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5"/>
  </p:notesMasterIdLst>
  <p:sldIdLst>
    <p:sldId id="274" r:id="rId2"/>
    <p:sldId id="276" r:id="rId3"/>
    <p:sldId id="269" r:id="rId4"/>
    <p:sldId id="271" r:id="rId5"/>
    <p:sldId id="272" r:id="rId6"/>
    <p:sldId id="262" r:id="rId7"/>
    <p:sldId id="268" r:id="rId8"/>
    <p:sldId id="260" r:id="rId9"/>
    <p:sldId id="256" r:id="rId10"/>
    <p:sldId id="275" r:id="rId11"/>
    <p:sldId id="270" r:id="rId12"/>
    <p:sldId id="267" r:id="rId13"/>
    <p:sldId id="266" r:id="rId14"/>
  </p:sldIdLst>
  <p:sldSz cx="9601200" cy="12801600" type="A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0636D"/>
    <a:srgbClr val="E42A29"/>
    <a:srgbClr val="FBCECB"/>
    <a:srgbClr val="F34831"/>
    <a:srgbClr val="FC75DE"/>
    <a:srgbClr val="03971A"/>
    <a:srgbClr val="7ED2F2"/>
    <a:srgbClr val="FF8AD8"/>
    <a:srgbClr val="FFDEEE"/>
    <a:srgbClr val="009A1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5122"/>
    <p:restoredTop sz="94599"/>
  </p:normalViewPr>
  <p:slideViewPr>
    <p:cSldViewPr snapToGrid="0">
      <p:cViewPr varScale="1">
        <p:scale>
          <a:sx n="56" d="100"/>
          <a:sy n="56" d="100"/>
        </p:scale>
        <p:origin x="2616" y="208"/>
      </p:cViewPr>
      <p:guideLst/>
    </p:cSldViewPr>
  </p:slideViewPr>
  <p:notesTextViewPr>
    <p:cViewPr>
      <p:scale>
        <a:sx n="125" d="100"/>
        <a:sy n="125"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BF38267-638C-EC4B-B89E-67755CA9C76A}" type="datetimeFigureOut">
              <a:rPr kumimoji="1" lang="ja-JP" altLang="en-US" smtClean="0"/>
              <a:t>2025/5/25</a:t>
            </a:fld>
            <a:endParaRPr kumimoji="1" lang="ja-JP" altLang="en-US"/>
          </a:p>
        </p:txBody>
      </p:sp>
      <p:sp>
        <p:nvSpPr>
          <p:cNvPr id="4" name="スライド イメージ プレースホルダー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6C01E40-B176-114B-AD07-B9E27DED100F}" type="slidenum">
              <a:rPr kumimoji="1" lang="ja-JP" altLang="en-US" smtClean="0"/>
              <a:t>‹#›</a:t>
            </a:fld>
            <a:endParaRPr kumimoji="1" lang="ja-JP" altLang="en-US"/>
          </a:p>
        </p:txBody>
      </p:sp>
    </p:spTree>
    <p:extLst>
      <p:ext uri="{BB962C8B-B14F-4D97-AF65-F5344CB8AC3E}">
        <p14:creationId xmlns:p14="http://schemas.microsoft.com/office/powerpoint/2010/main" val="28983346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647C0F-5592-3346-3D97-2CEF222EFCC0}"/>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A74F62CE-8A57-D93D-E7B0-BA8298FB585E}"/>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C3536FCA-41FC-15BF-F8FF-9BD3C5475EF3}"/>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2BF05A4E-0C7E-E6A7-B659-9CB147ADB9C2}"/>
              </a:ext>
            </a:extLst>
          </p:cNvPr>
          <p:cNvSpPr>
            <a:spLocks noGrp="1"/>
          </p:cNvSpPr>
          <p:nvPr>
            <p:ph type="sldNum" sz="quarter" idx="5"/>
          </p:nvPr>
        </p:nvSpPr>
        <p:spPr/>
        <p:txBody>
          <a:bodyPr/>
          <a:lstStyle/>
          <a:p>
            <a:fld id="{56C01E40-B176-114B-AD07-B9E27DED100F}" type="slidenum">
              <a:rPr kumimoji="1" lang="ja-JP" altLang="en-US" smtClean="0"/>
              <a:t>1</a:t>
            </a:fld>
            <a:endParaRPr kumimoji="1" lang="ja-JP" altLang="en-US"/>
          </a:p>
        </p:txBody>
      </p:sp>
    </p:spTree>
    <p:extLst>
      <p:ext uri="{BB962C8B-B14F-4D97-AF65-F5344CB8AC3E}">
        <p14:creationId xmlns:p14="http://schemas.microsoft.com/office/powerpoint/2010/main" val="10653975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274928-F3B9-986A-6A7A-CC24E727BFA7}"/>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E7D51D16-E0F9-B723-E633-69CC585F9B98}"/>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B204CD05-B26C-4D11-931D-9A9910FD01DC}"/>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38EC3B22-1F89-F591-FF36-2DDFA09A99A4}"/>
              </a:ext>
            </a:extLst>
          </p:cNvPr>
          <p:cNvSpPr>
            <a:spLocks noGrp="1"/>
          </p:cNvSpPr>
          <p:nvPr>
            <p:ph type="sldNum" sz="quarter" idx="5"/>
          </p:nvPr>
        </p:nvSpPr>
        <p:spPr/>
        <p:txBody>
          <a:bodyPr/>
          <a:lstStyle/>
          <a:p>
            <a:fld id="{56C01E40-B176-114B-AD07-B9E27DED100F}" type="slidenum">
              <a:rPr kumimoji="1" lang="ja-JP" altLang="en-US" smtClean="0"/>
              <a:t>2</a:t>
            </a:fld>
            <a:endParaRPr kumimoji="1" lang="ja-JP" altLang="en-US"/>
          </a:p>
        </p:txBody>
      </p:sp>
    </p:spTree>
    <p:extLst>
      <p:ext uri="{BB962C8B-B14F-4D97-AF65-F5344CB8AC3E}">
        <p14:creationId xmlns:p14="http://schemas.microsoft.com/office/powerpoint/2010/main" val="38143750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56C01E40-B176-114B-AD07-B9E27DED100F}" type="slidenum">
              <a:rPr kumimoji="1" lang="ja-JP" altLang="en-US" smtClean="0"/>
              <a:t>3</a:t>
            </a:fld>
            <a:endParaRPr kumimoji="1" lang="ja-JP" altLang="en-US"/>
          </a:p>
        </p:txBody>
      </p:sp>
    </p:spTree>
    <p:extLst>
      <p:ext uri="{BB962C8B-B14F-4D97-AF65-F5344CB8AC3E}">
        <p14:creationId xmlns:p14="http://schemas.microsoft.com/office/powerpoint/2010/main" val="17931275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433F0E-09B7-8605-BE0C-F09319448A44}"/>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193A3039-1F7B-D582-C91F-A43AFB9632CF}"/>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7D4E23CE-ACD6-A7BE-E736-1EDC695B43FA}"/>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030984D5-500E-6281-3A26-1CD85EBC69C8}"/>
              </a:ext>
            </a:extLst>
          </p:cNvPr>
          <p:cNvSpPr>
            <a:spLocks noGrp="1"/>
          </p:cNvSpPr>
          <p:nvPr>
            <p:ph type="sldNum" sz="quarter" idx="5"/>
          </p:nvPr>
        </p:nvSpPr>
        <p:spPr/>
        <p:txBody>
          <a:bodyPr/>
          <a:lstStyle/>
          <a:p>
            <a:fld id="{56C01E40-B176-114B-AD07-B9E27DED100F}" type="slidenum">
              <a:rPr kumimoji="1" lang="ja-JP" altLang="en-US" smtClean="0"/>
              <a:t>4</a:t>
            </a:fld>
            <a:endParaRPr kumimoji="1" lang="ja-JP" altLang="en-US"/>
          </a:p>
        </p:txBody>
      </p:sp>
    </p:spTree>
    <p:extLst>
      <p:ext uri="{BB962C8B-B14F-4D97-AF65-F5344CB8AC3E}">
        <p14:creationId xmlns:p14="http://schemas.microsoft.com/office/powerpoint/2010/main" val="23776536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56C01E40-B176-114B-AD07-B9E27DED100F}" type="slidenum">
              <a:rPr kumimoji="1" lang="ja-JP" altLang="en-US" smtClean="0"/>
              <a:t>9</a:t>
            </a:fld>
            <a:endParaRPr kumimoji="1" lang="ja-JP" altLang="en-US"/>
          </a:p>
        </p:txBody>
      </p:sp>
    </p:spTree>
    <p:extLst>
      <p:ext uri="{BB962C8B-B14F-4D97-AF65-F5344CB8AC3E}">
        <p14:creationId xmlns:p14="http://schemas.microsoft.com/office/powerpoint/2010/main" val="12949415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616147-FD7D-5927-639B-1A3BB6F0885C}"/>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5A26C88D-A694-306D-F2AE-ADC7DC347BDC}"/>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EB32009D-B863-B430-05D0-4BCC974E7293}"/>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9AF3EEBA-1EBF-B3F6-8507-0273E4766ED0}"/>
              </a:ext>
            </a:extLst>
          </p:cNvPr>
          <p:cNvSpPr>
            <a:spLocks noGrp="1"/>
          </p:cNvSpPr>
          <p:nvPr>
            <p:ph type="sldNum" sz="quarter" idx="5"/>
          </p:nvPr>
        </p:nvSpPr>
        <p:spPr/>
        <p:txBody>
          <a:bodyPr/>
          <a:lstStyle/>
          <a:p>
            <a:fld id="{56C01E40-B176-114B-AD07-B9E27DED100F}" type="slidenum">
              <a:rPr kumimoji="1" lang="ja-JP" altLang="en-US" smtClean="0"/>
              <a:t>10</a:t>
            </a:fld>
            <a:endParaRPr kumimoji="1" lang="ja-JP" altLang="en-US"/>
          </a:p>
        </p:txBody>
      </p:sp>
    </p:spTree>
    <p:extLst>
      <p:ext uri="{BB962C8B-B14F-4D97-AF65-F5344CB8AC3E}">
        <p14:creationId xmlns:p14="http://schemas.microsoft.com/office/powerpoint/2010/main" val="32884295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720090" y="2095078"/>
            <a:ext cx="8161020" cy="4456853"/>
          </a:xfrm>
        </p:spPr>
        <p:txBody>
          <a:bodyPr anchor="b"/>
          <a:lstStyle>
            <a:lvl1pPr algn="ctr">
              <a:defRPr sz="6300"/>
            </a:lvl1pPr>
          </a:lstStyle>
          <a:p>
            <a:r>
              <a:rPr lang="ja-JP" altLang="en-US"/>
              <a:t>マスター タイトルの書式設定</a:t>
            </a:r>
            <a:endParaRPr lang="en-US" dirty="0"/>
          </a:p>
        </p:txBody>
      </p:sp>
      <p:sp>
        <p:nvSpPr>
          <p:cNvPr id="3" name="Subtitle 2"/>
          <p:cNvSpPr>
            <a:spLocks noGrp="1"/>
          </p:cNvSpPr>
          <p:nvPr>
            <p:ph type="subTitle" idx="1"/>
          </p:nvPr>
        </p:nvSpPr>
        <p:spPr>
          <a:xfrm>
            <a:off x="1200150" y="6723804"/>
            <a:ext cx="7200900" cy="3090756"/>
          </a:xfrm>
        </p:spPr>
        <p:txBody>
          <a:bodyPr/>
          <a:lstStyle>
            <a:lvl1pPr marL="0" indent="0" algn="ctr">
              <a:buNone/>
              <a:defRPr sz="2520"/>
            </a:lvl1pPr>
            <a:lvl2pPr marL="480060" indent="0" algn="ctr">
              <a:buNone/>
              <a:defRPr sz="2100"/>
            </a:lvl2pPr>
            <a:lvl3pPr marL="960120" indent="0" algn="ctr">
              <a:buNone/>
              <a:defRPr sz="1890"/>
            </a:lvl3pPr>
            <a:lvl4pPr marL="1440180" indent="0" algn="ctr">
              <a:buNone/>
              <a:defRPr sz="1680"/>
            </a:lvl4pPr>
            <a:lvl5pPr marL="1920240" indent="0" algn="ctr">
              <a:buNone/>
              <a:defRPr sz="1680"/>
            </a:lvl5pPr>
            <a:lvl6pPr marL="2400300" indent="0" algn="ctr">
              <a:buNone/>
              <a:defRPr sz="1680"/>
            </a:lvl6pPr>
            <a:lvl7pPr marL="2880360" indent="0" algn="ctr">
              <a:buNone/>
              <a:defRPr sz="1680"/>
            </a:lvl7pPr>
            <a:lvl8pPr marL="3360420" indent="0" algn="ctr">
              <a:buNone/>
              <a:defRPr sz="1680"/>
            </a:lvl8pPr>
            <a:lvl9pPr marL="3840480" indent="0" algn="ctr">
              <a:buNone/>
              <a:defRPr sz="168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B1230D6-7CE6-0C41-B88B-BA1DB2ECA3B1}" type="datetimeFigureOut">
              <a:rPr kumimoji="1" lang="ja-JP" altLang="en-US" smtClean="0"/>
              <a:t>2025/5/25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090D84DC-FB9A-E242-ADC5-7E2879B9459C}" type="slidenum">
              <a:rPr kumimoji="1" lang="ja-JP" altLang="en-US" smtClean="0"/>
              <a:t>‹#›</a:t>
            </a:fld>
            <a:endParaRPr kumimoji="1" lang="ja-JP" altLang="en-US"/>
          </a:p>
        </p:txBody>
      </p:sp>
    </p:spTree>
    <p:extLst>
      <p:ext uri="{BB962C8B-B14F-4D97-AF65-F5344CB8AC3E}">
        <p14:creationId xmlns:p14="http://schemas.microsoft.com/office/powerpoint/2010/main" val="8365016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B1230D6-7CE6-0C41-B88B-BA1DB2ECA3B1}" type="datetimeFigureOut">
              <a:rPr kumimoji="1" lang="ja-JP" altLang="en-US" smtClean="0"/>
              <a:t>2025/5/25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090D84DC-FB9A-E242-ADC5-7E2879B9459C}" type="slidenum">
              <a:rPr kumimoji="1" lang="ja-JP" altLang="en-US" smtClean="0"/>
              <a:t>‹#›</a:t>
            </a:fld>
            <a:endParaRPr kumimoji="1" lang="ja-JP" altLang="en-US"/>
          </a:p>
        </p:txBody>
      </p:sp>
    </p:spTree>
    <p:extLst>
      <p:ext uri="{BB962C8B-B14F-4D97-AF65-F5344CB8AC3E}">
        <p14:creationId xmlns:p14="http://schemas.microsoft.com/office/powerpoint/2010/main" val="2868756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0859" y="681567"/>
            <a:ext cx="2070259" cy="10848764"/>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60083" y="681567"/>
            <a:ext cx="6090761" cy="10848764"/>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B1230D6-7CE6-0C41-B88B-BA1DB2ECA3B1}" type="datetimeFigureOut">
              <a:rPr kumimoji="1" lang="ja-JP" altLang="en-US" smtClean="0"/>
              <a:t>2025/5/25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090D84DC-FB9A-E242-ADC5-7E2879B9459C}" type="slidenum">
              <a:rPr kumimoji="1" lang="ja-JP" altLang="en-US" smtClean="0"/>
              <a:t>‹#›</a:t>
            </a:fld>
            <a:endParaRPr kumimoji="1" lang="ja-JP" altLang="en-US"/>
          </a:p>
        </p:txBody>
      </p:sp>
    </p:spTree>
    <p:extLst>
      <p:ext uri="{BB962C8B-B14F-4D97-AF65-F5344CB8AC3E}">
        <p14:creationId xmlns:p14="http://schemas.microsoft.com/office/powerpoint/2010/main" val="16888600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B1230D6-7CE6-0C41-B88B-BA1DB2ECA3B1}" type="datetimeFigureOut">
              <a:rPr kumimoji="1" lang="ja-JP" altLang="en-US" smtClean="0"/>
              <a:t>2025/5/25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090D84DC-FB9A-E242-ADC5-7E2879B9459C}" type="slidenum">
              <a:rPr kumimoji="1" lang="ja-JP" altLang="en-US" smtClean="0"/>
              <a:t>‹#›</a:t>
            </a:fld>
            <a:endParaRPr kumimoji="1" lang="ja-JP" altLang="en-US"/>
          </a:p>
        </p:txBody>
      </p:sp>
    </p:spTree>
    <p:extLst>
      <p:ext uri="{BB962C8B-B14F-4D97-AF65-F5344CB8AC3E}">
        <p14:creationId xmlns:p14="http://schemas.microsoft.com/office/powerpoint/2010/main" val="11891341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55082" y="3191514"/>
            <a:ext cx="8281035" cy="5325109"/>
          </a:xfrm>
        </p:spPr>
        <p:txBody>
          <a:bodyPr anchor="b"/>
          <a:lstStyle>
            <a:lvl1pPr>
              <a:defRPr sz="63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55082" y="8567000"/>
            <a:ext cx="8281035" cy="2800349"/>
          </a:xfrm>
        </p:spPr>
        <p:txBody>
          <a:bodyPr/>
          <a:lstStyle>
            <a:lvl1pPr marL="0" indent="0">
              <a:buNone/>
              <a:defRPr sz="2520">
                <a:solidFill>
                  <a:schemeClr val="tx1">
                    <a:tint val="82000"/>
                  </a:schemeClr>
                </a:solidFill>
              </a:defRPr>
            </a:lvl1pPr>
            <a:lvl2pPr marL="480060" indent="0">
              <a:buNone/>
              <a:defRPr sz="2100">
                <a:solidFill>
                  <a:schemeClr val="tx1">
                    <a:tint val="82000"/>
                  </a:schemeClr>
                </a:solidFill>
              </a:defRPr>
            </a:lvl2pPr>
            <a:lvl3pPr marL="960120" indent="0">
              <a:buNone/>
              <a:defRPr sz="1890">
                <a:solidFill>
                  <a:schemeClr val="tx1">
                    <a:tint val="82000"/>
                  </a:schemeClr>
                </a:solidFill>
              </a:defRPr>
            </a:lvl3pPr>
            <a:lvl4pPr marL="1440180" indent="0">
              <a:buNone/>
              <a:defRPr sz="1680">
                <a:solidFill>
                  <a:schemeClr val="tx1">
                    <a:tint val="82000"/>
                  </a:schemeClr>
                </a:solidFill>
              </a:defRPr>
            </a:lvl4pPr>
            <a:lvl5pPr marL="1920240" indent="0">
              <a:buNone/>
              <a:defRPr sz="1680">
                <a:solidFill>
                  <a:schemeClr val="tx1">
                    <a:tint val="82000"/>
                  </a:schemeClr>
                </a:solidFill>
              </a:defRPr>
            </a:lvl5pPr>
            <a:lvl6pPr marL="2400300" indent="0">
              <a:buNone/>
              <a:defRPr sz="1680">
                <a:solidFill>
                  <a:schemeClr val="tx1">
                    <a:tint val="82000"/>
                  </a:schemeClr>
                </a:solidFill>
              </a:defRPr>
            </a:lvl6pPr>
            <a:lvl7pPr marL="2880360" indent="0">
              <a:buNone/>
              <a:defRPr sz="1680">
                <a:solidFill>
                  <a:schemeClr val="tx1">
                    <a:tint val="82000"/>
                  </a:schemeClr>
                </a:solidFill>
              </a:defRPr>
            </a:lvl7pPr>
            <a:lvl8pPr marL="3360420" indent="0">
              <a:buNone/>
              <a:defRPr sz="1680">
                <a:solidFill>
                  <a:schemeClr val="tx1">
                    <a:tint val="82000"/>
                  </a:schemeClr>
                </a:solidFill>
              </a:defRPr>
            </a:lvl8pPr>
            <a:lvl9pPr marL="3840480" indent="0">
              <a:buNone/>
              <a:defRPr sz="1680">
                <a:solidFill>
                  <a:schemeClr val="tx1">
                    <a:tint val="82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B1230D6-7CE6-0C41-B88B-BA1DB2ECA3B1}" type="datetimeFigureOut">
              <a:rPr kumimoji="1" lang="ja-JP" altLang="en-US" smtClean="0"/>
              <a:t>2025/5/25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090D84DC-FB9A-E242-ADC5-7E2879B9459C}" type="slidenum">
              <a:rPr kumimoji="1" lang="ja-JP" altLang="en-US" smtClean="0"/>
              <a:t>‹#›</a:t>
            </a:fld>
            <a:endParaRPr kumimoji="1" lang="ja-JP" altLang="en-US"/>
          </a:p>
        </p:txBody>
      </p:sp>
    </p:spTree>
    <p:extLst>
      <p:ext uri="{BB962C8B-B14F-4D97-AF65-F5344CB8AC3E}">
        <p14:creationId xmlns:p14="http://schemas.microsoft.com/office/powerpoint/2010/main" val="34168358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60083" y="3407833"/>
            <a:ext cx="4080510" cy="812249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860608" y="3407833"/>
            <a:ext cx="4080510" cy="812249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B1230D6-7CE6-0C41-B88B-BA1DB2ECA3B1}" type="datetimeFigureOut">
              <a:rPr kumimoji="1" lang="ja-JP" altLang="en-US" smtClean="0"/>
              <a:t>2025/5/25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090D84DC-FB9A-E242-ADC5-7E2879B9459C}" type="slidenum">
              <a:rPr kumimoji="1" lang="ja-JP" altLang="en-US" smtClean="0"/>
              <a:t>‹#›</a:t>
            </a:fld>
            <a:endParaRPr kumimoji="1" lang="ja-JP" altLang="en-US"/>
          </a:p>
        </p:txBody>
      </p:sp>
    </p:spTree>
    <p:extLst>
      <p:ext uri="{BB962C8B-B14F-4D97-AF65-F5344CB8AC3E}">
        <p14:creationId xmlns:p14="http://schemas.microsoft.com/office/powerpoint/2010/main" val="30794803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61333" y="681570"/>
            <a:ext cx="8281035" cy="2474384"/>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61334" y="3138171"/>
            <a:ext cx="4061757" cy="1537969"/>
          </a:xfrm>
        </p:spPr>
        <p:txBody>
          <a:bodyPr anchor="b"/>
          <a:lstStyle>
            <a:lvl1pPr marL="0" indent="0">
              <a:buNone/>
              <a:defRPr sz="2520" b="1"/>
            </a:lvl1pPr>
            <a:lvl2pPr marL="480060" indent="0">
              <a:buNone/>
              <a:defRPr sz="2100" b="1"/>
            </a:lvl2pPr>
            <a:lvl3pPr marL="960120" indent="0">
              <a:buNone/>
              <a:defRPr sz="1890" b="1"/>
            </a:lvl3pPr>
            <a:lvl4pPr marL="1440180" indent="0">
              <a:buNone/>
              <a:defRPr sz="1680" b="1"/>
            </a:lvl4pPr>
            <a:lvl5pPr marL="1920240" indent="0">
              <a:buNone/>
              <a:defRPr sz="1680" b="1"/>
            </a:lvl5pPr>
            <a:lvl6pPr marL="2400300" indent="0">
              <a:buNone/>
              <a:defRPr sz="1680" b="1"/>
            </a:lvl6pPr>
            <a:lvl7pPr marL="2880360" indent="0">
              <a:buNone/>
              <a:defRPr sz="1680" b="1"/>
            </a:lvl7pPr>
            <a:lvl8pPr marL="3360420" indent="0">
              <a:buNone/>
              <a:defRPr sz="1680" b="1"/>
            </a:lvl8pPr>
            <a:lvl9pPr marL="3840480" indent="0">
              <a:buNone/>
              <a:defRPr sz="1680" b="1"/>
            </a:lvl9pPr>
          </a:lstStyle>
          <a:p>
            <a:pPr lvl="0"/>
            <a:r>
              <a:rPr lang="ja-JP" altLang="en-US"/>
              <a:t>マスター テキストの書式設定</a:t>
            </a:r>
          </a:p>
        </p:txBody>
      </p:sp>
      <p:sp>
        <p:nvSpPr>
          <p:cNvPr id="4" name="Content Placeholder 3"/>
          <p:cNvSpPr>
            <a:spLocks noGrp="1"/>
          </p:cNvSpPr>
          <p:nvPr>
            <p:ph sz="half" idx="2"/>
          </p:nvPr>
        </p:nvSpPr>
        <p:spPr>
          <a:xfrm>
            <a:off x="661334" y="4676140"/>
            <a:ext cx="4061757" cy="687789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860608" y="3138171"/>
            <a:ext cx="4081761" cy="1537969"/>
          </a:xfrm>
        </p:spPr>
        <p:txBody>
          <a:bodyPr anchor="b"/>
          <a:lstStyle>
            <a:lvl1pPr marL="0" indent="0">
              <a:buNone/>
              <a:defRPr sz="2520" b="1"/>
            </a:lvl1pPr>
            <a:lvl2pPr marL="480060" indent="0">
              <a:buNone/>
              <a:defRPr sz="2100" b="1"/>
            </a:lvl2pPr>
            <a:lvl3pPr marL="960120" indent="0">
              <a:buNone/>
              <a:defRPr sz="1890" b="1"/>
            </a:lvl3pPr>
            <a:lvl4pPr marL="1440180" indent="0">
              <a:buNone/>
              <a:defRPr sz="1680" b="1"/>
            </a:lvl4pPr>
            <a:lvl5pPr marL="1920240" indent="0">
              <a:buNone/>
              <a:defRPr sz="1680" b="1"/>
            </a:lvl5pPr>
            <a:lvl6pPr marL="2400300" indent="0">
              <a:buNone/>
              <a:defRPr sz="1680" b="1"/>
            </a:lvl6pPr>
            <a:lvl7pPr marL="2880360" indent="0">
              <a:buNone/>
              <a:defRPr sz="1680" b="1"/>
            </a:lvl7pPr>
            <a:lvl8pPr marL="3360420" indent="0">
              <a:buNone/>
              <a:defRPr sz="1680" b="1"/>
            </a:lvl8pPr>
            <a:lvl9pPr marL="3840480" indent="0">
              <a:buNone/>
              <a:defRPr sz="1680" b="1"/>
            </a:lvl9pPr>
          </a:lstStyle>
          <a:p>
            <a:pPr lvl="0"/>
            <a:r>
              <a:rPr lang="ja-JP" altLang="en-US"/>
              <a:t>マスター テキストの書式設定</a:t>
            </a:r>
          </a:p>
        </p:txBody>
      </p:sp>
      <p:sp>
        <p:nvSpPr>
          <p:cNvPr id="6" name="Content Placeholder 5"/>
          <p:cNvSpPr>
            <a:spLocks noGrp="1"/>
          </p:cNvSpPr>
          <p:nvPr>
            <p:ph sz="quarter" idx="4"/>
          </p:nvPr>
        </p:nvSpPr>
        <p:spPr>
          <a:xfrm>
            <a:off x="4860608" y="4676140"/>
            <a:ext cx="4081761" cy="687789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B1230D6-7CE6-0C41-B88B-BA1DB2ECA3B1}" type="datetimeFigureOut">
              <a:rPr kumimoji="1" lang="ja-JP" altLang="en-US" smtClean="0"/>
              <a:t>2025/5/25</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090D84DC-FB9A-E242-ADC5-7E2879B9459C}" type="slidenum">
              <a:rPr kumimoji="1" lang="ja-JP" altLang="en-US" smtClean="0"/>
              <a:t>‹#›</a:t>
            </a:fld>
            <a:endParaRPr kumimoji="1" lang="ja-JP" altLang="en-US"/>
          </a:p>
        </p:txBody>
      </p:sp>
    </p:spTree>
    <p:extLst>
      <p:ext uri="{BB962C8B-B14F-4D97-AF65-F5344CB8AC3E}">
        <p14:creationId xmlns:p14="http://schemas.microsoft.com/office/powerpoint/2010/main" val="38097487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B1230D6-7CE6-0C41-B88B-BA1DB2ECA3B1}" type="datetimeFigureOut">
              <a:rPr kumimoji="1" lang="ja-JP" altLang="en-US" smtClean="0"/>
              <a:t>2025/5/25</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090D84DC-FB9A-E242-ADC5-7E2879B9459C}" type="slidenum">
              <a:rPr kumimoji="1" lang="ja-JP" altLang="en-US" smtClean="0"/>
              <a:t>‹#›</a:t>
            </a:fld>
            <a:endParaRPr kumimoji="1" lang="ja-JP" altLang="en-US"/>
          </a:p>
        </p:txBody>
      </p:sp>
    </p:spTree>
    <p:extLst>
      <p:ext uri="{BB962C8B-B14F-4D97-AF65-F5344CB8AC3E}">
        <p14:creationId xmlns:p14="http://schemas.microsoft.com/office/powerpoint/2010/main" val="19407788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B1230D6-7CE6-0C41-B88B-BA1DB2ECA3B1}" type="datetimeFigureOut">
              <a:rPr kumimoji="1" lang="ja-JP" altLang="en-US" smtClean="0"/>
              <a:t>2025/5/25</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090D84DC-FB9A-E242-ADC5-7E2879B9459C}" type="slidenum">
              <a:rPr kumimoji="1" lang="ja-JP" altLang="en-US" smtClean="0"/>
              <a:t>‹#›</a:t>
            </a:fld>
            <a:endParaRPr kumimoji="1" lang="ja-JP" altLang="en-US"/>
          </a:p>
        </p:txBody>
      </p:sp>
    </p:spTree>
    <p:extLst>
      <p:ext uri="{BB962C8B-B14F-4D97-AF65-F5344CB8AC3E}">
        <p14:creationId xmlns:p14="http://schemas.microsoft.com/office/powerpoint/2010/main" val="19521367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61333" y="853440"/>
            <a:ext cx="3096637" cy="2987040"/>
          </a:xfrm>
        </p:spPr>
        <p:txBody>
          <a:bodyPr anchor="b"/>
          <a:lstStyle>
            <a:lvl1pPr>
              <a:defRPr sz="3360"/>
            </a:lvl1pPr>
          </a:lstStyle>
          <a:p>
            <a:r>
              <a:rPr lang="ja-JP" altLang="en-US"/>
              <a:t>マスター タイトルの書式設定</a:t>
            </a:r>
            <a:endParaRPr lang="en-US" dirty="0"/>
          </a:p>
        </p:txBody>
      </p:sp>
      <p:sp>
        <p:nvSpPr>
          <p:cNvPr id="3" name="Content Placeholder 2"/>
          <p:cNvSpPr>
            <a:spLocks noGrp="1"/>
          </p:cNvSpPr>
          <p:nvPr>
            <p:ph idx="1"/>
          </p:nvPr>
        </p:nvSpPr>
        <p:spPr>
          <a:xfrm>
            <a:off x="4081760" y="1843196"/>
            <a:ext cx="4860608" cy="9097433"/>
          </a:xfrm>
        </p:spPr>
        <p:txBody>
          <a:bodyPr/>
          <a:lstStyle>
            <a:lvl1pPr>
              <a:defRPr sz="3360"/>
            </a:lvl1pPr>
            <a:lvl2pPr>
              <a:defRPr sz="2940"/>
            </a:lvl2pPr>
            <a:lvl3pPr>
              <a:defRPr sz="2520"/>
            </a:lvl3pPr>
            <a:lvl4pPr>
              <a:defRPr sz="2100"/>
            </a:lvl4pPr>
            <a:lvl5pPr>
              <a:defRPr sz="2100"/>
            </a:lvl5pPr>
            <a:lvl6pPr>
              <a:defRPr sz="2100"/>
            </a:lvl6pPr>
            <a:lvl7pPr>
              <a:defRPr sz="2100"/>
            </a:lvl7pPr>
            <a:lvl8pPr>
              <a:defRPr sz="2100"/>
            </a:lvl8pPr>
            <a:lvl9pPr>
              <a:defRPr sz="21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61333" y="3840480"/>
            <a:ext cx="3096637" cy="7114964"/>
          </a:xfrm>
        </p:spPr>
        <p:txBody>
          <a:bodyPr/>
          <a:lstStyle>
            <a:lvl1pPr marL="0" indent="0">
              <a:buNone/>
              <a:defRPr sz="1680"/>
            </a:lvl1pPr>
            <a:lvl2pPr marL="480060" indent="0">
              <a:buNone/>
              <a:defRPr sz="1470"/>
            </a:lvl2pPr>
            <a:lvl3pPr marL="960120" indent="0">
              <a:buNone/>
              <a:defRPr sz="1260"/>
            </a:lvl3pPr>
            <a:lvl4pPr marL="1440180" indent="0">
              <a:buNone/>
              <a:defRPr sz="1050"/>
            </a:lvl4pPr>
            <a:lvl5pPr marL="1920240" indent="0">
              <a:buNone/>
              <a:defRPr sz="1050"/>
            </a:lvl5pPr>
            <a:lvl6pPr marL="2400300" indent="0">
              <a:buNone/>
              <a:defRPr sz="1050"/>
            </a:lvl6pPr>
            <a:lvl7pPr marL="2880360" indent="0">
              <a:buNone/>
              <a:defRPr sz="1050"/>
            </a:lvl7pPr>
            <a:lvl8pPr marL="3360420" indent="0">
              <a:buNone/>
              <a:defRPr sz="1050"/>
            </a:lvl8pPr>
            <a:lvl9pPr marL="3840480" indent="0">
              <a:buNone/>
              <a:defRPr sz="10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B1230D6-7CE6-0C41-B88B-BA1DB2ECA3B1}" type="datetimeFigureOut">
              <a:rPr kumimoji="1" lang="ja-JP" altLang="en-US" smtClean="0"/>
              <a:t>2025/5/25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090D84DC-FB9A-E242-ADC5-7E2879B9459C}" type="slidenum">
              <a:rPr kumimoji="1" lang="ja-JP" altLang="en-US" smtClean="0"/>
              <a:t>‹#›</a:t>
            </a:fld>
            <a:endParaRPr kumimoji="1" lang="ja-JP" altLang="en-US"/>
          </a:p>
        </p:txBody>
      </p:sp>
    </p:spTree>
    <p:extLst>
      <p:ext uri="{BB962C8B-B14F-4D97-AF65-F5344CB8AC3E}">
        <p14:creationId xmlns:p14="http://schemas.microsoft.com/office/powerpoint/2010/main" val="39577848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61333" y="853440"/>
            <a:ext cx="3096637" cy="2987040"/>
          </a:xfrm>
        </p:spPr>
        <p:txBody>
          <a:bodyPr anchor="b"/>
          <a:lstStyle>
            <a:lvl1pPr>
              <a:defRPr sz="336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081760" y="1843196"/>
            <a:ext cx="4860608" cy="9097433"/>
          </a:xfrm>
        </p:spPr>
        <p:txBody>
          <a:bodyPr anchor="t"/>
          <a:lstStyle>
            <a:lvl1pPr marL="0" indent="0">
              <a:buNone/>
              <a:defRPr sz="3360"/>
            </a:lvl1pPr>
            <a:lvl2pPr marL="480060" indent="0">
              <a:buNone/>
              <a:defRPr sz="2940"/>
            </a:lvl2pPr>
            <a:lvl3pPr marL="960120" indent="0">
              <a:buNone/>
              <a:defRPr sz="2520"/>
            </a:lvl3pPr>
            <a:lvl4pPr marL="1440180" indent="0">
              <a:buNone/>
              <a:defRPr sz="2100"/>
            </a:lvl4pPr>
            <a:lvl5pPr marL="1920240" indent="0">
              <a:buNone/>
              <a:defRPr sz="2100"/>
            </a:lvl5pPr>
            <a:lvl6pPr marL="2400300" indent="0">
              <a:buNone/>
              <a:defRPr sz="2100"/>
            </a:lvl6pPr>
            <a:lvl7pPr marL="2880360" indent="0">
              <a:buNone/>
              <a:defRPr sz="2100"/>
            </a:lvl7pPr>
            <a:lvl8pPr marL="3360420" indent="0">
              <a:buNone/>
              <a:defRPr sz="2100"/>
            </a:lvl8pPr>
            <a:lvl9pPr marL="3840480" indent="0">
              <a:buNone/>
              <a:defRPr sz="21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61333" y="3840480"/>
            <a:ext cx="3096637" cy="7114964"/>
          </a:xfrm>
        </p:spPr>
        <p:txBody>
          <a:bodyPr/>
          <a:lstStyle>
            <a:lvl1pPr marL="0" indent="0">
              <a:buNone/>
              <a:defRPr sz="1680"/>
            </a:lvl1pPr>
            <a:lvl2pPr marL="480060" indent="0">
              <a:buNone/>
              <a:defRPr sz="1470"/>
            </a:lvl2pPr>
            <a:lvl3pPr marL="960120" indent="0">
              <a:buNone/>
              <a:defRPr sz="1260"/>
            </a:lvl3pPr>
            <a:lvl4pPr marL="1440180" indent="0">
              <a:buNone/>
              <a:defRPr sz="1050"/>
            </a:lvl4pPr>
            <a:lvl5pPr marL="1920240" indent="0">
              <a:buNone/>
              <a:defRPr sz="1050"/>
            </a:lvl5pPr>
            <a:lvl6pPr marL="2400300" indent="0">
              <a:buNone/>
              <a:defRPr sz="1050"/>
            </a:lvl6pPr>
            <a:lvl7pPr marL="2880360" indent="0">
              <a:buNone/>
              <a:defRPr sz="1050"/>
            </a:lvl7pPr>
            <a:lvl8pPr marL="3360420" indent="0">
              <a:buNone/>
              <a:defRPr sz="1050"/>
            </a:lvl8pPr>
            <a:lvl9pPr marL="3840480" indent="0">
              <a:buNone/>
              <a:defRPr sz="10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B1230D6-7CE6-0C41-B88B-BA1DB2ECA3B1}" type="datetimeFigureOut">
              <a:rPr kumimoji="1" lang="ja-JP" altLang="en-US" smtClean="0"/>
              <a:t>2025/5/25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090D84DC-FB9A-E242-ADC5-7E2879B9459C}" type="slidenum">
              <a:rPr kumimoji="1" lang="ja-JP" altLang="en-US" smtClean="0"/>
              <a:t>‹#›</a:t>
            </a:fld>
            <a:endParaRPr kumimoji="1" lang="ja-JP" altLang="en-US"/>
          </a:p>
        </p:txBody>
      </p:sp>
    </p:spTree>
    <p:extLst>
      <p:ext uri="{BB962C8B-B14F-4D97-AF65-F5344CB8AC3E}">
        <p14:creationId xmlns:p14="http://schemas.microsoft.com/office/powerpoint/2010/main" val="35385754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60083" y="681570"/>
            <a:ext cx="8281035" cy="2474384"/>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60083" y="3407833"/>
            <a:ext cx="8281035" cy="812249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60083" y="11865189"/>
            <a:ext cx="2160270" cy="681567"/>
          </a:xfrm>
          <a:prstGeom prst="rect">
            <a:avLst/>
          </a:prstGeom>
        </p:spPr>
        <p:txBody>
          <a:bodyPr vert="horz" lIns="91440" tIns="45720" rIns="91440" bIns="45720" rtlCol="0" anchor="ctr"/>
          <a:lstStyle>
            <a:lvl1pPr algn="l">
              <a:defRPr sz="1260">
                <a:solidFill>
                  <a:schemeClr val="tx1">
                    <a:tint val="82000"/>
                  </a:schemeClr>
                </a:solidFill>
              </a:defRPr>
            </a:lvl1pPr>
          </a:lstStyle>
          <a:p>
            <a:fld id="{BB1230D6-7CE6-0C41-B88B-BA1DB2ECA3B1}" type="datetimeFigureOut">
              <a:rPr kumimoji="1" lang="ja-JP" altLang="en-US" smtClean="0"/>
              <a:t>2025/5/25</a:t>
            </a:fld>
            <a:endParaRPr kumimoji="1" lang="ja-JP" altLang="en-US"/>
          </a:p>
        </p:txBody>
      </p:sp>
      <p:sp>
        <p:nvSpPr>
          <p:cNvPr id="5" name="Footer Placeholder 4"/>
          <p:cNvSpPr>
            <a:spLocks noGrp="1"/>
          </p:cNvSpPr>
          <p:nvPr>
            <p:ph type="ftr" sz="quarter" idx="3"/>
          </p:nvPr>
        </p:nvSpPr>
        <p:spPr>
          <a:xfrm>
            <a:off x="3180398" y="11865189"/>
            <a:ext cx="3240405" cy="681567"/>
          </a:xfrm>
          <a:prstGeom prst="rect">
            <a:avLst/>
          </a:prstGeom>
        </p:spPr>
        <p:txBody>
          <a:bodyPr vert="horz" lIns="91440" tIns="45720" rIns="91440" bIns="45720" rtlCol="0" anchor="ctr"/>
          <a:lstStyle>
            <a:lvl1pPr algn="ctr">
              <a:defRPr sz="1260">
                <a:solidFill>
                  <a:schemeClr val="tx1">
                    <a:tint val="82000"/>
                  </a:schemeClr>
                </a:solidFill>
              </a:defRPr>
            </a:lvl1pPr>
          </a:lstStyle>
          <a:p>
            <a:endParaRPr kumimoji="1" lang="ja-JP" altLang="en-US"/>
          </a:p>
        </p:txBody>
      </p:sp>
      <p:sp>
        <p:nvSpPr>
          <p:cNvPr id="6" name="Slide Number Placeholder 5"/>
          <p:cNvSpPr>
            <a:spLocks noGrp="1"/>
          </p:cNvSpPr>
          <p:nvPr>
            <p:ph type="sldNum" sz="quarter" idx="4"/>
          </p:nvPr>
        </p:nvSpPr>
        <p:spPr>
          <a:xfrm>
            <a:off x="6780848" y="11865189"/>
            <a:ext cx="2160270" cy="681567"/>
          </a:xfrm>
          <a:prstGeom prst="rect">
            <a:avLst/>
          </a:prstGeom>
        </p:spPr>
        <p:txBody>
          <a:bodyPr vert="horz" lIns="91440" tIns="45720" rIns="91440" bIns="45720" rtlCol="0" anchor="ctr"/>
          <a:lstStyle>
            <a:lvl1pPr algn="r">
              <a:defRPr sz="1260">
                <a:solidFill>
                  <a:schemeClr val="tx1">
                    <a:tint val="82000"/>
                  </a:schemeClr>
                </a:solidFill>
              </a:defRPr>
            </a:lvl1pPr>
          </a:lstStyle>
          <a:p>
            <a:fld id="{090D84DC-FB9A-E242-ADC5-7E2879B9459C}" type="slidenum">
              <a:rPr kumimoji="1" lang="ja-JP" altLang="en-US" smtClean="0"/>
              <a:t>‹#›</a:t>
            </a:fld>
            <a:endParaRPr kumimoji="1" lang="ja-JP" altLang="en-US"/>
          </a:p>
        </p:txBody>
      </p:sp>
    </p:spTree>
    <p:extLst>
      <p:ext uri="{BB962C8B-B14F-4D97-AF65-F5344CB8AC3E}">
        <p14:creationId xmlns:p14="http://schemas.microsoft.com/office/powerpoint/2010/main" val="426691103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60120" rtl="0" eaLnBrk="1" latinLnBrk="0" hangingPunct="1">
        <a:lnSpc>
          <a:spcPct val="90000"/>
        </a:lnSpc>
        <a:spcBef>
          <a:spcPct val="0"/>
        </a:spcBef>
        <a:buNone/>
        <a:defRPr kumimoji="1" sz="4620" kern="1200">
          <a:solidFill>
            <a:schemeClr val="tx1"/>
          </a:solidFill>
          <a:latin typeface="+mj-lt"/>
          <a:ea typeface="+mj-ea"/>
          <a:cs typeface="+mj-cs"/>
        </a:defRPr>
      </a:lvl1pPr>
    </p:titleStyle>
    <p:bodyStyle>
      <a:lvl1pPr marL="240030" indent="-240030" algn="l" defTabSz="960120" rtl="0" eaLnBrk="1" latinLnBrk="0" hangingPunct="1">
        <a:lnSpc>
          <a:spcPct val="90000"/>
        </a:lnSpc>
        <a:spcBef>
          <a:spcPts val="1050"/>
        </a:spcBef>
        <a:buFont typeface="Arial" panose="020B0604020202020204" pitchFamily="34" charset="0"/>
        <a:buChar char="•"/>
        <a:defRPr kumimoji="1" sz="2940" kern="1200">
          <a:solidFill>
            <a:schemeClr val="tx1"/>
          </a:solidFill>
          <a:latin typeface="+mn-lt"/>
          <a:ea typeface="+mn-ea"/>
          <a:cs typeface="+mn-cs"/>
        </a:defRPr>
      </a:lvl1pPr>
      <a:lvl2pPr marL="720090" indent="-240030" algn="l" defTabSz="960120" rtl="0" eaLnBrk="1" latinLnBrk="0" hangingPunct="1">
        <a:lnSpc>
          <a:spcPct val="90000"/>
        </a:lnSpc>
        <a:spcBef>
          <a:spcPts val="525"/>
        </a:spcBef>
        <a:buFont typeface="Arial" panose="020B0604020202020204" pitchFamily="34" charset="0"/>
        <a:buChar char="•"/>
        <a:defRPr kumimoji="1" sz="2520" kern="1200">
          <a:solidFill>
            <a:schemeClr val="tx1"/>
          </a:solidFill>
          <a:latin typeface="+mn-lt"/>
          <a:ea typeface="+mn-ea"/>
          <a:cs typeface="+mn-cs"/>
        </a:defRPr>
      </a:lvl2pPr>
      <a:lvl3pPr marL="1200150" indent="-240030" algn="l" defTabSz="960120" rtl="0" eaLnBrk="1" latinLnBrk="0" hangingPunct="1">
        <a:lnSpc>
          <a:spcPct val="90000"/>
        </a:lnSpc>
        <a:spcBef>
          <a:spcPts val="525"/>
        </a:spcBef>
        <a:buFont typeface="Arial" panose="020B0604020202020204" pitchFamily="34" charset="0"/>
        <a:buChar char="•"/>
        <a:defRPr kumimoji="1" sz="2100" kern="1200">
          <a:solidFill>
            <a:schemeClr val="tx1"/>
          </a:solidFill>
          <a:latin typeface="+mn-lt"/>
          <a:ea typeface="+mn-ea"/>
          <a:cs typeface="+mn-cs"/>
        </a:defRPr>
      </a:lvl3pPr>
      <a:lvl4pPr marL="1680210" indent="-240030" algn="l" defTabSz="960120" rtl="0" eaLnBrk="1" latinLnBrk="0" hangingPunct="1">
        <a:lnSpc>
          <a:spcPct val="90000"/>
        </a:lnSpc>
        <a:spcBef>
          <a:spcPts val="525"/>
        </a:spcBef>
        <a:buFont typeface="Arial" panose="020B0604020202020204" pitchFamily="34" charset="0"/>
        <a:buChar char="•"/>
        <a:defRPr kumimoji="1" sz="1890" kern="1200">
          <a:solidFill>
            <a:schemeClr val="tx1"/>
          </a:solidFill>
          <a:latin typeface="+mn-lt"/>
          <a:ea typeface="+mn-ea"/>
          <a:cs typeface="+mn-cs"/>
        </a:defRPr>
      </a:lvl4pPr>
      <a:lvl5pPr marL="2160270" indent="-240030" algn="l" defTabSz="960120" rtl="0" eaLnBrk="1" latinLnBrk="0" hangingPunct="1">
        <a:lnSpc>
          <a:spcPct val="90000"/>
        </a:lnSpc>
        <a:spcBef>
          <a:spcPts val="525"/>
        </a:spcBef>
        <a:buFont typeface="Arial" panose="020B0604020202020204" pitchFamily="34" charset="0"/>
        <a:buChar char="•"/>
        <a:defRPr kumimoji="1" sz="1890" kern="1200">
          <a:solidFill>
            <a:schemeClr val="tx1"/>
          </a:solidFill>
          <a:latin typeface="+mn-lt"/>
          <a:ea typeface="+mn-ea"/>
          <a:cs typeface="+mn-cs"/>
        </a:defRPr>
      </a:lvl5pPr>
      <a:lvl6pPr marL="2640330" indent="-240030" algn="l" defTabSz="960120" rtl="0" eaLnBrk="1" latinLnBrk="0" hangingPunct="1">
        <a:lnSpc>
          <a:spcPct val="90000"/>
        </a:lnSpc>
        <a:spcBef>
          <a:spcPts val="525"/>
        </a:spcBef>
        <a:buFont typeface="Arial" panose="020B0604020202020204" pitchFamily="34" charset="0"/>
        <a:buChar char="•"/>
        <a:defRPr kumimoji="1" sz="1890" kern="1200">
          <a:solidFill>
            <a:schemeClr val="tx1"/>
          </a:solidFill>
          <a:latin typeface="+mn-lt"/>
          <a:ea typeface="+mn-ea"/>
          <a:cs typeface="+mn-cs"/>
        </a:defRPr>
      </a:lvl6pPr>
      <a:lvl7pPr marL="3120390" indent="-240030" algn="l" defTabSz="960120" rtl="0" eaLnBrk="1" latinLnBrk="0" hangingPunct="1">
        <a:lnSpc>
          <a:spcPct val="90000"/>
        </a:lnSpc>
        <a:spcBef>
          <a:spcPts val="525"/>
        </a:spcBef>
        <a:buFont typeface="Arial" panose="020B0604020202020204" pitchFamily="34" charset="0"/>
        <a:buChar char="•"/>
        <a:defRPr kumimoji="1" sz="1890" kern="1200">
          <a:solidFill>
            <a:schemeClr val="tx1"/>
          </a:solidFill>
          <a:latin typeface="+mn-lt"/>
          <a:ea typeface="+mn-ea"/>
          <a:cs typeface="+mn-cs"/>
        </a:defRPr>
      </a:lvl7pPr>
      <a:lvl8pPr marL="3600450" indent="-240030" algn="l" defTabSz="960120" rtl="0" eaLnBrk="1" latinLnBrk="0" hangingPunct="1">
        <a:lnSpc>
          <a:spcPct val="90000"/>
        </a:lnSpc>
        <a:spcBef>
          <a:spcPts val="525"/>
        </a:spcBef>
        <a:buFont typeface="Arial" panose="020B0604020202020204" pitchFamily="34" charset="0"/>
        <a:buChar char="•"/>
        <a:defRPr kumimoji="1" sz="1890" kern="1200">
          <a:solidFill>
            <a:schemeClr val="tx1"/>
          </a:solidFill>
          <a:latin typeface="+mn-lt"/>
          <a:ea typeface="+mn-ea"/>
          <a:cs typeface="+mn-cs"/>
        </a:defRPr>
      </a:lvl8pPr>
      <a:lvl9pPr marL="4080510" indent="-240030" algn="l" defTabSz="960120" rtl="0" eaLnBrk="1" latinLnBrk="0" hangingPunct="1">
        <a:lnSpc>
          <a:spcPct val="90000"/>
        </a:lnSpc>
        <a:spcBef>
          <a:spcPts val="525"/>
        </a:spcBef>
        <a:buFont typeface="Arial" panose="020B0604020202020204" pitchFamily="34" charset="0"/>
        <a:buChar char="•"/>
        <a:defRPr kumimoji="1" sz="1890" kern="1200">
          <a:solidFill>
            <a:schemeClr val="tx1"/>
          </a:solidFill>
          <a:latin typeface="+mn-lt"/>
          <a:ea typeface="+mn-ea"/>
          <a:cs typeface="+mn-cs"/>
        </a:defRPr>
      </a:lvl9pPr>
    </p:bodyStyle>
    <p:otherStyle>
      <a:defPPr>
        <a:defRPr lang="en-US"/>
      </a:defPPr>
      <a:lvl1pPr marL="0" algn="l" defTabSz="960120" rtl="0" eaLnBrk="1" latinLnBrk="0" hangingPunct="1">
        <a:defRPr kumimoji="1" sz="1890" kern="1200">
          <a:solidFill>
            <a:schemeClr val="tx1"/>
          </a:solidFill>
          <a:latin typeface="+mn-lt"/>
          <a:ea typeface="+mn-ea"/>
          <a:cs typeface="+mn-cs"/>
        </a:defRPr>
      </a:lvl1pPr>
      <a:lvl2pPr marL="480060" algn="l" defTabSz="960120" rtl="0" eaLnBrk="1" latinLnBrk="0" hangingPunct="1">
        <a:defRPr kumimoji="1" sz="1890" kern="1200">
          <a:solidFill>
            <a:schemeClr val="tx1"/>
          </a:solidFill>
          <a:latin typeface="+mn-lt"/>
          <a:ea typeface="+mn-ea"/>
          <a:cs typeface="+mn-cs"/>
        </a:defRPr>
      </a:lvl2pPr>
      <a:lvl3pPr marL="960120" algn="l" defTabSz="960120" rtl="0" eaLnBrk="1" latinLnBrk="0" hangingPunct="1">
        <a:defRPr kumimoji="1" sz="1890" kern="1200">
          <a:solidFill>
            <a:schemeClr val="tx1"/>
          </a:solidFill>
          <a:latin typeface="+mn-lt"/>
          <a:ea typeface="+mn-ea"/>
          <a:cs typeface="+mn-cs"/>
        </a:defRPr>
      </a:lvl3pPr>
      <a:lvl4pPr marL="1440180" algn="l" defTabSz="960120" rtl="0" eaLnBrk="1" latinLnBrk="0" hangingPunct="1">
        <a:defRPr kumimoji="1" sz="1890" kern="1200">
          <a:solidFill>
            <a:schemeClr val="tx1"/>
          </a:solidFill>
          <a:latin typeface="+mn-lt"/>
          <a:ea typeface="+mn-ea"/>
          <a:cs typeface="+mn-cs"/>
        </a:defRPr>
      </a:lvl4pPr>
      <a:lvl5pPr marL="1920240" algn="l" defTabSz="960120" rtl="0" eaLnBrk="1" latinLnBrk="0" hangingPunct="1">
        <a:defRPr kumimoji="1" sz="1890" kern="1200">
          <a:solidFill>
            <a:schemeClr val="tx1"/>
          </a:solidFill>
          <a:latin typeface="+mn-lt"/>
          <a:ea typeface="+mn-ea"/>
          <a:cs typeface="+mn-cs"/>
        </a:defRPr>
      </a:lvl5pPr>
      <a:lvl6pPr marL="2400300" algn="l" defTabSz="960120" rtl="0" eaLnBrk="1" latinLnBrk="0" hangingPunct="1">
        <a:defRPr kumimoji="1" sz="1890" kern="1200">
          <a:solidFill>
            <a:schemeClr val="tx1"/>
          </a:solidFill>
          <a:latin typeface="+mn-lt"/>
          <a:ea typeface="+mn-ea"/>
          <a:cs typeface="+mn-cs"/>
        </a:defRPr>
      </a:lvl6pPr>
      <a:lvl7pPr marL="2880360" algn="l" defTabSz="960120" rtl="0" eaLnBrk="1" latinLnBrk="0" hangingPunct="1">
        <a:defRPr kumimoji="1" sz="1890" kern="1200">
          <a:solidFill>
            <a:schemeClr val="tx1"/>
          </a:solidFill>
          <a:latin typeface="+mn-lt"/>
          <a:ea typeface="+mn-ea"/>
          <a:cs typeface="+mn-cs"/>
        </a:defRPr>
      </a:lvl7pPr>
      <a:lvl8pPr marL="3360420" algn="l" defTabSz="960120" rtl="0" eaLnBrk="1" latinLnBrk="0" hangingPunct="1">
        <a:defRPr kumimoji="1" sz="1890" kern="1200">
          <a:solidFill>
            <a:schemeClr val="tx1"/>
          </a:solidFill>
          <a:latin typeface="+mn-lt"/>
          <a:ea typeface="+mn-ea"/>
          <a:cs typeface="+mn-cs"/>
        </a:defRPr>
      </a:lvl8pPr>
      <a:lvl9pPr marL="3840480" algn="l" defTabSz="960120" rtl="0" eaLnBrk="1" latinLnBrk="0" hangingPunct="1">
        <a:defRPr kumimoji="1" sz="189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DCAB81-DA55-6811-18E3-6AADC0384232}"/>
            </a:ext>
          </a:extLst>
        </p:cNvPr>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206C3D21-1A74-A54F-C2DC-A018DDA99FA9}"/>
              </a:ext>
            </a:extLst>
          </p:cNvPr>
          <p:cNvSpPr txBox="1"/>
          <p:nvPr/>
        </p:nvSpPr>
        <p:spPr>
          <a:xfrm>
            <a:off x="7677020" y="2094646"/>
            <a:ext cx="1492716" cy="923330"/>
          </a:xfrm>
          <a:prstGeom prst="rect">
            <a:avLst/>
          </a:prstGeom>
          <a:noFill/>
        </p:spPr>
        <p:txBody>
          <a:bodyPr wrap="none" rtlCol="0">
            <a:spAutoFit/>
          </a:bodyPr>
          <a:lstStyle/>
          <a:p>
            <a:pPr algn="ctr"/>
            <a:r>
              <a:rPr kumimoji="1" lang="en-US" altLang="ja-JP" sz="5400" dirty="0">
                <a:solidFill>
                  <a:srgbClr val="00A2E2"/>
                </a:solidFill>
                <a:latin typeface="HGPSoeiKakugothicUB" panose="020B0900000000000000" pitchFamily="34" charset="-128"/>
                <a:ea typeface="HGPSoeiKakugothicUB" panose="020B0900000000000000" pitchFamily="34" charset="-128"/>
              </a:rPr>
              <a:t>008</a:t>
            </a:r>
            <a:endParaRPr kumimoji="1" lang="ja-JP" altLang="en-US" sz="5400">
              <a:solidFill>
                <a:srgbClr val="00A2E2"/>
              </a:solidFill>
              <a:latin typeface="HGPSoeiKakugothicUB" panose="020B0900000000000000" pitchFamily="34" charset="-128"/>
              <a:ea typeface="HGPSoeiKakugothicUB" panose="020B0900000000000000" pitchFamily="34" charset="-128"/>
            </a:endParaRPr>
          </a:p>
        </p:txBody>
      </p:sp>
      <p:sp>
        <p:nvSpPr>
          <p:cNvPr id="11" name="正方形/長方形 10">
            <a:extLst>
              <a:ext uri="{FF2B5EF4-FFF2-40B4-BE49-F238E27FC236}">
                <a16:creationId xmlns:a16="http://schemas.microsoft.com/office/drawing/2014/main" id="{55048795-5A38-B6B9-E43D-7E0466DA3038}"/>
              </a:ext>
            </a:extLst>
          </p:cNvPr>
          <p:cNvSpPr/>
          <p:nvPr/>
        </p:nvSpPr>
        <p:spPr>
          <a:xfrm>
            <a:off x="0" y="0"/>
            <a:ext cx="9601200" cy="320040"/>
          </a:xfrm>
          <a:prstGeom prst="rect">
            <a:avLst/>
          </a:prstGeom>
          <a:solidFill>
            <a:srgbClr val="009A1A"/>
          </a:solidFill>
          <a:ln w="25400" cap="rnd">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a:extLst>
              <a:ext uri="{FF2B5EF4-FFF2-40B4-BE49-F238E27FC236}">
                <a16:creationId xmlns:a16="http://schemas.microsoft.com/office/drawing/2014/main" id="{CA576F25-5DA9-E320-1F05-44A48E635C19}"/>
              </a:ext>
            </a:extLst>
          </p:cNvPr>
          <p:cNvSpPr/>
          <p:nvPr/>
        </p:nvSpPr>
        <p:spPr>
          <a:xfrm>
            <a:off x="0" y="297180"/>
            <a:ext cx="9601200" cy="246159"/>
          </a:xfrm>
          <a:prstGeom prst="rect">
            <a:avLst/>
          </a:prstGeom>
          <a:solidFill>
            <a:srgbClr val="FC75DE"/>
          </a:solidFill>
          <a:ln w="25400" cap="rnd">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a:extLst>
              <a:ext uri="{FF2B5EF4-FFF2-40B4-BE49-F238E27FC236}">
                <a16:creationId xmlns:a16="http://schemas.microsoft.com/office/drawing/2014/main" id="{F1A31147-5CA4-210C-3667-F164564232EB}"/>
              </a:ext>
            </a:extLst>
          </p:cNvPr>
          <p:cNvSpPr/>
          <p:nvPr/>
        </p:nvSpPr>
        <p:spPr>
          <a:xfrm>
            <a:off x="0" y="532644"/>
            <a:ext cx="9601200" cy="193150"/>
          </a:xfrm>
          <a:prstGeom prst="rect">
            <a:avLst/>
          </a:prstGeom>
          <a:solidFill>
            <a:srgbClr val="D45ED4"/>
          </a:solidFill>
          <a:ln w="25400" cap="rnd">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a:extLst>
              <a:ext uri="{FF2B5EF4-FFF2-40B4-BE49-F238E27FC236}">
                <a16:creationId xmlns:a16="http://schemas.microsoft.com/office/drawing/2014/main" id="{44D1B5D4-38B8-46B6-4C85-5D7CF97A810F}"/>
              </a:ext>
            </a:extLst>
          </p:cNvPr>
          <p:cNvSpPr/>
          <p:nvPr/>
        </p:nvSpPr>
        <p:spPr>
          <a:xfrm>
            <a:off x="0" y="713262"/>
            <a:ext cx="9601200" cy="193150"/>
          </a:xfrm>
          <a:prstGeom prst="rect">
            <a:avLst/>
          </a:prstGeom>
          <a:solidFill>
            <a:srgbClr val="7ED2F2"/>
          </a:solidFill>
          <a:ln w="25400" cap="rnd">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a:extLst>
              <a:ext uri="{FF2B5EF4-FFF2-40B4-BE49-F238E27FC236}">
                <a16:creationId xmlns:a16="http://schemas.microsoft.com/office/drawing/2014/main" id="{6C43D5B9-3F21-F709-5305-8189FE647C26}"/>
              </a:ext>
            </a:extLst>
          </p:cNvPr>
          <p:cNvSpPr/>
          <p:nvPr/>
        </p:nvSpPr>
        <p:spPr>
          <a:xfrm>
            <a:off x="506186" y="3184788"/>
            <a:ext cx="8539843" cy="8441057"/>
          </a:xfrm>
          <a:prstGeom prst="rect">
            <a:avLst/>
          </a:prstGeom>
          <a:noFill/>
          <a:ln w="127000" cap="rnd" cmpd="dbl">
            <a:solidFill>
              <a:srgbClr val="03971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9" name="テキスト ボックス 228">
            <a:extLst>
              <a:ext uri="{FF2B5EF4-FFF2-40B4-BE49-F238E27FC236}">
                <a16:creationId xmlns:a16="http://schemas.microsoft.com/office/drawing/2014/main" id="{2E7D5902-6E89-0E99-2E0B-3E532DFE5D1C}"/>
              </a:ext>
            </a:extLst>
          </p:cNvPr>
          <p:cNvSpPr txBox="1"/>
          <p:nvPr/>
        </p:nvSpPr>
        <p:spPr>
          <a:xfrm>
            <a:off x="2122104" y="2197476"/>
            <a:ext cx="5389617" cy="769441"/>
          </a:xfrm>
          <a:prstGeom prst="rect">
            <a:avLst/>
          </a:prstGeom>
          <a:noFill/>
        </p:spPr>
        <p:txBody>
          <a:bodyPr wrap="none" rtlCol="0">
            <a:spAutoFit/>
          </a:bodyPr>
          <a:lstStyle/>
          <a:p>
            <a:pPr algn="ctr"/>
            <a:r>
              <a:rPr kumimoji="1" lang="en" altLang="ja-JP" sz="4400" dirty="0">
                <a:solidFill>
                  <a:schemeClr val="bg2">
                    <a:lumMod val="50000"/>
                  </a:schemeClr>
                </a:solidFill>
                <a:latin typeface="HGPSoeiKakugothicUB" panose="020B0900000000000000" pitchFamily="34" charset="-128"/>
                <a:ea typeface="HGPSoeiKakugothicUB" panose="020B0900000000000000" pitchFamily="34" charset="-128"/>
              </a:rPr>
              <a:t>JAL</a:t>
            </a:r>
            <a:r>
              <a:rPr kumimoji="1" lang="ja-JP" altLang="en-US" sz="4400">
                <a:solidFill>
                  <a:schemeClr val="bg2">
                    <a:lumMod val="50000"/>
                  </a:schemeClr>
                </a:solidFill>
                <a:latin typeface="HGPSoeiKakugothicUB" panose="020B0900000000000000" pitchFamily="34" charset="-128"/>
                <a:ea typeface="HGPSoeiKakugothicUB" panose="020B0900000000000000" pitchFamily="34" charset="-128"/>
              </a:rPr>
              <a:t>グランドサービス編</a:t>
            </a:r>
          </a:p>
        </p:txBody>
      </p:sp>
      <p:sp>
        <p:nvSpPr>
          <p:cNvPr id="230" name="テキスト ボックス 229">
            <a:extLst>
              <a:ext uri="{FF2B5EF4-FFF2-40B4-BE49-F238E27FC236}">
                <a16:creationId xmlns:a16="http://schemas.microsoft.com/office/drawing/2014/main" id="{9713FF34-A1B5-15C9-1E23-A74E5A5F7A82}"/>
              </a:ext>
            </a:extLst>
          </p:cNvPr>
          <p:cNvSpPr txBox="1"/>
          <p:nvPr/>
        </p:nvSpPr>
        <p:spPr>
          <a:xfrm>
            <a:off x="5740871" y="11839835"/>
            <a:ext cx="3387466" cy="707886"/>
          </a:xfrm>
          <a:prstGeom prst="rect">
            <a:avLst/>
          </a:prstGeom>
          <a:noFill/>
        </p:spPr>
        <p:txBody>
          <a:bodyPr wrap="none" rtlCol="0">
            <a:spAutoFit/>
          </a:bodyPr>
          <a:lstStyle/>
          <a:p>
            <a:pPr algn="ctr"/>
            <a:r>
              <a:rPr kumimoji="1" lang="ja-JP" altLang="en-US" sz="4000" spc="-150">
                <a:solidFill>
                  <a:srgbClr val="00A2E2"/>
                </a:solidFill>
                <a:latin typeface="HGPSoeiKakugothicUB" panose="020B0900000000000000" pitchFamily="34" charset="-128"/>
                <a:ea typeface="HGPSoeiKakugothicUB" panose="020B0900000000000000" pitchFamily="34" charset="-128"/>
              </a:rPr>
              <a:t>くまさかりきてん</a:t>
            </a:r>
          </a:p>
        </p:txBody>
      </p:sp>
      <p:sp>
        <p:nvSpPr>
          <p:cNvPr id="231" name="テキスト ボックス 230">
            <a:extLst>
              <a:ext uri="{FF2B5EF4-FFF2-40B4-BE49-F238E27FC236}">
                <a16:creationId xmlns:a16="http://schemas.microsoft.com/office/drawing/2014/main" id="{9766094D-3976-D89C-ED25-CB8DE4CB15FF}"/>
              </a:ext>
            </a:extLst>
          </p:cNvPr>
          <p:cNvSpPr txBox="1"/>
          <p:nvPr/>
        </p:nvSpPr>
        <p:spPr>
          <a:xfrm>
            <a:off x="394039" y="307657"/>
            <a:ext cx="4794902" cy="461665"/>
          </a:xfrm>
          <a:prstGeom prst="rect">
            <a:avLst/>
          </a:prstGeom>
          <a:noFill/>
        </p:spPr>
        <p:txBody>
          <a:bodyPr wrap="none" rtlCol="0">
            <a:spAutoFit/>
          </a:bodyPr>
          <a:lstStyle/>
          <a:p>
            <a:r>
              <a:rPr kumimoji="1" lang="en-US" altLang="ja-JP" sz="2400" b="1" dirty="0">
                <a:solidFill>
                  <a:schemeClr val="bg1"/>
                </a:solidFill>
                <a:latin typeface="+mn-ea"/>
              </a:rPr>
              <a:t>KUJIABOUT MASCOT COMICS</a:t>
            </a:r>
          </a:p>
        </p:txBody>
      </p:sp>
      <p:grpSp>
        <p:nvGrpSpPr>
          <p:cNvPr id="2" name="グループ化 1">
            <a:extLst>
              <a:ext uri="{FF2B5EF4-FFF2-40B4-BE49-F238E27FC236}">
                <a16:creationId xmlns:a16="http://schemas.microsoft.com/office/drawing/2014/main" id="{E9FA72A3-3D5F-6223-482A-E45533F12028}"/>
              </a:ext>
            </a:extLst>
          </p:cNvPr>
          <p:cNvGrpSpPr/>
          <p:nvPr/>
        </p:nvGrpSpPr>
        <p:grpSpPr>
          <a:xfrm>
            <a:off x="283979" y="993794"/>
            <a:ext cx="9033242" cy="1200329"/>
            <a:chOff x="283979" y="760185"/>
            <a:chExt cx="9033242" cy="1200329"/>
          </a:xfrm>
        </p:grpSpPr>
        <p:sp>
          <p:nvSpPr>
            <p:cNvPr id="3" name="テキスト ボックス 2">
              <a:extLst>
                <a:ext uri="{FF2B5EF4-FFF2-40B4-BE49-F238E27FC236}">
                  <a16:creationId xmlns:a16="http://schemas.microsoft.com/office/drawing/2014/main" id="{8E43BFE1-5E2F-98FC-553E-5F55E2C8E10A}"/>
                </a:ext>
              </a:extLst>
            </p:cNvPr>
            <p:cNvSpPr txBox="1"/>
            <p:nvPr/>
          </p:nvSpPr>
          <p:spPr>
            <a:xfrm>
              <a:off x="283979" y="760185"/>
              <a:ext cx="9033242" cy="1200329"/>
            </a:xfrm>
            <a:prstGeom prst="rect">
              <a:avLst/>
            </a:prstGeom>
            <a:noFill/>
          </p:spPr>
          <p:txBody>
            <a:bodyPr wrap="none" rtlCol="0">
              <a:spAutoFit/>
            </a:bodyPr>
            <a:lstStyle/>
            <a:p>
              <a:pPr algn="ctr"/>
              <a:r>
                <a:rPr kumimoji="1" lang="ja-JP" altLang="en-US" sz="7200" kern="100" spc="-300">
                  <a:ln w="190500">
                    <a:solidFill>
                      <a:srgbClr val="FF8AD8"/>
                    </a:solidFill>
                  </a:ln>
                  <a:solidFill>
                    <a:srgbClr val="FF8AD8"/>
                  </a:solidFill>
                  <a:latin typeface="komadori mini" panose="02020300000000000000" pitchFamily="18" charset="-128"/>
                  <a:ea typeface="komadori mini" panose="02020300000000000000" pitchFamily="18" charset="-128"/>
                </a:rPr>
                <a:t>バイト先のウメコさん</a:t>
              </a:r>
            </a:p>
          </p:txBody>
        </p:sp>
        <p:sp>
          <p:nvSpPr>
            <p:cNvPr id="7" name="テキスト ボックス 6">
              <a:extLst>
                <a:ext uri="{FF2B5EF4-FFF2-40B4-BE49-F238E27FC236}">
                  <a16:creationId xmlns:a16="http://schemas.microsoft.com/office/drawing/2014/main" id="{9CACD190-00F0-4306-0947-B066409F44BF}"/>
                </a:ext>
              </a:extLst>
            </p:cNvPr>
            <p:cNvSpPr txBox="1"/>
            <p:nvPr/>
          </p:nvSpPr>
          <p:spPr>
            <a:xfrm>
              <a:off x="283979" y="760185"/>
              <a:ext cx="9033242" cy="1200329"/>
            </a:xfrm>
            <a:prstGeom prst="rect">
              <a:avLst/>
            </a:prstGeom>
            <a:noFill/>
          </p:spPr>
          <p:txBody>
            <a:bodyPr wrap="none" rtlCol="0">
              <a:spAutoFit/>
            </a:bodyPr>
            <a:lstStyle/>
            <a:p>
              <a:pPr algn="ctr"/>
              <a:r>
                <a:rPr kumimoji="1" lang="ja-JP" altLang="en-US" sz="7200" kern="100" spc="-300">
                  <a:solidFill>
                    <a:schemeClr val="bg1"/>
                  </a:solidFill>
                  <a:latin typeface="komadori mini" panose="02020300000000000000" pitchFamily="18" charset="-128"/>
                  <a:ea typeface="komadori mini" panose="02020300000000000000" pitchFamily="18" charset="-128"/>
                </a:rPr>
                <a:t>バイト先のウメコさん</a:t>
              </a:r>
            </a:p>
          </p:txBody>
        </p:sp>
      </p:grpSp>
      <p:grpSp>
        <p:nvGrpSpPr>
          <p:cNvPr id="1264" name="グループ化 1263">
            <a:extLst>
              <a:ext uri="{FF2B5EF4-FFF2-40B4-BE49-F238E27FC236}">
                <a16:creationId xmlns:a16="http://schemas.microsoft.com/office/drawing/2014/main" id="{4F08E7E9-B7C5-77AB-8059-DBE879BAF530}"/>
              </a:ext>
            </a:extLst>
          </p:cNvPr>
          <p:cNvGrpSpPr/>
          <p:nvPr/>
        </p:nvGrpSpPr>
        <p:grpSpPr>
          <a:xfrm>
            <a:off x="2412108" y="3697609"/>
            <a:ext cx="4744227" cy="7487386"/>
            <a:chOff x="1186751" y="426226"/>
            <a:chExt cx="7427709" cy="11722485"/>
          </a:xfrm>
        </p:grpSpPr>
        <p:sp>
          <p:nvSpPr>
            <p:cNvPr id="1265" name="フリーフォーム 1264">
              <a:extLst>
                <a:ext uri="{FF2B5EF4-FFF2-40B4-BE49-F238E27FC236}">
                  <a16:creationId xmlns:a16="http://schemas.microsoft.com/office/drawing/2014/main" id="{B7D12718-35E5-2CCD-979A-D0F0FCAF471C}"/>
                </a:ext>
              </a:extLst>
            </p:cNvPr>
            <p:cNvSpPr/>
            <p:nvPr/>
          </p:nvSpPr>
          <p:spPr>
            <a:xfrm>
              <a:off x="3110259" y="2480827"/>
              <a:ext cx="3909784" cy="2953945"/>
            </a:xfrm>
            <a:custGeom>
              <a:avLst/>
              <a:gdLst>
                <a:gd name="connsiteX0" fmla="*/ 150408 w 3909784"/>
                <a:gd name="connsiteY0" fmla="*/ 12991 h 2953945"/>
                <a:gd name="connsiteX1" fmla="*/ 1206125 w 3909784"/>
                <a:gd name="connsiteY1" fmla="*/ 137682 h 2953945"/>
                <a:gd name="connsiteX2" fmla="*/ 1289252 w 3909784"/>
                <a:gd name="connsiteY2" fmla="*/ 270686 h 2953945"/>
                <a:gd name="connsiteX3" fmla="*/ 2087274 w 3909784"/>
                <a:gd name="connsiteY3" fmla="*/ 170933 h 2953945"/>
                <a:gd name="connsiteX4" fmla="*/ 2918546 w 3909784"/>
                <a:gd name="connsiteY4" fmla="*/ 436940 h 2953945"/>
                <a:gd name="connsiteX5" fmla="*/ 3292619 w 3909784"/>
                <a:gd name="connsiteY5" fmla="*/ 495129 h 2953945"/>
                <a:gd name="connsiteX6" fmla="*/ 3882823 w 3909784"/>
                <a:gd name="connsiteY6" fmla="*/ 1301464 h 2953945"/>
                <a:gd name="connsiteX7" fmla="*/ 3675005 w 3909784"/>
                <a:gd name="connsiteY7" fmla="*/ 1783602 h 2953945"/>
                <a:gd name="connsiteX8" fmla="*/ 2502910 w 3909784"/>
                <a:gd name="connsiteY8" fmla="*/ 2340555 h 2953945"/>
                <a:gd name="connsiteX9" fmla="*/ 1280939 w 3909784"/>
                <a:gd name="connsiteY9" fmla="*/ 2947384 h 2953945"/>
                <a:gd name="connsiteX10" fmla="*/ 823739 w 3909784"/>
                <a:gd name="connsiteY10" fmla="*/ 2648126 h 2953945"/>
                <a:gd name="connsiteX11" fmla="*/ 408103 w 3909784"/>
                <a:gd name="connsiteY11" fmla="*/ 2423682 h 2953945"/>
                <a:gd name="connsiteX12" fmla="*/ 1214437 w 3909784"/>
                <a:gd name="connsiteY12" fmla="*/ 2540060 h 2953945"/>
                <a:gd name="connsiteX13" fmla="*/ 989994 w 3909784"/>
                <a:gd name="connsiteY13" fmla="*/ 2074548 h 2953945"/>
                <a:gd name="connsiteX14" fmla="*/ 607608 w 3909784"/>
                <a:gd name="connsiteY14" fmla="*/ 2132737 h 2953945"/>
                <a:gd name="connsiteX15" fmla="*/ 524481 w 3909784"/>
                <a:gd name="connsiteY15" fmla="*/ 2091173 h 2953945"/>
                <a:gd name="connsiteX16" fmla="*/ 374852 w 3909784"/>
                <a:gd name="connsiteY16" fmla="*/ 1791915 h 2953945"/>
                <a:gd name="connsiteX17" fmla="*/ 34030 w 3909784"/>
                <a:gd name="connsiteY17" fmla="*/ 511755 h 2953945"/>
                <a:gd name="connsiteX18" fmla="*/ 25717 w 3909784"/>
                <a:gd name="connsiteY18" fmla="*/ 254060 h 2953945"/>
                <a:gd name="connsiteX19" fmla="*/ 9092 w 3909784"/>
                <a:gd name="connsiteY19" fmla="*/ 179246 h 2953945"/>
                <a:gd name="connsiteX20" fmla="*/ 183659 w 3909784"/>
                <a:gd name="connsiteY20" fmla="*/ 470191 h 2953945"/>
                <a:gd name="connsiteX21" fmla="*/ 150408 w 3909784"/>
                <a:gd name="connsiteY21" fmla="*/ 12991 h 295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09784" h="2953945">
                  <a:moveTo>
                    <a:pt x="150408" y="12991"/>
                  </a:moveTo>
                  <a:cubicBezTo>
                    <a:pt x="320819" y="-42427"/>
                    <a:pt x="1016318" y="94733"/>
                    <a:pt x="1206125" y="137682"/>
                  </a:cubicBezTo>
                  <a:cubicBezTo>
                    <a:pt x="1395932" y="180631"/>
                    <a:pt x="1142394" y="265144"/>
                    <a:pt x="1289252" y="270686"/>
                  </a:cubicBezTo>
                  <a:cubicBezTo>
                    <a:pt x="1436110" y="276228"/>
                    <a:pt x="1815725" y="143224"/>
                    <a:pt x="2087274" y="170933"/>
                  </a:cubicBezTo>
                  <a:cubicBezTo>
                    <a:pt x="2358823" y="198642"/>
                    <a:pt x="2717655" y="382907"/>
                    <a:pt x="2918546" y="436940"/>
                  </a:cubicBezTo>
                  <a:cubicBezTo>
                    <a:pt x="3119437" y="490973"/>
                    <a:pt x="3131906" y="351042"/>
                    <a:pt x="3292619" y="495129"/>
                  </a:cubicBezTo>
                  <a:cubicBezTo>
                    <a:pt x="3453332" y="639216"/>
                    <a:pt x="3819092" y="1086719"/>
                    <a:pt x="3882823" y="1301464"/>
                  </a:cubicBezTo>
                  <a:cubicBezTo>
                    <a:pt x="3946554" y="1516209"/>
                    <a:pt x="3904990" y="1610420"/>
                    <a:pt x="3675005" y="1783602"/>
                  </a:cubicBezTo>
                  <a:cubicBezTo>
                    <a:pt x="3445020" y="1956784"/>
                    <a:pt x="2901921" y="2146591"/>
                    <a:pt x="2502910" y="2340555"/>
                  </a:cubicBezTo>
                  <a:cubicBezTo>
                    <a:pt x="2103899" y="2534519"/>
                    <a:pt x="1560801" y="2896122"/>
                    <a:pt x="1280939" y="2947384"/>
                  </a:cubicBezTo>
                  <a:cubicBezTo>
                    <a:pt x="1001077" y="2998646"/>
                    <a:pt x="969212" y="2735410"/>
                    <a:pt x="823739" y="2648126"/>
                  </a:cubicBezTo>
                  <a:cubicBezTo>
                    <a:pt x="678266" y="2560842"/>
                    <a:pt x="342987" y="2441693"/>
                    <a:pt x="408103" y="2423682"/>
                  </a:cubicBezTo>
                  <a:cubicBezTo>
                    <a:pt x="473219" y="2405671"/>
                    <a:pt x="1117455" y="2598249"/>
                    <a:pt x="1214437" y="2540060"/>
                  </a:cubicBezTo>
                  <a:cubicBezTo>
                    <a:pt x="1311419" y="2481871"/>
                    <a:pt x="1091132" y="2142435"/>
                    <a:pt x="989994" y="2074548"/>
                  </a:cubicBezTo>
                  <a:cubicBezTo>
                    <a:pt x="888856" y="2006661"/>
                    <a:pt x="685193" y="2129966"/>
                    <a:pt x="607608" y="2132737"/>
                  </a:cubicBezTo>
                  <a:cubicBezTo>
                    <a:pt x="530023" y="2135508"/>
                    <a:pt x="563274" y="2147977"/>
                    <a:pt x="524481" y="2091173"/>
                  </a:cubicBezTo>
                  <a:cubicBezTo>
                    <a:pt x="485688" y="2034369"/>
                    <a:pt x="456594" y="2055151"/>
                    <a:pt x="374852" y="1791915"/>
                  </a:cubicBezTo>
                  <a:cubicBezTo>
                    <a:pt x="293110" y="1528679"/>
                    <a:pt x="92219" y="768064"/>
                    <a:pt x="34030" y="511755"/>
                  </a:cubicBezTo>
                  <a:cubicBezTo>
                    <a:pt x="-24159" y="255446"/>
                    <a:pt x="29873" y="309478"/>
                    <a:pt x="25717" y="254060"/>
                  </a:cubicBezTo>
                  <a:cubicBezTo>
                    <a:pt x="21561" y="198642"/>
                    <a:pt x="-17232" y="143224"/>
                    <a:pt x="9092" y="179246"/>
                  </a:cubicBezTo>
                  <a:cubicBezTo>
                    <a:pt x="35416" y="215268"/>
                    <a:pt x="160106" y="490973"/>
                    <a:pt x="183659" y="470191"/>
                  </a:cubicBezTo>
                  <a:cubicBezTo>
                    <a:pt x="207212" y="449409"/>
                    <a:pt x="-20003" y="68409"/>
                    <a:pt x="150408" y="12991"/>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66" name="フリーフォーム 1265">
              <a:extLst>
                <a:ext uri="{FF2B5EF4-FFF2-40B4-BE49-F238E27FC236}">
                  <a16:creationId xmlns:a16="http://schemas.microsoft.com/office/drawing/2014/main" id="{87816200-B2D9-7ABC-DD5F-34576171F649}"/>
                </a:ext>
              </a:extLst>
            </p:cNvPr>
            <p:cNvSpPr/>
            <p:nvPr/>
          </p:nvSpPr>
          <p:spPr>
            <a:xfrm>
              <a:off x="5432390" y="3123444"/>
              <a:ext cx="1961165" cy="2692177"/>
            </a:xfrm>
            <a:custGeom>
              <a:avLst/>
              <a:gdLst>
                <a:gd name="connsiteX0" fmla="*/ 733794 w 1961165"/>
                <a:gd name="connsiteY0" fmla="*/ 969023 h 2692177"/>
                <a:gd name="connsiteX1" fmla="*/ 842078 w 1961165"/>
                <a:gd name="connsiteY1" fmla="*/ 1257781 h 2692177"/>
                <a:gd name="connsiteX2" fmla="*/ 11899 w 1961165"/>
                <a:gd name="connsiteY2" fmla="*/ 2316560 h 2692177"/>
                <a:gd name="connsiteX3" fmla="*/ 348784 w 1961165"/>
                <a:gd name="connsiteY3" fmla="*/ 1919518 h 2692177"/>
                <a:gd name="connsiteX4" fmla="*/ 312689 w 1961165"/>
                <a:gd name="connsiteY4" fmla="*/ 2689539 h 2692177"/>
                <a:gd name="connsiteX5" fmla="*/ 601447 w 1961165"/>
                <a:gd name="connsiteY5" fmla="*/ 2184213 h 2692177"/>
                <a:gd name="connsiteX6" fmla="*/ 709731 w 1961165"/>
                <a:gd name="connsiteY6" fmla="*/ 2533128 h 2692177"/>
                <a:gd name="connsiteX7" fmla="*/ 1154899 w 1961165"/>
                <a:gd name="connsiteY7" fmla="*/ 1727013 h 2692177"/>
                <a:gd name="connsiteX8" fmla="*/ 1142868 w 1961165"/>
                <a:gd name="connsiteY8" fmla="*/ 2677507 h 2692177"/>
                <a:gd name="connsiteX9" fmla="*/ 1118805 w 1961165"/>
                <a:gd name="connsiteY9" fmla="*/ 1931550 h 2692177"/>
                <a:gd name="connsiteX10" fmla="*/ 1961015 w 1961165"/>
                <a:gd name="connsiteY10" fmla="*/ 800581 h 2692177"/>
                <a:gd name="connsiteX11" fmla="*/ 1190994 w 1961165"/>
                <a:gd name="connsiteY11" fmla="*/ 6497 h 2692177"/>
                <a:gd name="connsiteX12" fmla="*/ 1551942 w 1961165"/>
                <a:gd name="connsiteY12" fmla="*/ 463697 h 2692177"/>
                <a:gd name="connsiteX13" fmla="*/ 1576005 w 1961165"/>
                <a:gd name="connsiteY13" fmla="*/ 1161528 h 2692177"/>
                <a:gd name="connsiteX14" fmla="*/ 1203026 w 1961165"/>
                <a:gd name="connsiteY14" fmla="*/ 981055 h 2692177"/>
                <a:gd name="connsiteX15" fmla="*/ 1010521 w 1961165"/>
                <a:gd name="connsiteY15" fmla="*/ 620107 h 2692177"/>
                <a:gd name="connsiteX16" fmla="*/ 950363 w 1961165"/>
                <a:gd name="connsiteY16" fmla="*/ 920897 h 2692177"/>
                <a:gd name="connsiteX17" fmla="*/ 1070678 w 1961165"/>
                <a:gd name="connsiteY17" fmla="*/ 1221686 h 2692177"/>
                <a:gd name="connsiteX18" fmla="*/ 733794 w 1961165"/>
                <a:gd name="connsiteY18" fmla="*/ 969023 h 2692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61165" h="2692177">
                  <a:moveTo>
                    <a:pt x="733794" y="969023"/>
                  </a:moveTo>
                  <a:cubicBezTo>
                    <a:pt x="695694" y="975039"/>
                    <a:pt x="962394" y="1033191"/>
                    <a:pt x="842078" y="1257781"/>
                  </a:cubicBezTo>
                  <a:cubicBezTo>
                    <a:pt x="721762" y="1482371"/>
                    <a:pt x="94115" y="2206271"/>
                    <a:pt x="11899" y="2316560"/>
                  </a:cubicBezTo>
                  <a:cubicBezTo>
                    <a:pt x="-70317" y="2426850"/>
                    <a:pt x="298652" y="1857355"/>
                    <a:pt x="348784" y="1919518"/>
                  </a:cubicBezTo>
                  <a:cubicBezTo>
                    <a:pt x="398916" y="1981681"/>
                    <a:pt x="270579" y="2645423"/>
                    <a:pt x="312689" y="2689539"/>
                  </a:cubicBezTo>
                  <a:cubicBezTo>
                    <a:pt x="354799" y="2733655"/>
                    <a:pt x="535273" y="2210282"/>
                    <a:pt x="601447" y="2184213"/>
                  </a:cubicBezTo>
                  <a:cubicBezTo>
                    <a:pt x="667621" y="2158145"/>
                    <a:pt x="617489" y="2609328"/>
                    <a:pt x="709731" y="2533128"/>
                  </a:cubicBezTo>
                  <a:cubicBezTo>
                    <a:pt x="801973" y="2456928"/>
                    <a:pt x="1082710" y="1702950"/>
                    <a:pt x="1154899" y="1727013"/>
                  </a:cubicBezTo>
                  <a:cubicBezTo>
                    <a:pt x="1227088" y="1751076"/>
                    <a:pt x="1148884" y="2643417"/>
                    <a:pt x="1142868" y="2677507"/>
                  </a:cubicBezTo>
                  <a:cubicBezTo>
                    <a:pt x="1136852" y="2711597"/>
                    <a:pt x="982447" y="2244371"/>
                    <a:pt x="1118805" y="1931550"/>
                  </a:cubicBezTo>
                  <a:cubicBezTo>
                    <a:pt x="1255163" y="1618729"/>
                    <a:pt x="1948984" y="1121423"/>
                    <a:pt x="1961015" y="800581"/>
                  </a:cubicBezTo>
                  <a:cubicBezTo>
                    <a:pt x="1973046" y="479739"/>
                    <a:pt x="1259173" y="62644"/>
                    <a:pt x="1190994" y="6497"/>
                  </a:cubicBezTo>
                  <a:cubicBezTo>
                    <a:pt x="1122815" y="-49650"/>
                    <a:pt x="1487774" y="271192"/>
                    <a:pt x="1551942" y="463697"/>
                  </a:cubicBezTo>
                  <a:cubicBezTo>
                    <a:pt x="1616110" y="656202"/>
                    <a:pt x="1634158" y="1075302"/>
                    <a:pt x="1576005" y="1161528"/>
                  </a:cubicBezTo>
                  <a:cubicBezTo>
                    <a:pt x="1517852" y="1247754"/>
                    <a:pt x="1297273" y="1071292"/>
                    <a:pt x="1203026" y="981055"/>
                  </a:cubicBezTo>
                  <a:cubicBezTo>
                    <a:pt x="1108779" y="890818"/>
                    <a:pt x="1052631" y="630133"/>
                    <a:pt x="1010521" y="620107"/>
                  </a:cubicBezTo>
                  <a:cubicBezTo>
                    <a:pt x="968411" y="610081"/>
                    <a:pt x="940337" y="820634"/>
                    <a:pt x="950363" y="920897"/>
                  </a:cubicBezTo>
                  <a:cubicBezTo>
                    <a:pt x="960389" y="1021160"/>
                    <a:pt x="1112789" y="1213665"/>
                    <a:pt x="1070678" y="1221686"/>
                  </a:cubicBezTo>
                  <a:cubicBezTo>
                    <a:pt x="1028567" y="1229707"/>
                    <a:pt x="771894" y="963007"/>
                    <a:pt x="733794" y="969023"/>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67" name="フリーフォーム 1266">
              <a:extLst>
                <a:ext uri="{FF2B5EF4-FFF2-40B4-BE49-F238E27FC236}">
                  <a16:creationId xmlns:a16="http://schemas.microsoft.com/office/drawing/2014/main" id="{0716B32D-F157-B27C-1BCF-9099F743E700}"/>
                </a:ext>
              </a:extLst>
            </p:cNvPr>
            <p:cNvSpPr/>
            <p:nvPr/>
          </p:nvSpPr>
          <p:spPr>
            <a:xfrm>
              <a:off x="4272349" y="2754183"/>
              <a:ext cx="2026508" cy="494775"/>
            </a:xfrm>
            <a:custGeom>
              <a:avLst/>
              <a:gdLst>
                <a:gd name="connsiteX0" fmla="*/ 0 w 2026508"/>
                <a:gd name="connsiteY0" fmla="*/ 420634 h 494775"/>
                <a:gd name="connsiteX1" fmla="*/ 963827 w 2026508"/>
                <a:gd name="connsiteY1" fmla="*/ 505 h 494775"/>
                <a:gd name="connsiteX2" fmla="*/ 2026508 w 2026508"/>
                <a:gd name="connsiteY2" fmla="*/ 494775 h 494775"/>
              </a:gdLst>
              <a:ahLst/>
              <a:cxnLst>
                <a:cxn ang="0">
                  <a:pos x="connsiteX0" y="connsiteY0"/>
                </a:cxn>
                <a:cxn ang="0">
                  <a:pos x="connsiteX1" y="connsiteY1"/>
                </a:cxn>
                <a:cxn ang="0">
                  <a:pos x="connsiteX2" y="connsiteY2"/>
                </a:cxn>
              </a:cxnLst>
              <a:rect l="l" t="t" r="r" b="b"/>
              <a:pathLst>
                <a:path w="2026508" h="494775">
                  <a:moveTo>
                    <a:pt x="0" y="420634"/>
                  </a:moveTo>
                  <a:cubicBezTo>
                    <a:pt x="313038" y="204391"/>
                    <a:pt x="626076" y="-11852"/>
                    <a:pt x="963827" y="505"/>
                  </a:cubicBezTo>
                  <a:cubicBezTo>
                    <a:pt x="1301578" y="12862"/>
                    <a:pt x="1664043" y="253818"/>
                    <a:pt x="2026508" y="49477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68" name="フリーフォーム 1267">
              <a:extLst>
                <a:ext uri="{FF2B5EF4-FFF2-40B4-BE49-F238E27FC236}">
                  <a16:creationId xmlns:a16="http://schemas.microsoft.com/office/drawing/2014/main" id="{8FBBD47F-94A1-0FAD-1758-B55E103CA555}"/>
                </a:ext>
              </a:extLst>
            </p:cNvPr>
            <p:cNvSpPr/>
            <p:nvPr/>
          </p:nvSpPr>
          <p:spPr>
            <a:xfrm>
              <a:off x="3246738" y="2581693"/>
              <a:ext cx="641255" cy="654908"/>
            </a:xfrm>
            <a:custGeom>
              <a:avLst/>
              <a:gdLst>
                <a:gd name="connsiteX0" fmla="*/ 0 w 641255"/>
                <a:gd name="connsiteY0" fmla="*/ 0 h 654908"/>
                <a:gd name="connsiteX1" fmla="*/ 556054 w 641255"/>
                <a:gd name="connsiteY1" fmla="*/ 457200 h 654908"/>
                <a:gd name="connsiteX2" fmla="*/ 630194 w 641255"/>
                <a:gd name="connsiteY2" fmla="*/ 654908 h 654908"/>
              </a:gdLst>
              <a:ahLst/>
              <a:cxnLst>
                <a:cxn ang="0">
                  <a:pos x="connsiteX0" y="connsiteY0"/>
                </a:cxn>
                <a:cxn ang="0">
                  <a:pos x="connsiteX1" y="connsiteY1"/>
                </a:cxn>
                <a:cxn ang="0">
                  <a:pos x="connsiteX2" y="connsiteY2"/>
                </a:cxn>
              </a:cxnLst>
              <a:rect l="l" t="t" r="r" b="b"/>
              <a:pathLst>
                <a:path w="641255" h="654908">
                  <a:moveTo>
                    <a:pt x="0" y="0"/>
                  </a:moveTo>
                  <a:cubicBezTo>
                    <a:pt x="225511" y="174024"/>
                    <a:pt x="451022" y="348049"/>
                    <a:pt x="556054" y="457200"/>
                  </a:cubicBezTo>
                  <a:cubicBezTo>
                    <a:pt x="661086" y="566351"/>
                    <a:pt x="645640" y="610629"/>
                    <a:pt x="630194" y="65490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69" name="フリーフォーム 1268">
              <a:extLst>
                <a:ext uri="{FF2B5EF4-FFF2-40B4-BE49-F238E27FC236}">
                  <a16:creationId xmlns:a16="http://schemas.microsoft.com/office/drawing/2014/main" id="{8B372097-8582-5BA2-952E-1356BFC1F222}"/>
                </a:ext>
              </a:extLst>
            </p:cNvPr>
            <p:cNvSpPr/>
            <p:nvPr/>
          </p:nvSpPr>
          <p:spPr>
            <a:xfrm>
              <a:off x="4371203" y="3372526"/>
              <a:ext cx="1796238" cy="86497"/>
            </a:xfrm>
            <a:custGeom>
              <a:avLst/>
              <a:gdLst>
                <a:gd name="connsiteX0" fmla="*/ 0 w 1796238"/>
                <a:gd name="connsiteY0" fmla="*/ 0 h 86497"/>
                <a:gd name="connsiteX1" fmla="*/ 1668162 w 1796238"/>
                <a:gd name="connsiteY1" fmla="*/ 24713 h 86497"/>
                <a:gd name="connsiteX2" fmla="*/ 1556951 w 1796238"/>
                <a:gd name="connsiteY2" fmla="*/ 86497 h 86497"/>
              </a:gdLst>
              <a:ahLst/>
              <a:cxnLst>
                <a:cxn ang="0">
                  <a:pos x="connsiteX0" y="connsiteY0"/>
                </a:cxn>
                <a:cxn ang="0">
                  <a:pos x="connsiteX1" y="connsiteY1"/>
                </a:cxn>
                <a:cxn ang="0">
                  <a:pos x="connsiteX2" y="connsiteY2"/>
                </a:cxn>
              </a:cxnLst>
              <a:rect l="l" t="t" r="r" b="b"/>
              <a:pathLst>
                <a:path w="1796238" h="86497">
                  <a:moveTo>
                    <a:pt x="0" y="0"/>
                  </a:moveTo>
                  <a:lnTo>
                    <a:pt x="1668162" y="24713"/>
                  </a:lnTo>
                  <a:cubicBezTo>
                    <a:pt x="1927654" y="39129"/>
                    <a:pt x="1742302" y="62813"/>
                    <a:pt x="1556951" y="8649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70" name="フリーフォーム 1269">
              <a:extLst>
                <a:ext uri="{FF2B5EF4-FFF2-40B4-BE49-F238E27FC236}">
                  <a16:creationId xmlns:a16="http://schemas.microsoft.com/office/drawing/2014/main" id="{9378B30A-C0EF-5B27-F8D7-0732D372F293}"/>
                </a:ext>
              </a:extLst>
            </p:cNvPr>
            <p:cNvSpPr/>
            <p:nvPr/>
          </p:nvSpPr>
          <p:spPr>
            <a:xfrm>
              <a:off x="3259095" y="3397239"/>
              <a:ext cx="663368" cy="61784"/>
            </a:xfrm>
            <a:custGeom>
              <a:avLst/>
              <a:gdLst>
                <a:gd name="connsiteX0" fmla="*/ 0 w 663368"/>
                <a:gd name="connsiteY0" fmla="*/ 0 h 61784"/>
                <a:gd name="connsiteX1" fmla="*/ 630194 w 663368"/>
                <a:gd name="connsiteY1" fmla="*/ 24714 h 61784"/>
                <a:gd name="connsiteX2" fmla="*/ 518983 w 663368"/>
                <a:gd name="connsiteY2" fmla="*/ 61784 h 61784"/>
              </a:gdLst>
              <a:ahLst/>
              <a:cxnLst>
                <a:cxn ang="0">
                  <a:pos x="connsiteX0" y="connsiteY0"/>
                </a:cxn>
                <a:cxn ang="0">
                  <a:pos x="connsiteX1" y="connsiteY1"/>
                </a:cxn>
                <a:cxn ang="0">
                  <a:pos x="connsiteX2" y="connsiteY2"/>
                </a:cxn>
              </a:cxnLst>
              <a:rect l="l" t="t" r="r" b="b"/>
              <a:pathLst>
                <a:path w="663368" h="61784">
                  <a:moveTo>
                    <a:pt x="0" y="0"/>
                  </a:moveTo>
                  <a:cubicBezTo>
                    <a:pt x="271848" y="7208"/>
                    <a:pt x="543697" y="14417"/>
                    <a:pt x="630194" y="24714"/>
                  </a:cubicBezTo>
                  <a:cubicBezTo>
                    <a:pt x="716691" y="35011"/>
                    <a:pt x="617837" y="48397"/>
                    <a:pt x="518983" y="6178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71" name="フリーフォーム 1270">
              <a:extLst>
                <a:ext uri="{FF2B5EF4-FFF2-40B4-BE49-F238E27FC236}">
                  <a16:creationId xmlns:a16="http://schemas.microsoft.com/office/drawing/2014/main" id="{FD88B953-0FBA-3E8F-DDB4-2CB294A3B4C8}"/>
                </a:ext>
              </a:extLst>
            </p:cNvPr>
            <p:cNvSpPr/>
            <p:nvPr/>
          </p:nvSpPr>
          <p:spPr>
            <a:xfrm>
              <a:off x="3888344" y="3965650"/>
              <a:ext cx="211010" cy="212539"/>
            </a:xfrm>
            <a:custGeom>
              <a:avLst/>
              <a:gdLst>
                <a:gd name="connsiteX0" fmla="*/ 124513 w 211010"/>
                <a:gd name="connsiteY0" fmla="*/ 0 h 212539"/>
                <a:gd name="connsiteX1" fmla="*/ 945 w 211010"/>
                <a:gd name="connsiteY1" fmla="*/ 111211 h 212539"/>
                <a:gd name="connsiteX2" fmla="*/ 75086 w 211010"/>
                <a:gd name="connsiteY2" fmla="*/ 210065 h 212539"/>
                <a:gd name="connsiteX3" fmla="*/ 211010 w 211010"/>
                <a:gd name="connsiteY3" fmla="*/ 172994 h 212539"/>
              </a:gdLst>
              <a:ahLst/>
              <a:cxnLst>
                <a:cxn ang="0">
                  <a:pos x="connsiteX0" y="connsiteY0"/>
                </a:cxn>
                <a:cxn ang="0">
                  <a:pos x="connsiteX1" y="connsiteY1"/>
                </a:cxn>
                <a:cxn ang="0">
                  <a:pos x="connsiteX2" y="connsiteY2"/>
                </a:cxn>
                <a:cxn ang="0">
                  <a:pos x="connsiteX3" y="connsiteY3"/>
                </a:cxn>
              </a:cxnLst>
              <a:rect l="l" t="t" r="r" b="b"/>
              <a:pathLst>
                <a:path w="211010" h="212539">
                  <a:moveTo>
                    <a:pt x="124513" y="0"/>
                  </a:moveTo>
                  <a:cubicBezTo>
                    <a:pt x="66848" y="38100"/>
                    <a:pt x="9183" y="76200"/>
                    <a:pt x="945" y="111211"/>
                  </a:cubicBezTo>
                  <a:cubicBezTo>
                    <a:pt x="-7293" y="146222"/>
                    <a:pt x="40075" y="199768"/>
                    <a:pt x="75086" y="210065"/>
                  </a:cubicBezTo>
                  <a:cubicBezTo>
                    <a:pt x="110097" y="220362"/>
                    <a:pt x="160553" y="196678"/>
                    <a:pt x="211010" y="17299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72" name="フリーフォーム 1271">
              <a:extLst>
                <a:ext uri="{FF2B5EF4-FFF2-40B4-BE49-F238E27FC236}">
                  <a16:creationId xmlns:a16="http://schemas.microsoft.com/office/drawing/2014/main" id="{130A3EBF-6F20-89BF-AD68-02AB7758A1C9}"/>
                </a:ext>
              </a:extLst>
            </p:cNvPr>
            <p:cNvSpPr/>
            <p:nvPr/>
          </p:nvSpPr>
          <p:spPr>
            <a:xfrm>
              <a:off x="3677528" y="4617701"/>
              <a:ext cx="458896" cy="348846"/>
            </a:xfrm>
            <a:custGeom>
              <a:avLst/>
              <a:gdLst>
                <a:gd name="connsiteX0" fmla="*/ 397113 w 458896"/>
                <a:gd name="connsiteY0" fmla="*/ 101711 h 348846"/>
                <a:gd name="connsiteX1" fmla="*/ 149977 w 458896"/>
                <a:gd name="connsiteY1" fmla="*/ 2857 h 348846"/>
                <a:gd name="connsiteX2" fmla="*/ 298258 w 458896"/>
                <a:gd name="connsiteY2" fmla="*/ 200565 h 348846"/>
                <a:gd name="connsiteX3" fmla="*/ 1696 w 458896"/>
                <a:gd name="connsiteY3" fmla="*/ 200565 h 348846"/>
                <a:gd name="connsiteX4" fmla="*/ 458896 w 458896"/>
                <a:gd name="connsiteY4" fmla="*/ 348846 h 3488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896" h="348846">
                  <a:moveTo>
                    <a:pt x="397113" y="101711"/>
                  </a:moveTo>
                  <a:cubicBezTo>
                    <a:pt x="281783" y="44046"/>
                    <a:pt x="166453" y="-13619"/>
                    <a:pt x="149977" y="2857"/>
                  </a:cubicBezTo>
                  <a:cubicBezTo>
                    <a:pt x="133501" y="19333"/>
                    <a:pt x="322971" y="167614"/>
                    <a:pt x="298258" y="200565"/>
                  </a:cubicBezTo>
                  <a:cubicBezTo>
                    <a:pt x="273545" y="233516"/>
                    <a:pt x="-25077" y="175852"/>
                    <a:pt x="1696" y="200565"/>
                  </a:cubicBezTo>
                  <a:cubicBezTo>
                    <a:pt x="28469" y="225278"/>
                    <a:pt x="243682" y="287062"/>
                    <a:pt x="458896" y="34884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73" name="フリーフォーム 1272">
              <a:extLst>
                <a:ext uri="{FF2B5EF4-FFF2-40B4-BE49-F238E27FC236}">
                  <a16:creationId xmlns:a16="http://schemas.microsoft.com/office/drawing/2014/main" id="{0F191DBC-975C-A873-A4AA-8925828B627B}"/>
                </a:ext>
              </a:extLst>
            </p:cNvPr>
            <p:cNvSpPr/>
            <p:nvPr/>
          </p:nvSpPr>
          <p:spPr>
            <a:xfrm>
              <a:off x="6570705" y="3422420"/>
              <a:ext cx="428560" cy="768279"/>
            </a:xfrm>
            <a:custGeom>
              <a:avLst/>
              <a:gdLst>
                <a:gd name="connsiteX0" fmla="*/ 74141 w 428560"/>
                <a:gd name="connsiteY0" fmla="*/ 135455 h 768279"/>
                <a:gd name="connsiteX1" fmla="*/ 333633 w 428560"/>
                <a:gd name="connsiteY1" fmla="*/ 36601 h 768279"/>
                <a:gd name="connsiteX2" fmla="*/ 420130 w 428560"/>
                <a:gd name="connsiteY2" fmla="*/ 679152 h 768279"/>
                <a:gd name="connsiteX3" fmla="*/ 148281 w 428560"/>
                <a:gd name="connsiteY3" fmla="*/ 740936 h 768279"/>
                <a:gd name="connsiteX4" fmla="*/ 0 w 428560"/>
                <a:gd name="connsiteY4" fmla="*/ 469087 h 7682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8560" h="768279">
                  <a:moveTo>
                    <a:pt x="74141" y="135455"/>
                  </a:moveTo>
                  <a:cubicBezTo>
                    <a:pt x="175054" y="40720"/>
                    <a:pt x="275968" y="-54015"/>
                    <a:pt x="333633" y="36601"/>
                  </a:cubicBezTo>
                  <a:cubicBezTo>
                    <a:pt x="391298" y="127217"/>
                    <a:pt x="451022" y="561763"/>
                    <a:pt x="420130" y="679152"/>
                  </a:cubicBezTo>
                  <a:cubicBezTo>
                    <a:pt x="389238" y="796541"/>
                    <a:pt x="218303" y="775947"/>
                    <a:pt x="148281" y="740936"/>
                  </a:cubicBezTo>
                  <a:cubicBezTo>
                    <a:pt x="78259" y="705925"/>
                    <a:pt x="39129" y="587506"/>
                    <a:pt x="0" y="46908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74" name="フリーフォーム 1273">
              <a:extLst>
                <a:ext uri="{FF2B5EF4-FFF2-40B4-BE49-F238E27FC236}">
                  <a16:creationId xmlns:a16="http://schemas.microsoft.com/office/drawing/2014/main" id="{3CD759F9-3FC8-9842-7809-B12B65069600}"/>
                </a:ext>
              </a:extLst>
            </p:cNvPr>
            <p:cNvSpPr/>
            <p:nvPr/>
          </p:nvSpPr>
          <p:spPr>
            <a:xfrm>
              <a:off x="4297062" y="3940934"/>
              <a:ext cx="2088292" cy="1396314"/>
            </a:xfrm>
            <a:custGeom>
              <a:avLst/>
              <a:gdLst>
                <a:gd name="connsiteX0" fmla="*/ 2088292 w 2088292"/>
                <a:gd name="connsiteY0" fmla="*/ 0 h 1396314"/>
                <a:gd name="connsiteX1" fmla="*/ 1791730 w 2088292"/>
                <a:gd name="connsiteY1" fmla="*/ 222422 h 1396314"/>
                <a:gd name="connsiteX2" fmla="*/ 1594022 w 2088292"/>
                <a:gd name="connsiteY2" fmla="*/ 691979 h 1396314"/>
                <a:gd name="connsiteX3" fmla="*/ 0 w 2088292"/>
                <a:gd name="connsiteY3" fmla="*/ 1396314 h 1396314"/>
              </a:gdLst>
              <a:ahLst/>
              <a:cxnLst>
                <a:cxn ang="0">
                  <a:pos x="connsiteX0" y="connsiteY0"/>
                </a:cxn>
                <a:cxn ang="0">
                  <a:pos x="connsiteX1" y="connsiteY1"/>
                </a:cxn>
                <a:cxn ang="0">
                  <a:pos x="connsiteX2" y="connsiteY2"/>
                </a:cxn>
                <a:cxn ang="0">
                  <a:pos x="connsiteX3" y="connsiteY3"/>
                </a:cxn>
              </a:cxnLst>
              <a:rect l="l" t="t" r="r" b="b"/>
              <a:pathLst>
                <a:path w="2088292" h="1396314">
                  <a:moveTo>
                    <a:pt x="2088292" y="0"/>
                  </a:moveTo>
                  <a:cubicBezTo>
                    <a:pt x="1981200" y="53546"/>
                    <a:pt x="1874108" y="107092"/>
                    <a:pt x="1791730" y="222422"/>
                  </a:cubicBezTo>
                  <a:cubicBezTo>
                    <a:pt x="1709352" y="337752"/>
                    <a:pt x="1892644" y="496330"/>
                    <a:pt x="1594022" y="691979"/>
                  </a:cubicBezTo>
                  <a:cubicBezTo>
                    <a:pt x="1295400" y="887628"/>
                    <a:pt x="647700" y="1141971"/>
                    <a:pt x="0" y="139631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75" name="フリーフォーム 1274">
              <a:extLst>
                <a:ext uri="{FF2B5EF4-FFF2-40B4-BE49-F238E27FC236}">
                  <a16:creationId xmlns:a16="http://schemas.microsoft.com/office/drawing/2014/main" id="{1E47D44B-081A-858A-0C28-12E72BF12871}"/>
                </a:ext>
              </a:extLst>
            </p:cNvPr>
            <p:cNvSpPr/>
            <p:nvPr/>
          </p:nvSpPr>
          <p:spPr>
            <a:xfrm>
              <a:off x="3172597" y="3286026"/>
              <a:ext cx="444844" cy="1297460"/>
            </a:xfrm>
            <a:custGeom>
              <a:avLst/>
              <a:gdLst>
                <a:gd name="connsiteX0" fmla="*/ 0 w 444844"/>
                <a:gd name="connsiteY0" fmla="*/ 0 h 1297460"/>
                <a:gd name="connsiteX1" fmla="*/ 247135 w 444844"/>
                <a:gd name="connsiteY1" fmla="*/ 902043 h 1297460"/>
                <a:gd name="connsiteX2" fmla="*/ 444844 w 444844"/>
                <a:gd name="connsiteY2" fmla="*/ 1297460 h 1297460"/>
              </a:gdLst>
              <a:ahLst/>
              <a:cxnLst>
                <a:cxn ang="0">
                  <a:pos x="connsiteX0" y="connsiteY0"/>
                </a:cxn>
                <a:cxn ang="0">
                  <a:pos x="connsiteX1" y="connsiteY1"/>
                </a:cxn>
                <a:cxn ang="0">
                  <a:pos x="connsiteX2" y="connsiteY2"/>
                </a:cxn>
              </a:cxnLst>
              <a:rect l="l" t="t" r="r" b="b"/>
              <a:pathLst>
                <a:path w="444844" h="1297460">
                  <a:moveTo>
                    <a:pt x="0" y="0"/>
                  </a:moveTo>
                  <a:cubicBezTo>
                    <a:pt x="86497" y="342900"/>
                    <a:pt x="172994" y="685800"/>
                    <a:pt x="247135" y="902043"/>
                  </a:cubicBezTo>
                  <a:cubicBezTo>
                    <a:pt x="321276" y="1118286"/>
                    <a:pt x="383060" y="1207873"/>
                    <a:pt x="444844" y="129746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76" name="フリーフォーム 1275">
              <a:extLst>
                <a:ext uri="{FF2B5EF4-FFF2-40B4-BE49-F238E27FC236}">
                  <a16:creationId xmlns:a16="http://schemas.microsoft.com/office/drawing/2014/main" id="{868914C4-5F8B-4FC4-6EC8-58632182CC01}"/>
                </a:ext>
              </a:extLst>
            </p:cNvPr>
            <p:cNvSpPr/>
            <p:nvPr/>
          </p:nvSpPr>
          <p:spPr>
            <a:xfrm>
              <a:off x="3086100" y="2181040"/>
              <a:ext cx="3311611" cy="1055559"/>
            </a:xfrm>
            <a:custGeom>
              <a:avLst/>
              <a:gdLst>
                <a:gd name="connsiteX0" fmla="*/ 0 w 3311611"/>
                <a:gd name="connsiteY0" fmla="*/ 363581 h 1055559"/>
                <a:gd name="connsiteX1" fmla="*/ 494270 w 3311611"/>
                <a:gd name="connsiteY1" fmla="*/ 165873 h 1055559"/>
                <a:gd name="connsiteX2" fmla="*/ 766119 w 3311611"/>
                <a:gd name="connsiteY2" fmla="*/ 474792 h 1055559"/>
                <a:gd name="connsiteX3" fmla="*/ 1087395 w 3311611"/>
                <a:gd name="connsiteY3" fmla="*/ 165873 h 1055559"/>
                <a:gd name="connsiteX4" fmla="*/ 1062681 w 3311611"/>
                <a:gd name="connsiteY4" fmla="*/ 660143 h 1055559"/>
                <a:gd name="connsiteX5" fmla="*/ 2014151 w 3311611"/>
                <a:gd name="connsiteY5" fmla="*/ 5235 h 1055559"/>
                <a:gd name="connsiteX6" fmla="*/ 1841157 w 3311611"/>
                <a:gd name="connsiteY6" fmla="*/ 351224 h 1055559"/>
                <a:gd name="connsiteX7" fmla="*/ 2458995 w 3311611"/>
                <a:gd name="connsiteY7" fmla="*/ 326511 h 1055559"/>
                <a:gd name="connsiteX8" fmla="*/ 2928551 w 3311611"/>
                <a:gd name="connsiteY8" fmla="*/ 610716 h 1055559"/>
                <a:gd name="connsiteX9" fmla="*/ 2854411 w 3311611"/>
                <a:gd name="connsiteY9" fmla="*/ 54662 h 1055559"/>
                <a:gd name="connsiteX10" fmla="*/ 3311611 w 3311611"/>
                <a:gd name="connsiteY10" fmla="*/ 1055559 h 1055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11611" h="1055559">
                  <a:moveTo>
                    <a:pt x="0" y="363581"/>
                  </a:moveTo>
                  <a:cubicBezTo>
                    <a:pt x="183292" y="255459"/>
                    <a:pt x="366584" y="147338"/>
                    <a:pt x="494270" y="165873"/>
                  </a:cubicBezTo>
                  <a:cubicBezTo>
                    <a:pt x="621957" y="184408"/>
                    <a:pt x="667265" y="474792"/>
                    <a:pt x="766119" y="474792"/>
                  </a:cubicBezTo>
                  <a:cubicBezTo>
                    <a:pt x="864973" y="474792"/>
                    <a:pt x="1037968" y="134981"/>
                    <a:pt x="1087395" y="165873"/>
                  </a:cubicBezTo>
                  <a:cubicBezTo>
                    <a:pt x="1136822" y="196765"/>
                    <a:pt x="908222" y="686916"/>
                    <a:pt x="1062681" y="660143"/>
                  </a:cubicBezTo>
                  <a:cubicBezTo>
                    <a:pt x="1217140" y="633370"/>
                    <a:pt x="1884405" y="56721"/>
                    <a:pt x="2014151" y="5235"/>
                  </a:cubicBezTo>
                  <a:cubicBezTo>
                    <a:pt x="2143897" y="-46252"/>
                    <a:pt x="1767016" y="297678"/>
                    <a:pt x="1841157" y="351224"/>
                  </a:cubicBezTo>
                  <a:cubicBezTo>
                    <a:pt x="1915298" y="404770"/>
                    <a:pt x="2277763" y="283262"/>
                    <a:pt x="2458995" y="326511"/>
                  </a:cubicBezTo>
                  <a:cubicBezTo>
                    <a:pt x="2640227" y="369760"/>
                    <a:pt x="2862648" y="656024"/>
                    <a:pt x="2928551" y="610716"/>
                  </a:cubicBezTo>
                  <a:cubicBezTo>
                    <a:pt x="2994454" y="565408"/>
                    <a:pt x="2790568" y="-19478"/>
                    <a:pt x="2854411" y="54662"/>
                  </a:cubicBezTo>
                  <a:cubicBezTo>
                    <a:pt x="2918254" y="128802"/>
                    <a:pt x="3114932" y="592180"/>
                    <a:pt x="3311611" y="105555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77" name="フリーフォーム 1276">
              <a:extLst>
                <a:ext uri="{FF2B5EF4-FFF2-40B4-BE49-F238E27FC236}">
                  <a16:creationId xmlns:a16="http://schemas.microsoft.com/office/drawing/2014/main" id="{113E7B00-0DB6-10FE-3F19-00CD3B76F838}"/>
                </a:ext>
              </a:extLst>
            </p:cNvPr>
            <p:cNvSpPr/>
            <p:nvPr/>
          </p:nvSpPr>
          <p:spPr>
            <a:xfrm>
              <a:off x="2392997" y="1160085"/>
              <a:ext cx="2114130" cy="4584936"/>
            </a:xfrm>
            <a:custGeom>
              <a:avLst/>
              <a:gdLst>
                <a:gd name="connsiteX0" fmla="*/ 2114130 w 2114130"/>
                <a:gd name="connsiteY0" fmla="*/ 395995 h 4584936"/>
                <a:gd name="connsiteX1" fmla="*/ 1335654 w 2114130"/>
                <a:gd name="connsiteY1" fmla="*/ 12936 h 4584936"/>
                <a:gd name="connsiteX2" fmla="*/ 656033 w 2114130"/>
                <a:gd name="connsiteY2" fmla="*/ 816125 h 4584936"/>
                <a:gd name="connsiteX3" fmla="*/ 656033 w 2114130"/>
                <a:gd name="connsiteY3" fmla="*/ 791412 h 4584936"/>
                <a:gd name="connsiteX4" fmla="*/ 1125 w 2114130"/>
                <a:gd name="connsiteY4" fmla="*/ 2051801 h 4584936"/>
                <a:gd name="connsiteX5" fmla="*/ 495395 w 2114130"/>
                <a:gd name="connsiteY5" fmla="*/ 1668741 h 4584936"/>
                <a:gd name="connsiteX6" fmla="*/ 371827 w 2114130"/>
                <a:gd name="connsiteY6" fmla="*/ 2496644 h 4584936"/>
                <a:gd name="connsiteX7" fmla="*/ 680746 w 2114130"/>
                <a:gd name="connsiteY7" fmla="*/ 3238049 h 4584936"/>
                <a:gd name="connsiteX8" fmla="*/ 705460 w 2114130"/>
                <a:gd name="connsiteY8" fmla="*/ 2793206 h 4584936"/>
                <a:gd name="connsiteX9" fmla="*/ 1002022 w 2114130"/>
                <a:gd name="connsiteY9" fmla="*/ 4584936 h 4584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14130" h="4584936">
                  <a:moveTo>
                    <a:pt x="2114130" y="395995"/>
                  </a:moveTo>
                  <a:cubicBezTo>
                    <a:pt x="1846400" y="169454"/>
                    <a:pt x="1578670" y="-57086"/>
                    <a:pt x="1335654" y="12936"/>
                  </a:cubicBezTo>
                  <a:cubicBezTo>
                    <a:pt x="1092638" y="82958"/>
                    <a:pt x="769303" y="686379"/>
                    <a:pt x="656033" y="816125"/>
                  </a:cubicBezTo>
                  <a:cubicBezTo>
                    <a:pt x="542763" y="945871"/>
                    <a:pt x="765184" y="585466"/>
                    <a:pt x="656033" y="791412"/>
                  </a:cubicBezTo>
                  <a:cubicBezTo>
                    <a:pt x="546882" y="997358"/>
                    <a:pt x="27898" y="1905580"/>
                    <a:pt x="1125" y="2051801"/>
                  </a:cubicBezTo>
                  <a:cubicBezTo>
                    <a:pt x="-25648" y="2198023"/>
                    <a:pt x="433611" y="1594601"/>
                    <a:pt x="495395" y="1668741"/>
                  </a:cubicBezTo>
                  <a:cubicBezTo>
                    <a:pt x="557179" y="1742881"/>
                    <a:pt x="340935" y="2235093"/>
                    <a:pt x="371827" y="2496644"/>
                  </a:cubicBezTo>
                  <a:cubicBezTo>
                    <a:pt x="402719" y="2758195"/>
                    <a:pt x="625140" y="3188622"/>
                    <a:pt x="680746" y="3238049"/>
                  </a:cubicBezTo>
                  <a:cubicBezTo>
                    <a:pt x="736351" y="3287476"/>
                    <a:pt x="651914" y="2568725"/>
                    <a:pt x="705460" y="2793206"/>
                  </a:cubicBezTo>
                  <a:cubicBezTo>
                    <a:pt x="759006" y="3017687"/>
                    <a:pt x="880514" y="3801311"/>
                    <a:pt x="1002022" y="458493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78" name="フリーフォーム 1277">
              <a:extLst>
                <a:ext uri="{FF2B5EF4-FFF2-40B4-BE49-F238E27FC236}">
                  <a16:creationId xmlns:a16="http://schemas.microsoft.com/office/drawing/2014/main" id="{921A9976-1981-329F-E9D8-7CDFC3E7D621}"/>
                </a:ext>
              </a:extLst>
            </p:cNvPr>
            <p:cNvSpPr/>
            <p:nvPr/>
          </p:nvSpPr>
          <p:spPr>
            <a:xfrm>
              <a:off x="5098522" y="5010912"/>
              <a:ext cx="45719" cy="753296"/>
            </a:xfrm>
            <a:custGeom>
              <a:avLst/>
              <a:gdLst>
                <a:gd name="connsiteX0" fmla="*/ 88227 w 88227"/>
                <a:gd name="connsiteY0" fmla="*/ 0 h 691978"/>
                <a:gd name="connsiteX1" fmla="*/ 1729 w 88227"/>
                <a:gd name="connsiteY1" fmla="*/ 333633 h 691978"/>
                <a:gd name="connsiteX2" fmla="*/ 38800 w 88227"/>
                <a:gd name="connsiteY2" fmla="*/ 691978 h 691978"/>
              </a:gdLst>
              <a:ahLst/>
              <a:cxnLst>
                <a:cxn ang="0">
                  <a:pos x="connsiteX0" y="connsiteY0"/>
                </a:cxn>
                <a:cxn ang="0">
                  <a:pos x="connsiteX1" y="connsiteY1"/>
                </a:cxn>
                <a:cxn ang="0">
                  <a:pos x="connsiteX2" y="connsiteY2"/>
                </a:cxn>
              </a:cxnLst>
              <a:rect l="l" t="t" r="r" b="b"/>
              <a:pathLst>
                <a:path w="88227" h="691978">
                  <a:moveTo>
                    <a:pt x="88227" y="0"/>
                  </a:moveTo>
                  <a:cubicBezTo>
                    <a:pt x="49097" y="109151"/>
                    <a:pt x="9967" y="218303"/>
                    <a:pt x="1729" y="333633"/>
                  </a:cubicBezTo>
                  <a:cubicBezTo>
                    <a:pt x="-6509" y="448963"/>
                    <a:pt x="16145" y="570470"/>
                    <a:pt x="38800" y="69197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79" name="フリーフォーム 1278">
              <a:extLst>
                <a:ext uri="{FF2B5EF4-FFF2-40B4-BE49-F238E27FC236}">
                  <a16:creationId xmlns:a16="http://schemas.microsoft.com/office/drawing/2014/main" id="{DC68D372-04D6-F270-D9FB-1B7008D3FBF2}"/>
                </a:ext>
              </a:extLst>
            </p:cNvPr>
            <p:cNvSpPr/>
            <p:nvPr/>
          </p:nvSpPr>
          <p:spPr>
            <a:xfrm>
              <a:off x="1896030" y="4349872"/>
              <a:ext cx="345989" cy="185351"/>
            </a:xfrm>
            <a:custGeom>
              <a:avLst/>
              <a:gdLst>
                <a:gd name="connsiteX0" fmla="*/ 345989 w 345989"/>
                <a:gd name="connsiteY0" fmla="*/ 0 h 185351"/>
                <a:gd name="connsiteX1" fmla="*/ 160638 w 345989"/>
                <a:gd name="connsiteY1" fmla="*/ 49427 h 185351"/>
                <a:gd name="connsiteX2" fmla="*/ 0 w 345989"/>
                <a:gd name="connsiteY2" fmla="*/ 185351 h 185351"/>
              </a:gdLst>
              <a:ahLst/>
              <a:cxnLst>
                <a:cxn ang="0">
                  <a:pos x="connsiteX0" y="connsiteY0"/>
                </a:cxn>
                <a:cxn ang="0">
                  <a:pos x="connsiteX1" y="connsiteY1"/>
                </a:cxn>
                <a:cxn ang="0">
                  <a:pos x="connsiteX2" y="connsiteY2"/>
                </a:cxn>
              </a:cxnLst>
              <a:rect l="l" t="t" r="r" b="b"/>
              <a:pathLst>
                <a:path w="345989" h="185351">
                  <a:moveTo>
                    <a:pt x="345989" y="0"/>
                  </a:moveTo>
                  <a:cubicBezTo>
                    <a:pt x="282146" y="9267"/>
                    <a:pt x="218303" y="18535"/>
                    <a:pt x="160638" y="49427"/>
                  </a:cubicBezTo>
                  <a:cubicBezTo>
                    <a:pt x="102973" y="80319"/>
                    <a:pt x="51486" y="132835"/>
                    <a:pt x="0" y="18535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80" name="フリーフォーム 1279">
              <a:extLst>
                <a:ext uri="{FF2B5EF4-FFF2-40B4-BE49-F238E27FC236}">
                  <a16:creationId xmlns:a16="http://schemas.microsoft.com/office/drawing/2014/main" id="{E53C0D86-9085-1BE9-FA57-5EAFF2D40A50}"/>
                </a:ext>
              </a:extLst>
            </p:cNvPr>
            <p:cNvSpPr/>
            <p:nvPr/>
          </p:nvSpPr>
          <p:spPr>
            <a:xfrm>
              <a:off x="1728175" y="3806174"/>
              <a:ext cx="220765" cy="766119"/>
            </a:xfrm>
            <a:custGeom>
              <a:avLst/>
              <a:gdLst>
                <a:gd name="connsiteX0" fmla="*/ 118428 w 220765"/>
                <a:gd name="connsiteY0" fmla="*/ 0 h 766119"/>
                <a:gd name="connsiteX1" fmla="*/ 217282 w 220765"/>
                <a:gd name="connsiteY1" fmla="*/ 234779 h 766119"/>
                <a:gd name="connsiteX2" fmla="*/ 7217 w 220765"/>
                <a:gd name="connsiteY2" fmla="*/ 531341 h 766119"/>
                <a:gd name="connsiteX3" fmla="*/ 69001 w 220765"/>
                <a:gd name="connsiteY3" fmla="*/ 766119 h 766119"/>
              </a:gdLst>
              <a:ahLst/>
              <a:cxnLst>
                <a:cxn ang="0">
                  <a:pos x="connsiteX0" y="connsiteY0"/>
                </a:cxn>
                <a:cxn ang="0">
                  <a:pos x="connsiteX1" y="connsiteY1"/>
                </a:cxn>
                <a:cxn ang="0">
                  <a:pos x="connsiteX2" y="connsiteY2"/>
                </a:cxn>
                <a:cxn ang="0">
                  <a:pos x="connsiteX3" y="connsiteY3"/>
                </a:cxn>
              </a:cxnLst>
              <a:rect l="l" t="t" r="r" b="b"/>
              <a:pathLst>
                <a:path w="220765" h="766119">
                  <a:moveTo>
                    <a:pt x="118428" y="0"/>
                  </a:moveTo>
                  <a:cubicBezTo>
                    <a:pt x="177122" y="73111"/>
                    <a:pt x="235817" y="146222"/>
                    <a:pt x="217282" y="234779"/>
                  </a:cubicBezTo>
                  <a:cubicBezTo>
                    <a:pt x="198747" y="323336"/>
                    <a:pt x="31930" y="442784"/>
                    <a:pt x="7217" y="531341"/>
                  </a:cubicBezTo>
                  <a:cubicBezTo>
                    <a:pt x="-17496" y="619898"/>
                    <a:pt x="25752" y="693008"/>
                    <a:pt x="69001" y="76611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81" name="フリーフォーム 1280">
              <a:extLst>
                <a:ext uri="{FF2B5EF4-FFF2-40B4-BE49-F238E27FC236}">
                  <a16:creationId xmlns:a16="http://schemas.microsoft.com/office/drawing/2014/main" id="{027F659C-88A1-C6DB-9EAA-EA27733CCDC7}"/>
                </a:ext>
              </a:extLst>
            </p:cNvPr>
            <p:cNvSpPr/>
            <p:nvPr/>
          </p:nvSpPr>
          <p:spPr>
            <a:xfrm>
              <a:off x="1846603" y="3756747"/>
              <a:ext cx="256427" cy="691979"/>
            </a:xfrm>
            <a:custGeom>
              <a:avLst/>
              <a:gdLst>
                <a:gd name="connsiteX0" fmla="*/ 0 w 256427"/>
                <a:gd name="connsiteY0" fmla="*/ 0 h 691979"/>
                <a:gd name="connsiteX1" fmla="*/ 247135 w 256427"/>
                <a:gd name="connsiteY1" fmla="*/ 271849 h 691979"/>
                <a:gd name="connsiteX2" fmla="*/ 197708 w 256427"/>
                <a:gd name="connsiteY2" fmla="*/ 605481 h 691979"/>
                <a:gd name="connsiteX3" fmla="*/ 135924 w 256427"/>
                <a:gd name="connsiteY3" fmla="*/ 691979 h 691979"/>
                <a:gd name="connsiteX4" fmla="*/ 135924 w 256427"/>
                <a:gd name="connsiteY4" fmla="*/ 691979 h 6919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6427" h="691979">
                  <a:moveTo>
                    <a:pt x="0" y="0"/>
                  </a:moveTo>
                  <a:cubicBezTo>
                    <a:pt x="107092" y="85468"/>
                    <a:pt x="214184" y="170936"/>
                    <a:pt x="247135" y="271849"/>
                  </a:cubicBezTo>
                  <a:cubicBezTo>
                    <a:pt x="280086" y="372762"/>
                    <a:pt x="216243" y="535459"/>
                    <a:pt x="197708" y="605481"/>
                  </a:cubicBezTo>
                  <a:cubicBezTo>
                    <a:pt x="179173" y="675503"/>
                    <a:pt x="135924" y="691979"/>
                    <a:pt x="135924" y="691979"/>
                  </a:cubicBezTo>
                  <a:lnTo>
                    <a:pt x="135924" y="691979"/>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82" name="フリーフォーム 1281">
              <a:extLst>
                <a:ext uri="{FF2B5EF4-FFF2-40B4-BE49-F238E27FC236}">
                  <a16:creationId xmlns:a16="http://schemas.microsoft.com/office/drawing/2014/main" id="{0F330202-E711-4784-38A9-8262AA84E96A}"/>
                </a:ext>
              </a:extLst>
            </p:cNvPr>
            <p:cNvSpPr/>
            <p:nvPr/>
          </p:nvSpPr>
          <p:spPr>
            <a:xfrm>
              <a:off x="2143165" y="4362228"/>
              <a:ext cx="476378" cy="926757"/>
            </a:xfrm>
            <a:custGeom>
              <a:avLst/>
              <a:gdLst>
                <a:gd name="connsiteX0" fmla="*/ 123567 w 476378"/>
                <a:gd name="connsiteY0" fmla="*/ 0 h 926757"/>
                <a:gd name="connsiteX1" fmla="*/ 308919 w 476378"/>
                <a:gd name="connsiteY1" fmla="*/ 74141 h 926757"/>
                <a:gd name="connsiteX2" fmla="*/ 333632 w 476378"/>
                <a:gd name="connsiteY2" fmla="*/ 222422 h 926757"/>
                <a:gd name="connsiteX3" fmla="*/ 185351 w 476378"/>
                <a:gd name="connsiteY3" fmla="*/ 345990 h 926757"/>
                <a:gd name="connsiteX4" fmla="*/ 296562 w 476378"/>
                <a:gd name="connsiteY4" fmla="*/ 308919 h 926757"/>
                <a:gd name="connsiteX5" fmla="*/ 234778 w 476378"/>
                <a:gd name="connsiteY5" fmla="*/ 531341 h 926757"/>
                <a:gd name="connsiteX6" fmla="*/ 358346 w 476378"/>
                <a:gd name="connsiteY6" fmla="*/ 556055 h 926757"/>
                <a:gd name="connsiteX7" fmla="*/ 284205 w 476378"/>
                <a:gd name="connsiteY7" fmla="*/ 630195 h 926757"/>
                <a:gd name="connsiteX8" fmla="*/ 469557 w 476378"/>
                <a:gd name="connsiteY8" fmla="*/ 667265 h 926757"/>
                <a:gd name="connsiteX9" fmla="*/ 0 w 476378"/>
                <a:gd name="connsiteY9" fmla="*/ 926757 h 926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76378" h="926757">
                  <a:moveTo>
                    <a:pt x="123567" y="0"/>
                  </a:moveTo>
                  <a:cubicBezTo>
                    <a:pt x="198737" y="18535"/>
                    <a:pt x="273908" y="37071"/>
                    <a:pt x="308919" y="74141"/>
                  </a:cubicBezTo>
                  <a:cubicBezTo>
                    <a:pt x="343930" y="111211"/>
                    <a:pt x="354227" y="177114"/>
                    <a:pt x="333632" y="222422"/>
                  </a:cubicBezTo>
                  <a:cubicBezTo>
                    <a:pt x="313037" y="267730"/>
                    <a:pt x="191529" y="331574"/>
                    <a:pt x="185351" y="345990"/>
                  </a:cubicBezTo>
                  <a:cubicBezTo>
                    <a:pt x="179173" y="360406"/>
                    <a:pt x="288324" y="278027"/>
                    <a:pt x="296562" y="308919"/>
                  </a:cubicBezTo>
                  <a:cubicBezTo>
                    <a:pt x="304800" y="339811"/>
                    <a:pt x="224481" y="490152"/>
                    <a:pt x="234778" y="531341"/>
                  </a:cubicBezTo>
                  <a:cubicBezTo>
                    <a:pt x="245075" y="572530"/>
                    <a:pt x="358346" y="556055"/>
                    <a:pt x="358346" y="556055"/>
                  </a:cubicBezTo>
                  <a:cubicBezTo>
                    <a:pt x="366584" y="572531"/>
                    <a:pt x="265670" y="611660"/>
                    <a:pt x="284205" y="630195"/>
                  </a:cubicBezTo>
                  <a:cubicBezTo>
                    <a:pt x="302740" y="648730"/>
                    <a:pt x="516924" y="617838"/>
                    <a:pt x="469557" y="667265"/>
                  </a:cubicBezTo>
                  <a:cubicBezTo>
                    <a:pt x="422190" y="716692"/>
                    <a:pt x="211095" y="821724"/>
                    <a:pt x="0" y="92675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83" name="フリーフォーム 1282">
              <a:extLst>
                <a:ext uri="{FF2B5EF4-FFF2-40B4-BE49-F238E27FC236}">
                  <a16:creationId xmlns:a16="http://schemas.microsoft.com/office/drawing/2014/main" id="{BF5961A6-11DD-E75E-01D4-99E50A450CCF}"/>
                </a:ext>
              </a:extLst>
            </p:cNvPr>
            <p:cNvSpPr/>
            <p:nvPr/>
          </p:nvSpPr>
          <p:spPr>
            <a:xfrm>
              <a:off x="4719445" y="3916221"/>
              <a:ext cx="627941" cy="605481"/>
            </a:xfrm>
            <a:custGeom>
              <a:avLst/>
              <a:gdLst>
                <a:gd name="connsiteX0" fmla="*/ 627941 w 627941"/>
                <a:gd name="connsiteY0" fmla="*/ 0 h 605481"/>
                <a:gd name="connsiteX1" fmla="*/ 84244 w 627941"/>
                <a:gd name="connsiteY1" fmla="*/ 123567 h 605481"/>
                <a:gd name="connsiteX2" fmla="*/ 10104 w 627941"/>
                <a:gd name="connsiteY2" fmla="*/ 605481 h 605481"/>
              </a:gdLst>
              <a:ahLst/>
              <a:cxnLst>
                <a:cxn ang="0">
                  <a:pos x="connsiteX0" y="connsiteY0"/>
                </a:cxn>
                <a:cxn ang="0">
                  <a:pos x="connsiteX1" y="connsiteY1"/>
                </a:cxn>
                <a:cxn ang="0">
                  <a:pos x="connsiteX2" y="connsiteY2"/>
                </a:cxn>
              </a:cxnLst>
              <a:rect l="l" t="t" r="r" b="b"/>
              <a:pathLst>
                <a:path w="627941" h="605481">
                  <a:moveTo>
                    <a:pt x="627941" y="0"/>
                  </a:moveTo>
                  <a:cubicBezTo>
                    <a:pt x="407579" y="11327"/>
                    <a:pt x="187217" y="22654"/>
                    <a:pt x="84244" y="123567"/>
                  </a:cubicBezTo>
                  <a:cubicBezTo>
                    <a:pt x="-18729" y="224480"/>
                    <a:pt x="-4313" y="414980"/>
                    <a:pt x="10104" y="60548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84" name="フリーフォーム 1283">
              <a:extLst>
                <a:ext uri="{FF2B5EF4-FFF2-40B4-BE49-F238E27FC236}">
                  <a16:creationId xmlns:a16="http://schemas.microsoft.com/office/drawing/2014/main" id="{8C83D212-1193-0FE5-687B-A5E8A7C699AA}"/>
                </a:ext>
              </a:extLst>
            </p:cNvPr>
            <p:cNvSpPr/>
            <p:nvPr/>
          </p:nvSpPr>
          <p:spPr>
            <a:xfrm>
              <a:off x="4731669" y="5210438"/>
              <a:ext cx="118947" cy="463158"/>
            </a:xfrm>
            <a:custGeom>
              <a:avLst/>
              <a:gdLst>
                <a:gd name="connsiteX0" fmla="*/ 34950 w 183231"/>
                <a:gd name="connsiteY0" fmla="*/ 0 h 852616"/>
                <a:gd name="connsiteX1" fmla="*/ 10236 w 183231"/>
                <a:gd name="connsiteY1" fmla="*/ 284205 h 852616"/>
                <a:gd name="connsiteX2" fmla="*/ 183231 w 183231"/>
                <a:gd name="connsiteY2" fmla="*/ 852616 h 852616"/>
              </a:gdLst>
              <a:ahLst/>
              <a:cxnLst>
                <a:cxn ang="0">
                  <a:pos x="connsiteX0" y="connsiteY0"/>
                </a:cxn>
                <a:cxn ang="0">
                  <a:pos x="connsiteX1" y="connsiteY1"/>
                </a:cxn>
                <a:cxn ang="0">
                  <a:pos x="connsiteX2" y="connsiteY2"/>
                </a:cxn>
              </a:cxnLst>
              <a:rect l="l" t="t" r="r" b="b"/>
              <a:pathLst>
                <a:path w="183231" h="852616">
                  <a:moveTo>
                    <a:pt x="34950" y="0"/>
                  </a:moveTo>
                  <a:cubicBezTo>
                    <a:pt x="10236" y="71051"/>
                    <a:pt x="-14478" y="142102"/>
                    <a:pt x="10236" y="284205"/>
                  </a:cubicBezTo>
                  <a:cubicBezTo>
                    <a:pt x="34949" y="426308"/>
                    <a:pt x="109090" y="639462"/>
                    <a:pt x="183231" y="85261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85" name="円/楕円 1284">
              <a:extLst>
                <a:ext uri="{FF2B5EF4-FFF2-40B4-BE49-F238E27FC236}">
                  <a16:creationId xmlns:a16="http://schemas.microsoft.com/office/drawing/2014/main" id="{6C0D17C3-EB89-F73D-F43D-D97C03F947C6}"/>
                </a:ext>
              </a:extLst>
            </p:cNvPr>
            <p:cNvSpPr/>
            <p:nvPr/>
          </p:nvSpPr>
          <p:spPr>
            <a:xfrm>
              <a:off x="5080591" y="4029189"/>
              <a:ext cx="514555" cy="514555"/>
            </a:xfrm>
            <a:prstGeom prst="ellipse">
              <a:avLst/>
            </a:prstGeom>
            <a:solidFill>
              <a:srgbClr val="FF8AD8">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86" name="円/楕円 1285">
              <a:extLst>
                <a:ext uri="{FF2B5EF4-FFF2-40B4-BE49-F238E27FC236}">
                  <a16:creationId xmlns:a16="http://schemas.microsoft.com/office/drawing/2014/main" id="{55B0638E-FFCB-C080-24EF-2C28AD2216F0}"/>
                </a:ext>
              </a:extLst>
            </p:cNvPr>
            <p:cNvSpPr/>
            <p:nvPr/>
          </p:nvSpPr>
          <p:spPr>
            <a:xfrm>
              <a:off x="3516518" y="3988117"/>
              <a:ext cx="227881" cy="227881"/>
            </a:xfrm>
            <a:prstGeom prst="ellipse">
              <a:avLst/>
            </a:prstGeom>
            <a:solidFill>
              <a:srgbClr val="FF8AD8">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87" name="フリーフォーム 1286">
              <a:extLst>
                <a:ext uri="{FF2B5EF4-FFF2-40B4-BE49-F238E27FC236}">
                  <a16:creationId xmlns:a16="http://schemas.microsoft.com/office/drawing/2014/main" id="{DC12400D-6EEF-B64F-C1B7-D919ECAE0077}"/>
                </a:ext>
              </a:extLst>
            </p:cNvPr>
            <p:cNvSpPr/>
            <p:nvPr/>
          </p:nvSpPr>
          <p:spPr>
            <a:xfrm>
              <a:off x="3577380" y="4585747"/>
              <a:ext cx="633436" cy="445256"/>
            </a:xfrm>
            <a:custGeom>
              <a:avLst/>
              <a:gdLst>
                <a:gd name="connsiteX0" fmla="*/ 627657 w 633436"/>
                <a:gd name="connsiteY0" fmla="*/ 240647 h 445256"/>
                <a:gd name="connsiteX1" fmla="*/ 266709 w 633436"/>
                <a:gd name="connsiteY1" fmla="*/ 15 h 445256"/>
                <a:gd name="connsiteX2" fmla="*/ 374994 w 633436"/>
                <a:gd name="connsiteY2" fmla="*/ 228615 h 445256"/>
                <a:gd name="connsiteX3" fmla="*/ 2015 w 633436"/>
                <a:gd name="connsiteY3" fmla="*/ 252678 h 445256"/>
                <a:gd name="connsiteX4" fmla="*/ 567499 w 633436"/>
                <a:gd name="connsiteY4" fmla="*/ 445183 h 445256"/>
                <a:gd name="connsiteX5" fmla="*/ 411088 w 633436"/>
                <a:gd name="connsiteY5" fmla="*/ 228615 h 445256"/>
                <a:gd name="connsiteX6" fmla="*/ 567499 w 633436"/>
                <a:gd name="connsiteY6" fmla="*/ 360962 h 445256"/>
                <a:gd name="connsiteX7" fmla="*/ 495309 w 633436"/>
                <a:gd name="connsiteY7" fmla="*/ 192520 h 445256"/>
                <a:gd name="connsiteX8" fmla="*/ 627657 w 633436"/>
                <a:gd name="connsiteY8" fmla="*/ 240647 h 4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3436" h="445256">
                  <a:moveTo>
                    <a:pt x="627657" y="240647"/>
                  </a:moveTo>
                  <a:cubicBezTo>
                    <a:pt x="589557" y="208563"/>
                    <a:pt x="308819" y="2020"/>
                    <a:pt x="266709" y="15"/>
                  </a:cubicBezTo>
                  <a:cubicBezTo>
                    <a:pt x="224599" y="-1990"/>
                    <a:pt x="419110" y="186504"/>
                    <a:pt x="374994" y="228615"/>
                  </a:cubicBezTo>
                  <a:cubicBezTo>
                    <a:pt x="330878" y="270726"/>
                    <a:pt x="-30069" y="216583"/>
                    <a:pt x="2015" y="252678"/>
                  </a:cubicBezTo>
                  <a:cubicBezTo>
                    <a:pt x="34099" y="288773"/>
                    <a:pt x="499320" y="449193"/>
                    <a:pt x="567499" y="445183"/>
                  </a:cubicBezTo>
                  <a:cubicBezTo>
                    <a:pt x="635678" y="441173"/>
                    <a:pt x="411088" y="242652"/>
                    <a:pt x="411088" y="228615"/>
                  </a:cubicBezTo>
                  <a:cubicBezTo>
                    <a:pt x="411088" y="214578"/>
                    <a:pt x="553462" y="366978"/>
                    <a:pt x="567499" y="360962"/>
                  </a:cubicBezTo>
                  <a:cubicBezTo>
                    <a:pt x="581536" y="354946"/>
                    <a:pt x="487288" y="214578"/>
                    <a:pt x="495309" y="192520"/>
                  </a:cubicBezTo>
                  <a:cubicBezTo>
                    <a:pt x="503330" y="170462"/>
                    <a:pt x="665757" y="272731"/>
                    <a:pt x="627657" y="240647"/>
                  </a:cubicBezTo>
                  <a:close/>
                </a:path>
              </a:pathLst>
            </a:custGeom>
            <a:solidFill>
              <a:srgbClr val="FF8AD8">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88" name="フリーフォーム 1287">
              <a:extLst>
                <a:ext uri="{FF2B5EF4-FFF2-40B4-BE49-F238E27FC236}">
                  <a16:creationId xmlns:a16="http://schemas.microsoft.com/office/drawing/2014/main" id="{412BEDB1-856C-9C46-81A9-710CF5254714}"/>
                </a:ext>
              </a:extLst>
            </p:cNvPr>
            <p:cNvSpPr/>
            <p:nvPr/>
          </p:nvSpPr>
          <p:spPr>
            <a:xfrm>
              <a:off x="1822517" y="3742417"/>
              <a:ext cx="97454" cy="336550"/>
            </a:xfrm>
            <a:custGeom>
              <a:avLst/>
              <a:gdLst>
                <a:gd name="connsiteX0" fmla="*/ 8554 w 97454"/>
                <a:gd name="connsiteY0" fmla="*/ 0 h 336550"/>
                <a:gd name="connsiteX1" fmla="*/ 8554 w 97454"/>
                <a:gd name="connsiteY1" fmla="*/ 133350 h 336550"/>
                <a:gd name="connsiteX2" fmla="*/ 97454 w 97454"/>
                <a:gd name="connsiteY2" fmla="*/ 336550 h 336550"/>
              </a:gdLst>
              <a:ahLst/>
              <a:cxnLst>
                <a:cxn ang="0">
                  <a:pos x="connsiteX0" y="connsiteY0"/>
                </a:cxn>
                <a:cxn ang="0">
                  <a:pos x="connsiteX1" y="connsiteY1"/>
                </a:cxn>
                <a:cxn ang="0">
                  <a:pos x="connsiteX2" y="connsiteY2"/>
                </a:cxn>
              </a:cxnLst>
              <a:rect l="l" t="t" r="r" b="b"/>
              <a:pathLst>
                <a:path w="97454" h="336550">
                  <a:moveTo>
                    <a:pt x="8554" y="0"/>
                  </a:moveTo>
                  <a:cubicBezTo>
                    <a:pt x="1145" y="38629"/>
                    <a:pt x="-6263" y="77258"/>
                    <a:pt x="8554" y="133350"/>
                  </a:cubicBezTo>
                  <a:cubicBezTo>
                    <a:pt x="23371" y="189442"/>
                    <a:pt x="60412" y="262996"/>
                    <a:pt x="97454" y="3365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89" name="フリーフォーム 1288">
              <a:extLst>
                <a:ext uri="{FF2B5EF4-FFF2-40B4-BE49-F238E27FC236}">
                  <a16:creationId xmlns:a16="http://schemas.microsoft.com/office/drawing/2014/main" id="{E0A18F4E-FC48-4906-32F0-2153A0EE75B7}"/>
                </a:ext>
              </a:extLst>
            </p:cNvPr>
            <p:cNvSpPr/>
            <p:nvPr/>
          </p:nvSpPr>
          <p:spPr>
            <a:xfrm>
              <a:off x="1770097" y="3697216"/>
              <a:ext cx="157026" cy="401761"/>
            </a:xfrm>
            <a:custGeom>
              <a:avLst/>
              <a:gdLst>
                <a:gd name="connsiteX0" fmla="*/ 6999 w 157026"/>
                <a:gd name="connsiteY0" fmla="*/ 3926 h 401761"/>
                <a:gd name="connsiteX1" fmla="*/ 127649 w 157026"/>
                <a:gd name="connsiteY1" fmla="*/ 156326 h 401761"/>
                <a:gd name="connsiteX2" fmla="*/ 156224 w 157026"/>
                <a:gd name="connsiteY2" fmla="*/ 308726 h 401761"/>
                <a:gd name="connsiteX3" fmla="*/ 146699 w 157026"/>
                <a:gd name="connsiteY3" fmla="*/ 400801 h 401761"/>
                <a:gd name="connsiteX4" fmla="*/ 121299 w 157026"/>
                <a:gd name="connsiteY4" fmla="*/ 346826 h 401761"/>
                <a:gd name="connsiteX5" fmla="*/ 13349 w 157026"/>
                <a:gd name="connsiteY5" fmla="*/ 194426 h 401761"/>
                <a:gd name="connsiteX6" fmla="*/ 13349 w 157026"/>
                <a:gd name="connsiteY6" fmla="*/ 324601 h 401761"/>
                <a:gd name="connsiteX7" fmla="*/ 6999 w 157026"/>
                <a:gd name="connsiteY7" fmla="*/ 3926 h 401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7026" h="401761">
                  <a:moveTo>
                    <a:pt x="6999" y="3926"/>
                  </a:moveTo>
                  <a:cubicBezTo>
                    <a:pt x="26049" y="-24120"/>
                    <a:pt x="102778" y="105526"/>
                    <a:pt x="127649" y="156326"/>
                  </a:cubicBezTo>
                  <a:cubicBezTo>
                    <a:pt x="152520" y="207126"/>
                    <a:pt x="153049" y="267980"/>
                    <a:pt x="156224" y="308726"/>
                  </a:cubicBezTo>
                  <a:cubicBezTo>
                    <a:pt x="159399" y="349472"/>
                    <a:pt x="152520" y="394451"/>
                    <a:pt x="146699" y="400801"/>
                  </a:cubicBezTo>
                  <a:cubicBezTo>
                    <a:pt x="140878" y="407151"/>
                    <a:pt x="143524" y="381222"/>
                    <a:pt x="121299" y="346826"/>
                  </a:cubicBezTo>
                  <a:cubicBezTo>
                    <a:pt x="99074" y="312430"/>
                    <a:pt x="31341" y="198130"/>
                    <a:pt x="13349" y="194426"/>
                  </a:cubicBezTo>
                  <a:cubicBezTo>
                    <a:pt x="-4643" y="190722"/>
                    <a:pt x="12820" y="355822"/>
                    <a:pt x="13349" y="324601"/>
                  </a:cubicBezTo>
                  <a:cubicBezTo>
                    <a:pt x="13878" y="293380"/>
                    <a:pt x="-12051" y="31972"/>
                    <a:pt x="6999" y="3926"/>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90" name="フリーフォーム 1289">
              <a:extLst>
                <a:ext uri="{FF2B5EF4-FFF2-40B4-BE49-F238E27FC236}">
                  <a16:creationId xmlns:a16="http://schemas.microsoft.com/office/drawing/2014/main" id="{1840BB23-B84F-E9E9-FF55-3C08D5E095CA}"/>
                </a:ext>
              </a:extLst>
            </p:cNvPr>
            <p:cNvSpPr/>
            <p:nvPr/>
          </p:nvSpPr>
          <p:spPr>
            <a:xfrm>
              <a:off x="6698935" y="3632920"/>
              <a:ext cx="208495" cy="425251"/>
            </a:xfrm>
            <a:custGeom>
              <a:avLst/>
              <a:gdLst>
                <a:gd name="connsiteX0" fmla="*/ 22463 w 208495"/>
                <a:gd name="connsiteY0" fmla="*/ 0 h 425251"/>
                <a:gd name="connsiteX1" fmla="*/ 156277 w 208495"/>
                <a:gd name="connsiteY1" fmla="*/ 185853 h 425251"/>
                <a:gd name="connsiteX2" fmla="*/ 208316 w 208495"/>
                <a:gd name="connsiteY2" fmla="*/ 356839 h 425251"/>
                <a:gd name="connsiteX3" fmla="*/ 141409 w 208495"/>
                <a:gd name="connsiteY3" fmla="*/ 416312 h 425251"/>
                <a:gd name="connsiteX4" fmla="*/ 160 w 208495"/>
                <a:gd name="connsiteY4" fmla="*/ 178419 h 425251"/>
                <a:gd name="connsiteX5" fmla="*/ 119106 w 208495"/>
                <a:gd name="connsiteY5" fmla="*/ 267629 h 425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8495" h="425251">
                  <a:moveTo>
                    <a:pt x="22463" y="0"/>
                  </a:moveTo>
                  <a:cubicBezTo>
                    <a:pt x="73882" y="63190"/>
                    <a:pt x="125302" y="126380"/>
                    <a:pt x="156277" y="185853"/>
                  </a:cubicBezTo>
                  <a:cubicBezTo>
                    <a:pt x="187252" y="245326"/>
                    <a:pt x="210794" y="318429"/>
                    <a:pt x="208316" y="356839"/>
                  </a:cubicBezTo>
                  <a:cubicBezTo>
                    <a:pt x="205838" y="395249"/>
                    <a:pt x="176102" y="446049"/>
                    <a:pt x="141409" y="416312"/>
                  </a:cubicBezTo>
                  <a:cubicBezTo>
                    <a:pt x="106716" y="386575"/>
                    <a:pt x="3877" y="203200"/>
                    <a:pt x="160" y="178419"/>
                  </a:cubicBezTo>
                  <a:cubicBezTo>
                    <a:pt x="-3557" y="153639"/>
                    <a:pt x="57774" y="210634"/>
                    <a:pt x="119106" y="26762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91" name="フリーフォーム 1290">
              <a:extLst>
                <a:ext uri="{FF2B5EF4-FFF2-40B4-BE49-F238E27FC236}">
                  <a16:creationId xmlns:a16="http://schemas.microsoft.com/office/drawing/2014/main" id="{A75BD269-E9F0-2F97-16CE-4863C37B1757}"/>
                </a:ext>
              </a:extLst>
            </p:cNvPr>
            <p:cNvSpPr/>
            <p:nvPr/>
          </p:nvSpPr>
          <p:spPr>
            <a:xfrm>
              <a:off x="5644131" y="4274049"/>
              <a:ext cx="791344" cy="999044"/>
            </a:xfrm>
            <a:custGeom>
              <a:avLst/>
              <a:gdLst>
                <a:gd name="connsiteX0" fmla="*/ 791344 w 791344"/>
                <a:gd name="connsiteY0" fmla="*/ 0 h 999044"/>
                <a:gd name="connsiteX1" fmla="*/ 10508 w 791344"/>
                <a:gd name="connsiteY1" fmla="*/ 976045 h 999044"/>
                <a:gd name="connsiteX2" fmla="*/ 339281 w 791344"/>
                <a:gd name="connsiteY2" fmla="*/ 708917 h 999044"/>
                <a:gd name="connsiteX3" fmla="*/ 318733 w 791344"/>
                <a:gd name="connsiteY3" fmla="*/ 914400 h 999044"/>
              </a:gdLst>
              <a:ahLst/>
              <a:cxnLst>
                <a:cxn ang="0">
                  <a:pos x="connsiteX0" y="connsiteY0"/>
                </a:cxn>
                <a:cxn ang="0">
                  <a:pos x="connsiteX1" y="connsiteY1"/>
                </a:cxn>
                <a:cxn ang="0">
                  <a:pos x="connsiteX2" y="connsiteY2"/>
                </a:cxn>
                <a:cxn ang="0">
                  <a:pos x="connsiteX3" y="connsiteY3"/>
                </a:cxn>
              </a:cxnLst>
              <a:rect l="l" t="t" r="r" b="b"/>
              <a:pathLst>
                <a:path w="791344" h="999044">
                  <a:moveTo>
                    <a:pt x="791344" y="0"/>
                  </a:moveTo>
                  <a:cubicBezTo>
                    <a:pt x="438598" y="428946"/>
                    <a:pt x="85852" y="857892"/>
                    <a:pt x="10508" y="976045"/>
                  </a:cubicBezTo>
                  <a:cubicBezTo>
                    <a:pt x="-64836" y="1094198"/>
                    <a:pt x="287910" y="719191"/>
                    <a:pt x="339281" y="708917"/>
                  </a:cubicBezTo>
                  <a:cubicBezTo>
                    <a:pt x="390652" y="698643"/>
                    <a:pt x="354692" y="806521"/>
                    <a:pt x="318733" y="9144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92" name="フリーフォーム 1291">
              <a:extLst>
                <a:ext uri="{FF2B5EF4-FFF2-40B4-BE49-F238E27FC236}">
                  <a16:creationId xmlns:a16="http://schemas.microsoft.com/office/drawing/2014/main" id="{C8EF80AC-2F3F-7C1E-EC8C-25D2FC571F5B}"/>
                </a:ext>
              </a:extLst>
            </p:cNvPr>
            <p:cNvSpPr/>
            <p:nvPr/>
          </p:nvSpPr>
          <p:spPr>
            <a:xfrm>
              <a:off x="3712824" y="5013789"/>
              <a:ext cx="513707" cy="287676"/>
            </a:xfrm>
            <a:custGeom>
              <a:avLst/>
              <a:gdLst>
                <a:gd name="connsiteX0" fmla="*/ 0 w 513707"/>
                <a:gd name="connsiteY0" fmla="*/ 0 h 287676"/>
                <a:gd name="connsiteX1" fmla="*/ 133564 w 513707"/>
                <a:gd name="connsiteY1" fmla="*/ 164386 h 287676"/>
                <a:gd name="connsiteX2" fmla="*/ 513707 w 513707"/>
                <a:gd name="connsiteY2" fmla="*/ 287676 h 287676"/>
              </a:gdLst>
              <a:ahLst/>
              <a:cxnLst>
                <a:cxn ang="0">
                  <a:pos x="connsiteX0" y="connsiteY0"/>
                </a:cxn>
                <a:cxn ang="0">
                  <a:pos x="connsiteX1" y="connsiteY1"/>
                </a:cxn>
                <a:cxn ang="0">
                  <a:pos x="connsiteX2" y="connsiteY2"/>
                </a:cxn>
              </a:cxnLst>
              <a:rect l="l" t="t" r="r" b="b"/>
              <a:pathLst>
                <a:path w="513707" h="287676">
                  <a:moveTo>
                    <a:pt x="0" y="0"/>
                  </a:moveTo>
                  <a:cubicBezTo>
                    <a:pt x="23973" y="58220"/>
                    <a:pt x="47946" y="116440"/>
                    <a:pt x="133564" y="164386"/>
                  </a:cubicBezTo>
                  <a:cubicBezTo>
                    <a:pt x="219182" y="212332"/>
                    <a:pt x="366444" y="250004"/>
                    <a:pt x="513707" y="28767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93" name="フリーフォーム 1292">
              <a:extLst>
                <a:ext uri="{FF2B5EF4-FFF2-40B4-BE49-F238E27FC236}">
                  <a16:creationId xmlns:a16="http://schemas.microsoft.com/office/drawing/2014/main" id="{26CB034B-5116-E5BA-A823-2D1B61B8B435}"/>
                </a:ext>
              </a:extLst>
            </p:cNvPr>
            <p:cNvSpPr/>
            <p:nvPr/>
          </p:nvSpPr>
          <p:spPr>
            <a:xfrm>
              <a:off x="3015703" y="2722652"/>
              <a:ext cx="709927" cy="2081244"/>
            </a:xfrm>
            <a:custGeom>
              <a:avLst/>
              <a:gdLst>
                <a:gd name="connsiteX0" fmla="*/ 19026 w 709927"/>
                <a:gd name="connsiteY0" fmla="*/ 0 h 2081244"/>
                <a:gd name="connsiteX1" fmla="*/ 337525 w 709927"/>
                <a:gd name="connsiteY1" fmla="*/ 1448656 h 2081244"/>
                <a:gd name="connsiteX2" fmla="*/ 471089 w 709927"/>
                <a:gd name="connsiteY2" fmla="*/ 1633591 h 2081244"/>
                <a:gd name="connsiteX3" fmla="*/ 707395 w 709927"/>
                <a:gd name="connsiteY3" fmla="*/ 1910993 h 2081244"/>
                <a:gd name="connsiteX4" fmla="*/ 584105 w 709927"/>
                <a:gd name="connsiteY4" fmla="*/ 1797977 h 2081244"/>
                <a:gd name="connsiteX5" fmla="*/ 399170 w 709927"/>
                <a:gd name="connsiteY5" fmla="*/ 2065105 h 2081244"/>
                <a:gd name="connsiteX6" fmla="*/ 275880 w 709927"/>
                <a:gd name="connsiteY6" fmla="*/ 1243173 h 2081244"/>
                <a:gd name="connsiteX7" fmla="*/ 19026 w 709927"/>
                <a:gd name="connsiteY7" fmla="*/ 462337 h 2081244"/>
                <a:gd name="connsiteX8" fmla="*/ 19026 w 709927"/>
                <a:gd name="connsiteY8" fmla="*/ 791110 h 2081244"/>
                <a:gd name="connsiteX9" fmla="*/ 19026 w 709927"/>
                <a:gd name="connsiteY9" fmla="*/ 0 h 2081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09927" h="2081244">
                  <a:moveTo>
                    <a:pt x="19026" y="0"/>
                  </a:moveTo>
                  <a:cubicBezTo>
                    <a:pt x="140603" y="588195"/>
                    <a:pt x="262181" y="1176391"/>
                    <a:pt x="337525" y="1448656"/>
                  </a:cubicBezTo>
                  <a:cubicBezTo>
                    <a:pt x="412869" y="1720921"/>
                    <a:pt x="409444" y="1556535"/>
                    <a:pt x="471089" y="1633591"/>
                  </a:cubicBezTo>
                  <a:cubicBezTo>
                    <a:pt x="532734" y="1710647"/>
                    <a:pt x="688559" y="1883595"/>
                    <a:pt x="707395" y="1910993"/>
                  </a:cubicBezTo>
                  <a:cubicBezTo>
                    <a:pt x="726231" y="1938391"/>
                    <a:pt x="635476" y="1772292"/>
                    <a:pt x="584105" y="1797977"/>
                  </a:cubicBezTo>
                  <a:cubicBezTo>
                    <a:pt x="532734" y="1823662"/>
                    <a:pt x="450541" y="2157572"/>
                    <a:pt x="399170" y="2065105"/>
                  </a:cubicBezTo>
                  <a:cubicBezTo>
                    <a:pt x="347799" y="1972638"/>
                    <a:pt x="339237" y="1510301"/>
                    <a:pt x="275880" y="1243173"/>
                  </a:cubicBezTo>
                  <a:cubicBezTo>
                    <a:pt x="212523" y="976045"/>
                    <a:pt x="61835" y="537681"/>
                    <a:pt x="19026" y="462337"/>
                  </a:cubicBezTo>
                  <a:cubicBezTo>
                    <a:pt x="-23783" y="386993"/>
                    <a:pt x="19026" y="791110"/>
                    <a:pt x="19026" y="791110"/>
                  </a:cubicBezTo>
                  <a:lnTo>
                    <a:pt x="19026" y="0"/>
                  </a:ln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94" name="フリーフォーム 1293">
              <a:extLst>
                <a:ext uri="{FF2B5EF4-FFF2-40B4-BE49-F238E27FC236}">
                  <a16:creationId xmlns:a16="http://schemas.microsoft.com/office/drawing/2014/main" id="{EC80D4EE-4CCB-E024-BBFA-7CA866C14656}"/>
                </a:ext>
              </a:extLst>
            </p:cNvPr>
            <p:cNvSpPr/>
            <p:nvPr/>
          </p:nvSpPr>
          <p:spPr>
            <a:xfrm>
              <a:off x="1939629" y="4753232"/>
              <a:ext cx="153812" cy="457200"/>
            </a:xfrm>
            <a:custGeom>
              <a:avLst/>
              <a:gdLst>
                <a:gd name="connsiteX0" fmla="*/ 1412 w 153812"/>
                <a:gd name="connsiteY0" fmla="*/ 0 h 457200"/>
                <a:gd name="connsiteX1" fmla="*/ 22006 w 153812"/>
                <a:gd name="connsiteY1" fmla="*/ 300682 h 457200"/>
                <a:gd name="connsiteX2" fmla="*/ 153812 w 153812"/>
                <a:gd name="connsiteY2" fmla="*/ 457200 h 457200"/>
              </a:gdLst>
              <a:ahLst/>
              <a:cxnLst>
                <a:cxn ang="0">
                  <a:pos x="connsiteX0" y="connsiteY0"/>
                </a:cxn>
                <a:cxn ang="0">
                  <a:pos x="connsiteX1" y="connsiteY1"/>
                </a:cxn>
                <a:cxn ang="0">
                  <a:pos x="connsiteX2" y="connsiteY2"/>
                </a:cxn>
              </a:cxnLst>
              <a:rect l="l" t="t" r="r" b="b"/>
              <a:pathLst>
                <a:path w="153812" h="457200">
                  <a:moveTo>
                    <a:pt x="1412" y="0"/>
                  </a:moveTo>
                  <a:cubicBezTo>
                    <a:pt x="-991" y="112241"/>
                    <a:pt x="-3394" y="224482"/>
                    <a:pt x="22006" y="300682"/>
                  </a:cubicBezTo>
                  <a:cubicBezTo>
                    <a:pt x="47406" y="376882"/>
                    <a:pt x="100609" y="417041"/>
                    <a:pt x="153812" y="4572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95" name="フリーフォーム 1294">
              <a:extLst>
                <a:ext uri="{FF2B5EF4-FFF2-40B4-BE49-F238E27FC236}">
                  <a16:creationId xmlns:a16="http://schemas.microsoft.com/office/drawing/2014/main" id="{AD9EDA52-CC0F-642B-BD98-011F2F30646C}"/>
                </a:ext>
              </a:extLst>
            </p:cNvPr>
            <p:cNvSpPr/>
            <p:nvPr/>
          </p:nvSpPr>
          <p:spPr>
            <a:xfrm>
              <a:off x="1951567" y="4436533"/>
              <a:ext cx="299155" cy="158045"/>
            </a:xfrm>
            <a:custGeom>
              <a:avLst/>
              <a:gdLst>
                <a:gd name="connsiteX0" fmla="*/ 0 w 299155"/>
                <a:gd name="connsiteY0" fmla="*/ 158045 h 158045"/>
                <a:gd name="connsiteX1" fmla="*/ 101600 w 299155"/>
                <a:gd name="connsiteY1" fmla="*/ 45156 h 158045"/>
                <a:gd name="connsiteX2" fmla="*/ 299155 w 299155"/>
                <a:gd name="connsiteY2" fmla="*/ 0 h 158045"/>
              </a:gdLst>
              <a:ahLst/>
              <a:cxnLst>
                <a:cxn ang="0">
                  <a:pos x="connsiteX0" y="connsiteY0"/>
                </a:cxn>
                <a:cxn ang="0">
                  <a:pos x="connsiteX1" y="connsiteY1"/>
                </a:cxn>
                <a:cxn ang="0">
                  <a:pos x="connsiteX2" y="connsiteY2"/>
                </a:cxn>
              </a:cxnLst>
              <a:rect l="l" t="t" r="r" b="b"/>
              <a:pathLst>
                <a:path w="299155" h="158045">
                  <a:moveTo>
                    <a:pt x="0" y="158045"/>
                  </a:moveTo>
                  <a:cubicBezTo>
                    <a:pt x="25870" y="114771"/>
                    <a:pt x="51741" y="71497"/>
                    <a:pt x="101600" y="45156"/>
                  </a:cubicBezTo>
                  <a:cubicBezTo>
                    <a:pt x="151459" y="18815"/>
                    <a:pt x="225307" y="9407"/>
                    <a:pt x="299155"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96" name="フリーフォーム 1295">
              <a:extLst>
                <a:ext uri="{FF2B5EF4-FFF2-40B4-BE49-F238E27FC236}">
                  <a16:creationId xmlns:a16="http://schemas.microsoft.com/office/drawing/2014/main" id="{AAB42A99-DEA9-CB02-DD1A-91DCB16CE3BF}"/>
                </a:ext>
              </a:extLst>
            </p:cNvPr>
            <p:cNvSpPr/>
            <p:nvPr/>
          </p:nvSpPr>
          <p:spPr>
            <a:xfrm>
              <a:off x="1818104" y="4069911"/>
              <a:ext cx="164066" cy="315884"/>
            </a:xfrm>
            <a:custGeom>
              <a:avLst/>
              <a:gdLst>
                <a:gd name="connsiteX0" fmla="*/ 164066 w 164066"/>
                <a:gd name="connsiteY0" fmla="*/ 0 h 315884"/>
                <a:gd name="connsiteX1" fmla="*/ 124165 w 164066"/>
                <a:gd name="connsiteY1" fmla="*/ 96428 h 315884"/>
                <a:gd name="connsiteX2" fmla="*/ 14437 w 164066"/>
                <a:gd name="connsiteY2" fmla="*/ 202831 h 315884"/>
                <a:gd name="connsiteX3" fmla="*/ 4461 w 164066"/>
                <a:gd name="connsiteY3" fmla="*/ 315884 h 315884"/>
              </a:gdLst>
              <a:ahLst/>
              <a:cxnLst>
                <a:cxn ang="0">
                  <a:pos x="connsiteX0" y="connsiteY0"/>
                </a:cxn>
                <a:cxn ang="0">
                  <a:pos x="connsiteX1" y="connsiteY1"/>
                </a:cxn>
                <a:cxn ang="0">
                  <a:pos x="connsiteX2" y="connsiteY2"/>
                </a:cxn>
                <a:cxn ang="0">
                  <a:pos x="connsiteX3" y="connsiteY3"/>
                </a:cxn>
              </a:cxnLst>
              <a:rect l="l" t="t" r="r" b="b"/>
              <a:pathLst>
                <a:path w="164066" h="315884">
                  <a:moveTo>
                    <a:pt x="164066" y="0"/>
                  </a:moveTo>
                  <a:cubicBezTo>
                    <a:pt x="156584" y="31311"/>
                    <a:pt x="149103" y="62623"/>
                    <a:pt x="124165" y="96428"/>
                  </a:cubicBezTo>
                  <a:cubicBezTo>
                    <a:pt x="99227" y="130233"/>
                    <a:pt x="34388" y="166255"/>
                    <a:pt x="14437" y="202831"/>
                  </a:cubicBezTo>
                  <a:cubicBezTo>
                    <a:pt x="-5514" y="239407"/>
                    <a:pt x="-527" y="277645"/>
                    <a:pt x="4461" y="31588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97" name="フリーフォーム 1296">
              <a:extLst>
                <a:ext uri="{FF2B5EF4-FFF2-40B4-BE49-F238E27FC236}">
                  <a16:creationId xmlns:a16="http://schemas.microsoft.com/office/drawing/2014/main" id="{400F1512-2D22-97D5-CC68-F1AB2BC2950B}"/>
                </a:ext>
              </a:extLst>
            </p:cNvPr>
            <p:cNvSpPr/>
            <p:nvPr/>
          </p:nvSpPr>
          <p:spPr>
            <a:xfrm>
              <a:off x="4450365" y="2802623"/>
              <a:ext cx="1486537" cy="346434"/>
            </a:xfrm>
            <a:custGeom>
              <a:avLst/>
              <a:gdLst>
                <a:gd name="connsiteX0" fmla="*/ 0 w 1486537"/>
                <a:gd name="connsiteY0" fmla="*/ 346434 h 346434"/>
                <a:gd name="connsiteX1" fmla="*/ 48899 w 1486537"/>
                <a:gd name="connsiteY1" fmla="*/ 321984 h 346434"/>
                <a:gd name="connsiteX2" fmla="*/ 684578 w 1486537"/>
                <a:gd name="connsiteY2" fmla="*/ 4145 h 346434"/>
                <a:gd name="connsiteX3" fmla="*/ 1261579 w 1486537"/>
                <a:gd name="connsiteY3" fmla="*/ 141060 h 346434"/>
                <a:gd name="connsiteX4" fmla="*/ 1188231 w 1486537"/>
                <a:gd name="connsiteY4" fmla="*/ 145950 h 346434"/>
                <a:gd name="connsiteX5" fmla="*/ 1486511 w 1486537"/>
                <a:gd name="connsiteY5" fmla="*/ 292645 h 346434"/>
                <a:gd name="connsiteX6" fmla="*/ 1202901 w 1486537"/>
                <a:gd name="connsiteY6" fmla="*/ 136171 h 346434"/>
                <a:gd name="connsiteX7" fmla="*/ 777485 w 1486537"/>
                <a:gd name="connsiteY7" fmla="*/ 43264 h 346434"/>
                <a:gd name="connsiteX8" fmla="*/ 420526 w 1486537"/>
                <a:gd name="connsiteY8" fmla="*/ 150840 h 346434"/>
                <a:gd name="connsiteX9" fmla="*/ 562332 w 1486537"/>
                <a:gd name="connsiteY9" fmla="*/ 87272 h 346434"/>
                <a:gd name="connsiteX10" fmla="*/ 0 w 1486537"/>
                <a:gd name="connsiteY10" fmla="*/ 346434 h 346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86537" h="346434">
                  <a:moveTo>
                    <a:pt x="0" y="346434"/>
                  </a:moveTo>
                  <a:lnTo>
                    <a:pt x="48899" y="321984"/>
                  </a:lnTo>
                  <a:cubicBezTo>
                    <a:pt x="162995" y="264936"/>
                    <a:pt x="482465" y="34299"/>
                    <a:pt x="684578" y="4145"/>
                  </a:cubicBezTo>
                  <a:cubicBezTo>
                    <a:pt x="886691" y="-26009"/>
                    <a:pt x="1177637" y="117426"/>
                    <a:pt x="1261579" y="141060"/>
                  </a:cubicBezTo>
                  <a:cubicBezTo>
                    <a:pt x="1345521" y="164694"/>
                    <a:pt x="1150743" y="120686"/>
                    <a:pt x="1188231" y="145950"/>
                  </a:cubicBezTo>
                  <a:cubicBezTo>
                    <a:pt x="1225719" y="171214"/>
                    <a:pt x="1484066" y="294275"/>
                    <a:pt x="1486511" y="292645"/>
                  </a:cubicBezTo>
                  <a:cubicBezTo>
                    <a:pt x="1488956" y="291015"/>
                    <a:pt x="1321072" y="177735"/>
                    <a:pt x="1202901" y="136171"/>
                  </a:cubicBezTo>
                  <a:cubicBezTo>
                    <a:pt x="1084730" y="94607"/>
                    <a:pt x="907881" y="40819"/>
                    <a:pt x="777485" y="43264"/>
                  </a:cubicBezTo>
                  <a:cubicBezTo>
                    <a:pt x="647089" y="45709"/>
                    <a:pt x="456385" y="143505"/>
                    <a:pt x="420526" y="150840"/>
                  </a:cubicBezTo>
                  <a:cubicBezTo>
                    <a:pt x="384667" y="158175"/>
                    <a:pt x="562332" y="87272"/>
                    <a:pt x="562332" y="87272"/>
                  </a:cubicBezTo>
                  <a:lnTo>
                    <a:pt x="0" y="346434"/>
                  </a:ln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98" name="フリーフォーム 1297">
              <a:extLst>
                <a:ext uri="{FF2B5EF4-FFF2-40B4-BE49-F238E27FC236}">
                  <a16:creationId xmlns:a16="http://schemas.microsoft.com/office/drawing/2014/main" id="{4630D876-9697-6EEE-178E-DB097E08EC7E}"/>
                </a:ext>
              </a:extLst>
            </p:cNvPr>
            <p:cNvSpPr/>
            <p:nvPr/>
          </p:nvSpPr>
          <p:spPr>
            <a:xfrm>
              <a:off x="3259189" y="2626001"/>
              <a:ext cx="586532" cy="650742"/>
            </a:xfrm>
            <a:custGeom>
              <a:avLst/>
              <a:gdLst>
                <a:gd name="connsiteX0" fmla="*/ 2945 w 586532"/>
                <a:gd name="connsiteY0" fmla="*/ 4733 h 650742"/>
                <a:gd name="connsiteX1" fmla="*/ 384353 w 586532"/>
                <a:gd name="connsiteY1" fmla="*/ 395920 h 650742"/>
                <a:gd name="connsiteX2" fmla="*/ 418582 w 586532"/>
                <a:gd name="connsiteY2" fmla="*/ 527946 h 650742"/>
                <a:gd name="connsiteX3" fmla="*/ 467480 w 586532"/>
                <a:gd name="connsiteY3" fmla="*/ 449708 h 650742"/>
                <a:gd name="connsiteX4" fmla="*/ 584836 w 586532"/>
                <a:gd name="connsiteY4" fmla="*/ 650192 h 650742"/>
                <a:gd name="connsiteX5" fmla="*/ 526158 w 586532"/>
                <a:gd name="connsiteY5" fmla="*/ 503496 h 650742"/>
                <a:gd name="connsiteX6" fmla="*/ 379463 w 586532"/>
                <a:gd name="connsiteY6" fmla="*/ 332352 h 650742"/>
                <a:gd name="connsiteX7" fmla="*/ 447921 w 586532"/>
                <a:gd name="connsiteY7" fmla="*/ 361691 h 650742"/>
                <a:gd name="connsiteX8" fmla="*/ 311005 w 586532"/>
                <a:gd name="connsiteY8" fmla="*/ 97640 h 650742"/>
                <a:gd name="connsiteX9" fmla="*/ 399022 w 586532"/>
                <a:gd name="connsiteY9" fmla="*/ 298123 h 650742"/>
                <a:gd name="connsiteX10" fmla="*/ 218098 w 586532"/>
                <a:gd name="connsiteY10" fmla="*/ 185657 h 650742"/>
                <a:gd name="connsiteX11" fmla="*/ 2945 w 586532"/>
                <a:gd name="connsiteY11" fmla="*/ 4733 h 650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86532" h="650742">
                  <a:moveTo>
                    <a:pt x="2945" y="4733"/>
                  </a:moveTo>
                  <a:cubicBezTo>
                    <a:pt x="30654" y="39777"/>
                    <a:pt x="315080" y="308718"/>
                    <a:pt x="384353" y="395920"/>
                  </a:cubicBezTo>
                  <a:cubicBezTo>
                    <a:pt x="453626" y="483122"/>
                    <a:pt x="404727" y="518981"/>
                    <a:pt x="418582" y="527946"/>
                  </a:cubicBezTo>
                  <a:cubicBezTo>
                    <a:pt x="432437" y="536911"/>
                    <a:pt x="439771" y="429334"/>
                    <a:pt x="467480" y="449708"/>
                  </a:cubicBezTo>
                  <a:cubicBezTo>
                    <a:pt x="495189" y="470082"/>
                    <a:pt x="575056" y="641227"/>
                    <a:pt x="584836" y="650192"/>
                  </a:cubicBezTo>
                  <a:cubicBezTo>
                    <a:pt x="594616" y="659157"/>
                    <a:pt x="560387" y="556469"/>
                    <a:pt x="526158" y="503496"/>
                  </a:cubicBezTo>
                  <a:cubicBezTo>
                    <a:pt x="491929" y="450523"/>
                    <a:pt x="392503" y="355986"/>
                    <a:pt x="379463" y="332352"/>
                  </a:cubicBezTo>
                  <a:cubicBezTo>
                    <a:pt x="366423" y="308718"/>
                    <a:pt x="459331" y="400810"/>
                    <a:pt x="447921" y="361691"/>
                  </a:cubicBezTo>
                  <a:cubicBezTo>
                    <a:pt x="436511" y="322572"/>
                    <a:pt x="319155" y="108235"/>
                    <a:pt x="311005" y="97640"/>
                  </a:cubicBezTo>
                  <a:cubicBezTo>
                    <a:pt x="302855" y="87045"/>
                    <a:pt x="414507" y="283454"/>
                    <a:pt x="399022" y="298123"/>
                  </a:cubicBezTo>
                  <a:cubicBezTo>
                    <a:pt x="383538" y="312793"/>
                    <a:pt x="285741" y="232110"/>
                    <a:pt x="218098" y="185657"/>
                  </a:cubicBezTo>
                  <a:cubicBezTo>
                    <a:pt x="150455" y="139204"/>
                    <a:pt x="-24764" y="-30311"/>
                    <a:pt x="2945" y="4733"/>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99" name="フリーフォーム 1298">
              <a:extLst>
                <a:ext uri="{FF2B5EF4-FFF2-40B4-BE49-F238E27FC236}">
                  <a16:creationId xmlns:a16="http://schemas.microsoft.com/office/drawing/2014/main" id="{67EAFBB6-403D-55A8-B6F8-7AFBFB9BCDB7}"/>
                </a:ext>
              </a:extLst>
            </p:cNvPr>
            <p:cNvSpPr/>
            <p:nvPr/>
          </p:nvSpPr>
          <p:spPr>
            <a:xfrm>
              <a:off x="5594588" y="3312018"/>
              <a:ext cx="376517" cy="37522"/>
            </a:xfrm>
            <a:custGeom>
              <a:avLst/>
              <a:gdLst>
                <a:gd name="connsiteX0" fmla="*/ 0 w 376517"/>
                <a:gd name="connsiteY0" fmla="*/ 3293 h 37522"/>
                <a:gd name="connsiteX1" fmla="*/ 210263 w 376517"/>
                <a:gd name="connsiteY1" fmla="*/ 3293 h 37522"/>
                <a:gd name="connsiteX2" fmla="*/ 376517 w 376517"/>
                <a:gd name="connsiteY2" fmla="*/ 37522 h 37522"/>
              </a:gdLst>
              <a:ahLst/>
              <a:cxnLst>
                <a:cxn ang="0">
                  <a:pos x="connsiteX0" y="connsiteY0"/>
                </a:cxn>
                <a:cxn ang="0">
                  <a:pos x="connsiteX1" y="connsiteY1"/>
                </a:cxn>
                <a:cxn ang="0">
                  <a:pos x="connsiteX2" y="connsiteY2"/>
                </a:cxn>
              </a:cxnLst>
              <a:rect l="l" t="t" r="r" b="b"/>
              <a:pathLst>
                <a:path w="376517" h="37522">
                  <a:moveTo>
                    <a:pt x="0" y="3293"/>
                  </a:moveTo>
                  <a:cubicBezTo>
                    <a:pt x="73755" y="440"/>
                    <a:pt x="147510" y="-2412"/>
                    <a:pt x="210263" y="3293"/>
                  </a:cubicBezTo>
                  <a:cubicBezTo>
                    <a:pt x="273016" y="8998"/>
                    <a:pt x="324766" y="23260"/>
                    <a:pt x="376517" y="3752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00" name="フリーフォーム 1299">
              <a:extLst>
                <a:ext uri="{FF2B5EF4-FFF2-40B4-BE49-F238E27FC236}">
                  <a16:creationId xmlns:a16="http://schemas.microsoft.com/office/drawing/2014/main" id="{667095D3-D313-5F4F-3F34-C8C6AF1D2D56}"/>
                </a:ext>
              </a:extLst>
            </p:cNvPr>
            <p:cNvSpPr/>
            <p:nvPr/>
          </p:nvSpPr>
          <p:spPr>
            <a:xfrm>
              <a:off x="1868859" y="4648200"/>
              <a:ext cx="157368" cy="581891"/>
            </a:xfrm>
            <a:custGeom>
              <a:avLst/>
              <a:gdLst>
                <a:gd name="connsiteX0" fmla="*/ 4968 w 157368"/>
                <a:gd name="connsiteY0" fmla="*/ 0 h 581891"/>
                <a:gd name="connsiteX1" fmla="*/ 18823 w 157368"/>
                <a:gd name="connsiteY1" fmla="*/ 353291 h 581891"/>
                <a:gd name="connsiteX2" fmla="*/ 157368 w 157368"/>
                <a:gd name="connsiteY2" fmla="*/ 581891 h 581891"/>
              </a:gdLst>
              <a:ahLst/>
              <a:cxnLst>
                <a:cxn ang="0">
                  <a:pos x="connsiteX0" y="connsiteY0"/>
                </a:cxn>
                <a:cxn ang="0">
                  <a:pos x="connsiteX1" y="connsiteY1"/>
                </a:cxn>
                <a:cxn ang="0">
                  <a:pos x="connsiteX2" y="connsiteY2"/>
                </a:cxn>
              </a:cxnLst>
              <a:rect l="l" t="t" r="r" b="b"/>
              <a:pathLst>
                <a:path w="157368" h="581891">
                  <a:moveTo>
                    <a:pt x="4968" y="0"/>
                  </a:moveTo>
                  <a:cubicBezTo>
                    <a:pt x="-805" y="128154"/>
                    <a:pt x="-6577" y="256309"/>
                    <a:pt x="18823" y="353291"/>
                  </a:cubicBezTo>
                  <a:cubicBezTo>
                    <a:pt x="44223" y="450273"/>
                    <a:pt x="100795" y="516082"/>
                    <a:pt x="157368" y="58189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01" name="フリーフォーム 1300">
              <a:extLst>
                <a:ext uri="{FF2B5EF4-FFF2-40B4-BE49-F238E27FC236}">
                  <a16:creationId xmlns:a16="http://schemas.microsoft.com/office/drawing/2014/main" id="{F5110211-11A1-4A97-8068-CD603AA62AC8}"/>
                </a:ext>
              </a:extLst>
            </p:cNvPr>
            <p:cNvSpPr/>
            <p:nvPr/>
          </p:nvSpPr>
          <p:spPr>
            <a:xfrm>
              <a:off x="3654136" y="3844636"/>
              <a:ext cx="131619" cy="207819"/>
            </a:xfrm>
            <a:custGeom>
              <a:avLst/>
              <a:gdLst>
                <a:gd name="connsiteX0" fmla="*/ 0 w 131619"/>
                <a:gd name="connsiteY0" fmla="*/ 0 h 207819"/>
                <a:gd name="connsiteX1" fmla="*/ 103909 w 131619"/>
                <a:gd name="connsiteY1" fmla="*/ 90055 h 207819"/>
                <a:gd name="connsiteX2" fmla="*/ 131619 w 131619"/>
                <a:gd name="connsiteY2" fmla="*/ 207819 h 207819"/>
              </a:gdLst>
              <a:ahLst/>
              <a:cxnLst>
                <a:cxn ang="0">
                  <a:pos x="connsiteX0" y="connsiteY0"/>
                </a:cxn>
                <a:cxn ang="0">
                  <a:pos x="connsiteX1" y="connsiteY1"/>
                </a:cxn>
                <a:cxn ang="0">
                  <a:pos x="connsiteX2" y="connsiteY2"/>
                </a:cxn>
              </a:cxnLst>
              <a:rect l="l" t="t" r="r" b="b"/>
              <a:pathLst>
                <a:path w="131619" h="207819">
                  <a:moveTo>
                    <a:pt x="0" y="0"/>
                  </a:moveTo>
                  <a:cubicBezTo>
                    <a:pt x="40986" y="27709"/>
                    <a:pt x="81973" y="55419"/>
                    <a:pt x="103909" y="90055"/>
                  </a:cubicBezTo>
                  <a:cubicBezTo>
                    <a:pt x="125845" y="124691"/>
                    <a:pt x="128732" y="166255"/>
                    <a:pt x="131619" y="20781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02" name="フリーフォーム 1301">
              <a:extLst>
                <a:ext uri="{FF2B5EF4-FFF2-40B4-BE49-F238E27FC236}">
                  <a16:creationId xmlns:a16="http://schemas.microsoft.com/office/drawing/2014/main" id="{836D0179-F4DF-D3A0-BD50-DAEBB9242FFA}"/>
                </a:ext>
              </a:extLst>
            </p:cNvPr>
            <p:cNvSpPr/>
            <p:nvPr/>
          </p:nvSpPr>
          <p:spPr>
            <a:xfrm>
              <a:off x="4962904" y="5153891"/>
              <a:ext cx="48978" cy="311727"/>
            </a:xfrm>
            <a:custGeom>
              <a:avLst/>
              <a:gdLst>
                <a:gd name="connsiteX0" fmla="*/ 48978 w 48978"/>
                <a:gd name="connsiteY0" fmla="*/ 0 h 311727"/>
                <a:gd name="connsiteX1" fmla="*/ 487 w 48978"/>
                <a:gd name="connsiteY1" fmla="*/ 193964 h 311727"/>
                <a:gd name="connsiteX2" fmla="*/ 28196 w 48978"/>
                <a:gd name="connsiteY2" fmla="*/ 311727 h 311727"/>
              </a:gdLst>
              <a:ahLst/>
              <a:cxnLst>
                <a:cxn ang="0">
                  <a:pos x="connsiteX0" y="connsiteY0"/>
                </a:cxn>
                <a:cxn ang="0">
                  <a:pos x="connsiteX1" y="connsiteY1"/>
                </a:cxn>
                <a:cxn ang="0">
                  <a:pos x="connsiteX2" y="connsiteY2"/>
                </a:cxn>
              </a:cxnLst>
              <a:rect l="l" t="t" r="r" b="b"/>
              <a:pathLst>
                <a:path w="48978" h="311727">
                  <a:moveTo>
                    <a:pt x="48978" y="0"/>
                  </a:moveTo>
                  <a:cubicBezTo>
                    <a:pt x="26464" y="71005"/>
                    <a:pt x="3951" y="142010"/>
                    <a:pt x="487" y="193964"/>
                  </a:cubicBezTo>
                  <a:cubicBezTo>
                    <a:pt x="-2977" y="245918"/>
                    <a:pt x="12609" y="278822"/>
                    <a:pt x="28196" y="31172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03" name="フリーフォーム 1302">
              <a:extLst>
                <a:ext uri="{FF2B5EF4-FFF2-40B4-BE49-F238E27FC236}">
                  <a16:creationId xmlns:a16="http://schemas.microsoft.com/office/drawing/2014/main" id="{3960C29A-B830-5484-B04A-D9D57B73CEFF}"/>
                </a:ext>
              </a:extLst>
            </p:cNvPr>
            <p:cNvSpPr/>
            <p:nvPr/>
          </p:nvSpPr>
          <p:spPr>
            <a:xfrm>
              <a:off x="1678613" y="3662978"/>
              <a:ext cx="541022" cy="950680"/>
            </a:xfrm>
            <a:custGeom>
              <a:avLst/>
              <a:gdLst>
                <a:gd name="connsiteX0" fmla="*/ 110702 w 541022"/>
                <a:gd name="connsiteY0" fmla="*/ 2935 h 950680"/>
                <a:gd name="connsiteX1" fmla="*/ 326832 w 541022"/>
                <a:gd name="connsiteY1" fmla="*/ 285567 h 950680"/>
                <a:gd name="connsiteX2" fmla="*/ 35887 w 541022"/>
                <a:gd name="connsiteY2" fmla="*/ 709517 h 950680"/>
                <a:gd name="connsiteX3" fmla="*/ 52512 w 541022"/>
                <a:gd name="connsiteY3" fmla="*/ 950586 h 950680"/>
                <a:gd name="connsiteX4" fmla="*/ 468149 w 541022"/>
                <a:gd name="connsiteY4" fmla="*/ 684578 h 950680"/>
                <a:gd name="connsiteX5" fmla="*/ 509712 w 541022"/>
                <a:gd name="connsiteY5" fmla="*/ 460135 h 950680"/>
                <a:gd name="connsiteX6" fmla="*/ 110702 w 541022"/>
                <a:gd name="connsiteY6" fmla="*/ 2935 h 950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1022" h="950680">
                  <a:moveTo>
                    <a:pt x="110702" y="2935"/>
                  </a:moveTo>
                  <a:cubicBezTo>
                    <a:pt x="80222" y="-26160"/>
                    <a:pt x="339301" y="167803"/>
                    <a:pt x="326832" y="285567"/>
                  </a:cubicBezTo>
                  <a:cubicBezTo>
                    <a:pt x="314363" y="403331"/>
                    <a:pt x="81607" y="598680"/>
                    <a:pt x="35887" y="709517"/>
                  </a:cubicBezTo>
                  <a:cubicBezTo>
                    <a:pt x="-9833" y="820354"/>
                    <a:pt x="-19532" y="954743"/>
                    <a:pt x="52512" y="950586"/>
                  </a:cubicBezTo>
                  <a:cubicBezTo>
                    <a:pt x="124556" y="946430"/>
                    <a:pt x="391949" y="766320"/>
                    <a:pt x="468149" y="684578"/>
                  </a:cubicBezTo>
                  <a:cubicBezTo>
                    <a:pt x="544349" y="602836"/>
                    <a:pt x="565130" y="572357"/>
                    <a:pt x="509712" y="460135"/>
                  </a:cubicBezTo>
                  <a:cubicBezTo>
                    <a:pt x="454294" y="347913"/>
                    <a:pt x="141182" y="32030"/>
                    <a:pt x="110702" y="2935"/>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04" name="フリーフォーム 1303">
              <a:extLst>
                <a:ext uri="{FF2B5EF4-FFF2-40B4-BE49-F238E27FC236}">
                  <a16:creationId xmlns:a16="http://schemas.microsoft.com/office/drawing/2014/main" id="{9541DB97-70E0-C655-AE20-5D206D0D284E}"/>
                </a:ext>
              </a:extLst>
            </p:cNvPr>
            <p:cNvSpPr/>
            <p:nvPr/>
          </p:nvSpPr>
          <p:spPr>
            <a:xfrm>
              <a:off x="1738458" y="4333213"/>
              <a:ext cx="813801" cy="1050409"/>
            </a:xfrm>
            <a:custGeom>
              <a:avLst/>
              <a:gdLst>
                <a:gd name="connsiteX0" fmla="*/ 34231 w 813801"/>
                <a:gd name="connsiteY0" fmla="*/ 346852 h 1050409"/>
                <a:gd name="connsiteX1" fmla="*/ 233737 w 813801"/>
                <a:gd name="connsiteY1" fmla="*/ 55907 h 1050409"/>
                <a:gd name="connsiteX2" fmla="*/ 624435 w 813801"/>
                <a:gd name="connsiteY2" fmla="*/ 30969 h 1050409"/>
                <a:gd name="connsiteX3" fmla="*/ 757438 w 813801"/>
                <a:gd name="connsiteY3" fmla="*/ 396729 h 1050409"/>
                <a:gd name="connsiteX4" fmla="*/ 790689 w 813801"/>
                <a:gd name="connsiteY4" fmla="*/ 671049 h 1050409"/>
                <a:gd name="connsiteX5" fmla="*/ 416617 w 813801"/>
                <a:gd name="connsiteY5" fmla="*/ 1028496 h 1050409"/>
                <a:gd name="connsiteX6" fmla="*/ 233737 w 813801"/>
                <a:gd name="connsiteY6" fmla="*/ 945369 h 1050409"/>
                <a:gd name="connsiteX7" fmla="*/ 142297 w 813801"/>
                <a:gd name="connsiteY7" fmla="*/ 405042 h 1050409"/>
                <a:gd name="connsiteX8" fmla="*/ 9293 w 813801"/>
                <a:gd name="connsiteY8" fmla="*/ 538045 h 1050409"/>
                <a:gd name="connsiteX9" fmla="*/ 34231 w 813801"/>
                <a:gd name="connsiteY9" fmla="*/ 346852 h 1050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13801" h="1050409">
                  <a:moveTo>
                    <a:pt x="34231" y="346852"/>
                  </a:moveTo>
                  <a:cubicBezTo>
                    <a:pt x="71638" y="266496"/>
                    <a:pt x="135370" y="108554"/>
                    <a:pt x="233737" y="55907"/>
                  </a:cubicBezTo>
                  <a:cubicBezTo>
                    <a:pt x="332104" y="3260"/>
                    <a:pt x="537152" y="-25835"/>
                    <a:pt x="624435" y="30969"/>
                  </a:cubicBezTo>
                  <a:cubicBezTo>
                    <a:pt x="711718" y="87773"/>
                    <a:pt x="729729" y="290049"/>
                    <a:pt x="757438" y="396729"/>
                  </a:cubicBezTo>
                  <a:cubicBezTo>
                    <a:pt x="785147" y="503409"/>
                    <a:pt x="847493" y="565755"/>
                    <a:pt x="790689" y="671049"/>
                  </a:cubicBezTo>
                  <a:cubicBezTo>
                    <a:pt x="733886" y="776344"/>
                    <a:pt x="509442" y="982776"/>
                    <a:pt x="416617" y="1028496"/>
                  </a:cubicBezTo>
                  <a:cubicBezTo>
                    <a:pt x="323792" y="1074216"/>
                    <a:pt x="279457" y="1049278"/>
                    <a:pt x="233737" y="945369"/>
                  </a:cubicBezTo>
                  <a:cubicBezTo>
                    <a:pt x="188017" y="841460"/>
                    <a:pt x="179704" y="472929"/>
                    <a:pt x="142297" y="405042"/>
                  </a:cubicBezTo>
                  <a:cubicBezTo>
                    <a:pt x="104890" y="337155"/>
                    <a:pt x="25918" y="544972"/>
                    <a:pt x="9293" y="538045"/>
                  </a:cubicBezTo>
                  <a:cubicBezTo>
                    <a:pt x="-7332" y="531118"/>
                    <a:pt x="-3176" y="427208"/>
                    <a:pt x="34231" y="346852"/>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05" name="フリーフォーム 1304">
              <a:extLst>
                <a:ext uri="{FF2B5EF4-FFF2-40B4-BE49-F238E27FC236}">
                  <a16:creationId xmlns:a16="http://schemas.microsoft.com/office/drawing/2014/main" id="{917441CC-4054-8B15-1D8A-D0AECFE9A146}"/>
                </a:ext>
              </a:extLst>
            </p:cNvPr>
            <p:cNvSpPr/>
            <p:nvPr/>
          </p:nvSpPr>
          <p:spPr>
            <a:xfrm>
              <a:off x="3678714" y="4519457"/>
              <a:ext cx="172880" cy="275894"/>
            </a:xfrm>
            <a:custGeom>
              <a:avLst/>
              <a:gdLst>
                <a:gd name="connsiteX0" fmla="*/ 2402 w 172880"/>
                <a:gd name="connsiteY0" fmla="*/ 42 h 275894"/>
                <a:gd name="connsiteX1" fmla="*/ 164282 w 172880"/>
                <a:gd name="connsiteY1" fmla="*/ 192547 h 275894"/>
                <a:gd name="connsiteX2" fmla="*/ 142406 w 172880"/>
                <a:gd name="connsiteY2" fmla="*/ 275674 h 275894"/>
                <a:gd name="connsiteX3" fmla="*/ 72404 w 172880"/>
                <a:gd name="connsiteY3" fmla="*/ 210047 h 275894"/>
                <a:gd name="connsiteX4" fmla="*/ 2402 w 172880"/>
                <a:gd name="connsiteY4" fmla="*/ 42 h 2758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880" h="275894">
                  <a:moveTo>
                    <a:pt x="2402" y="42"/>
                  </a:moveTo>
                  <a:cubicBezTo>
                    <a:pt x="17715" y="-2875"/>
                    <a:pt x="140948" y="146608"/>
                    <a:pt x="164282" y="192547"/>
                  </a:cubicBezTo>
                  <a:cubicBezTo>
                    <a:pt x="187616" y="238486"/>
                    <a:pt x="157719" y="272757"/>
                    <a:pt x="142406" y="275674"/>
                  </a:cubicBezTo>
                  <a:cubicBezTo>
                    <a:pt x="127093" y="278591"/>
                    <a:pt x="95738" y="252340"/>
                    <a:pt x="72404" y="210047"/>
                  </a:cubicBezTo>
                  <a:cubicBezTo>
                    <a:pt x="49070" y="167754"/>
                    <a:pt x="-12911" y="2959"/>
                    <a:pt x="2402" y="42"/>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06" name="フリーフォーム 1305">
              <a:extLst>
                <a:ext uri="{FF2B5EF4-FFF2-40B4-BE49-F238E27FC236}">
                  <a16:creationId xmlns:a16="http://schemas.microsoft.com/office/drawing/2014/main" id="{7A431E09-F1CB-E2DF-CB39-951A6E2604CB}"/>
                </a:ext>
              </a:extLst>
            </p:cNvPr>
            <p:cNvSpPr/>
            <p:nvPr/>
          </p:nvSpPr>
          <p:spPr>
            <a:xfrm>
              <a:off x="3820755" y="4526519"/>
              <a:ext cx="536886" cy="601320"/>
            </a:xfrm>
            <a:custGeom>
              <a:avLst/>
              <a:gdLst>
                <a:gd name="connsiteX0" fmla="*/ 365 w 536886"/>
                <a:gd name="connsiteY0" fmla="*/ 62981 h 601320"/>
                <a:gd name="connsiteX1" fmla="*/ 219121 w 536886"/>
                <a:gd name="connsiteY1" fmla="*/ 10480 h 601320"/>
                <a:gd name="connsiteX2" fmla="*/ 490378 w 536886"/>
                <a:gd name="connsiteY2" fmla="*/ 268612 h 601320"/>
                <a:gd name="connsiteX3" fmla="*/ 529755 w 536886"/>
                <a:gd name="connsiteY3" fmla="*/ 570495 h 601320"/>
                <a:gd name="connsiteX4" fmla="*/ 411626 w 536886"/>
                <a:gd name="connsiteY4" fmla="*/ 566120 h 601320"/>
                <a:gd name="connsiteX5" fmla="*/ 324124 w 536886"/>
                <a:gd name="connsiteY5" fmla="*/ 347364 h 601320"/>
                <a:gd name="connsiteX6" fmla="*/ 367875 w 536886"/>
                <a:gd name="connsiteY6" fmla="*/ 312363 h 601320"/>
                <a:gd name="connsiteX7" fmla="*/ 324124 w 536886"/>
                <a:gd name="connsiteY7" fmla="*/ 185485 h 601320"/>
                <a:gd name="connsiteX8" fmla="*/ 170995 w 536886"/>
                <a:gd name="connsiteY8" fmla="*/ 181110 h 601320"/>
                <a:gd name="connsiteX9" fmla="*/ 365 w 536886"/>
                <a:gd name="connsiteY9" fmla="*/ 62981 h 601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6886" h="601320">
                  <a:moveTo>
                    <a:pt x="365" y="62981"/>
                  </a:moveTo>
                  <a:cubicBezTo>
                    <a:pt x="8386" y="34543"/>
                    <a:pt x="137452" y="-23792"/>
                    <a:pt x="219121" y="10480"/>
                  </a:cubicBezTo>
                  <a:cubicBezTo>
                    <a:pt x="300790" y="44752"/>
                    <a:pt x="438606" y="175276"/>
                    <a:pt x="490378" y="268612"/>
                  </a:cubicBezTo>
                  <a:cubicBezTo>
                    <a:pt x="542150" y="361948"/>
                    <a:pt x="542880" y="520910"/>
                    <a:pt x="529755" y="570495"/>
                  </a:cubicBezTo>
                  <a:cubicBezTo>
                    <a:pt x="516630" y="620080"/>
                    <a:pt x="445898" y="603309"/>
                    <a:pt x="411626" y="566120"/>
                  </a:cubicBezTo>
                  <a:cubicBezTo>
                    <a:pt x="377354" y="528932"/>
                    <a:pt x="331416" y="389657"/>
                    <a:pt x="324124" y="347364"/>
                  </a:cubicBezTo>
                  <a:cubicBezTo>
                    <a:pt x="316832" y="305071"/>
                    <a:pt x="367875" y="339343"/>
                    <a:pt x="367875" y="312363"/>
                  </a:cubicBezTo>
                  <a:cubicBezTo>
                    <a:pt x="367875" y="285383"/>
                    <a:pt x="356937" y="207361"/>
                    <a:pt x="324124" y="185485"/>
                  </a:cubicBezTo>
                  <a:cubicBezTo>
                    <a:pt x="291311" y="163610"/>
                    <a:pt x="223496" y="200798"/>
                    <a:pt x="170995" y="181110"/>
                  </a:cubicBezTo>
                  <a:cubicBezTo>
                    <a:pt x="118494" y="161422"/>
                    <a:pt x="-7656" y="91419"/>
                    <a:pt x="365" y="62981"/>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307" name="グループ化 1306">
              <a:extLst>
                <a:ext uri="{FF2B5EF4-FFF2-40B4-BE49-F238E27FC236}">
                  <a16:creationId xmlns:a16="http://schemas.microsoft.com/office/drawing/2014/main" id="{BD472F59-8F9A-E70A-63D4-615E762C3FC2}"/>
                </a:ext>
              </a:extLst>
            </p:cNvPr>
            <p:cNvGrpSpPr/>
            <p:nvPr/>
          </p:nvGrpSpPr>
          <p:grpSpPr>
            <a:xfrm>
              <a:off x="7577783" y="6928972"/>
              <a:ext cx="596014" cy="393965"/>
              <a:chOff x="3239060" y="5982346"/>
              <a:chExt cx="3657686" cy="2417735"/>
            </a:xfrm>
          </p:grpSpPr>
          <p:sp>
            <p:nvSpPr>
              <p:cNvPr id="1469" name="フリーフォーム 1468">
                <a:extLst>
                  <a:ext uri="{FF2B5EF4-FFF2-40B4-BE49-F238E27FC236}">
                    <a16:creationId xmlns:a16="http://schemas.microsoft.com/office/drawing/2014/main" id="{D11323F8-31BE-FC36-0AC2-7AA84A041C4D}"/>
                  </a:ext>
                </a:extLst>
              </p:cNvPr>
              <p:cNvSpPr/>
              <p:nvPr/>
            </p:nvSpPr>
            <p:spPr>
              <a:xfrm>
                <a:off x="5300420" y="6323308"/>
                <a:ext cx="1596326" cy="2076773"/>
              </a:xfrm>
              <a:custGeom>
                <a:avLst/>
                <a:gdLst>
                  <a:gd name="connsiteX0" fmla="*/ 1596326 w 1596326"/>
                  <a:gd name="connsiteY0" fmla="*/ 0 h 2076773"/>
                  <a:gd name="connsiteX1" fmla="*/ 1332855 w 1596326"/>
                  <a:gd name="connsiteY1" fmla="*/ 449451 h 2076773"/>
                  <a:gd name="connsiteX2" fmla="*/ 929899 w 1596326"/>
                  <a:gd name="connsiteY2" fmla="*/ 790414 h 2076773"/>
                  <a:gd name="connsiteX3" fmla="*/ 619933 w 1596326"/>
                  <a:gd name="connsiteY3" fmla="*/ 1379350 h 2076773"/>
                  <a:gd name="connsiteX4" fmla="*/ 263472 w 1596326"/>
                  <a:gd name="connsiteY4" fmla="*/ 1828800 h 2076773"/>
                  <a:gd name="connsiteX5" fmla="*/ 0 w 1596326"/>
                  <a:gd name="connsiteY5" fmla="*/ 2076773 h 207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96326" h="2076773">
                    <a:moveTo>
                      <a:pt x="1596326" y="0"/>
                    </a:moveTo>
                    <a:cubicBezTo>
                      <a:pt x="1520126" y="158857"/>
                      <a:pt x="1443926" y="317715"/>
                      <a:pt x="1332855" y="449451"/>
                    </a:cubicBezTo>
                    <a:cubicBezTo>
                      <a:pt x="1221784" y="581187"/>
                      <a:pt x="1048719" y="635431"/>
                      <a:pt x="929899" y="790414"/>
                    </a:cubicBezTo>
                    <a:cubicBezTo>
                      <a:pt x="811079" y="945397"/>
                      <a:pt x="731004" y="1206286"/>
                      <a:pt x="619933" y="1379350"/>
                    </a:cubicBezTo>
                    <a:cubicBezTo>
                      <a:pt x="508862" y="1552414"/>
                      <a:pt x="366794" y="1712563"/>
                      <a:pt x="263472" y="1828800"/>
                    </a:cubicBezTo>
                    <a:cubicBezTo>
                      <a:pt x="160150" y="1945037"/>
                      <a:pt x="80075" y="2010905"/>
                      <a:pt x="0" y="207677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70" name="フリーフォーム 1469">
                <a:extLst>
                  <a:ext uri="{FF2B5EF4-FFF2-40B4-BE49-F238E27FC236}">
                    <a16:creationId xmlns:a16="http://schemas.microsoft.com/office/drawing/2014/main" id="{9A1DFF8E-126D-C194-757A-C7F367F24F54}"/>
                  </a:ext>
                </a:extLst>
              </p:cNvPr>
              <p:cNvSpPr/>
              <p:nvPr/>
            </p:nvSpPr>
            <p:spPr>
              <a:xfrm>
                <a:off x="4348099" y="6788258"/>
                <a:ext cx="890328" cy="1538375"/>
              </a:xfrm>
              <a:custGeom>
                <a:avLst/>
                <a:gdLst>
                  <a:gd name="connsiteX0" fmla="*/ 425379 w 890328"/>
                  <a:gd name="connsiteY0" fmla="*/ 0 h 1538375"/>
                  <a:gd name="connsiteX1" fmla="*/ 68918 w 890328"/>
                  <a:gd name="connsiteY1" fmla="*/ 635430 h 1538375"/>
                  <a:gd name="connsiteX2" fmla="*/ 22423 w 890328"/>
                  <a:gd name="connsiteY2" fmla="*/ 852406 h 1538375"/>
                  <a:gd name="connsiteX3" fmla="*/ 332389 w 890328"/>
                  <a:gd name="connsiteY3" fmla="*/ 1177871 h 1538375"/>
                  <a:gd name="connsiteX4" fmla="*/ 750843 w 890328"/>
                  <a:gd name="connsiteY4" fmla="*/ 1487837 h 1538375"/>
                  <a:gd name="connsiteX5" fmla="*/ 890328 w 890328"/>
                  <a:gd name="connsiteY5" fmla="*/ 1534332 h 1538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90328" h="1538375">
                    <a:moveTo>
                      <a:pt x="425379" y="0"/>
                    </a:moveTo>
                    <a:cubicBezTo>
                      <a:pt x="280728" y="246681"/>
                      <a:pt x="136077" y="493362"/>
                      <a:pt x="68918" y="635430"/>
                    </a:cubicBezTo>
                    <a:cubicBezTo>
                      <a:pt x="1759" y="777498"/>
                      <a:pt x="-21489" y="761999"/>
                      <a:pt x="22423" y="852406"/>
                    </a:cubicBezTo>
                    <a:cubicBezTo>
                      <a:pt x="66335" y="942813"/>
                      <a:pt x="210986" y="1071966"/>
                      <a:pt x="332389" y="1177871"/>
                    </a:cubicBezTo>
                    <a:cubicBezTo>
                      <a:pt x="453792" y="1283776"/>
                      <a:pt x="657853" y="1428427"/>
                      <a:pt x="750843" y="1487837"/>
                    </a:cubicBezTo>
                    <a:cubicBezTo>
                      <a:pt x="843833" y="1547247"/>
                      <a:pt x="867080" y="1540789"/>
                      <a:pt x="890328" y="153433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71" name="フリーフォーム 1470">
                <a:extLst>
                  <a:ext uri="{FF2B5EF4-FFF2-40B4-BE49-F238E27FC236}">
                    <a16:creationId xmlns:a16="http://schemas.microsoft.com/office/drawing/2014/main" id="{1657999A-0D66-4BC8-D3F3-B6837C0A5686}"/>
                  </a:ext>
                </a:extLst>
              </p:cNvPr>
              <p:cNvSpPr/>
              <p:nvPr/>
            </p:nvSpPr>
            <p:spPr>
              <a:xfrm>
                <a:off x="5005953" y="6470081"/>
                <a:ext cx="1239864" cy="318177"/>
              </a:xfrm>
              <a:custGeom>
                <a:avLst/>
                <a:gdLst>
                  <a:gd name="connsiteX0" fmla="*/ 0 w 1239864"/>
                  <a:gd name="connsiteY0" fmla="*/ 318177 h 318177"/>
                  <a:gd name="connsiteX1" fmla="*/ 588935 w 1239864"/>
                  <a:gd name="connsiteY1" fmla="*/ 23709 h 318177"/>
                  <a:gd name="connsiteX2" fmla="*/ 1239864 w 1239864"/>
                  <a:gd name="connsiteY2" fmla="*/ 39207 h 318177"/>
                </a:gdLst>
                <a:ahLst/>
                <a:cxnLst>
                  <a:cxn ang="0">
                    <a:pos x="connsiteX0" y="connsiteY0"/>
                  </a:cxn>
                  <a:cxn ang="0">
                    <a:pos x="connsiteX1" y="connsiteY1"/>
                  </a:cxn>
                  <a:cxn ang="0">
                    <a:pos x="connsiteX2" y="connsiteY2"/>
                  </a:cxn>
                </a:cxnLst>
                <a:rect l="l" t="t" r="r" b="b"/>
                <a:pathLst>
                  <a:path w="1239864" h="318177">
                    <a:moveTo>
                      <a:pt x="0" y="318177"/>
                    </a:moveTo>
                    <a:cubicBezTo>
                      <a:pt x="191145" y="194190"/>
                      <a:pt x="382291" y="70204"/>
                      <a:pt x="588935" y="23709"/>
                    </a:cubicBezTo>
                    <a:cubicBezTo>
                      <a:pt x="795579" y="-22786"/>
                      <a:pt x="1017721" y="8210"/>
                      <a:pt x="1239864" y="3920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72" name="フリーフォーム 1471">
                <a:extLst>
                  <a:ext uri="{FF2B5EF4-FFF2-40B4-BE49-F238E27FC236}">
                    <a16:creationId xmlns:a16="http://schemas.microsoft.com/office/drawing/2014/main" id="{3CAA87D2-4013-E7C4-E616-B9D6A78BD38D}"/>
                  </a:ext>
                </a:extLst>
              </p:cNvPr>
              <p:cNvSpPr/>
              <p:nvPr/>
            </p:nvSpPr>
            <p:spPr>
              <a:xfrm>
                <a:off x="4912963" y="6803756"/>
                <a:ext cx="413210" cy="697424"/>
              </a:xfrm>
              <a:custGeom>
                <a:avLst/>
                <a:gdLst>
                  <a:gd name="connsiteX0" fmla="*/ 387457 w 413210"/>
                  <a:gd name="connsiteY0" fmla="*/ 0 h 697424"/>
                  <a:gd name="connsiteX1" fmla="*/ 371959 w 413210"/>
                  <a:gd name="connsiteY1" fmla="*/ 278969 h 697424"/>
                  <a:gd name="connsiteX2" fmla="*/ 0 w 413210"/>
                  <a:gd name="connsiteY2" fmla="*/ 697424 h 697424"/>
                </a:gdLst>
                <a:ahLst/>
                <a:cxnLst>
                  <a:cxn ang="0">
                    <a:pos x="connsiteX0" y="connsiteY0"/>
                  </a:cxn>
                  <a:cxn ang="0">
                    <a:pos x="connsiteX1" y="connsiteY1"/>
                  </a:cxn>
                  <a:cxn ang="0">
                    <a:pos x="connsiteX2" y="connsiteY2"/>
                  </a:cxn>
                </a:cxnLst>
                <a:rect l="l" t="t" r="r" b="b"/>
                <a:pathLst>
                  <a:path w="413210" h="697424">
                    <a:moveTo>
                      <a:pt x="387457" y="0"/>
                    </a:moveTo>
                    <a:cubicBezTo>
                      <a:pt x="411996" y="81366"/>
                      <a:pt x="436535" y="162732"/>
                      <a:pt x="371959" y="278969"/>
                    </a:cubicBezTo>
                    <a:cubicBezTo>
                      <a:pt x="307383" y="395206"/>
                      <a:pt x="153691" y="546315"/>
                      <a:pt x="0" y="69742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73" name="フリーフォーム 1472">
                <a:extLst>
                  <a:ext uri="{FF2B5EF4-FFF2-40B4-BE49-F238E27FC236}">
                    <a16:creationId xmlns:a16="http://schemas.microsoft.com/office/drawing/2014/main" id="{546DDC10-BB9A-B8D4-146B-EA69DB74F378}"/>
                  </a:ext>
                </a:extLst>
              </p:cNvPr>
              <p:cNvSpPr/>
              <p:nvPr/>
            </p:nvSpPr>
            <p:spPr>
              <a:xfrm>
                <a:off x="5176434" y="7377193"/>
                <a:ext cx="46495" cy="542441"/>
              </a:xfrm>
              <a:custGeom>
                <a:avLst/>
                <a:gdLst>
                  <a:gd name="connsiteX0" fmla="*/ 0 w 46495"/>
                  <a:gd name="connsiteY0" fmla="*/ 0 h 542441"/>
                  <a:gd name="connsiteX1" fmla="*/ 46495 w 46495"/>
                  <a:gd name="connsiteY1" fmla="*/ 542441 h 542441"/>
                </a:gdLst>
                <a:ahLst/>
                <a:cxnLst>
                  <a:cxn ang="0">
                    <a:pos x="connsiteX0" y="connsiteY0"/>
                  </a:cxn>
                  <a:cxn ang="0">
                    <a:pos x="connsiteX1" y="connsiteY1"/>
                  </a:cxn>
                </a:cxnLst>
                <a:rect l="l" t="t" r="r" b="b"/>
                <a:pathLst>
                  <a:path w="46495" h="542441">
                    <a:moveTo>
                      <a:pt x="0" y="0"/>
                    </a:moveTo>
                    <a:lnTo>
                      <a:pt x="46495" y="542441"/>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74" name="フリーフォーム 1473">
                <a:extLst>
                  <a:ext uri="{FF2B5EF4-FFF2-40B4-BE49-F238E27FC236}">
                    <a16:creationId xmlns:a16="http://schemas.microsoft.com/office/drawing/2014/main" id="{CD5245D8-AB26-A3C0-E9F2-4BC4D8C65107}"/>
                  </a:ext>
                </a:extLst>
              </p:cNvPr>
              <p:cNvSpPr/>
              <p:nvPr/>
            </p:nvSpPr>
            <p:spPr>
              <a:xfrm>
                <a:off x="5300420" y="7051729"/>
                <a:ext cx="433953" cy="92990"/>
              </a:xfrm>
              <a:custGeom>
                <a:avLst/>
                <a:gdLst>
                  <a:gd name="connsiteX0" fmla="*/ 0 w 433953"/>
                  <a:gd name="connsiteY0" fmla="*/ 0 h 92990"/>
                  <a:gd name="connsiteX1" fmla="*/ 433953 w 433953"/>
                  <a:gd name="connsiteY1" fmla="*/ 92990 h 92990"/>
                </a:gdLst>
                <a:ahLst/>
                <a:cxnLst>
                  <a:cxn ang="0">
                    <a:pos x="connsiteX0" y="connsiteY0"/>
                  </a:cxn>
                  <a:cxn ang="0">
                    <a:pos x="connsiteX1" y="connsiteY1"/>
                  </a:cxn>
                </a:cxnLst>
                <a:rect l="l" t="t" r="r" b="b"/>
                <a:pathLst>
                  <a:path w="433953" h="92990">
                    <a:moveTo>
                      <a:pt x="0" y="0"/>
                    </a:moveTo>
                    <a:lnTo>
                      <a:pt x="433953" y="9299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75" name="フリーフォーム 1474">
                <a:extLst>
                  <a:ext uri="{FF2B5EF4-FFF2-40B4-BE49-F238E27FC236}">
                    <a16:creationId xmlns:a16="http://schemas.microsoft.com/office/drawing/2014/main" id="{EAEC292E-7B60-AC22-7A9A-B6845B836286}"/>
                  </a:ext>
                </a:extLst>
              </p:cNvPr>
              <p:cNvSpPr/>
              <p:nvPr/>
            </p:nvSpPr>
            <p:spPr>
              <a:xfrm>
                <a:off x="3239060" y="7113722"/>
                <a:ext cx="1069469" cy="1061567"/>
              </a:xfrm>
              <a:custGeom>
                <a:avLst/>
                <a:gdLst>
                  <a:gd name="connsiteX0" fmla="*/ 108574 w 1069469"/>
                  <a:gd name="connsiteY0" fmla="*/ 0 h 1061567"/>
                  <a:gd name="connsiteX1" fmla="*/ 86 w 1069469"/>
                  <a:gd name="connsiteY1" fmla="*/ 542441 h 1061567"/>
                  <a:gd name="connsiteX2" fmla="*/ 124072 w 1069469"/>
                  <a:gd name="connsiteY2" fmla="*/ 836909 h 1061567"/>
                  <a:gd name="connsiteX3" fmla="*/ 325550 w 1069469"/>
                  <a:gd name="connsiteY3" fmla="*/ 1007390 h 1061567"/>
                  <a:gd name="connsiteX4" fmla="*/ 697509 w 1069469"/>
                  <a:gd name="connsiteY4" fmla="*/ 1053885 h 1061567"/>
                  <a:gd name="connsiteX5" fmla="*/ 821496 w 1069469"/>
                  <a:gd name="connsiteY5" fmla="*/ 867905 h 1061567"/>
                  <a:gd name="connsiteX6" fmla="*/ 867991 w 1069469"/>
                  <a:gd name="connsiteY6" fmla="*/ 1007390 h 1061567"/>
                  <a:gd name="connsiteX7" fmla="*/ 1069469 w 1069469"/>
                  <a:gd name="connsiteY7" fmla="*/ 635431 h 10615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69469" h="1061567">
                    <a:moveTo>
                      <a:pt x="108574" y="0"/>
                    </a:moveTo>
                    <a:cubicBezTo>
                      <a:pt x="53038" y="201478"/>
                      <a:pt x="-2497" y="402956"/>
                      <a:pt x="86" y="542441"/>
                    </a:cubicBezTo>
                    <a:cubicBezTo>
                      <a:pt x="2669" y="681926"/>
                      <a:pt x="69828" y="759418"/>
                      <a:pt x="124072" y="836909"/>
                    </a:cubicBezTo>
                    <a:cubicBezTo>
                      <a:pt x="178316" y="914401"/>
                      <a:pt x="229977" y="971227"/>
                      <a:pt x="325550" y="1007390"/>
                    </a:cubicBezTo>
                    <a:cubicBezTo>
                      <a:pt x="421123" y="1043553"/>
                      <a:pt x="614851" y="1077132"/>
                      <a:pt x="697509" y="1053885"/>
                    </a:cubicBezTo>
                    <a:cubicBezTo>
                      <a:pt x="780167" y="1030638"/>
                      <a:pt x="793082" y="875654"/>
                      <a:pt x="821496" y="867905"/>
                    </a:cubicBezTo>
                    <a:cubicBezTo>
                      <a:pt x="849910" y="860156"/>
                      <a:pt x="826662" y="1046136"/>
                      <a:pt x="867991" y="1007390"/>
                    </a:cubicBezTo>
                    <a:cubicBezTo>
                      <a:pt x="909320" y="968644"/>
                      <a:pt x="989394" y="802037"/>
                      <a:pt x="1069469" y="63543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76" name="フリーフォーム 1475">
                <a:extLst>
                  <a:ext uri="{FF2B5EF4-FFF2-40B4-BE49-F238E27FC236}">
                    <a16:creationId xmlns:a16="http://schemas.microsoft.com/office/drawing/2014/main" id="{A2DF2AEC-FE57-3DEA-D8EE-BAE128660901}"/>
                  </a:ext>
                </a:extLst>
              </p:cNvPr>
              <p:cNvSpPr/>
              <p:nvPr/>
            </p:nvSpPr>
            <p:spPr>
              <a:xfrm>
                <a:off x="3673098" y="6819254"/>
                <a:ext cx="697424" cy="348372"/>
              </a:xfrm>
              <a:custGeom>
                <a:avLst/>
                <a:gdLst>
                  <a:gd name="connsiteX0" fmla="*/ 0 w 697424"/>
                  <a:gd name="connsiteY0" fmla="*/ 201478 h 348372"/>
                  <a:gd name="connsiteX1" fmla="*/ 495946 w 697424"/>
                  <a:gd name="connsiteY1" fmla="*/ 340963 h 348372"/>
                  <a:gd name="connsiteX2" fmla="*/ 697424 w 697424"/>
                  <a:gd name="connsiteY2" fmla="*/ 0 h 348372"/>
                </a:gdLst>
                <a:ahLst/>
                <a:cxnLst>
                  <a:cxn ang="0">
                    <a:pos x="connsiteX0" y="connsiteY0"/>
                  </a:cxn>
                  <a:cxn ang="0">
                    <a:pos x="connsiteX1" y="connsiteY1"/>
                  </a:cxn>
                  <a:cxn ang="0">
                    <a:pos x="connsiteX2" y="connsiteY2"/>
                  </a:cxn>
                </a:cxnLst>
                <a:rect l="l" t="t" r="r" b="b"/>
                <a:pathLst>
                  <a:path w="697424" h="348372">
                    <a:moveTo>
                      <a:pt x="0" y="201478"/>
                    </a:moveTo>
                    <a:cubicBezTo>
                      <a:pt x="189854" y="288010"/>
                      <a:pt x="379709" y="374543"/>
                      <a:pt x="495946" y="340963"/>
                    </a:cubicBezTo>
                    <a:cubicBezTo>
                      <a:pt x="612183" y="307383"/>
                      <a:pt x="654803" y="153691"/>
                      <a:pt x="697424"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77" name="フリーフォーム 1476">
                <a:extLst>
                  <a:ext uri="{FF2B5EF4-FFF2-40B4-BE49-F238E27FC236}">
                    <a16:creationId xmlns:a16="http://schemas.microsoft.com/office/drawing/2014/main" id="{EB26BE3B-BE22-43D7-15C2-41581F9BE59B}"/>
                  </a:ext>
                </a:extLst>
              </p:cNvPr>
              <p:cNvSpPr/>
              <p:nvPr/>
            </p:nvSpPr>
            <p:spPr>
              <a:xfrm>
                <a:off x="5083444" y="5982346"/>
                <a:ext cx="1100380" cy="340962"/>
              </a:xfrm>
              <a:custGeom>
                <a:avLst/>
                <a:gdLst>
                  <a:gd name="connsiteX0" fmla="*/ 0 w 1100380"/>
                  <a:gd name="connsiteY0" fmla="*/ 340962 h 340962"/>
                  <a:gd name="connsiteX1" fmla="*/ 1100380 w 1100380"/>
                  <a:gd name="connsiteY1" fmla="*/ 0 h 340962"/>
                </a:gdLst>
                <a:ahLst/>
                <a:cxnLst>
                  <a:cxn ang="0">
                    <a:pos x="connsiteX0" y="connsiteY0"/>
                  </a:cxn>
                  <a:cxn ang="0">
                    <a:pos x="connsiteX1" y="connsiteY1"/>
                  </a:cxn>
                </a:cxnLst>
                <a:rect l="l" t="t" r="r" b="b"/>
                <a:pathLst>
                  <a:path w="1100380" h="340962">
                    <a:moveTo>
                      <a:pt x="0" y="340962"/>
                    </a:moveTo>
                    <a:lnTo>
                      <a:pt x="1100380" y="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308" name="フリーフォーム 1307">
              <a:extLst>
                <a:ext uri="{FF2B5EF4-FFF2-40B4-BE49-F238E27FC236}">
                  <a16:creationId xmlns:a16="http://schemas.microsoft.com/office/drawing/2014/main" id="{D238F230-D376-2397-75BA-C38C561126AF}"/>
                </a:ext>
              </a:extLst>
            </p:cNvPr>
            <p:cNvSpPr/>
            <p:nvPr/>
          </p:nvSpPr>
          <p:spPr>
            <a:xfrm>
              <a:off x="7470366" y="6587090"/>
              <a:ext cx="744115" cy="683766"/>
            </a:xfrm>
            <a:custGeom>
              <a:avLst/>
              <a:gdLst>
                <a:gd name="connsiteX0" fmla="*/ 319611 w 744114"/>
                <a:gd name="connsiteY0" fmla="*/ 149412 h 683766"/>
                <a:gd name="connsiteX1" fmla="*/ 468339 w 744114"/>
                <a:gd name="connsiteY1" fmla="*/ 265089 h 683766"/>
                <a:gd name="connsiteX2" fmla="*/ 721727 w 744114"/>
                <a:gd name="connsiteY2" fmla="*/ 413817 h 683766"/>
                <a:gd name="connsiteX3" fmla="*/ 699693 w 744114"/>
                <a:gd name="connsiteY3" fmla="*/ 623137 h 683766"/>
                <a:gd name="connsiteX4" fmla="*/ 440796 w 744114"/>
                <a:gd name="connsiteY4" fmla="*/ 683730 h 683766"/>
                <a:gd name="connsiteX5" fmla="*/ 358170 w 744114"/>
                <a:gd name="connsiteY5" fmla="*/ 617629 h 683766"/>
                <a:gd name="connsiteX6" fmla="*/ 330628 w 744114"/>
                <a:gd name="connsiteY6" fmla="*/ 386274 h 683766"/>
                <a:gd name="connsiteX7" fmla="*/ 122 w 744114"/>
                <a:gd name="connsiteY7" fmla="*/ 6192 h 683766"/>
                <a:gd name="connsiteX8" fmla="*/ 319611 w 744114"/>
                <a:gd name="connsiteY8" fmla="*/ 149412 h 683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44114" h="683766">
                  <a:moveTo>
                    <a:pt x="319611" y="149412"/>
                  </a:moveTo>
                  <a:cubicBezTo>
                    <a:pt x="397647" y="192561"/>
                    <a:pt x="401320" y="221022"/>
                    <a:pt x="468339" y="265089"/>
                  </a:cubicBezTo>
                  <a:cubicBezTo>
                    <a:pt x="535358" y="309156"/>
                    <a:pt x="683168" y="354142"/>
                    <a:pt x="721727" y="413817"/>
                  </a:cubicBezTo>
                  <a:cubicBezTo>
                    <a:pt x="760286" y="473492"/>
                    <a:pt x="746515" y="578152"/>
                    <a:pt x="699693" y="623137"/>
                  </a:cubicBezTo>
                  <a:cubicBezTo>
                    <a:pt x="652871" y="668122"/>
                    <a:pt x="497716" y="684648"/>
                    <a:pt x="440796" y="683730"/>
                  </a:cubicBezTo>
                  <a:cubicBezTo>
                    <a:pt x="383876" y="682812"/>
                    <a:pt x="376531" y="667205"/>
                    <a:pt x="358170" y="617629"/>
                  </a:cubicBezTo>
                  <a:cubicBezTo>
                    <a:pt x="339809" y="568053"/>
                    <a:pt x="390303" y="488180"/>
                    <a:pt x="330628" y="386274"/>
                  </a:cubicBezTo>
                  <a:cubicBezTo>
                    <a:pt x="270953" y="284368"/>
                    <a:pt x="6548" y="42915"/>
                    <a:pt x="122" y="6192"/>
                  </a:cubicBezTo>
                  <a:cubicBezTo>
                    <a:pt x="-6304" y="-30531"/>
                    <a:pt x="241575" y="106263"/>
                    <a:pt x="319611" y="149412"/>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09" name="フリーフォーム 1308">
              <a:extLst>
                <a:ext uri="{FF2B5EF4-FFF2-40B4-BE49-F238E27FC236}">
                  <a16:creationId xmlns:a16="http://schemas.microsoft.com/office/drawing/2014/main" id="{2E5D408D-7756-04B3-9C61-CE9FAEED9FEE}"/>
                </a:ext>
              </a:extLst>
            </p:cNvPr>
            <p:cNvSpPr/>
            <p:nvPr/>
          </p:nvSpPr>
          <p:spPr>
            <a:xfrm>
              <a:off x="3504025" y="11504428"/>
              <a:ext cx="1351784" cy="484878"/>
            </a:xfrm>
            <a:custGeom>
              <a:avLst/>
              <a:gdLst>
                <a:gd name="connsiteX0" fmla="*/ 759631 w 1351784"/>
                <a:gd name="connsiteY0" fmla="*/ 0 h 484878"/>
                <a:gd name="connsiteX1" fmla="*/ 632040 w 1351784"/>
                <a:gd name="connsiteY1" fmla="*/ 202019 h 484878"/>
                <a:gd name="connsiteX2" fmla="*/ 174840 w 1351784"/>
                <a:gd name="connsiteY2" fmla="*/ 255181 h 484878"/>
                <a:gd name="connsiteX3" fmla="*/ 57882 w 1351784"/>
                <a:gd name="connsiteY3" fmla="*/ 478465 h 484878"/>
                <a:gd name="connsiteX4" fmla="*/ 1057342 w 1351784"/>
                <a:gd name="connsiteY4" fmla="*/ 425302 h 484878"/>
                <a:gd name="connsiteX5" fmla="*/ 1323156 w 1351784"/>
                <a:gd name="connsiteY5" fmla="*/ 435935 h 484878"/>
                <a:gd name="connsiteX6" fmla="*/ 1344422 w 1351784"/>
                <a:gd name="connsiteY6" fmla="*/ 308344 h 484878"/>
                <a:gd name="connsiteX7" fmla="*/ 1323156 w 1351784"/>
                <a:gd name="connsiteY7" fmla="*/ 53163 h 484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51784" h="484878">
                  <a:moveTo>
                    <a:pt x="759631" y="0"/>
                  </a:moveTo>
                  <a:cubicBezTo>
                    <a:pt x="744568" y="79744"/>
                    <a:pt x="729505" y="159489"/>
                    <a:pt x="632040" y="202019"/>
                  </a:cubicBezTo>
                  <a:cubicBezTo>
                    <a:pt x="534575" y="244549"/>
                    <a:pt x="270533" y="209107"/>
                    <a:pt x="174840" y="255181"/>
                  </a:cubicBezTo>
                  <a:cubicBezTo>
                    <a:pt x="79147" y="301255"/>
                    <a:pt x="-89202" y="450112"/>
                    <a:pt x="57882" y="478465"/>
                  </a:cubicBezTo>
                  <a:cubicBezTo>
                    <a:pt x="204966" y="506818"/>
                    <a:pt x="846463" y="432390"/>
                    <a:pt x="1057342" y="425302"/>
                  </a:cubicBezTo>
                  <a:cubicBezTo>
                    <a:pt x="1268221" y="418214"/>
                    <a:pt x="1275309" y="455428"/>
                    <a:pt x="1323156" y="435935"/>
                  </a:cubicBezTo>
                  <a:cubicBezTo>
                    <a:pt x="1371003" y="416442"/>
                    <a:pt x="1344422" y="372139"/>
                    <a:pt x="1344422" y="308344"/>
                  </a:cubicBezTo>
                  <a:cubicBezTo>
                    <a:pt x="1344422" y="244549"/>
                    <a:pt x="1333789" y="148856"/>
                    <a:pt x="1323156" y="5316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10" name="フリーフォーム 1309">
              <a:extLst>
                <a:ext uri="{FF2B5EF4-FFF2-40B4-BE49-F238E27FC236}">
                  <a16:creationId xmlns:a16="http://schemas.microsoft.com/office/drawing/2014/main" id="{C00B52B2-76F5-0EB9-5BE3-EF1CC4FADE7E}"/>
                </a:ext>
              </a:extLst>
            </p:cNvPr>
            <p:cNvSpPr/>
            <p:nvPr/>
          </p:nvSpPr>
          <p:spPr>
            <a:xfrm>
              <a:off x="5390707" y="11568223"/>
              <a:ext cx="1331734" cy="431947"/>
            </a:xfrm>
            <a:custGeom>
              <a:avLst/>
              <a:gdLst>
                <a:gd name="connsiteX0" fmla="*/ 0 w 1331734"/>
                <a:gd name="connsiteY0" fmla="*/ 10633 h 431947"/>
                <a:gd name="connsiteX1" fmla="*/ 106326 w 1331734"/>
                <a:gd name="connsiteY1" fmla="*/ 159489 h 431947"/>
                <a:gd name="connsiteX2" fmla="*/ 478465 w 1331734"/>
                <a:gd name="connsiteY2" fmla="*/ 276447 h 431947"/>
                <a:gd name="connsiteX3" fmla="*/ 850605 w 1331734"/>
                <a:gd name="connsiteY3" fmla="*/ 414670 h 431947"/>
                <a:gd name="connsiteX4" fmla="*/ 1275907 w 1331734"/>
                <a:gd name="connsiteY4" fmla="*/ 414670 h 431947"/>
                <a:gd name="connsiteX5" fmla="*/ 1265274 w 1331734"/>
                <a:gd name="connsiteY5" fmla="*/ 276447 h 431947"/>
                <a:gd name="connsiteX6" fmla="*/ 712381 w 1331734"/>
                <a:gd name="connsiteY6" fmla="*/ 0 h 431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31734" h="431947">
                  <a:moveTo>
                    <a:pt x="0" y="10633"/>
                  </a:moveTo>
                  <a:cubicBezTo>
                    <a:pt x="13291" y="62910"/>
                    <a:pt x="26582" y="115187"/>
                    <a:pt x="106326" y="159489"/>
                  </a:cubicBezTo>
                  <a:cubicBezTo>
                    <a:pt x="186070" y="203791"/>
                    <a:pt x="354419" y="233917"/>
                    <a:pt x="478465" y="276447"/>
                  </a:cubicBezTo>
                  <a:cubicBezTo>
                    <a:pt x="602511" y="318977"/>
                    <a:pt x="717698" y="391633"/>
                    <a:pt x="850605" y="414670"/>
                  </a:cubicBezTo>
                  <a:cubicBezTo>
                    <a:pt x="983512" y="437707"/>
                    <a:pt x="1206796" y="437707"/>
                    <a:pt x="1275907" y="414670"/>
                  </a:cubicBezTo>
                  <a:cubicBezTo>
                    <a:pt x="1345018" y="391633"/>
                    <a:pt x="1359195" y="345559"/>
                    <a:pt x="1265274" y="276447"/>
                  </a:cubicBezTo>
                  <a:cubicBezTo>
                    <a:pt x="1171353" y="207335"/>
                    <a:pt x="941867" y="103667"/>
                    <a:pt x="712381"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11" name="フリーフォーム 1310">
              <a:extLst>
                <a:ext uri="{FF2B5EF4-FFF2-40B4-BE49-F238E27FC236}">
                  <a16:creationId xmlns:a16="http://schemas.microsoft.com/office/drawing/2014/main" id="{52FD6E7C-D762-5AC6-9AA9-FAA50FCD3E88}"/>
                </a:ext>
              </a:extLst>
            </p:cNvPr>
            <p:cNvSpPr/>
            <p:nvPr/>
          </p:nvSpPr>
          <p:spPr>
            <a:xfrm>
              <a:off x="3838353" y="11621386"/>
              <a:ext cx="425303" cy="191386"/>
            </a:xfrm>
            <a:custGeom>
              <a:avLst/>
              <a:gdLst>
                <a:gd name="connsiteX0" fmla="*/ 0 w 425303"/>
                <a:gd name="connsiteY0" fmla="*/ 191386 h 191386"/>
                <a:gd name="connsiteX1" fmla="*/ 308345 w 425303"/>
                <a:gd name="connsiteY1" fmla="*/ 127591 h 191386"/>
                <a:gd name="connsiteX2" fmla="*/ 425303 w 425303"/>
                <a:gd name="connsiteY2" fmla="*/ 0 h 191386"/>
              </a:gdLst>
              <a:ahLst/>
              <a:cxnLst>
                <a:cxn ang="0">
                  <a:pos x="connsiteX0" y="connsiteY0"/>
                </a:cxn>
                <a:cxn ang="0">
                  <a:pos x="connsiteX1" y="connsiteY1"/>
                </a:cxn>
                <a:cxn ang="0">
                  <a:pos x="connsiteX2" y="connsiteY2"/>
                </a:cxn>
              </a:cxnLst>
              <a:rect l="l" t="t" r="r" b="b"/>
              <a:pathLst>
                <a:path w="425303" h="191386">
                  <a:moveTo>
                    <a:pt x="0" y="191386"/>
                  </a:moveTo>
                  <a:cubicBezTo>
                    <a:pt x="118730" y="175437"/>
                    <a:pt x="237461" y="159489"/>
                    <a:pt x="308345" y="127591"/>
                  </a:cubicBezTo>
                  <a:cubicBezTo>
                    <a:pt x="379229" y="95693"/>
                    <a:pt x="402266" y="47846"/>
                    <a:pt x="425303"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12" name="フリーフォーム 1311">
              <a:extLst>
                <a:ext uri="{FF2B5EF4-FFF2-40B4-BE49-F238E27FC236}">
                  <a16:creationId xmlns:a16="http://schemas.microsoft.com/office/drawing/2014/main" id="{1997AAC7-1959-CC65-9D42-00FC0BBD7AAA}"/>
                </a:ext>
              </a:extLst>
            </p:cNvPr>
            <p:cNvSpPr/>
            <p:nvPr/>
          </p:nvSpPr>
          <p:spPr>
            <a:xfrm>
              <a:off x="5890437" y="11610753"/>
              <a:ext cx="510363" cy="233917"/>
            </a:xfrm>
            <a:custGeom>
              <a:avLst/>
              <a:gdLst>
                <a:gd name="connsiteX0" fmla="*/ 0 w 510363"/>
                <a:gd name="connsiteY0" fmla="*/ 0 h 233917"/>
                <a:gd name="connsiteX1" fmla="*/ 297712 w 510363"/>
                <a:gd name="connsiteY1" fmla="*/ 116959 h 233917"/>
                <a:gd name="connsiteX2" fmla="*/ 510363 w 510363"/>
                <a:gd name="connsiteY2" fmla="*/ 233917 h 233917"/>
              </a:gdLst>
              <a:ahLst/>
              <a:cxnLst>
                <a:cxn ang="0">
                  <a:pos x="connsiteX0" y="connsiteY0"/>
                </a:cxn>
                <a:cxn ang="0">
                  <a:pos x="connsiteX1" y="connsiteY1"/>
                </a:cxn>
                <a:cxn ang="0">
                  <a:pos x="connsiteX2" y="connsiteY2"/>
                </a:cxn>
              </a:cxnLst>
              <a:rect l="l" t="t" r="r" b="b"/>
              <a:pathLst>
                <a:path w="510363" h="233917">
                  <a:moveTo>
                    <a:pt x="0" y="0"/>
                  </a:moveTo>
                  <a:cubicBezTo>
                    <a:pt x="106326" y="38986"/>
                    <a:pt x="212652" y="77973"/>
                    <a:pt x="297712" y="116959"/>
                  </a:cubicBezTo>
                  <a:cubicBezTo>
                    <a:pt x="382773" y="155945"/>
                    <a:pt x="446568" y="194931"/>
                    <a:pt x="510363" y="233917"/>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13" name="フリーフォーム 1312">
              <a:extLst>
                <a:ext uri="{FF2B5EF4-FFF2-40B4-BE49-F238E27FC236}">
                  <a16:creationId xmlns:a16="http://schemas.microsoft.com/office/drawing/2014/main" id="{FCE948C4-AA59-9097-B874-74193D1C887C}"/>
                </a:ext>
              </a:extLst>
            </p:cNvPr>
            <p:cNvSpPr/>
            <p:nvPr/>
          </p:nvSpPr>
          <p:spPr>
            <a:xfrm>
              <a:off x="3523111" y="11940363"/>
              <a:ext cx="1351792" cy="153610"/>
            </a:xfrm>
            <a:custGeom>
              <a:avLst/>
              <a:gdLst>
                <a:gd name="connsiteX0" fmla="*/ 6898 w 1351792"/>
                <a:gd name="connsiteY0" fmla="*/ 21265 h 153610"/>
                <a:gd name="connsiteX1" fmla="*/ 38796 w 1351792"/>
                <a:gd name="connsiteY1" fmla="*/ 138223 h 153610"/>
                <a:gd name="connsiteX2" fmla="*/ 304610 w 1351792"/>
                <a:gd name="connsiteY2" fmla="*/ 148856 h 153610"/>
                <a:gd name="connsiteX3" fmla="*/ 1229642 w 1351792"/>
                <a:gd name="connsiteY3" fmla="*/ 106325 h 153610"/>
                <a:gd name="connsiteX4" fmla="*/ 1314703 w 1351792"/>
                <a:gd name="connsiteY4" fmla="*/ 0 h 153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1792" h="153610">
                  <a:moveTo>
                    <a:pt x="6898" y="21265"/>
                  </a:moveTo>
                  <a:cubicBezTo>
                    <a:pt x="-1963" y="69111"/>
                    <a:pt x="-10823" y="116958"/>
                    <a:pt x="38796" y="138223"/>
                  </a:cubicBezTo>
                  <a:cubicBezTo>
                    <a:pt x="88415" y="159488"/>
                    <a:pt x="106136" y="154172"/>
                    <a:pt x="304610" y="148856"/>
                  </a:cubicBezTo>
                  <a:cubicBezTo>
                    <a:pt x="503084" y="143540"/>
                    <a:pt x="1061293" y="131134"/>
                    <a:pt x="1229642" y="106325"/>
                  </a:cubicBezTo>
                  <a:cubicBezTo>
                    <a:pt x="1397991" y="81516"/>
                    <a:pt x="1356347" y="40758"/>
                    <a:pt x="1314703"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14" name="フリーフォーム 1313">
              <a:extLst>
                <a:ext uri="{FF2B5EF4-FFF2-40B4-BE49-F238E27FC236}">
                  <a16:creationId xmlns:a16="http://schemas.microsoft.com/office/drawing/2014/main" id="{B3BD3986-5AF6-3CBF-11A8-9DBEBFD556CA}"/>
                </a:ext>
              </a:extLst>
            </p:cNvPr>
            <p:cNvSpPr/>
            <p:nvPr/>
          </p:nvSpPr>
          <p:spPr>
            <a:xfrm>
              <a:off x="5407259" y="11610753"/>
              <a:ext cx="1312518" cy="493853"/>
            </a:xfrm>
            <a:custGeom>
              <a:avLst/>
              <a:gdLst>
                <a:gd name="connsiteX0" fmla="*/ 15346 w 1312518"/>
                <a:gd name="connsiteY0" fmla="*/ 0 h 493853"/>
                <a:gd name="connsiteX1" fmla="*/ 15346 w 1312518"/>
                <a:gd name="connsiteY1" fmla="*/ 212652 h 493853"/>
                <a:gd name="connsiteX2" fmla="*/ 174834 w 1312518"/>
                <a:gd name="connsiteY2" fmla="*/ 233917 h 493853"/>
                <a:gd name="connsiteX3" fmla="*/ 472546 w 1312518"/>
                <a:gd name="connsiteY3" fmla="*/ 361507 h 493853"/>
                <a:gd name="connsiteX4" fmla="*/ 887215 w 1312518"/>
                <a:gd name="connsiteY4" fmla="*/ 478466 h 493853"/>
                <a:gd name="connsiteX5" fmla="*/ 1078601 w 1312518"/>
                <a:gd name="connsiteY5" fmla="*/ 489098 h 493853"/>
                <a:gd name="connsiteX6" fmla="*/ 1269988 w 1312518"/>
                <a:gd name="connsiteY6" fmla="*/ 446568 h 493853"/>
                <a:gd name="connsiteX7" fmla="*/ 1312518 w 1312518"/>
                <a:gd name="connsiteY7" fmla="*/ 350875 h 493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12518" h="493853">
                  <a:moveTo>
                    <a:pt x="15346" y="0"/>
                  </a:moveTo>
                  <a:cubicBezTo>
                    <a:pt x="2055" y="86833"/>
                    <a:pt x="-11235" y="173666"/>
                    <a:pt x="15346" y="212652"/>
                  </a:cubicBezTo>
                  <a:cubicBezTo>
                    <a:pt x="41927" y="251638"/>
                    <a:pt x="98634" y="209108"/>
                    <a:pt x="174834" y="233917"/>
                  </a:cubicBezTo>
                  <a:cubicBezTo>
                    <a:pt x="251034" y="258726"/>
                    <a:pt x="353816" y="320749"/>
                    <a:pt x="472546" y="361507"/>
                  </a:cubicBezTo>
                  <a:cubicBezTo>
                    <a:pt x="591276" y="402265"/>
                    <a:pt x="786206" y="457201"/>
                    <a:pt x="887215" y="478466"/>
                  </a:cubicBezTo>
                  <a:cubicBezTo>
                    <a:pt x="988224" y="499731"/>
                    <a:pt x="1014806" y="494414"/>
                    <a:pt x="1078601" y="489098"/>
                  </a:cubicBezTo>
                  <a:cubicBezTo>
                    <a:pt x="1142396" y="483782"/>
                    <a:pt x="1231002" y="469605"/>
                    <a:pt x="1269988" y="446568"/>
                  </a:cubicBezTo>
                  <a:cubicBezTo>
                    <a:pt x="1308974" y="423531"/>
                    <a:pt x="1310746" y="387203"/>
                    <a:pt x="1312518" y="35087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15" name="フリーフォーム 1314">
              <a:extLst>
                <a:ext uri="{FF2B5EF4-FFF2-40B4-BE49-F238E27FC236}">
                  <a16:creationId xmlns:a16="http://schemas.microsoft.com/office/drawing/2014/main" id="{63AED87F-C2A3-C416-1DEC-0AA1AD0748E4}"/>
                </a:ext>
              </a:extLst>
            </p:cNvPr>
            <p:cNvSpPr/>
            <p:nvPr/>
          </p:nvSpPr>
          <p:spPr>
            <a:xfrm>
              <a:off x="7752938" y="6689414"/>
              <a:ext cx="400487" cy="215642"/>
            </a:xfrm>
            <a:custGeom>
              <a:avLst/>
              <a:gdLst>
                <a:gd name="connsiteX0" fmla="*/ 0 w 400487"/>
                <a:gd name="connsiteY0" fmla="*/ 0 h 215642"/>
                <a:gd name="connsiteX1" fmla="*/ 100853 w 400487"/>
                <a:gd name="connsiteY1" fmla="*/ 80683 h 215642"/>
                <a:gd name="connsiteX2" fmla="*/ 369795 w 400487"/>
                <a:gd name="connsiteY2" fmla="*/ 194983 h 215642"/>
                <a:gd name="connsiteX3" fmla="*/ 383242 w 400487"/>
                <a:gd name="connsiteY3" fmla="*/ 215153 h 215642"/>
              </a:gdLst>
              <a:ahLst/>
              <a:cxnLst>
                <a:cxn ang="0">
                  <a:pos x="connsiteX0" y="connsiteY0"/>
                </a:cxn>
                <a:cxn ang="0">
                  <a:pos x="connsiteX1" y="connsiteY1"/>
                </a:cxn>
                <a:cxn ang="0">
                  <a:pos x="connsiteX2" y="connsiteY2"/>
                </a:cxn>
                <a:cxn ang="0">
                  <a:pos x="connsiteX3" y="connsiteY3"/>
                </a:cxn>
              </a:cxnLst>
              <a:rect l="l" t="t" r="r" b="b"/>
              <a:pathLst>
                <a:path w="400487" h="215642">
                  <a:moveTo>
                    <a:pt x="0" y="0"/>
                  </a:moveTo>
                  <a:cubicBezTo>
                    <a:pt x="19610" y="24093"/>
                    <a:pt x="39221" y="48186"/>
                    <a:pt x="100853" y="80683"/>
                  </a:cubicBezTo>
                  <a:cubicBezTo>
                    <a:pt x="162485" y="113180"/>
                    <a:pt x="369795" y="194983"/>
                    <a:pt x="369795" y="194983"/>
                  </a:cubicBezTo>
                  <a:cubicBezTo>
                    <a:pt x="416860" y="217395"/>
                    <a:pt x="400051" y="216274"/>
                    <a:pt x="383242" y="21515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16" name="フリーフォーム 1315">
              <a:extLst>
                <a:ext uri="{FF2B5EF4-FFF2-40B4-BE49-F238E27FC236}">
                  <a16:creationId xmlns:a16="http://schemas.microsoft.com/office/drawing/2014/main" id="{0B34D38E-091C-7B40-B2D7-BCCC6CB826F4}"/>
                </a:ext>
              </a:extLst>
            </p:cNvPr>
            <p:cNvSpPr/>
            <p:nvPr/>
          </p:nvSpPr>
          <p:spPr>
            <a:xfrm>
              <a:off x="7570694" y="6837829"/>
              <a:ext cx="118226" cy="194983"/>
            </a:xfrm>
            <a:custGeom>
              <a:avLst/>
              <a:gdLst>
                <a:gd name="connsiteX0" fmla="*/ 0 w 118226"/>
                <a:gd name="connsiteY0" fmla="*/ 0 h 194983"/>
                <a:gd name="connsiteX1" fmla="*/ 114300 w 118226"/>
                <a:gd name="connsiteY1" fmla="*/ 73959 h 194983"/>
                <a:gd name="connsiteX2" fmla="*/ 80682 w 118226"/>
                <a:gd name="connsiteY2" fmla="*/ 194983 h 194983"/>
              </a:gdLst>
              <a:ahLst/>
              <a:cxnLst>
                <a:cxn ang="0">
                  <a:pos x="connsiteX0" y="connsiteY0"/>
                </a:cxn>
                <a:cxn ang="0">
                  <a:pos x="connsiteX1" y="connsiteY1"/>
                </a:cxn>
                <a:cxn ang="0">
                  <a:pos x="connsiteX2" y="connsiteY2"/>
                </a:cxn>
              </a:cxnLst>
              <a:rect l="l" t="t" r="r" b="b"/>
              <a:pathLst>
                <a:path w="118226" h="194983">
                  <a:moveTo>
                    <a:pt x="0" y="0"/>
                  </a:moveTo>
                  <a:cubicBezTo>
                    <a:pt x="50426" y="20731"/>
                    <a:pt x="100853" y="41462"/>
                    <a:pt x="114300" y="73959"/>
                  </a:cubicBezTo>
                  <a:cubicBezTo>
                    <a:pt x="127747" y="106456"/>
                    <a:pt x="104214" y="150719"/>
                    <a:pt x="80682" y="19498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17" name="フリーフォーム 1316">
              <a:extLst>
                <a:ext uri="{FF2B5EF4-FFF2-40B4-BE49-F238E27FC236}">
                  <a16:creationId xmlns:a16="http://schemas.microsoft.com/office/drawing/2014/main" id="{EEA44B84-748A-5915-0B32-A40B0F2BBC6A}"/>
                </a:ext>
              </a:extLst>
            </p:cNvPr>
            <p:cNvSpPr/>
            <p:nvPr/>
          </p:nvSpPr>
          <p:spPr>
            <a:xfrm>
              <a:off x="4670701" y="4985129"/>
              <a:ext cx="549292" cy="756978"/>
            </a:xfrm>
            <a:custGeom>
              <a:avLst/>
              <a:gdLst>
                <a:gd name="connsiteX0" fmla="*/ 532895 w 549292"/>
                <a:gd name="connsiteY0" fmla="*/ 1650 h 756978"/>
                <a:gd name="connsiteX1" fmla="*/ 419773 w 549292"/>
                <a:gd name="connsiteY1" fmla="*/ 284455 h 756978"/>
                <a:gd name="connsiteX2" fmla="*/ 419773 w 549292"/>
                <a:gd name="connsiteY2" fmla="*/ 567259 h 756978"/>
                <a:gd name="connsiteX3" fmla="*/ 278371 w 549292"/>
                <a:gd name="connsiteY3" fmla="*/ 755795 h 756978"/>
                <a:gd name="connsiteX4" fmla="*/ 155823 w 549292"/>
                <a:gd name="connsiteY4" fmla="*/ 623819 h 756978"/>
                <a:gd name="connsiteX5" fmla="*/ 14421 w 549292"/>
                <a:gd name="connsiteY5" fmla="*/ 190186 h 756978"/>
                <a:gd name="connsiteX6" fmla="*/ 532895 w 549292"/>
                <a:gd name="connsiteY6" fmla="*/ 1650 h 7569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9292" h="756978">
                  <a:moveTo>
                    <a:pt x="532895" y="1650"/>
                  </a:moveTo>
                  <a:cubicBezTo>
                    <a:pt x="600454" y="17362"/>
                    <a:pt x="438627" y="190187"/>
                    <a:pt x="419773" y="284455"/>
                  </a:cubicBezTo>
                  <a:cubicBezTo>
                    <a:pt x="400919" y="378723"/>
                    <a:pt x="443340" y="488702"/>
                    <a:pt x="419773" y="567259"/>
                  </a:cubicBezTo>
                  <a:cubicBezTo>
                    <a:pt x="396206" y="645816"/>
                    <a:pt x="322363" y="746368"/>
                    <a:pt x="278371" y="755795"/>
                  </a:cubicBezTo>
                  <a:cubicBezTo>
                    <a:pt x="234379" y="765222"/>
                    <a:pt x="199815" y="718087"/>
                    <a:pt x="155823" y="623819"/>
                  </a:cubicBezTo>
                  <a:cubicBezTo>
                    <a:pt x="111831" y="529551"/>
                    <a:pt x="-48424" y="295452"/>
                    <a:pt x="14421" y="190186"/>
                  </a:cubicBezTo>
                  <a:cubicBezTo>
                    <a:pt x="77266" y="84920"/>
                    <a:pt x="465336" y="-14062"/>
                    <a:pt x="532895" y="1650"/>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318" name="グループ化 1317">
              <a:extLst>
                <a:ext uri="{FF2B5EF4-FFF2-40B4-BE49-F238E27FC236}">
                  <a16:creationId xmlns:a16="http://schemas.microsoft.com/office/drawing/2014/main" id="{E7AF46B6-F275-70FD-8271-80B3EA32181F}"/>
                </a:ext>
              </a:extLst>
            </p:cNvPr>
            <p:cNvGrpSpPr/>
            <p:nvPr/>
          </p:nvGrpSpPr>
          <p:grpSpPr>
            <a:xfrm>
              <a:off x="6967803" y="760579"/>
              <a:ext cx="1646657" cy="5515526"/>
              <a:chOff x="7246620" y="731520"/>
              <a:chExt cx="1646657" cy="5515526"/>
            </a:xfrm>
          </p:grpSpPr>
          <p:grpSp>
            <p:nvGrpSpPr>
              <p:cNvPr id="1441" name="グループ化 1440">
                <a:extLst>
                  <a:ext uri="{FF2B5EF4-FFF2-40B4-BE49-F238E27FC236}">
                    <a16:creationId xmlns:a16="http://schemas.microsoft.com/office/drawing/2014/main" id="{D84A4FED-E7B9-B1AE-C0AB-9C1C1F2C8B46}"/>
                  </a:ext>
                </a:extLst>
              </p:cNvPr>
              <p:cNvGrpSpPr/>
              <p:nvPr/>
            </p:nvGrpSpPr>
            <p:grpSpPr>
              <a:xfrm>
                <a:off x="7246620" y="731520"/>
                <a:ext cx="1037908" cy="1638258"/>
                <a:chOff x="7246620" y="731520"/>
                <a:chExt cx="1037908" cy="1638258"/>
              </a:xfrm>
            </p:grpSpPr>
            <p:sp>
              <p:nvSpPr>
                <p:cNvPr id="1465" name="フリーフォーム 1464">
                  <a:extLst>
                    <a:ext uri="{FF2B5EF4-FFF2-40B4-BE49-F238E27FC236}">
                      <a16:creationId xmlns:a16="http://schemas.microsoft.com/office/drawing/2014/main" id="{6C550F06-D914-5BB8-DE18-B123575D06BF}"/>
                    </a:ext>
                  </a:extLst>
                </p:cNvPr>
                <p:cNvSpPr/>
                <p:nvPr/>
              </p:nvSpPr>
              <p:spPr>
                <a:xfrm>
                  <a:off x="7246620" y="731520"/>
                  <a:ext cx="434340" cy="701283"/>
                </a:xfrm>
                <a:custGeom>
                  <a:avLst/>
                  <a:gdLst>
                    <a:gd name="connsiteX0" fmla="*/ 0 w 434340"/>
                    <a:gd name="connsiteY0" fmla="*/ 0 h 701283"/>
                    <a:gd name="connsiteX1" fmla="*/ 274320 w 434340"/>
                    <a:gd name="connsiteY1" fmla="*/ 685800 h 701283"/>
                    <a:gd name="connsiteX2" fmla="*/ 434340 w 434340"/>
                    <a:gd name="connsiteY2" fmla="*/ 411480 h 701283"/>
                  </a:gdLst>
                  <a:ahLst/>
                  <a:cxnLst>
                    <a:cxn ang="0">
                      <a:pos x="connsiteX0" y="connsiteY0"/>
                    </a:cxn>
                    <a:cxn ang="0">
                      <a:pos x="connsiteX1" y="connsiteY1"/>
                    </a:cxn>
                    <a:cxn ang="0">
                      <a:pos x="connsiteX2" y="connsiteY2"/>
                    </a:cxn>
                  </a:cxnLst>
                  <a:rect l="l" t="t" r="r" b="b"/>
                  <a:pathLst>
                    <a:path w="434340" h="701283">
                      <a:moveTo>
                        <a:pt x="0" y="0"/>
                      </a:moveTo>
                      <a:cubicBezTo>
                        <a:pt x="100965" y="308610"/>
                        <a:pt x="201930" y="617220"/>
                        <a:pt x="274320" y="685800"/>
                      </a:cubicBezTo>
                      <a:cubicBezTo>
                        <a:pt x="346710" y="754380"/>
                        <a:pt x="390525" y="582930"/>
                        <a:pt x="434340" y="4114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66" name="フリーフォーム 1465">
                  <a:extLst>
                    <a:ext uri="{FF2B5EF4-FFF2-40B4-BE49-F238E27FC236}">
                      <a16:creationId xmlns:a16="http://schemas.microsoft.com/office/drawing/2014/main" id="{705C089F-39B8-A53D-B626-DEAC3B7BB77C}"/>
                    </a:ext>
                  </a:extLst>
                </p:cNvPr>
                <p:cNvSpPr/>
                <p:nvPr/>
              </p:nvSpPr>
              <p:spPr>
                <a:xfrm>
                  <a:off x="7863840" y="800100"/>
                  <a:ext cx="219318" cy="525780"/>
                </a:xfrm>
                <a:custGeom>
                  <a:avLst/>
                  <a:gdLst>
                    <a:gd name="connsiteX0" fmla="*/ 0 w 219318"/>
                    <a:gd name="connsiteY0" fmla="*/ 0 h 525780"/>
                    <a:gd name="connsiteX1" fmla="*/ 205740 w 219318"/>
                    <a:gd name="connsiteY1" fmla="*/ 342900 h 525780"/>
                    <a:gd name="connsiteX2" fmla="*/ 182880 w 219318"/>
                    <a:gd name="connsiteY2" fmla="*/ 525780 h 525780"/>
                  </a:gdLst>
                  <a:ahLst/>
                  <a:cxnLst>
                    <a:cxn ang="0">
                      <a:pos x="connsiteX0" y="connsiteY0"/>
                    </a:cxn>
                    <a:cxn ang="0">
                      <a:pos x="connsiteX1" y="connsiteY1"/>
                    </a:cxn>
                    <a:cxn ang="0">
                      <a:pos x="connsiteX2" y="connsiteY2"/>
                    </a:cxn>
                  </a:cxnLst>
                  <a:rect l="l" t="t" r="r" b="b"/>
                  <a:pathLst>
                    <a:path w="219318" h="525780">
                      <a:moveTo>
                        <a:pt x="0" y="0"/>
                      </a:moveTo>
                      <a:cubicBezTo>
                        <a:pt x="87630" y="127635"/>
                        <a:pt x="175260" y="255270"/>
                        <a:pt x="205740" y="342900"/>
                      </a:cubicBezTo>
                      <a:cubicBezTo>
                        <a:pt x="236220" y="430530"/>
                        <a:pt x="209550" y="478155"/>
                        <a:pt x="182880" y="5257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67" name="フリーフォーム 1466">
                  <a:extLst>
                    <a:ext uri="{FF2B5EF4-FFF2-40B4-BE49-F238E27FC236}">
                      <a16:creationId xmlns:a16="http://schemas.microsoft.com/office/drawing/2014/main" id="{B421DC84-A1A1-683B-DA72-7720BDDD166F}"/>
                    </a:ext>
                  </a:extLst>
                </p:cNvPr>
                <p:cNvSpPr/>
                <p:nvPr/>
              </p:nvSpPr>
              <p:spPr>
                <a:xfrm>
                  <a:off x="7520940" y="1783080"/>
                  <a:ext cx="388620" cy="586698"/>
                </a:xfrm>
                <a:custGeom>
                  <a:avLst/>
                  <a:gdLst>
                    <a:gd name="connsiteX0" fmla="*/ 0 w 388620"/>
                    <a:gd name="connsiteY0" fmla="*/ 0 h 586698"/>
                    <a:gd name="connsiteX1" fmla="*/ 274320 w 388620"/>
                    <a:gd name="connsiteY1" fmla="*/ 571500 h 586698"/>
                    <a:gd name="connsiteX2" fmla="*/ 388620 w 388620"/>
                    <a:gd name="connsiteY2" fmla="*/ 365760 h 586698"/>
                  </a:gdLst>
                  <a:ahLst/>
                  <a:cxnLst>
                    <a:cxn ang="0">
                      <a:pos x="connsiteX0" y="connsiteY0"/>
                    </a:cxn>
                    <a:cxn ang="0">
                      <a:pos x="connsiteX1" y="connsiteY1"/>
                    </a:cxn>
                    <a:cxn ang="0">
                      <a:pos x="connsiteX2" y="connsiteY2"/>
                    </a:cxn>
                  </a:cxnLst>
                  <a:rect l="l" t="t" r="r" b="b"/>
                  <a:pathLst>
                    <a:path w="388620" h="586698">
                      <a:moveTo>
                        <a:pt x="0" y="0"/>
                      </a:moveTo>
                      <a:cubicBezTo>
                        <a:pt x="104775" y="255270"/>
                        <a:pt x="209550" y="510540"/>
                        <a:pt x="274320" y="571500"/>
                      </a:cubicBezTo>
                      <a:cubicBezTo>
                        <a:pt x="339090" y="632460"/>
                        <a:pt x="363855" y="499110"/>
                        <a:pt x="388620" y="36576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68" name="フリーフォーム 1467">
                  <a:extLst>
                    <a:ext uri="{FF2B5EF4-FFF2-40B4-BE49-F238E27FC236}">
                      <a16:creationId xmlns:a16="http://schemas.microsoft.com/office/drawing/2014/main" id="{D56425B8-2E69-0560-6BC1-7B3E02522A21}"/>
                    </a:ext>
                  </a:extLst>
                </p:cNvPr>
                <p:cNvSpPr/>
                <p:nvPr/>
              </p:nvSpPr>
              <p:spPr>
                <a:xfrm>
                  <a:off x="8069580" y="1828800"/>
                  <a:ext cx="214948" cy="525780"/>
                </a:xfrm>
                <a:custGeom>
                  <a:avLst/>
                  <a:gdLst>
                    <a:gd name="connsiteX0" fmla="*/ 0 w 214948"/>
                    <a:gd name="connsiteY0" fmla="*/ 0 h 525780"/>
                    <a:gd name="connsiteX1" fmla="*/ 205740 w 214948"/>
                    <a:gd name="connsiteY1" fmla="*/ 274320 h 525780"/>
                    <a:gd name="connsiteX2" fmla="*/ 160020 w 214948"/>
                    <a:gd name="connsiteY2" fmla="*/ 525780 h 525780"/>
                  </a:gdLst>
                  <a:ahLst/>
                  <a:cxnLst>
                    <a:cxn ang="0">
                      <a:pos x="connsiteX0" y="connsiteY0"/>
                    </a:cxn>
                    <a:cxn ang="0">
                      <a:pos x="connsiteX1" y="connsiteY1"/>
                    </a:cxn>
                    <a:cxn ang="0">
                      <a:pos x="connsiteX2" y="connsiteY2"/>
                    </a:cxn>
                  </a:cxnLst>
                  <a:rect l="l" t="t" r="r" b="b"/>
                  <a:pathLst>
                    <a:path w="214948" h="525780">
                      <a:moveTo>
                        <a:pt x="0" y="0"/>
                      </a:moveTo>
                      <a:cubicBezTo>
                        <a:pt x="89535" y="93345"/>
                        <a:pt x="179070" y="186690"/>
                        <a:pt x="205740" y="274320"/>
                      </a:cubicBezTo>
                      <a:cubicBezTo>
                        <a:pt x="232410" y="361950"/>
                        <a:pt x="196215" y="443865"/>
                        <a:pt x="160020" y="5257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442" name="グループ化 1441">
                <a:extLst>
                  <a:ext uri="{FF2B5EF4-FFF2-40B4-BE49-F238E27FC236}">
                    <a16:creationId xmlns:a16="http://schemas.microsoft.com/office/drawing/2014/main" id="{D6AB132A-3832-ED9C-75A4-BF3A99101E1E}"/>
                  </a:ext>
                </a:extLst>
              </p:cNvPr>
              <p:cNvGrpSpPr/>
              <p:nvPr/>
            </p:nvGrpSpPr>
            <p:grpSpPr>
              <a:xfrm>
                <a:off x="7949381" y="2743200"/>
                <a:ext cx="943896" cy="3503846"/>
                <a:chOff x="7949381" y="2743200"/>
                <a:chExt cx="943896" cy="3503846"/>
              </a:xfrm>
            </p:grpSpPr>
            <p:sp>
              <p:nvSpPr>
                <p:cNvPr id="1443" name="フリーフォーム 1442">
                  <a:extLst>
                    <a:ext uri="{FF2B5EF4-FFF2-40B4-BE49-F238E27FC236}">
                      <a16:creationId xmlns:a16="http://schemas.microsoft.com/office/drawing/2014/main" id="{2279CA8F-733B-E189-9EFE-EDD669578447}"/>
                    </a:ext>
                  </a:extLst>
                </p:cNvPr>
                <p:cNvSpPr/>
                <p:nvPr/>
              </p:nvSpPr>
              <p:spPr>
                <a:xfrm>
                  <a:off x="7978140" y="2743200"/>
                  <a:ext cx="114300" cy="822960"/>
                </a:xfrm>
                <a:custGeom>
                  <a:avLst/>
                  <a:gdLst>
                    <a:gd name="connsiteX0" fmla="*/ 0 w 114300"/>
                    <a:gd name="connsiteY0" fmla="*/ 0 h 822960"/>
                    <a:gd name="connsiteX1" fmla="*/ 45720 w 114300"/>
                    <a:gd name="connsiteY1" fmla="*/ 525780 h 822960"/>
                    <a:gd name="connsiteX2" fmla="*/ 114300 w 114300"/>
                    <a:gd name="connsiteY2" fmla="*/ 822960 h 822960"/>
                  </a:gdLst>
                  <a:ahLst/>
                  <a:cxnLst>
                    <a:cxn ang="0">
                      <a:pos x="connsiteX0" y="connsiteY0"/>
                    </a:cxn>
                    <a:cxn ang="0">
                      <a:pos x="connsiteX1" y="connsiteY1"/>
                    </a:cxn>
                    <a:cxn ang="0">
                      <a:pos x="connsiteX2" y="connsiteY2"/>
                    </a:cxn>
                  </a:cxnLst>
                  <a:rect l="l" t="t" r="r" b="b"/>
                  <a:pathLst>
                    <a:path w="114300" h="822960">
                      <a:moveTo>
                        <a:pt x="0" y="0"/>
                      </a:moveTo>
                      <a:cubicBezTo>
                        <a:pt x="13335" y="194310"/>
                        <a:pt x="26670" y="388620"/>
                        <a:pt x="45720" y="525780"/>
                      </a:cubicBezTo>
                      <a:cubicBezTo>
                        <a:pt x="64770" y="662940"/>
                        <a:pt x="89535" y="742950"/>
                        <a:pt x="114300" y="82296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44" name="フリーフォーム 1443">
                  <a:extLst>
                    <a:ext uri="{FF2B5EF4-FFF2-40B4-BE49-F238E27FC236}">
                      <a16:creationId xmlns:a16="http://schemas.microsoft.com/office/drawing/2014/main" id="{03363324-BCDB-C654-A92C-A7F859D6315D}"/>
                    </a:ext>
                  </a:extLst>
                </p:cNvPr>
                <p:cNvSpPr/>
                <p:nvPr/>
              </p:nvSpPr>
              <p:spPr>
                <a:xfrm>
                  <a:off x="8069580" y="2766923"/>
                  <a:ext cx="434340" cy="662077"/>
                </a:xfrm>
                <a:custGeom>
                  <a:avLst/>
                  <a:gdLst>
                    <a:gd name="connsiteX0" fmla="*/ 0 w 434340"/>
                    <a:gd name="connsiteY0" fmla="*/ 21997 h 662077"/>
                    <a:gd name="connsiteX1" fmla="*/ 274320 w 434340"/>
                    <a:gd name="connsiteY1" fmla="*/ 21997 h 662077"/>
                    <a:gd name="connsiteX2" fmla="*/ 365760 w 434340"/>
                    <a:gd name="connsiteY2" fmla="*/ 250597 h 662077"/>
                    <a:gd name="connsiteX3" fmla="*/ 434340 w 434340"/>
                    <a:gd name="connsiteY3" fmla="*/ 662077 h 662077"/>
                  </a:gdLst>
                  <a:ahLst/>
                  <a:cxnLst>
                    <a:cxn ang="0">
                      <a:pos x="connsiteX0" y="connsiteY0"/>
                    </a:cxn>
                    <a:cxn ang="0">
                      <a:pos x="connsiteX1" y="connsiteY1"/>
                    </a:cxn>
                    <a:cxn ang="0">
                      <a:pos x="connsiteX2" y="connsiteY2"/>
                    </a:cxn>
                    <a:cxn ang="0">
                      <a:pos x="connsiteX3" y="connsiteY3"/>
                    </a:cxn>
                  </a:cxnLst>
                  <a:rect l="l" t="t" r="r" b="b"/>
                  <a:pathLst>
                    <a:path w="434340" h="662077">
                      <a:moveTo>
                        <a:pt x="0" y="21997"/>
                      </a:moveTo>
                      <a:cubicBezTo>
                        <a:pt x="106680" y="2947"/>
                        <a:pt x="213360" y="-16103"/>
                        <a:pt x="274320" y="21997"/>
                      </a:cubicBezTo>
                      <a:cubicBezTo>
                        <a:pt x="335280" y="60097"/>
                        <a:pt x="339090" y="143917"/>
                        <a:pt x="365760" y="250597"/>
                      </a:cubicBezTo>
                      <a:cubicBezTo>
                        <a:pt x="392430" y="357277"/>
                        <a:pt x="413385" y="509677"/>
                        <a:pt x="434340" y="66207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45" name="フリーフォーム 1444">
                  <a:extLst>
                    <a:ext uri="{FF2B5EF4-FFF2-40B4-BE49-F238E27FC236}">
                      <a16:creationId xmlns:a16="http://schemas.microsoft.com/office/drawing/2014/main" id="{ABCBAC77-BF7E-67DF-637E-9DF7451E9700}"/>
                    </a:ext>
                  </a:extLst>
                </p:cNvPr>
                <p:cNvSpPr/>
                <p:nvPr/>
              </p:nvSpPr>
              <p:spPr>
                <a:xfrm>
                  <a:off x="8030497" y="3045542"/>
                  <a:ext cx="324464" cy="44245"/>
                </a:xfrm>
                <a:custGeom>
                  <a:avLst/>
                  <a:gdLst>
                    <a:gd name="connsiteX0" fmla="*/ 0 w 324464"/>
                    <a:gd name="connsiteY0" fmla="*/ 44245 h 44245"/>
                    <a:gd name="connsiteX1" fmla="*/ 324464 w 324464"/>
                    <a:gd name="connsiteY1" fmla="*/ 0 h 44245"/>
                  </a:gdLst>
                  <a:ahLst/>
                  <a:cxnLst>
                    <a:cxn ang="0">
                      <a:pos x="connsiteX0" y="connsiteY0"/>
                    </a:cxn>
                    <a:cxn ang="0">
                      <a:pos x="connsiteX1" y="connsiteY1"/>
                    </a:cxn>
                  </a:cxnLst>
                  <a:rect l="l" t="t" r="r" b="b"/>
                  <a:pathLst>
                    <a:path w="324464" h="44245">
                      <a:moveTo>
                        <a:pt x="0" y="44245"/>
                      </a:moveTo>
                      <a:lnTo>
                        <a:pt x="324464" y="0"/>
                      </a:ln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46" name="フリーフォーム 1445">
                  <a:extLst>
                    <a:ext uri="{FF2B5EF4-FFF2-40B4-BE49-F238E27FC236}">
                      <a16:creationId xmlns:a16="http://schemas.microsoft.com/office/drawing/2014/main" id="{1A288510-C7BC-93B9-736F-12E2199C8711}"/>
                    </a:ext>
                  </a:extLst>
                </p:cNvPr>
                <p:cNvSpPr/>
                <p:nvPr/>
              </p:nvSpPr>
              <p:spPr>
                <a:xfrm>
                  <a:off x="8052619" y="3252019"/>
                  <a:ext cx="331839" cy="72753"/>
                </a:xfrm>
                <a:custGeom>
                  <a:avLst/>
                  <a:gdLst>
                    <a:gd name="connsiteX0" fmla="*/ 0 w 331839"/>
                    <a:gd name="connsiteY0" fmla="*/ 66368 h 72753"/>
                    <a:gd name="connsiteX1" fmla="*/ 213852 w 331839"/>
                    <a:gd name="connsiteY1" fmla="*/ 66368 h 72753"/>
                    <a:gd name="connsiteX2" fmla="*/ 331839 w 331839"/>
                    <a:gd name="connsiteY2" fmla="*/ 0 h 72753"/>
                  </a:gdLst>
                  <a:ahLst/>
                  <a:cxnLst>
                    <a:cxn ang="0">
                      <a:pos x="connsiteX0" y="connsiteY0"/>
                    </a:cxn>
                    <a:cxn ang="0">
                      <a:pos x="connsiteX1" y="connsiteY1"/>
                    </a:cxn>
                    <a:cxn ang="0">
                      <a:pos x="connsiteX2" y="connsiteY2"/>
                    </a:cxn>
                  </a:cxnLst>
                  <a:rect l="l" t="t" r="r" b="b"/>
                  <a:pathLst>
                    <a:path w="331839" h="72753">
                      <a:moveTo>
                        <a:pt x="0" y="66368"/>
                      </a:moveTo>
                      <a:cubicBezTo>
                        <a:pt x="79273" y="71898"/>
                        <a:pt x="158546" y="77429"/>
                        <a:pt x="213852" y="66368"/>
                      </a:cubicBezTo>
                      <a:cubicBezTo>
                        <a:pt x="269158" y="55307"/>
                        <a:pt x="300498" y="27653"/>
                        <a:pt x="331839"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47" name="フリーフォーム 1446">
                  <a:extLst>
                    <a:ext uri="{FF2B5EF4-FFF2-40B4-BE49-F238E27FC236}">
                      <a16:creationId xmlns:a16="http://schemas.microsoft.com/office/drawing/2014/main" id="{741C563D-274B-57BD-4F79-807AB0DCC093}"/>
                    </a:ext>
                  </a:extLst>
                </p:cNvPr>
                <p:cNvSpPr/>
                <p:nvPr/>
              </p:nvSpPr>
              <p:spPr>
                <a:xfrm>
                  <a:off x="8104239" y="3480619"/>
                  <a:ext cx="435077" cy="81116"/>
                </a:xfrm>
                <a:custGeom>
                  <a:avLst/>
                  <a:gdLst>
                    <a:gd name="connsiteX0" fmla="*/ 0 w 435077"/>
                    <a:gd name="connsiteY0" fmla="*/ 81116 h 81116"/>
                    <a:gd name="connsiteX1" fmla="*/ 317090 w 435077"/>
                    <a:gd name="connsiteY1" fmla="*/ 51620 h 81116"/>
                    <a:gd name="connsiteX2" fmla="*/ 435077 w 435077"/>
                    <a:gd name="connsiteY2" fmla="*/ 0 h 81116"/>
                  </a:gdLst>
                  <a:ahLst/>
                  <a:cxnLst>
                    <a:cxn ang="0">
                      <a:pos x="connsiteX0" y="connsiteY0"/>
                    </a:cxn>
                    <a:cxn ang="0">
                      <a:pos x="connsiteX1" y="connsiteY1"/>
                    </a:cxn>
                    <a:cxn ang="0">
                      <a:pos x="connsiteX2" y="connsiteY2"/>
                    </a:cxn>
                  </a:cxnLst>
                  <a:rect l="l" t="t" r="r" b="b"/>
                  <a:pathLst>
                    <a:path w="435077" h="81116">
                      <a:moveTo>
                        <a:pt x="0" y="81116"/>
                      </a:moveTo>
                      <a:cubicBezTo>
                        <a:pt x="122288" y="73127"/>
                        <a:pt x="244577" y="65139"/>
                        <a:pt x="317090" y="51620"/>
                      </a:cubicBezTo>
                      <a:cubicBezTo>
                        <a:pt x="389603" y="38101"/>
                        <a:pt x="412340" y="19050"/>
                        <a:pt x="435077"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48" name="フリーフォーム 1447">
                  <a:extLst>
                    <a:ext uri="{FF2B5EF4-FFF2-40B4-BE49-F238E27FC236}">
                      <a16:creationId xmlns:a16="http://schemas.microsoft.com/office/drawing/2014/main" id="{ED03A81D-71BE-DF92-9CDF-FD3C4BD64FC5}"/>
                    </a:ext>
                  </a:extLst>
                </p:cNvPr>
                <p:cNvSpPr/>
                <p:nvPr/>
              </p:nvSpPr>
              <p:spPr>
                <a:xfrm>
                  <a:off x="7949381" y="3495368"/>
                  <a:ext cx="759542" cy="206477"/>
                </a:xfrm>
                <a:custGeom>
                  <a:avLst/>
                  <a:gdLst>
                    <a:gd name="connsiteX0" fmla="*/ 0 w 759542"/>
                    <a:gd name="connsiteY0" fmla="*/ 206477 h 206477"/>
                    <a:gd name="connsiteX1" fmla="*/ 589935 w 759542"/>
                    <a:gd name="connsiteY1" fmla="*/ 147484 h 206477"/>
                    <a:gd name="connsiteX2" fmla="*/ 759542 w 759542"/>
                    <a:gd name="connsiteY2" fmla="*/ 0 h 206477"/>
                  </a:gdLst>
                  <a:ahLst/>
                  <a:cxnLst>
                    <a:cxn ang="0">
                      <a:pos x="connsiteX0" y="connsiteY0"/>
                    </a:cxn>
                    <a:cxn ang="0">
                      <a:pos x="connsiteX1" y="connsiteY1"/>
                    </a:cxn>
                    <a:cxn ang="0">
                      <a:pos x="connsiteX2" y="connsiteY2"/>
                    </a:cxn>
                  </a:cxnLst>
                  <a:rect l="l" t="t" r="r" b="b"/>
                  <a:pathLst>
                    <a:path w="759542" h="206477">
                      <a:moveTo>
                        <a:pt x="0" y="206477"/>
                      </a:moveTo>
                      <a:cubicBezTo>
                        <a:pt x="231672" y="194187"/>
                        <a:pt x="463345" y="181897"/>
                        <a:pt x="589935" y="147484"/>
                      </a:cubicBezTo>
                      <a:cubicBezTo>
                        <a:pt x="716525" y="113071"/>
                        <a:pt x="738033" y="56535"/>
                        <a:pt x="759542"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49" name="フリーフォーム 1448">
                  <a:extLst>
                    <a:ext uri="{FF2B5EF4-FFF2-40B4-BE49-F238E27FC236}">
                      <a16:creationId xmlns:a16="http://schemas.microsoft.com/office/drawing/2014/main" id="{131064F7-035E-BE12-32AA-02BDFAA2B414}"/>
                    </a:ext>
                  </a:extLst>
                </p:cNvPr>
                <p:cNvSpPr/>
                <p:nvPr/>
              </p:nvSpPr>
              <p:spPr>
                <a:xfrm>
                  <a:off x="8082116" y="3768213"/>
                  <a:ext cx="147484" cy="125361"/>
                </a:xfrm>
                <a:custGeom>
                  <a:avLst/>
                  <a:gdLst>
                    <a:gd name="connsiteX0" fmla="*/ 147484 w 147484"/>
                    <a:gd name="connsiteY0" fmla="*/ 0 h 125361"/>
                    <a:gd name="connsiteX1" fmla="*/ 117987 w 147484"/>
                    <a:gd name="connsiteY1" fmla="*/ 95864 h 125361"/>
                    <a:gd name="connsiteX2" fmla="*/ 0 w 147484"/>
                    <a:gd name="connsiteY2" fmla="*/ 125361 h 125361"/>
                  </a:gdLst>
                  <a:ahLst/>
                  <a:cxnLst>
                    <a:cxn ang="0">
                      <a:pos x="connsiteX0" y="connsiteY0"/>
                    </a:cxn>
                    <a:cxn ang="0">
                      <a:pos x="connsiteX1" y="connsiteY1"/>
                    </a:cxn>
                    <a:cxn ang="0">
                      <a:pos x="connsiteX2" y="connsiteY2"/>
                    </a:cxn>
                  </a:cxnLst>
                  <a:rect l="l" t="t" r="r" b="b"/>
                  <a:pathLst>
                    <a:path w="147484" h="125361">
                      <a:moveTo>
                        <a:pt x="147484" y="0"/>
                      </a:moveTo>
                      <a:cubicBezTo>
                        <a:pt x="145026" y="37485"/>
                        <a:pt x="142568" y="74971"/>
                        <a:pt x="117987" y="95864"/>
                      </a:cubicBezTo>
                      <a:cubicBezTo>
                        <a:pt x="93406" y="116757"/>
                        <a:pt x="46703" y="121059"/>
                        <a:pt x="0" y="12536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50" name="フリーフォーム 1449">
                  <a:extLst>
                    <a:ext uri="{FF2B5EF4-FFF2-40B4-BE49-F238E27FC236}">
                      <a16:creationId xmlns:a16="http://schemas.microsoft.com/office/drawing/2014/main" id="{5C040E26-2159-199B-1F1E-FC33DEADB457}"/>
                    </a:ext>
                  </a:extLst>
                </p:cNvPr>
                <p:cNvSpPr/>
                <p:nvPr/>
              </p:nvSpPr>
              <p:spPr>
                <a:xfrm>
                  <a:off x="8472948" y="3731342"/>
                  <a:ext cx="272846" cy="91105"/>
                </a:xfrm>
                <a:custGeom>
                  <a:avLst/>
                  <a:gdLst>
                    <a:gd name="connsiteX0" fmla="*/ 0 w 272846"/>
                    <a:gd name="connsiteY0" fmla="*/ 0 h 91105"/>
                    <a:gd name="connsiteX1" fmla="*/ 184355 w 272846"/>
                    <a:gd name="connsiteY1" fmla="*/ 88490 h 91105"/>
                    <a:gd name="connsiteX2" fmla="*/ 272846 w 272846"/>
                    <a:gd name="connsiteY2" fmla="*/ 58993 h 91105"/>
                  </a:gdLst>
                  <a:ahLst/>
                  <a:cxnLst>
                    <a:cxn ang="0">
                      <a:pos x="connsiteX0" y="connsiteY0"/>
                    </a:cxn>
                    <a:cxn ang="0">
                      <a:pos x="connsiteX1" y="connsiteY1"/>
                    </a:cxn>
                    <a:cxn ang="0">
                      <a:pos x="connsiteX2" y="connsiteY2"/>
                    </a:cxn>
                  </a:cxnLst>
                  <a:rect l="l" t="t" r="r" b="b"/>
                  <a:pathLst>
                    <a:path w="272846" h="91105">
                      <a:moveTo>
                        <a:pt x="0" y="0"/>
                      </a:moveTo>
                      <a:cubicBezTo>
                        <a:pt x="69440" y="39329"/>
                        <a:pt x="138881" y="78658"/>
                        <a:pt x="184355" y="88490"/>
                      </a:cubicBezTo>
                      <a:cubicBezTo>
                        <a:pt x="229829" y="98322"/>
                        <a:pt x="251337" y="78657"/>
                        <a:pt x="272846" y="5899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51" name="フリーフォーム 1450">
                  <a:extLst>
                    <a:ext uri="{FF2B5EF4-FFF2-40B4-BE49-F238E27FC236}">
                      <a16:creationId xmlns:a16="http://schemas.microsoft.com/office/drawing/2014/main" id="{DE582771-8CE1-56E6-9300-317DF9954124}"/>
                    </a:ext>
                  </a:extLst>
                </p:cNvPr>
                <p:cNvSpPr/>
                <p:nvPr/>
              </p:nvSpPr>
              <p:spPr>
                <a:xfrm>
                  <a:off x="8030497" y="3982065"/>
                  <a:ext cx="339213" cy="346587"/>
                </a:xfrm>
                <a:custGeom>
                  <a:avLst/>
                  <a:gdLst>
                    <a:gd name="connsiteX0" fmla="*/ 339213 w 339213"/>
                    <a:gd name="connsiteY0" fmla="*/ 0 h 346587"/>
                    <a:gd name="connsiteX1" fmla="*/ 272845 w 339213"/>
                    <a:gd name="connsiteY1" fmla="*/ 206477 h 346587"/>
                    <a:gd name="connsiteX2" fmla="*/ 0 w 339213"/>
                    <a:gd name="connsiteY2" fmla="*/ 346587 h 346587"/>
                  </a:gdLst>
                  <a:ahLst/>
                  <a:cxnLst>
                    <a:cxn ang="0">
                      <a:pos x="connsiteX0" y="connsiteY0"/>
                    </a:cxn>
                    <a:cxn ang="0">
                      <a:pos x="connsiteX1" y="connsiteY1"/>
                    </a:cxn>
                    <a:cxn ang="0">
                      <a:pos x="connsiteX2" y="connsiteY2"/>
                    </a:cxn>
                  </a:cxnLst>
                  <a:rect l="l" t="t" r="r" b="b"/>
                  <a:pathLst>
                    <a:path w="339213" h="346587">
                      <a:moveTo>
                        <a:pt x="339213" y="0"/>
                      </a:moveTo>
                      <a:cubicBezTo>
                        <a:pt x="334296" y="74356"/>
                        <a:pt x="329380" y="148713"/>
                        <a:pt x="272845" y="206477"/>
                      </a:cubicBezTo>
                      <a:cubicBezTo>
                        <a:pt x="216310" y="264241"/>
                        <a:pt x="108155" y="305414"/>
                        <a:pt x="0" y="34658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52" name="フリーフォーム 1451">
                  <a:extLst>
                    <a:ext uri="{FF2B5EF4-FFF2-40B4-BE49-F238E27FC236}">
                      <a16:creationId xmlns:a16="http://schemas.microsoft.com/office/drawing/2014/main" id="{8095C918-80E6-21B9-F128-18D5941E4DE6}"/>
                    </a:ext>
                  </a:extLst>
                </p:cNvPr>
                <p:cNvSpPr/>
                <p:nvPr/>
              </p:nvSpPr>
              <p:spPr>
                <a:xfrm>
                  <a:off x="8362335" y="4070555"/>
                  <a:ext cx="530942" cy="96320"/>
                </a:xfrm>
                <a:custGeom>
                  <a:avLst/>
                  <a:gdLst>
                    <a:gd name="connsiteX0" fmla="*/ 0 w 530942"/>
                    <a:gd name="connsiteY0" fmla="*/ 0 h 96320"/>
                    <a:gd name="connsiteX1" fmla="*/ 221226 w 530942"/>
                    <a:gd name="connsiteY1" fmla="*/ 95864 h 96320"/>
                    <a:gd name="connsiteX2" fmla="*/ 530942 w 530942"/>
                    <a:gd name="connsiteY2" fmla="*/ 29497 h 96320"/>
                  </a:gdLst>
                  <a:ahLst/>
                  <a:cxnLst>
                    <a:cxn ang="0">
                      <a:pos x="connsiteX0" y="connsiteY0"/>
                    </a:cxn>
                    <a:cxn ang="0">
                      <a:pos x="connsiteX1" y="connsiteY1"/>
                    </a:cxn>
                    <a:cxn ang="0">
                      <a:pos x="connsiteX2" y="connsiteY2"/>
                    </a:cxn>
                  </a:cxnLst>
                  <a:rect l="l" t="t" r="r" b="b"/>
                  <a:pathLst>
                    <a:path w="530942" h="96320">
                      <a:moveTo>
                        <a:pt x="0" y="0"/>
                      </a:moveTo>
                      <a:cubicBezTo>
                        <a:pt x="66368" y="45474"/>
                        <a:pt x="132736" y="90948"/>
                        <a:pt x="221226" y="95864"/>
                      </a:cubicBezTo>
                      <a:cubicBezTo>
                        <a:pt x="309716" y="100780"/>
                        <a:pt x="420329" y="65138"/>
                        <a:pt x="530942" y="294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53" name="フリーフォーム 1452">
                  <a:extLst>
                    <a:ext uri="{FF2B5EF4-FFF2-40B4-BE49-F238E27FC236}">
                      <a16:creationId xmlns:a16="http://schemas.microsoft.com/office/drawing/2014/main" id="{5204ACBF-4CA2-9DA9-BA0C-BEA4F55338EB}"/>
                    </a:ext>
                  </a:extLst>
                </p:cNvPr>
                <p:cNvSpPr/>
                <p:nvPr/>
              </p:nvSpPr>
              <p:spPr>
                <a:xfrm>
                  <a:off x="8303342" y="4269658"/>
                  <a:ext cx="353961" cy="48502"/>
                </a:xfrm>
                <a:custGeom>
                  <a:avLst/>
                  <a:gdLst>
                    <a:gd name="connsiteX0" fmla="*/ 0 w 353961"/>
                    <a:gd name="connsiteY0" fmla="*/ 44245 h 48502"/>
                    <a:gd name="connsiteX1" fmla="*/ 213852 w 353961"/>
                    <a:gd name="connsiteY1" fmla="*/ 44245 h 48502"/>
                    <a:gd name="connsiteX2" fmla="*/ 353961 w 353961"/>
                    <a:gd name="connsiteY2" fmla="*/ 0 h 48502"/>
                  </a:gdLst>
                  <a:ahLst/>
                  <a:cxnLst>
                    <a:cxn ang="0">
                      <a:pos x="connsiteX0" y="connsiteY0"/>
                    </a:cxn>
                    <a:cxn ang="0">
                      <a:pos x="connsiteX1" y="connsiteY1"/>
                    </a:cxn>
                    <a:cxn ang="0">
                      <a:pos x="connsiteX2" y="connsiteY2"/>
                    </a:cxn>
                  </a:cxnLst>
                  <a:rect l="l" t="t" r="r" b="b"/>
                  <a:pathLst>
                    <a:path w="353961" h="48502">
                      <a:moveTo>
                        <a:pt x="0" y="44245"/>
                      </a:moveTo>
                      <a:cubicBezTo>
                        <a:pt x="77429" y="47932"/>
                        <a:pt x="154859" y="51619"/>
                        <a:pt x="213852" y="44245"/>
                      </a:cubicBezTo>
                      <a:cubicBezTo>
                        <a:pt x="272846" y="36871"/>
                        <a:pt x="313403" y="18435"/>
                        <a:pt x="353961"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54" name="フリーフォーム 1453">
                  <a:extLst>
                    <a:ext uri="{FF2B5EF4-FFF2-40B4-BE49-F238E27FC236}">
                      <a16:creationId xmlns:a16="http://schemas.microsoft.com/office/drawing/2014/main" id="{F009C817-21D8-DB4B-2B4A-CD50FE30EB28}"/>
                    </a:ext>
                  </a:extLst>
                </p:cNvPr>
                <p:cNvSpPr/>
                <p:nvPr/>
              </p:nvSpPr>
              <p:spPr>
                <a:xfrm>
                  <a:off x="8273845" y="4387645"/>
                  <a:ext cx="132736" cy="280220"/>
                </a:xfrm>
                <a:custGeom>
                  <a:avLst/>
                  <a:gdLst>
                    <a:gd name="connsiteX0" fmla="*/ 0 w 132736"/>
                    <a:gd name="connsiteY0" fmla="*/ 0 h 280220"/>
                    <a:gd name="connsiteX1" fmla="*/ 110613 w 132736"/>
                    <a:gd name="connsiteY1" fmla="*/ 88490 h 280220"/>
                    <a:gd name="connsiteX2" fmla="*/ 132736 w 132736"/>
                    <a:gd name="connsiteY2" fmla="*/ 280220 h 280220"/>
                  </a:gdLst>
                  <a:ahLst/>
                  <a:cxnLst>
                    <a:cxn ang="0">
                      <a:pos x="connsiteX0" y="connsiteY0"/>
                    </a:cxn>
                    <a:cxn ang="0">
                      <a:pos x="connsiteX1" y="connsiteY1"/>
                    </a:cxn>
                    <a:cxn ang="0">
                      <a:pos x="connsiteX2" y="connsiteY2"/>
                    </a:cxn>
                  </a:cxnLst>
                  <a:rect l="l" t="t" r="r" b="b"/>
                  <a:pathLst>
                    <a:path w="132736" h="280220">
                      <a:moveTo>
                        <a:pt x="0" y="0"/>
                      </a:moveTo>
                      <a:cubicBezTo>
                        <a:pt x="44245" y="20893"/>
                        <a:pt x="88490" y="41787"/>
                        <a:pt x="110613" y="88490"/>
                      </a:cubicBezTo>
                      <a:cubicBezTo>
                        <a:pt x="132736" y="135193"/>
                        <a:pt x="132736" y="207706"/>
                        <a:pt x="132736" y="28022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55" name="フリーフォーム 1454">
                  <a:extLst>
                    <a:ext uri="{FF2B5EF4-FFF2-40B4-BE49-F238E27FC236}">
                      <a16:creationId xmlns:a16="http://schemas.microsoft.com/office/drawing/2014/main" id="{9282CE9C-7423-2F2E-871E-AB421CBFF7A6}"/>
                    </a:ext>
                  </a:extLst>
                </p:cNvPr>
                <p:cNvSpPr/>
                <p:nvPr/>
              </p:nvSpPr>
              <p:spPr>
                <a:xfrm>
                  <a:off x="8369710" y="4364374"/>
                  <a:ext cx="396445" cy="281368"/>
                </a:xfrm>
                <a:custGeom>
                  <a:avLst/>
                  <a:gdLst>
                    <a:gd name="connsiteX0" fmla="*/ 0 w 396445"/>
                    <a:gd name="connsiteY0" fmla="*/ 74891 h 281368"/>
                    <a:gd name="connsiteX1" fmla="*/ 353961 w 396445"/>
                    <a:gd name="connsiteY1" fmla="*/ 1149 h 281368"/>
                    <a:gd name="connsiteX2" fmla="*/ 390832 w 396445"/>
                    <a:gd name="connsiteY2" fmla="*/ 126510 h 281368"/>
                    <a:gd name="connsiteX3" fmla="*/ 361335 w 396445"/>
                    <a:gd name="connsiteY3" fmla="*/ 281368 h 281368"/>
                  </a:gdLst>
                  <a:ahLst/>
                  <a:cxnLst>
                    <a:cxn ang="0">
                      <a:pos x="connsiteX0" y="connsiteY0"/>
                    </a:cxn>
                    <a:cxn ang="0">
                      <a:pos x="connsiteX1" y="connsiteY1"/>
                    </a:cxn>
                    <a:cxn ang="0">
                      <a:pos x="connsiteX2" y="connsiteY2"/>
                    </a:cxn>
                    <a:cxn ang="0">
                      <a:pos x="connsiteX3" y="connsiteY3"/>
                    </a:cxn>
                  </a:cxnLst>
                  <a:rect l="l" t="t" r="r" b="b"/>
                  <a:pathLst>
                    <a:path w="396445" h="281368">
                      <a:moveTo>
                        <a:pt x="0" y="74891"/>
                      </a:moveTo>
                      <a:cubicBezTo>
                        <a:pt x="144411" y="33718"/>
                        <a:pt x="288822" y="-7454"/>
                        <a:pt x="353961" y="1149"/>
                      </a:cubicBezTo>
                      <a:cubicBezTo>
                        <a:pt x="419100" y="9752"/>
                        <a:pt x="389603" y="79807"/>
                        <a:pt x="390832" y="126510"/>
                      </a:cubicBezTo>
                      <a:cubicBezTo>
                        <a:pt x="392061" y="173213"/>
                        <a:pt x="376698" y="227290"/>
                        <a:pt x="361335" y="281368"/>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56" name="フリーフォーム 1455">
                  <a:extLst>
                    <a:ext uri="{FF2B5EF4-FFF2-40B4-BE49-F238E27FC236}">
                      <a16:creationId xmlns:a16="http://schemas.microsoft.com/office/drawing/2014/main" id="{7FCEA4C9-6A07-3D4B-51AA-6A926C657725}"/>
                    </a:ext>
                  </a:extLst>
                </p:cNvPr>
                <p:cNvSpPr/>
                <p:nvPr/>
              </p:nvSpPr>
              <p:spPr>
                <a:xfrm>
                  <a:off x="8399206" y="4667865"/>
                  <a:ext cx="405581" cy="45552"/>
                </a:xfrm>
                <a:custGeom>
                  <a:avLst/>
                  <a:gdLst>
                    <a:gd name="connsiteX0" fmla="*/ 0 w 405581"/>
                    <a:gd name="connsiteY0" fmla="*/ 29496 h 45552"/>
                    <a:gd name="connsiteX1" fmla="*/ 206478 w 405581"/>
                    <a:gd name="connsiteY1" fmla="*/ 44245 h 45552"/>
                    <a:gd name="connsiteX2" fmla="*/ 405581 w 405581"/>
                    <a:gd name="connsiteY2" fmla="*/ 0 h 45552"/>
                  </a:gdLst>
                  <a:ahLst/>
                  <a:cxnLst>
                    <a:cxn ang="0">
                      <a:pos x="connsiteX0" y="connsiteY0"/>
                    </a:cxn>
                    <a:cxn ang="0">
                      <a:pos x="connsiteX1" y="connsiteY1"/>
                    </a:cxn>
                    <a:cxn ang="0">
                      <a:pos x="connsiteX2" y="connsiteY2"/>
                    </a:cxn>
                  </a:cxnLst>
                  <a:rect l="l" t="t" r="r" b="b"/>
                  <a:pathLst>
                    <a:path w="405581" h="45552">
                      <a:moveTo>
                        <a:pt x="0" y="29496"/>
                      </a:moveTo>
                      <a:cubicBezTo>
                        <a:pt x="69440" y="39328"/>
                        <a:pt x="138881" y="49161"/>
                        <a:pt x="206478" y="44245"/>
                      </a:cubicBezTo>
                      <a:cubicBezTo>
                        <a:pt x="274075" y="39329"/>
                        <a:pt x="339828" y="19664"/>
                        <a:pt x="405581"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57" name="フリーフォーム 1456">
                  <a:extLst>
                    <a:ext uri="{FF2B5EF4-FFF2-40B4-BE49-F238E27FC236}">
                      <a16:creationId xmlns:a16="http://schemas.microsoft.com/office/drawing/2014/main" id="{458DCE0B-1212-BD4E-A47E-95D7EDAC9D6C}"/>
                    </a:ext>
                  </a:extLst>
                </p:cNvPr>
                <p:cNvSpPr/>
                <p:nvPr/>
              </p:nvSpPr>
              <p:spPr>
                <a:xfrm>
                  <a:off x="8001000" y="4852219"/>
                  <a:ext cx="339213" cy="129340"/>
                </a:xfrm>
                <a:custGeom>
                  <a:avLst/>
                  <a:gdLst>
                    <a:gd name="connsiteX0" fmla="*/ 0 w 339213"/>
                    <a:gd name="connsiteY0" fmla="*/ 0 h 129340"/>
                    <a:gd name="connsiteX1" fmla="*/ 191729 w 339213"/>
                    <a:gd name="connsiteY1" fmla="*/ 117987 h 129340"/>
                    <a:gd name="connsiteX2" fmla="*/ 339213 w 339213"/>
                    <a:gd name="connsiteY2" fmla="*/ 117987 h 129340"/>
                  </a:gdLst>
                  <a:ahLst/>
                  <a:cxnLst>
                    <a:cxn ang="0">
                      <a:pos x="connsiteX0" y="connsiteY0"/>
                    </a:cxn>
                    <a:cxn ang="0">
                      <a:pos x="connsiteX1" y="connsiteY1"/>
                    </a:cxn>
                    <a:cxn ang="0">
                      <a:pos x="connsiteX2" y="connsiteY2"/>
                    </a:cxn>
                  </a:cxnLst>
                  <a:rect l="l" t="t" r="r" b="b"/>
                  <a:pathLst>
                    <a:path w="339213" h="129340">
                      <a:moveTo>
                        <a:pt x="0" y="0"/>
                      </a:moveTo>
                      <a:cubicBezTo>
                        <a:pt x="67597" y="49161"/>
                        <a:pt x="135194" y="98323"/>
                        <a:pt x="191729" y="117987"/>
                      </a:cubicBezTo>
                      <a:cubicBezTo>
                        <a:pt x="248264" y="137651"/>
                        <a:pt x="293738" y="127819"/>
                        <a:pt x="339213" y="11798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58" name="フリーフォーム 1457">
                  <a:extLst>
                    <a:ext uri="{FF2B5EF4-FFF2-40B4-BE49-F238E27FC236}">
                      <a16:creationId xmlns:a16="http://schemas.microsoft.com/office/drawing/2014/main" id="{2133958B-A014-AC60-C4BA-D2933646486A}"/>
                    </a:ext>
                  </a:extLst>
                </p:cNvPr>
                <p:cNvSpPr/>
                <p:nvPr/>
              </p:nvSpPr>
              <p:spPr>
                <a:xfrm>
                  <a:off x="7971503" y="4866968"/>
                  <a:ext cx="272845" cy="626806"/>
                </a:xfrm>
                <a:custGeom>
                  <a:avLst/>
                  <a:gdLst>
                    <a:gd name="connsiteX0" fmla="*/ 272845 w 272845"/>
                    <a:gd name="connsiteY0" fmla="*/ 0 h 626806"/>
                    <a:gd name="connsiteX1" fmla="*/ 88491 w 272845"/>
                    <a:gd name="connsiteY1" fmla="*/ 272845 h 626806"/>
                    <a:gd name="connsiteX2" fmla="*/ 0 w 272845"/>
                    <a:gd name="connsiteY2" fmla="*/ 626806 h 626806"/>
                  </a:gdLst>
                  <a:ahLst/>
                  <a:cxnLst>
                    <a:cxn ang="0">
                      <a:pos x="connsiteX0" y="connsiteY0"/>
                    </a:cxn>
                    <a:cxn ang="0">
                      <a:pos x="connsiteX1" y="connsiteY1"/>
                    </a:cxn>
                    <a:cxn ang="0">
                      <a:pos x="connsiteX2" y="connsiteY2"/>
                    </a:cxn>
                  </a:cxnLst>
                  <a:rect l="l" t="t" r="r" b="b"/>
                  <a:pathLst>
                    <a:path w="272845" h="626806">
                      <a:moveTo>
                        <a:pt x="272845" y="0"/>
                      </a:moveTo>
                      <a:cubicBezTo>
                        <a:pt x="203405" y="84188"/>
                        <a:pt x="133965" y="168377"/>
                        <a:pt x="88491" y="272845"/>
                      </a:cubicBezTo>
                      <a:cubicBezTo>
                        <a:pt x="43017" y="377313"/>
                        <a:pt x="21508" y="502059"/>
                        <a:pt x="0" y="626806"/>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59" name="フリーフォーム 1458">
                  <a:extLst>
                    <a:ext uri="{FF2B5EF4-FFF2-40B4-BE49-F238E27FC236}">
                      <a16:creationId xmlns:a16="http://schemas.microsoft.com/office/drawing/2014/main" id="{5A440B5A-AD46-E280-030E-D9BA2A5D7027}"/>
                    </a:ext>
                  </a:extLst>
                </p:cNvPr>
                <p:cNvSpPr/>
                <p:nvPr/>
              </p:nvSpPr>
              <p:spPr>
                <a:xfrm>
                  <a:off x="8177981" y="5133135"/>
                  <a:ext cx="442451" cy="191033"/>
                </a:xfrm>
                <a:custGeom>
                  <a:avLst/>
                  <a:gdLst>
                    <a:gd name="connsiteX0" fmla="*/ 0 w 442451"/>
                    <a:gd name="connsiteY0" fmla="*/ 58297 h 191033"/>
                    <a:gd name="connsiteX1" fmla="*/ 294967 w 442451"/>
                    <a:gd name="connsiteY1" fmla="*/ 6678 h 191033"/>
                    <a:gd name="connsiteX2" fmla="*/ 442451 w 442451"/>
                    <a:gd name="connsiteY2" fmla="*/ 191033 h 191033"/>
                  </a:gdLst>
                  <a:ahLst/>
                  <a:cxnLst>
                    <a:cxn ang="0">
                      <a:pos x="connsiteX0" y="connsiteY0"/>
                    </a:cxn>
                    <a:cxn ang="0">
                      <a:pos x="connsiteX1" y="connsiteY1"/>
                    </a:cxn>
                    <a:cxn ang="0">
                      <a:pos x="connsiteX2" y="connsiteY2"/>
                    </a:cxn>
                  </a:cxnLst>
                  <a:rect l="l" t="t" r="r" b="b"/>
                  <a:pathLst>
                    <a:path w="442451" h="191033">
                      <a:moveTo>
                        <a:pt x="0" y="58297"/>
                      </a:moveTo>
                      <a:cubicBezTo>
                        <a:pt x="110612" y="21426"/>
                        <a:pt x="221225" y="-15445"/>
                        <a:pt x="294967" y="6678"/>
                      </a:cubicBezTo>
                      <a:cubicBezTo>
                        <a:pt x="368709" y="28801"/>
                        <a:pt x="405580" y="109917"/>
                        <a:pt x="442451" y="19103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60" name="フリーフォーム 1459">
                  <a:extLst>
                    <a:ext uri="{FF2B5EF4-FFF2-40B4-BE49-F238E27FC236}">
                      <a16:creationId xmlns:a16="http://schemas.microsoft.com/office/drawing/2014/main" id="{5C8F37B3-DBF3-D036-D1BA-7599FA5527F3}"/>
                    </a:ext>
                  </a:extLst>
                </p:cNvPr>
                <p:cNvSpPr/>
                <p:nvPr/>
              </p:nvSpPr>
              <p:spPr>
                <a:xfrm>
                  <a:off x="8200103" y="5390535"/>
                  <a:ext cx="405581" cy="157954"/>
                </a:xfrm>
                <a:custGeom>
                  <a:avLst/>
                  <a:gdLst>
                    <a:gd name="connsiteX0" fmla="*/ 0 w 405581"/>
                    <a:gd name="connsiteY0" fmla="*/ 0 h 157954"/>
                    <a:gd name="connsiteX1" fmla="*/ 331839 w 405581"/>
                    <a:gd name="connsiteY1" fmla="*/ 154859 h 157954"/>
                    <a:gd name="connsiteX2" fmla="*/ 405581 w 405581"/>
                    <a:gd name="connsiteY2" fmla="*/ 88491 h 157954"/>
                  </a:gdLst>
                  <a:ahLst/>
                  <a:cxnLst>
                    <a:cxn ang="0">
                      <a:pos x="connsiteX0" y="connsiteY0"/>
                    </a:cxn>
                    <a:cxn ang="0">
                      <a:pos x="connsiteX1" y="connsiteY1"/>
                    </a:cxn>
                    <a:cxn ang="0">
                      <a:pos x="connsiteX2" y="connsiteY2"/>
                    </a:cxn>
                  </a:cxnLst>
                  <a:rect l="l" t="t" r="r" b="b"/>
                  <a:pathLst>
                    <a:path w="405581" h="157954">
                      <a:moveTo>
                        <a:pt x="0" y="0"/>
                      </a:moveTo>
                      <a:cubicBezTo>
                        <a:pt x="132121" y="70055"/>
                        <a:pt x="264242" y="140111"/>
                        <a:pt x="331839" y="154859"/>
                      </a:cubicBezTo>
                      <a:cubicBezTo>
                        <a:pt x="399436" y="169607"/>
                        <a:pt x="402508" y="129049"/>
                        <a:pt x="405581" y="8849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61" name="フリーフォーム 1460">
                  <a:extLst>
                    <a:ext uri="{FF2B5EF4-FFF2-40B4-BE49-F238E27FC236}">
                      <a16:creationId xmlns:a16="http://schemas.microsoft.com/office/drawing/2014/main" id="{7BC72BCC-DB99-5214-4022-69E6BD573E45}"/>
                    </a:ext>
                  </a:extLst>
                </p:cNvPr>
                <p:cNvSpPr/>
                <p:nvPr/>
              </p:nvSpPr>
              <p:spPr>
                <a:xfrm>
                  <a:off x="8598310" y="4955458"/>
                  <a:ext cx="72752" cy="162232"/>
                </a:xfrm>
                <a:custGeom>
                  <a:avLst/>
                  <a:gdLst>
                    <a:gd name="connsiteX0" fmla="*/ 0 w 72752"/>
                    <a:gd name="connsiteY0" fmla="*/ 0 h 162232"/>
                    <a:gd name="connsiteX1" fmla="*/ 66367 w 72752"/>
                    <a:gd name="connsiteY1" fmla="*/ 58994 h 162232"/>
                    <a:gd name="connsiteX2" fmla="*/ 66367 w 72752"/>
                    <a:gd name="connsiteY2" fmla="*/ 162232 h 162232"/>
                  </a:gdLst>
                  <a:ahLst/>
                  <a:cxnLst>
                    <a:cxn ang="0">
                      <a:pos x="connsiteX0" y="connsiteY0"/>
                    </a:cxn>
                    <a:cxn ang="0">
                      <a:pos x="connsiteX1" y="connsiteY1"/>
                    </a:cxn>
                    <a:cxn ang="0">
                      <a:pos x="connsiteX2" y="connsiteY2"/>
                    </a:cxn>
                  </a:cxnLst>
                  <a:rect l="l" t="t" r="r" b="b"/>
                  <a:pathLst>
                    <a:path w="72752" h="162232">
                      <a:moveTo>
                        <a:pt x="0" y="0"/>
                      </a:moveTo>
                      <a:cubicBezTo>
                        <a:pt x="27653" y="15978"/>
                        <a:pt x="55306" y="31956"/>
                        <a:pt x="66367" y="58994"/>
                      </a:cubicBezTo>
                      <a:cubicBezTo>
                        <a:pt x="77428" y="86032"/>
                        <a:pt x="71897" y="124132"/>
                        <a:pt x="66367" y="162232"/>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62" name="フリーフォーム 1461">
                  <a:extLst>
                    <a:ext uri="{FF2B5EF4-FFF2-40B4-BE49-F238E27FC236}">
                      <a16:creationId xmlns:a16="http://schemas.microsoft.com/office/drawing/2014/main" id="{AE8B6E6E-DECA-0B80-98AA-5A51020783D0}"/>
                    </a:ext>
                  </a:extLst>
                </p:cNvPr>
                <p:cNvSpPr/>
                <p:nvPr/>
              </p:nvSpPr>
              <p:spPr>
                <a:xfrm>
                  <a:off x="8664677" y="4881716"/>
                  <a:ext cx="102973" cy="235974"/>
                </a:xfrm>
                <a:custGeom>
                  <a:avLst/>
                  <a:gdLst>
                    <a:gd name="connsiteX0" fmla="*/ 0 w 102973"/>
                    <a:gd name="connsiteY0" fmla="*/ 0 h 235974"/>
                    <a:gd name="connsiteX1" fmla="*/ 95865 w 102973"/>
                    <a:gd name="connsiteY1" fmla="*/ 117987 h 235974"/>
                    <a:gd name="connsiteX2" fmla="*/ 88491 w 102973"/>
                    <a:gd name="connsiteY2" fmla="*/ 235974 h 235974"/>
                  </a:gdLst>
                  <a:ahLst/>
                  <a:cxnLst>
                    <a:cxn ang="0">
                      <a:pos x="connsiteX0" y="connsiteY0"/>
                    </a:cxn>
                    <a:cxn ang="0">
                      <a:pos x="connsiteX1" y="connsiteY1"/>
                    </a:cxn>
                    <a:cxn ang="0">
                      <a:pos x="connsiteX2" y="connsiteY2"/>
                    </a:cxn>
                  </a:cxnLst>
                  <a:rect l="l" t="t" r="r" b="b"/>
                  <a:pathLst>
                    <a:path w="102973" h="235974">
                      <a:moveTo>
                        <a:pt x="0" y="0"/>
                      </a:moveTo>
                      <a:cubicBezTo>
                        <a:pt x="40558" y="39329"/>
                        <a:pt x="81117" y="78658"/>
                        <a:pt x="95865" y="117987"/>
                      </a:cubicBezTo>
                      <a:cubicBezTo>
                        <a:pt x="110614" y="157316"/>
                        <a:pt x="99552" y="196645"/>
                        <a:pt x="88491" y="235974"/>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63" name="フリーフォーム 1462">
                  <a:extLst>
                    <a:ext uri="{FF2B5EF4-FFF2-40B4-BE49-F238E27FC236}">
                      <a16:creationId xmlns:a16="http://schemas.microsoft.com/office/drawing/2014/main" id="{B26081A5-B251-0FBB-7786-9F7FE2BFAFD3}"/>
                    </a:ext>
                  </a:extLst>
                </p:cNvPr>
                <p:cNvSpPr/>
                <p:nvPr/>
              </p:nvSpPr>
              <p:spPr>
                <a:xfrm>
                  <a:off x="8207477" y="5759245"/>
                  <a:ext cx="199104" cy="221226"/>
                </a:xfrm>
                <a:custGeom>
                  <a:avLst/>
                  <a:gdLst>
                    <a:gd name="connsiteX0" fmla="*/ 0 w 199104"/>
                    <a:gd name="connsiteY0" fmla="*/ 0 h 221226"/>
                    <a:gd name="connsiteX1" fmla="*/ 95865 w 199104"/>
                    <a:gd name="connsiteY1" fmla="*/ 169607 h 221226"/>
                    <a:gd name="connsiteX2" fmla="*/ 199104 w 199104"/>
                    <a:gd name="connsiteY2" fmla="*/ 221226 h 221226"/>
                  </a:gdLst>
                  <a:ahLst/>
                  <a:cxnLst>
                    <a:cxn ang="0">
                      <a:pos x="connsiteX0" y="connsiteY0"/>
                    </a:cxn>
                    <a:cxn ang="0">
                      <a:pos x="connsiteX1" y="connsiteY1"/>
                    </a:cxn>
                    <a:cxn ang="0">
                      <a:pos x="connsiteX2" y="connsiteY2"/>
                    </a:cxn>
                  </a:cxnLst>
                  <a:rect l="l" t="t" r="r" b="b"/>
                  <a:pathLst>
                    <a:path w="199104" h="221226">
                      <a:moveTo>
                        <a:pt x="0" y="0"/>
                      </a:moveTo>
                      <a:cubicBezTo>
                        <a:pt x="31340" y="66368"/>
                        <a:pt x="62681" y="132736"/>
                        <a:pt x="95865" y="169607"/>
                      </a:cubicBezTo>
                      <a:cubicBezTo>
                        <a:pt x="129049" y="206478"/>
                        <a:pt x="164076" y="213852"/>
                        <a:pt x="199104" y="221226"/>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64" name="フリーフォーム 1463">
                  <a:extLst>
                    <a:ext uri="{FF2B5EF4-FFF2-40B4-BE49-F238E27FC236}">
                      <a16:creationId xmlns:a16="http://schemas.microsoft.com/office/drawing/2014/main" id="{D20CC341-0151-6953-D3BB-E557FF357AAB}"/>
                    </a:ext>
                  </a:extLst>
                </p:cNvPr>
                <p:cNvSpPr/>
                <p:nvPr/>
              </p:nvSpPr>
              <p:spPr>
                <a:xfrm>
                  <a:off x="8301245" y="5737123"/>
                  <a:ext cx="540413" cy="509923"/>
                </a:xfrm>
                <a:custGeom>
                  <a:avLst/>
                  <a:gdLst>
                    <a:gd name="connsiteX0" fmla="*/ 437174 w 540413"/>
                    <a:gd name="connsiteY0" fmla="*/ 0 h 509923"/>
                    <a:gd name="connsiteX1" fmla="*/ 149581 w 540413"/>
                    <a:gd name="connsiteY1" fmla="*/ 228600 h 509923"/>
                    <a:gd name="connsiteX2" fmla="*/ 2097 w 540413"/>
                    <a:gd name="connsiteY2" fmla="*/ 427703 h 509923"/>
                    <a:gd name="connsiteX3" fmla="*/ 252820 w 540413"/>
                    <a:gd name="connsiteY3" fmla="*/ 508819 h 509923"/>
                    <a:gd name="connsiteX4" fmla="*/ 540413 w 540413"/>
                    <a:gd name="connsiteY4" fmla="*/ 376083 h 5099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413" h="509923">
                      <a:moveTo>
                        <a:pt x="437174" y="0"/>
                      </a:moveTo>
                      <a:cubicBezTo>
                        <a:pt x="329634" y="78658"/>
                        <a:pt x="222094" y="157316"/>
                        <a:pt x="149581" y="228600"/>
                      </a:cubicBezTo>
                      <a:cubicBezTo>
                        <a:pt x="77068" y="299884"/>
                        <a:pt x="-15110" y="381000"/>
                        <a:pt x="2097" y="427703"/>
                      </a:cubicBezTo>
                      <a:cubicBezTo>
                        <a:pt x="19303" y="474406"/>
                        <a:pt x="163101" y="517422"/>
                        <a:pt x="252820" y="508819"/>
                      </a:cubicBezTo>
                      <a:cubicBezTo>
                        <a:pt x="342539" y="500216"/>
                        <a:pt x="441476" y="438149"/>
                        <a:pt x="540413" y="37608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grpSp>
          <p:nvGrpSpPr>
            <p:cNvPr id="1319" name="グループ化 1318">
              <a:extLst>
                <a:ext uri="{FF2B5EF4-FFF2-40B4-BE49-F238E27FC236}">
                  <a16:creationId xmlns:a16="http://schemas.microsoft.com/office/drawing/2014/main" id="{4653F7C1-5555-AF0B-9F7A-345F35B488EF}"/>
                </a:ext>
              </a:extLst>
            </p:cNvPr>
            <p:cNvGrpSpPr/>
            <p:nvPr/>
          </p:nvGrpSpPr>
          <p:grpSpPr>
            <a:xfrm rot="1070917">
              <a:off x="1186751" y="1325090"/>
              <a:ext cx="979096" cy="2935587"/>
              <a:chOff x="640012" y="3325103"/>
              <a:chExt cx="979096" cy="2935587"/>
            </a:xfrm>
          </p:grpSpPr>
          <p:sp>
            <p:nvSpPr>
              <p:cNvPr id="1427" name="フリーフォーム 1426">
                <a:extLst>
                  <a:ext uri="{FF2B5EF4-FFF2-40B4-BE49-F238E27FC236}">
                    <a16:creationId xmlns:a16="http://schemas.microsoft.com/office/drawing/2014/main" id="{BF730F89-6F7A-25C9-A171-954AAEF3FA40}"/>
                  </a:ext>
                </a:extLst>
              </p:cNvPr>
              <p:cNvSpPr/>
              <p:nvPr/>
            </p:nvSpPr>
            <p:spPr>
              <a:xfrm>
                <a:off x="640012" y="3443748"/>
                <a:ext cx="230143" cy="508820"/>
              </a:xfrm>
              <a:custGeom>
                <a:avLst/>
                <a:gdLst>
                  <a:gd name="connsiteX0" fmla="*/ 31040 w 230143"/>
                  <a:gd name="connsiteY0" fmla="*/ 0 h 508820"/>
                  <a:gd name="connsiteX1" fmla="*/ 16291 w 230143"/>
                  <a:gd name="connsiteY1" fmla="*/ 265471 h 508820"/>
                  <a:gd name="connsiteX2" fmla="*/ 230143 w 230143"/>
                  <a:gd name="connsiteY2" fmla="*/ 508820 h 508820"/>
                </a:gdLst>
                <a:ahLst/>
                <a:cxnLst>
                  <a:cxn ang="0">
                    <a:pos x="connsiteX0" y="connsiteY0"/>
                  </a:cxn>
                  <a:cxn ang="0">
                    <a:pos x="connsiteX1" y="connsiteY1"/>
                  </a:cxn>
                  <a:cxn ang="0">
                    <a:pos x="connsiteX2" y="connsiteY2"/>
                  </a:cxn>
                </a:cxnLst>
                <a:rect l="l" t="t" r="r" b="b"/>
                <a:pathLst>
                  <a:path w="230143" h="508820">
                    <a:moveTo>
                      <a:pt x="31040" y="0"/>
                    </a:moveTo>
                    <a:cubicBezTo>
                      <a:pt x="7073" y="90334"/>
                      <a:pt x="-16893" y="180668"/>
                      <a:pt x="16291" y="265471"/>
                    </a:cubicBezTo>
                    <a:cubicBezTo>
                      <a:pt x="49475" y="350274"/>
                      <a:pt x="139809" y="429547"/>
                      <a:pt x="230143" y="50882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28" name="フリーフォーム 1427">
                <a:extLst>
                  <a:ext uri="{FF2B5EF4-FFF2-40B4-BE49-F238E27FC236}">
                    <a16:creationId xmlns:a16="http://schemas.microsoft.com/office/drawing/2014/main" id="{6CDA4BD0-939D-03B4-8B4E-9518A2E326C3}"/>
                  </a:ext>
                </a:extLst>
              </p:cNvPr>
              <p:cNvSpPr/>
              <p:nvPr/>
            </p:nvSpPr>
            <p:spPr>
              <a:xfrm>
                <a:off x="715297" y="3325103"/>
                <a:ext cx="700904" cy="553723"/>
              </a:xfrm>
              <a:custGeom>
                <a:avLst/>
                <a:gdLst>
                  <a:gd name="connsiteX0" fmla="*/ 0 w 700904"/>
                  <a:gd name="connsiteY0" fmla="*/ 103897 h 553723"/>
                  <a:gd name="connsiteX1" fmla="*/ 103238 w 700904"/>
                  <a:gd name="connsiteY1" fmla="*/ 111271 h 553723"/>
                  <a:gd name="connsiteX2" fmla="*/ 582561 w 700904"/>
                  <a:gd name="connsiteY2" fmla="*/ 658 h 553723"/>
                  <a:gd name="connsiteX3" fmla="*/ 700548 w 700904"/>
                  <a:gd name="connsiteY3" fmla="*/ 170265 h 553723"/>
                  <a:gd name="connsiteX4" fmla="*/ 612058 w 700904"/>
                  <a:gd name="connsiteY4" fmla="*/ 553723 h 5537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0904" h="553723">
                    <a:moveTo>
                      <a:pt x="0" y="103897"/>
                    </a:moveTo>
                    <a:cubicBezTo>
                      <a:pt x="3072" y="116187"/>
                      <a:pt x="6145" y="128477"/>
                      <a:pt x="103238" y="111271"/>
                    </a:cubicBezTo>
                    <a:cubicBezTo>
                      <a:pt x="200331" y="94065"/>
                      <a:pt x="483009" y="-9174"/>
                      <a:pt x="582561" y="658"/>
                    </a:cubicBezTo>
                    <a:cubicBezTo>
                      <a:pt x="682113" y="10490"/>
                      <a:pt x="695632" y="78088"/>
                      <a:pt x="700548" y="170265"/>
                    </a:cubicBezTo>
                    <a:cubicBezTo>
                      <a:pt x="705464" y="262442"/>
                      <a:pt x="658761" y="408082"/>
                      <a:pt x="612058" y="55372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29" name="フリーフォーム 1428">
                <a:extLst>
                  <a:ext uri="{FF2B5EF4-FFF2-40B4-BE49-F238E27FC236}">
                    <a16:creationId xmlns:a16="http://schemas.microsoft.com/office/drawing/2014/main" id="{992E8492-01A1-FDA3-CE38-FEA404409327}"/>
                  </a:ext>
                </a:extLst>
              </p:cNvPr>
              <p:cNvSpPr/>
              <p:nvPr/>
            </p:nvSpPr>
            <p:spPr>
              <a:xfrm>
                <a:off x="936523" y="3451123"/>
                <a:ext cx="105301" cy="457200"/>
              </a:xfrm>
              <a:custGeom>
                <a:avLst/>
                <a:gdLst>
                  <a:gd name="connsiteX0" fmla="*/ 0 w 105301"/>
                  <a:gd name="connsiteY0" fmla="*/ 0 h 457200"/>
                  <a:gd name="connsiteX1" fmla="*/ 103238 w 105301"/>
                  <a:gd name="connsiteY1" fmla="*/ 184354 h 457200"/>
                  <a:gd name="connsiteX2" fmla="*/ 58993 w 105301"/>
                  <a:gd name="connsiteY2" fmla="*/ 457200 h 457200"/>
                </a:gdLst>
                <a:ahLst/>
                <a:cxnLst>
                  <a:cxn ang="0">
                    <a:pos x="connsiteX0" y="connsiteY0"/>
                  </a:cxn>
                  <a:cxn ang="0">
                    <a:pos x="connsiteX1" y="connsiteY1"/>
                  </a:cxn>
                  <a:cxn ang="0">
                    <a:pos x="connsiteX2" y="connsiteY2"/>
                  </a:cxn>
                </a:cxnLst>
                <a:rect l="l" t="t" r="r" b="b"/>
                <a:pathLst>
                  <a:path w="105301" h="457200">
                    <a:moveTo>
                      <a:pt x="0" y="0"/>
                    </a:moveTo>
                    <a:cubicBezTo>
                      <a:pt x="46703" y="54077"/>
                      <a:pt x="93406" y="108154"/>
                      <a:pt x="103238" y="184354"/>
                    </a:cubicBezTo>
                    <a:cubicBezTo>
                      <a:pt x="113070" y="260554"/>
                      <a:pt x="86031" y="358877"/>
                      <a:pt x="58993" y="45720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30" name="フリーフォーム 1429">
                <a:extLst>
                  <a:ext uri="{FF2B5EF4-FFF2-40B4-BE49-F238E27FC236}">
                    <a16:creationId xmlns:a16="http://schemas.microsoft.com/office/drawing/2014/main" id="{88CE3DE4-A366-5A8F-0306-24D787AD54F9}"/>
                  </a:ext>
                </a:extLst>
              </p:cNvPr>
              <p:cNvSpPr/>
              <p:nvPr/>
            </p:nvSpPr>
            <p:spPr>
              <a:xfrm>
                <a:off x="737419" y="3583858"/>
                <a:ext cx="553065" cy="132044"/>
              </a:xfrm>
              <a:custGeom>
                <a:avLst/>
                <a:gdLst>
                  <a:gd name="connsiteX0" fmla="*/ 0 w 553065"/>
                  <a:gd name="connsiteY0" fmla="*/ 125361 h 132044"/>
                  <a:gd name="connsiteX1" fmla="*/ 287594 w 553065"/>
                  <a:gd name="connsiteY1" fmla="*/ 117987 h 132044"/>
                  <a:gd name="connsiteX2" fmla="*/ 553065 w 553065"/>
                  <a:gd name="connsiteY2" fmla="*/ 0 h 132044"/>
                </a:gdLst>
                <a:ahLst/>
                <a:cxnLst>
                  <a:cxn ang="0">
                    <a:pos x="connsiteX0" y="connsiteY0"/>
                  </a:cxn>
                  <a:cxn ang="0">
                    <a:pos x="connsiteX1" y="connsiteY1"/>
                  </a:cxn>
                  <a:cxn ang="0">
                    <a:pos x="connsiteX2" y="connsiteY2"/>
                  </a:cxn>
                </a:cxnLst>
                <a:rect l="l" t="t" r="r" b="b"/>
                <a:pathLst>
                  <a:path w="553065" h="132044">
                    <a:moveTo>
                      <a:pt x="0" y="125361"/>
                    </a:moveTo>
                    <a:cubicBezTo>
                      <a:pt x="97708" y="132120"/>
                      <a:pt x="195417" y="138880"/>
                      <a:pt x="287594" y="117987"/>
                    </a:cubicBezTo>
                    <a:cubicBezTo>
                      <a:pt x="379771" y="97094"/>
                      <a:pt x="466418" y="48547"/>
                      <a:pt x="553065"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31" name="フリーフォーム 1430">
                <a:extLst>
                  <a:ext uri="{FF2B5EF4-FFF2-40B4-BE49-F238E27FC236}">
                    <a16:creationId xmlns:a16="http://schemas.microsoft.com/office/drawing/2014/main" id="{9D757A34-2A51-1DFB-D2F2-ED7BCE135D37}"/>
                  </a:ext>
                </a:extLst>
              </p:cNvPr>
              <p:cNvSpPr/>
              <p:nvPr/>
            </p:nvSpPr>
            <p:spPr>
              <a:xfrm>
                <a:off x="848032" y="3871452"/>
                <a:ext cx="427703" cy="99826"/>
              </a:xfrm>
              <a:custGeom>
                <a:avLst/>
                <a:gdLst>
                  <a:gd name="connsiteX0" fmla="*/ 0 w 427703"/>
                  <a:gd name="connsiteY0" fmla="*/ 95864 h 99826"/>
                  <a:gd name="connsiteX1" fmla="*/ 206478 w 427703"/>
                  <a:gd name="connsiteY1" fmla="*/ 88490 h 99826"/>
                  <a:gd name="connsiteX2" fmla="*/ 427703 w 427703"/>
                  <a:gd name="connsiteY2" fmla="*/ 0 h 99826"/>
                </a:gdLst>
                <a:ahLst/>
                <a:cxnLst>
                  <a:cxn ang="0">
                    <a:pos x="connsiteX0" y="connsiteY0"/>
                  </a:cxn>
                  <a:cxn ang="0">
                    <a:pos x="connsiteX1" y="connsiteY1"/>
                  </a:cxn>
                  <a:cxn ang="0">
                    <a:pos x="connsiteX2" y="connsiteY2"/>
                  </a:cxn>
                </a:cxnLst>
                <a:rect l="l" t="t" r="r" b="b"/>
                <a:pathLst>
                  <a:path w="427703" h="99826">
                    <a:moveTo>
                      <a:pt x="0" y="95864"/>
                    </a:moveTo>
                    <a:cubicBezTo>
                      <a:pt x="67597" y="100165"/>
                      <a:pt x="135194" y="104467"/>
                      <a:pt x="206478" y="88490"/>
                    </a:cubicBezTo>
                    <a:cubicBezTo>
                      <a:pt x="277762" y="72513"/>
                      <a:pt x="352732" y="36256"/>
                      <a:pt x="427703"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32" name="フリーフォーム 1431">
                <a:extLst>
                  <a:ext uri="{FF2B5EF4-FFF2-40B4-BE49-F238E27FC236}">
                    <a16:creationId xmlns:a16="http://schemas.microsoft.com/office/drawing/2014/main" id="{A1C7407D-5ECB-BDC0-6D5B-1F9AE3532FF5}"/>
                  </a:ext>
                </a:extLst>
              </p:cNvPr>
              <p:cNvSpPr/>
              <p:nvPr/>
            </p:nvSpPr>
            <p:spPr>
              <a:xfrm>
                <a:off x="722671" y="4026310"/>
                <a:ext cx="105302" cy="228600"/>
              </a:xfrm>
              <a:custGeom>
                <a:avLst/>
                <a:gdLst>
                  <a:gd name="connsiteX0" fmla="*/ 58994 w 105302"/>
                  <a:gd name="connsiteY0" fmla="*/ 0 h 228600"/>
                  <a:gd name="connsiteX1" fmla="*/ 103239 w 105302"/>
                  <a:gd name="connsiteY1" fmla="*/ 154858 h 228600"/>
                  <a:gd name="connsiteX2" fmla="*/ 0 w 105302"/>
                  <a:gd name="connsiteY2" fmla="*/ 228600 h 228600"/>
                </a:gdLst>
                <a:ahLst/>
                <a:cxnLst>
                  <a:cxn ang="0">
                    <a:pos x="connsiteX0" y="connsiteY0"/>
                  </a:cxn>
                  <a:cxn ang="0">
                    <a:pos x="connsiteX1" y="connsiteY1"/>
                  </a:cxn>
                  <a:cxn ang="0">
                    <a:pos x="connsiteX2" y="connsiteY2"/>
                  </a:cxn>
                </a:cxnLst>
                <a:rect l="l" t="t" r="r" b="b"/>
                <a:pathLst>
                  <a:path w="105302" h="228600">
                    <a:moveTo>
                      <a:pt x="58994" y="0"/>
                    </a:moveTo>
                    <a:cubicBezTo>
                      <a:pt x="86032" y="58379"/>
                      <a:pt x="113071" y="116758"/>
                      <a:pt x="103239" y="154858"/>
                    </a:cubicBezTo>
                    <a:cubicBezTo>
                      <a:pt x="93407" y="192958"/>
                      <a:pt x="46703" y="210779"/>
                      <a:pt x="0" y="22860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33" name="フリーフォーム 1432">
                <a:extLst>
                  <a:ext uri="{FF2B5EF4-FFF2-40B4-BE49-F238E27FC236}">
                    <a16:creationId xmlns:a16="http://schemas.microsoft.com/office/drawing/2014/main" id="{3C3F9617-F67B-650E-E4EF-C0C452D6E2A3}"/>
                  </a:ext>
                </a:extLst>
              </p:cNvPr>
              <p:cNvSpPr/>
              <p:nvPr/>
            </p:nvSpPr>
            <p:spPr>
              <a:xfrm>
                <a:off x="929148" y="4018935"/>
                <a:ext cx="509424" cy="243766"/>
              </a:xfrm>
              <a:custGeom>
                <a:avLst/>
                <a:gdLst>
                  <a:gd name="connsiteX0" fmla="*/ 0 w 509424"/>
                  <a:gd name="connsiteY0" fmla="*/ 44246 h 243766"/>
                  <a:gd name="connsiteX1" fmla="*/ 294968 w 509424"/>
                  <a:gd name="connsiteY1" fmla="*/ 228600 h 243766"/>
                  <a:gd name="connsiteX2" fmla="*/ 471949 w 509424"/>
                  <a:gd name="connsiteY2" fmla="*/ 221226 h 243766"/>
                  <a:gd name="connsiteX3" fmla="*/ 508820 w 509424"/>
                  <a:gd name="connsiteY3" fmla="*/ 125362 h 243766"/>
                  <a:gd name="connsiteX4" fmla="*/ 457200 w 509424"/>
                  <a:gd name="connsiteY4" fmla="*/ 0 h 2437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9424" h="243766">
                    <a:moveTo>
                      <a:pt x="0" y="44246"/>
                    </a:moveTo>
                    <a:cubicBezTo>
                      <a:pt x="108155" y="121674"/>
                      <a:pt x="216310" y="199103"/>
                      <a:pt x="294968" y="228600"/>
                    </a:cubicBezTo>
                    <a:cubicBezTo>
                      <a:pt x="373626" y="258097"/>
                      <a:pt x="436307" y="238432"/>
                      <a:pt x="471949" y="221226"/>
                    </a:cubicBezTo>
                    <a:cubicBezTo>
                      <a:pt x="507591" y="204020"/>
                      <a:pt x="511278" y="162233"/>
                      <a:pt x="508820" y="125362"/>
                    </a:cubicBezTo>
                    <a:cubicBezTo>
                      <a:pt x="506362" y="88491"/>
                      <a:pt x="481781" y="44245"/>
                      <a:pt x="457200"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34" name="フリーフォーム 1433">
                <a:extLst>
                  <a:ext uri="{FF2B5EF4-FFF2-40B4-BE49-F238E27FC236}">
                    <a16:creationId xmlns:a16="http://schemas.microsoft.com/office/drawing/2014/main" id="{DC73E9F2-60A9-D69C-3599-D7F9A8480A12}"/>
                  </a:ext>
                </a:extLst>
              </p:cNvPr>
              <p:cNvSpPr/>
              <p:nvPr/>
            </p:nvSpPr>
            <p:spPr>
              <a:xfrm>
                <a:off x="1216742" y="4048432"/>
                <a:ext cx="103239" cy="88994"/>
              </a:xfrm>
              <a:custGeom>
                <a:avLst/>
                <a:gdLst>
                  <a:gd name="connsiteX0" fmla="*/ 0 w 103239"/>
                  <a:gd name="connsiteY0" fmla="*/ 0 h 88994"/>
                  <a:gd name="connsiteX1" fmla="*/ 73742 w 103239"/>
                  <a:gd name="connsiteY1" fmla="*/ 88491 h 88994"/>
                  <a:gd name="connsiteX2" fmla="*/ 103239 w 103239"/>
                  <a:gd name="connsiteY2" fmla="*/ 29497 h 88994"/>
                </a:gdLst>
                <a:ahLst/>
                <a:cxnLst>
                  <a:cxn ang="0">
                    <a:pos x="connsiteX0" y="connsiteY0"/>
                  </a:cxn>
                  <a:cxn ang="0">
                    <a:pos x="connsiteX1" y="connsiteY1"/>
                  </a:cxn>
                  <a:cxn ang="0">
                    <a:pos x="connsiteX2" y="connsiteY2"/>
                  </a:cxn>
                </a:cxnLst>
                <a:rect l="l" t="t" r="r" b="b"/>
                <a:pathLst>
                  <a:path w="103239" h="88994">
                    <a:moveTo>
                      <a:pt x="0" y="0"/>
                    </a:moveTo>
                    <a:cubicBezTo>
                      <a:pt x="28268" y="41787"/>
                      <a:pt x="56536" y="83575"/>
                      <a:pt x="73742" y="88491"/>
                    </a:cubicBezTo>
                    <a:cubicBezTo>
                      <a:pt x="90948" y="93407"/>
                      <a:pt x="97093" y="61452"/>
                      <a:pt x="103239" y="294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35" name="フリーフォーム 1434">
                <a:extLst>
                  <a:ext uri="{FF2B5EF4-FFF2-40B4-BE49-F238E27FC236}">
                    <a16:creationId xmlns:a16="http://schemas.microsoft.com/office/drawing/2014/main" id="{61E419C4-6727-4F66-7CAE-FCFECD05219E}"/>
                  </a:ext>
                </a:extLst>
              </p:cNvPr>
              <p:cNvSpPr/>
              <p:nvPr/>
            </p:nvSpPr>
            <p:spPr>
              <a:xfrm>
                <a:off x="1519084" y="3878826"/>
                <a:ext cx="100024" cy="213851"/>
              </a:xfrm>
              <a:custGeom>
                <a:avLst/>
                <a:gdLst>
                  <a:gd name="connsiteX0" fmla="*/ 0 w 100024"/>
                  <a:gd name="connsiteY0" fmla="*/ 0 h 213851"/>
                  <a:gd name="connsiteX1" fmla="*/ 95864 w 100024"/>
                  <a:gd name="connsiteY1" fmla="*/ 125361 h 213851"/>
                  <a:gd name="connsiteX2" fmla="*/ 73742 w 100024"/>
                  <a:gd name="connsiteY2" fmla="*/ 213851 h 213851"/>
                </a:gdLst>
                <a:ahLst/>
                <a:cxnLst>
                  <a:cxn ang="0">
                    <a:pos x="connsiteX0" y="connsiteY0"/>
                  </a:cxn>
                  <a:cxn ang="0">
                    <a:pos x="connsiteX1" y="connsiteY1"/>
                  </a:cxn>
                  <a:cxn ang="0">
                    <a:pos x="connsiteX2" y="connsiteY2"/>
                  </a:cxn>
                </a:cxnLst>
                <a:rect l="l" t="t" r="r" b="b"/>
                <a:pathLst>
                  <a:path w="100024" h="213851">
                    <a:moveTo>
                      <a:pt x="0" y="0"/>
                    </a:moveTo>
                    <a:cubicBezTo>
                      <a:pt x="41787" y="44859"/>
                      <a:pt x="83574" y="89719"/>
                      <a:pt x="95864" y="125361"/>
                    </a:cubicBezTo>
                    <a:cubicBezTo>
                      <a:pt x="108154" y="161003"/>
                      <a:pt x="90948" y="187427"/>
                      <a:pt x="73742" y="21385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36" name="フリーフォーム 1435">
                <a:extLst>
                  <a:ext uri="{FF2B5EF4-FFF2-40B4-BE49-F238E27FC236}">
                    <a16:creationId xmlns:a16="http://schemas.microsoft.com/office/drawing/2014/main" id="{B3E0A76E-8C23-E3D6-F15E-5EEAEFAA223B}"/>
                  </a:ext>
                </a:extLst>
              </p:cNvPr>
              <p:cNvSpPr/>
              <p:nvPr/>
            </p:nvSpPr>
            <p:spPr>
              <a:xfrm>
                <a:off x="899652" y="4527755"/>
                <a:ext cx="338555" cy="642022"/>
              </a:xfrm>
              <a:custGeom>
                <a:avLst/>
                <a:gdLst>
                  <a:gd name="connsiteX0" fmla="*/ 176980 w 338555"/>
                  <a:gd name="connsiteY0" fmla="*/ 0 h 642022"/>
                  <a:gd name="connsiteX1" fmla="*/ 302342 w 338555"/>
                  <a:gd name="connsiteY1" fmla="*/ 228600 h 642022"/>
                  <a:gd name="connsiteX2" fmla="*/ 206477 w 338555"/>
                  <a:gd name="connsiteY2" fmla="*/ 265471 h 642022"/>
                  <a:gd name="connsiteX3" fmla="*/ 272845 w 338555"/>
                  <a:gd name="connsiteY3" fmla="*/ 442451 h 642022"/>
                  <a:gd name="connsiteX4" fmla="*/ 324464 w 338555"/>
                  <a:gd name="connsiteY4" fmla="*/ 641555 h 642022"/>
                  <a:gd name="connsiteX5" fmla="*/ 0 w 338555"/>
                  <a:gd name="connsiteY5" fmla="*/ 486697 h 642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8555" h="642022">
                    <a:moveTo>
                      <a:pt x="176980" y="0"/>
                    </a:moveTo>
                    <a:cubicBezTo>
                      <a:pt x="237203" y="92177"/>
                      <a:pt x="297426" y="184355"/>
                      <a:pt x="302342" y="228600"/>
                    </a:cubicBezTo>
                    <a:cubicBezTo>
                      <a:pt x="307258" y="272845"/>
                      <a:pt x="211393" y="229829"/>
                      <a:pt x="206477" y="265471"/>
                    </a:cubicBezTo>
                    <a:cubicBezTo>
                      <a:pt x="201561" y="301113"/>
                      <a:pt x="253181" y="379770"/>
                      <a:pt x="272845" y="442451"/>
                    </a:cubicBezTo>
                    <a:cubicBezTo>
                      <a:pt x="292509" y="505132"/>
                      <a:pt x="369938" y="634181"/>
                      <a:pt x="324464" y="641555"/>
                    </a:cubicBezTo>
                    <a:cubicBezTo>
                      <a:pt x="278990" y="648929"/>
                      <a:pt x="139495" y="567813"/>
                      <a:pt x="0" y="4866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37" name="フリーフォーム 1436">
                <a:extLst>
                  <a:ext uri="{FF2B5EF4-FFF2-40B4-BE49-F238E27FC236}">
                    <a16:creationId xmlns:a16="http://schemas.microsoft.com/office/drawing/2014/main" id="{83F2ECE3-9E16-24F5-B321-83591D528C87}"/>
                  </a:ext>
                </a:extLst>
              </p:cNvPr>
              <p:cNvSpPr/>
              <p:nvPr/>
            </p:nvSpPr>
            <p:spPr>
              <a:xfrm>
                <a:off x="780791" y="4807974"/>
                <a:ext cx="118861" cy="331839"/>
              </a:xfrm>
              <a:custGeom>
                <a:avLst/>
                <a:gdLst>
                  <a:gd name="connsiteX0" fmla="*/ 118861 w 118861"/>
                  <a:gd name="connsiteY0" fmla="*/ 0 h 331839"/>
                  <a:gd name="connsiteX1" fmla="*/ 874 w 118861"/>
                  <a:gd name="connsiteY1" fmla="*/ 176981 h 331839"/>
                  <a:gd name="connsiteX2" fmla="*/ 74615 w 118861"/>
                  <a:gd name="connsiteY2" fmla="*/ 331839 h 331839"/>
                </a:gdLst>
                <a:ahLst/>
                <a:cxnLst>
                  <a:cxn ang="0">
                    <a:pos x="connsiteX0" y="connsiteY0"/>
                  </a:cxn>
                  <a:cxn ang="0">
                    <a:pos x="connsiteX1" y="connsiteY1"/>
                  </a:cxn>
                  <a:cxn ang="0">
                    <a:pos x="connsiteX2" y="connsiteY2"/>
                  </a:cxn>
                </a:cxnLst>
                <a:rect l="l" t="t" r="r" b="b"/>
                <a:pathLst>
                  <a:path w="118861" h="331839">
                    <a:moveTo>
                      <a:pt x="118861" y="0"/>
                    </a:moveTo>
                    <a:cubicBezTo>
                      <a:pt x="63554" y="60837"/>
                      <a:pt x="8248" y="121674"/>
                      <a:pt x="874" y="176981"/>
                    </a:cubicBezTo>
                    <a:cubicBezTo>
                      <a:pt x="-6500" y="232288"/>
                      <a:pt x="34057" y="282063"/>
                      <a:pt x="74615" y="331839"/>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38" name="フリーフォーム 1437">
                <a:extLst>
                  <a:ext uri="{FF2B5EF4-FFF2-40B4-BE49-F238E27FC236}">
                    <a16:creationId xmlns:a16="http://schemas.microsoft.com/office/drawing/2014/main" id="{570331F8-9370-FD90-BAFA-0B62F1E95BC9}"/>
                  </a:ext>
                </a:extLst>
              </p:cNvPr>
              <p:cNvSpPr/>
              <p:nvPr/>
            </p:nvSpPr>
            <p:spPr>
              <a:xfrm>
                <a:off x="1334729" y="4859594"/>
                <a:ext cx="188533" cy="361335"/>
              </a:xfrm>
              <a:custGeom>
                <a:avLst/>
                <a:gdLst>
                  <a:gd name="connsiteX0" fmla="*/ 0 w 188533"/>
                  <a:gd name="connsiteY0" fmla="*/ 0 h 361335"/>
                  <a:gd name="connsiteX1" fmla="*/ 169606 w 188533"/>
                  <a:gd name="connsiteY1" fmla="*/ 132735 h 361335"/>
                  <a:gd name="connsiteX2" fmla="*/ 176981 w 188533"/>
                  <a:gd name="connsiteY2" fmla="*/ 361335 h 361335"/>
                </a:gdLst>
                <a:ahLst/>
                <a:cxnLst>
                  <a:cxn ang="0">
                    <a:pos x="connsiteX0" y="connsiteY0"/>
                  </a:cxn>
                  <a:cxn ang="0">
                    <a:pos x="connsiteX1" y="connsiteY1"/>
                  </a:cxn>
                  <a:cxn ang="0">
                    <a:pos x="connsiteX2" y="connsiteY2"/>
                  </a:cxn>
                </a:cxnLst>
                <a:rect l="l" t="t" r="r" b="b"/>
                <a:pathLst>
                  <a:path w="188533" h="361335">
                    <a:moveTo>
                      <a:pt x="0" y="0"/>
                    </a:moveTo>
                    <a:cubicBezTo>
                      <a:pt x="70054" y="36256"/>
                      <a:pt x="140109" y="72512"/>
                      <a:pt x="169606" y="132735"/>
                    </a:cubicBezTo>
                    <a:cubicBezTo>
                      <a:pt x="199103" y="192958"/>
                      <a:pt x="188042" y="277146"/>
                      <a:pt x="176981" y="361335"/>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39" name="フリーフォーム 1438">
                <a:extLst>
                  <a:ext uri="{FF2B5EF4-FFF2-40B4-BE49-F238E27FC236}">
                    <a16:creationId xmlns:a16="http://schemas.microsoft.com/office/drawing/2014/main" id="{E177FE49-18D7-23A3-506C-0DD141DFE168}"/>
                  </a:ext>
                </a:extLst>
              </p:cNvPr>
              <p:cNvSpPr/>
              <p:nvPr/>
            </p:nvSpPr>
            <p:spPr>
              <a:xfrm>
                <a:off x="1187245" y="5545394"/>
                <a:ext cx="294968" cy="88993"/>
              </a:xfrm>
              <a:custGeom>
                <a:avLst/>
                <a:gdLst>
                  <a:gd name="connsiteX0" fmla="*/ 0 w 294968"/>
                  <a:gd name="connsiteY0" fmla="*/ 29496 h 88993"/>
                  <a:gd name="connsiteX1" fmla="*/ 154858 w 294968"/>
                  <a:gd name="connsiteY1" fmla="*/ 88490 h 88993"/>
                  <a:gd name="connsiteX2" fmla="*/ 294968 w 294968"/>
                  <a:gd name="connsiteY2" fmla="*/ 0 h 88993"/>
                </a:gdLst>
                <a:ahLst/>
                <a:cxnLst>
                  <a:cxn ang="0">
                    <a:pos x="connsiteX0" y="connsiteY0"/>
                  </a:cxn>
                  <a:cxn ang="0">
                    <a:pos x="connsiteX1" y="connsiteY1"/>
                  </a:cxn>
                  <a:cxn ang="0">
                    <a:pos x="connsiteX2" y="connsiteY2"/>
                  </a:cxn>
                </a:cxnLst>
                <a:rect l="l" t="t" r="r" b="b"/>
                <a:pathLst>
                  <a:path w="294968" h="88993">
                    <a:moveTo>
                      <a:pt x="0" y="29496"/>
                    </a:moveTo>
                    <a:cubicBezTo>
                      <a:pt x="52848" y="61451"/>
                      <a:pt x="105697" y="93406"/>
                      <a:pt x="154858" y="88490"/>
                    </a:cubicBezTo>
                    <a:cubicBezTo>
                      <a:pt x="204019" y="83574"/>
                      <a:pt x="249493" y="41787"/>
                      <a:pt x="294968"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40" name="フリーフォーム 1439">
                <a:extLst>
                  <a:ext uri="{FF2B5EF4-FFF2-40B4-BE49-F238E27FC236}">
                    <a16:creationId xmlns:a16="http://schemas.microsoft.com/office/drawing/2014/main" id="{455176C9-3919-30BB-D737-FD23A75885F6}"/>
                  </a:ext>
                </a:extLst>
              </p:cNvPr>
              <p:cNvSpPr/>
              <p:nvPr/>
            </p:nvSpPr>
            <p:spPr>
              <a:xfrm>
                <a:off x="950191" y="5361039"/>
                <a:ext cx="517274" cy="899651"/>
              </a:xfrm>
              <a:custGeom>
                <a:avLst/>
                <a:gdLst>
                  <a:gd name="connsiteX0" fmla="*/ 141190 w 517274"/>
                  <a:gd name="connsiteY0" fmla="*/ 0 h 899651"/>
                  <a:gd name="connsiteX1" fmla="*/ 251803 w 517274"/>
                  <a:gd name="connsiteY1" fmla="*/ 280219 h 899651"/>
                  <a:gd name="connsiteX2" fmla="*/ 251803 w 517274"/>
                  <a:gd name="connsiteY2" fmla="*/ 634180 h 899651"/>
                  <a:gd name="connsiteX3" fmla="*/ 207557 w 517274"/>
                  <a:gd name="connsiteY3" fmla="*/ 766916 h 899651"/>
                  <a:gd name="connsiteX4" fmla="*/ 119067 w 517274"/>
                  <a:gd name="connsiteY4" fmla="*/ 803787 h 899651"/>
                  <a:gd name="connsiteX5" fmla="*/ 1080 w 517274"/>
                  <a:gd name="connsiteY5" fmla="*/ 604684 h 899651"/>
                  <a:gd name="connsiteX6" fmla="*/ 192809 w 517274"/>
                  <a:gd name="connsiteY6" fmla="*/ 693174 h 899651"/>
                  <a:gd name="connsiteX7" fmla="*/ 502525 w 517274"/>
                  <a:gd name="connsiteY7" fmla="*/ 884903 h 899651"/>
                  <a:gd name="connsiteX8" fmla="*/ 502525 w 517274"/>
                  <a:gd name="connsiteY8" fmla="*/ 884903 h 899651"/>
                  <a:gd name="connsiteX9" fmla="*/ 517274 w 517274"/>
                  <a:gd name="connsiteY9" fmla="*/ 899651 h 899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7274" h="899651">
                    <a:moveTo>
                      <a:pt x="141190" y="0"/>
                    </a:moveTo>
                    <a:cubicBezTo>
                      <a:pt x="187279" y="87261"/>
                      <a:pt x="233368" y="174522"/>
                      <a:pt x="251803" y="280219"/>
                    </a:cubicBezTo>
                    <a:cubicBezTo>
                      <a:pt x="270239" y="385916"/>
                      <a:pt x="259177" y="553064"/>
                      <a:pt x="251803" y="634180"/>
                    </a:cubicBezTo>
                    <a:cubicBezTo>
                      <a:pt x="244429" y="715296"/>
                      <a:pt x="229680" y="738648"/>
                      <a:pt x="207557" y="766916"/>
                    </a:cubicBezTo>
                    <a:cubicBezTo>
                      <a:pt x="185434" y="795184"/>
                      <a:pt x="153480" y="830826"/>
                      <a:pt x="119067" y="803787"/>
                    </a:cubicBezTo>
                    <a:cubicBezTo>
                      <a:pt x="84654" y="776748"/>
                      <a:pt x="-11210" y="623119"/>
                      <a:pt x="1080" y="604684"/>
                    </a:cubicBezTo>
                    <a:cubicBezTo>
                      <a:pt x="13370" y="586249"/>
                      <a:pt x="109235" y="646471"/>
                      <a:pt x="192809" y="693174"/>
                    </a:cubicBezTo>
                    <a:cubicBezTo>
                      <a:pt x="276383" y="739877"/>
                      <a:pt x="502525" y="884903"/>
                      <a:pt x="502525" y="884903"/>
                    </a:cubicBezTo>
                    <a:lnTo>
                      <a:pt x="502525" y="884903"/>
                    </a:lnTo>
                    <a:lnTo>
                      <a:pt x="517274" y="899651"/>
                    </a:ln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320" name="円/楕円 1319">
              <a:extLst>
                <a:ext uri="{FF2B5EF4-FFF2-40B4-BE49-F238E27FC236}">
                  <a16:creationId xmlns:a16="http://schemas.microsoft.com/office/drawing/2014/main" id="{3C8E88A3-9A3C-AE79-EE14-73D7ADAA8E9D}"/>
                </a:ext>
              </a:extLst>
            </p:cNvPr>
            <p:cNvSpPr/>
            <p:nvPr/>
          </p:nvSpPr>
          <p:spPr>
            <a:xfrm>
              <a:off x="4979298" y="6800990"/>
              <a:ext cx="61108" cy="61108"/>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21" name="フリーフォーム 1320">
              <a:extLst>
                <a:ext uri="{FF2B5EF4-FFF2-40B4-BE49-F238E27FC236}">
                  <a16:creationId xmlns:a16="http://schemas.microsoft.com/office/drawing/2014/main" id="{4416C936-E5FA-2CDA-5DD7-FFA579847389}"/>
                </a:ext>
              </a:extLst>
            </p:cNvPr>
            <p:cNvSpPr/>
            <p:nvPr/>
          </p:nvSpPr>
          <p:spPr>
            <a:xfrm>
              <a:off x="3873500" y="11740292"/>
              <a:ext cx="288925" cy="121645"/>
            </a:xfrm>
            <a:custGeom>
              <a:avLst/>
              <a:gdLst>
                <a:gd name="connsiteX0" fmla="*/ 0 w 288925"/>
                <a:gd name="connsiteY0" fmla="*/ 19908 h 121645"/>
                <a:gd name="connsiteX1" fmla="*/ 146050 w 288925"/>
                <a:gd name="connsiteY1" fmla="*/ 121508 h 121645"/>
                <a:gd name="connsiteX2" fmla="*/ 152400 w 288925"/>
                <a:gd name="connsiteY2" fmla="*/ 858 h 121645"/>
                <a:gd name="connsiteX3" fmla="*/ 288925 w 288925"/>
                <a:gd name="connsiteY3" fmla="*/ 77058 h 121645"/>
              </a:gdLst>
              <a:ahLst/>
              <a:cxnLst>
                <a:cxn ang="0">
                  <a:pos x="connsiteX0" y="connsiteY0"/>
                </a:cxn>
                <a:cxn ang="0">
                  <a:pos x="connsiteX1" y="connsiteY1"/>
                </a:cxn>
                <a:cxn ang="0">
                  <a:pos x="connsiteX2" y="connsiteY2"/>
                </a:cxn>
                <a:cxn ang="0">
                  <a:pos x="connsiteX3" y="connsiteY3"/>
                </a:cxn>
              </a:cxnLst>
              <a:rect l="l" t="t" r="r" b="b"/>
              <a:pathLst>
                <a:path w="288925" h="121645">
                  <a:moveTo>
                    <a:pt x="0" y="19908"/>
                  </a:moveTo>
                  <a:cubicBezTo>
                    <a:pt x="60325" y="72295"/>
                    <a:pt x="120650" y="124683"/>
                    <a:pt x="146050" y="121508"/>
                  </a:cubicBezTo>
                  <a:cubicBezTo>
                    <a:pt x="171450" y="118333"/>
                    <a:pt x="128588" y="8266"/>
                    <a:pt x="152400" y="858"/>
                  </a:cubicBezTo>
                  <a:cubicBezTo>
                    <a:pt x="176213" y="-6550"/>
                    <a:pt x="232569" y="35254"/>
                    <a:pt x="288925" y="77058"/>
                  </a:cubicBezTo>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22" name="フリーフォーム 1321">
              <a:extLst>
                <a:ext uri="{FF2B5EF4-FFF2-40B4-BE49-F238E27FC236}">
                  <a16:creationId xmlns:a16="http://schemas.microsoft.com/office/drawing/2014/main" id="{B53CCD65-543B-114B-2A11-84657A562837}"/>
                </a:ext>
              </a:extLst>
            </p:cNvPr>
            <p:cNvSpPr/>
            <p:nvPr/>
          </p:nvSpPr>
          <p:spPr>
            <a:xfrm>
              <a:off x="4263980" y="11601432"/>
              <a:ext cx="199452" cy="187676"/>
            </a:xfrm>
            <a:custGeom>
              <a:avLst/>
              <a:gdLst>
                <a:gd name="connsiteX0" fmla="*/ 45 w 199452"/>
                <a:gd name="connsiteY0" fmla="*/ 60343 h 187676"/>
                <a:gd name="connsiteX1" fmla="*/ 107995 w 199452"/>
                <a:gd name="connsiteY1" fmla="*/ 18 h 187676"/>
                <a:gd name="connsiteX2" fmla="*/ 196895 w 199452"/>
                <a:gd name="connsiteY2" fmla="*/ 66693 h 187676"/>
                <a:gd name="connsiteX3" fmla="*/ 168320 w 199452"/>
                <a:gd name="connsiteY3" fmla="*/ 187343 h 187676"/>
                <a:gd name="connsiteX4" fmla="*/ 95295 w 199452"/>
                <a:gd name="connsiteY4" fmla="*/ 101618 h 187676"/>
                <a:gd name="connsiteX5" fmla="*/ 45 w 199452"/>
                <a:gd name="connsiteY5" fmla="*/ 60343 h 187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9452" h="187676">
                  <a:moveTo>
                    <a:pt x="45" y="60343"/>
                  </a:moveTo>
                  <a:cubicBezTo>
                    <a:pt x="2162" y="43410"/>
                    <a:pt x="75187" y="-1040"/>
                    <a:pt x="107995" y="18"/>
                  </a:cubicBezTo>
                  <a:cubicBezTo>
                    <a:pt x="140803" y="1076"/>
                    <a:pt x="186841" y="35472"/>
                    <a:pt x="196895" y="66693"/>
                  </a:cubicBezTo>
                  <a:cubicBezTo>
                    <a:pt x="206949" y="97914"/>
                    <a:pt x="185253" y="181522"/>
                    <a:pt x="168320" y="187343"/>
                  </a:cubicBezTo>
                  <a:cubicBezTo>
                    <a:pt x="151387" y="193164"/>
                    <a:pt x="120695" y="121197"/>
                    <a:pt x="95295" y="101618"/>
                  </a:cubicBezTo>
                  <a:cubicBezTo>
                    <a:pt x="69895" y="82039"/>
                    <a:pt x="-2072" y="77276"/>
                    <a:pt x="45" y="60343"/>
                  </a:cubicBezTo>
                  <a:close/>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23" name="フリーフォーム 1322">
              <a:extLst>
                <a:ext uri="{FF2B5EF4-FFF2-40B4-BE49-F238E27FC236}">
                  <a16:creationId xmlns:a16="http://schemas.microsoft.com/office/drawing/2014/main" id="{17A482D6-1723-0553-9BBB-2A8C5FE8FA42}"/>
                </a:ext>
              </a:extLst>
            </p:cNvPr>
            <p:cNvSpPr/>
            <p:nvPr/>
          </p:nvSpPr>
          <p:spPr>
            <a:xfrm>
              <a:off x="4097363" y="11520906"/>
              <a:ext cx="175016" cy="103631"/>
            </a:xfrm>
            <a:custGeom>
              <a:avLst/>
              <a:gdLst>
                <a:gd name="connsiteX0" fmla="*/ 173012 w 175016"/>
                <a:gd name="connsiteY0" fmla="*/ 102769 h 103631"/>
                <a:gd name="connsiteX1" fmla="*/ 103162 w 175016"/>
                <a:gd name="connsiteY1" fmla="*/ 13869 h 103631"/>
                <a:gd name="connsiteX2" fmla="*/ 7912 w 175016"/>
                <a:gd name="connsiteY2" fmla="*/ 4344 h 103631"/>
                <a:gd name="connsiteX3" fmla="*/ 23787 w 175016"/>
                <a:gd name="connsiteY3" fmla="*/ 55144 h 103631"/>
                <a:gd name="connsiteX4" fmla="*/ 173012 w 175016"/>
                <a:gd name="connsiteY4" fmla="*/ 102769 h 1036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016" h="103631">
                  <a:moveTo>
                    <a:pt x="173012" y="102769"/>
                  </a:moveTo>
                  <a:cubicBezTo>
                    <a:pt x="186241" y="95890"/>
                    <a:pt x="130679" y="30273"/>
                    <a:pt x="103162" y="13869"/>
                  </a:cubicBezTo>
                  <a:cubicBezTo>
                    <a:pt x="75645" y="-2535"/>
                    <a:pt x="21141" y="-2535"/>
                    <a:pt x="7912" y="4344"/>
                  </a:cubicBezTo>
                  <a:cubicBezTo>
                    <a:pt x="-5317" y="11223"/>
                    <a:pt x="-3200" y="36623"/>
                    <a:pt x="23787" y="55144"/>
                  </a:cubicBezTo>
                  <a:cubicBezTo>
                    <a:pt x="50774" y="73665"/>
                    <a:pt x="159783" y="109648"/>
                    <a:pt x="173012" y="102769"/>
                  </a:cubicBezTo>
                  <a:close/>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24" name="フリーフォーム 1323">
              <a:extLst>
                <a:ext uri="{FF2B5EF4-FFF2-40B4-BE49-F238E27FC236}">
                  <a16:creationId xmlns:a16="http://schemas.microsoft.com/office/drawing/2014/main" id="{AE6556BA-CD40-6F30-8E59-4BD001639518}"/>
                </a:ext>
              </a:extLst>
            </p:cNvPr>
            <p:cNvSpPr/>
            <p:nvPr/>
          </p:nvSpPr>
          <p:spPr>
            <a:xfrm>
              <a:off x="4242010" y="11655425"/>
              <a:ext cx="145840" cy="174625"/>
            </a:xfrm>
            <a:custGeom>
              <a:avLst/>
              <a:gdLst>
                <a:gd name="connsiteX0" fmla="*/ 37890 w 145840"/>
                <a:gd name="connsiteY0" fmla="*/ 0 h 174625"/>
                <a:gd name="connsiteX1" fmla="*/ 6140 w 145840"/>
                <a:gd name="connsiteY1" fmla="*/ 69850 h 174625"/>
                <a:gd name="connsiteX2" fmla="*/ 145840 w 145840"/>
                <a:gd name="connsiteY2" fmla="*/ 174625 h 174625"/>
              </a:gdLst>
              <a:ahLst/>
              <a:cxnLst>
                <a:cxn ang="0">
                  <a:pos x="connsiteX0" y="connsiteY0"/>
                </a:cxn>
                <a:cxn ang="0">
                  <a:pos x="connsiteX1" y="connsiteY1"/>
                </a:cxn>
                <a:cxn ang="0">
                  <a:pos x="connsiteX2" y="connsiteY2"/>
                </a:cxn>
              </a:cxnLst>
              <a:rect l="l" t="t" r="r" b="b"/>
              <a:pathLst>
                <a:path w="145840" h="174625">
                  <a:moveTo>
                    <a:pt x="37890" y="0"/>
                  </a:moveTo>
                  <a:cubicBezTo>
                    <a:pt x="13019" y="20373"/>
                    <a:pt x="-11852" y="40746"/>
                    <a:pt x="6140" y="69850"/>
                  </a:cubicBezTo>
                  <a:cubicBezTo>
                    <a:pt x="24132" y="98954"/>
                    <a:pt x="84986" y="136789"/>
                    <a:pt x="145840" y="174625"/>
                  </a:cubicBezTo>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25" name="フリーフォーム 1324">
              <a:extLst>
                <a:ext uri="{FF2B5EF4-FFF2-40B4-BE49-F238E27FC236}">
                  <a16:creationId xmlns:a16="http://schemas.microsoft.com/office/drawing/2014/main" id="{AB69B858-DFBF-5E4C-8FA5-C2651FFEEB5F}"/>
                </a:ext>
              </a:extLst>
            </p:cNvPr>
            <p:cNvSpPr/>
            <p:nvPr/>
          </p:nvSpPr>
          <p:spPr>
            <a:xfrm>
              <a:off x="4000500" y="11594973"/>
              <a:ext cx="273050" cy="35052"/>
            </a:xfrm>
            <a:custGeom>
              <a:avLst/>
              <a:gdLst>
                <a:gd name="connsiteX0" fmla="*/ 273050 w 273050"/>
                <a:gd name="connsiteY0" fmla="*/ 35052 h 35052"/>
                <a:gd name="connsiteX1" fmla="*/ 114300 w 273050"/>
                <a:gd name="connsiteY1" fmla="*/ 127 h 35052"/>
                <a:gd name="connsiteX2" fmla="*/ 0 w 273050"/>
                <a:gd name="connsiteY2" fmla="*/ 25527 h 35052"/>
              </a:gdLst>
              <a:ahLst/>
              <a:cxnLst>
                <a:cxn ang="0">
                  <a:pos x="connsiteX0" y="connsiteY0"/>
                </a:cxn>
                <a:cxn ang="0">
                  <a:pos x="connsiteX1" y="connsiteY1"/>
                </a:cxn>
                <a:cxn ang="0">
                  <a:pos x="connsiteX2" y="connsiteY2"/>
                </a:cxn>
              </a:cxnLst>
              <a:rect l="l" t="t" r="r" b="b"/>
              <a:pathLst>
                <a:path w="273050" h="35052">
                  <a:moveTo>
                    <a:pt x="273050" y="35052"/>
                  </a:moveTo>
                  <a:cubicBezTo>
                    <a:pt x="216429" y="18383"/>
                    <a:pt x="159808" y="1714"/>
                    <a:pt x="114300" y="127"/>
                  </a:cubicBezTo>
                  <a:cubicBezTo>
                    <a:pt x="68792" y="-1461"/>
                    <a:pt x="34396" y="12033"/>
                    <a:pt x="0" y="25527"/>
                  </a:cubicBezTo>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26" name="フリーフォーム 1325">
              <a:extLst>
                <a:ext uri="{FF2B5EF4-FFF2-40B4-BE49-F238E27FC236}">
                  <a16:creationId xmlns:a16="http://schemas.microsoft.com/office/drawing/2014/main" id="{5FE67E99-5178-B3E6-C7F6-1734A5507161}"/>
                </a:ext>
              </a:extLst>
            </p:cNvPr>
            <p:cNvSpPr/>
            <p:nvPr/>
          </p:nvSpPr>
          <p:spPr>
            <a:xfrm>
              <a:off x="6043297" y="11660554"/>
              <a:ext cx="279412" cy="175846"/>
            </a:xfrm>
            <a:custGeom>
              <a:avLst/>
              <a:gdLst>
                <a:gd name="connsiteX0" fmla="*/ 115226 w 279412"/>
                <a:gd name="connsiteY0" fmla="*/ 175846 h 175846"/>
                <a:gd name="connsiteX1" fmla="*/ 212918 w 279412"/>
                <a:gd name="connsiteY1" fmla="*/ 78154 h 175846"/>
                <a:gd name="connsiteX2" fmla="*/ 279349 w 279412"/>
                <a:gd name="connsiteY2" fmla="*/ 74246 h 175846"/>
                <a:gd name="connsiteX3" fmla="*/ 220734 w 279412"/>
                <a:gd name="connsiteY3" fmla="*/ 42984 h 175846"/>
                <a:gd name="connsiteX4" fmla="*/ 33165 w 279412"/>
                <a:gd name="connsiteY4" fmla="*/ 93784 h 175846"/>
                <a:gd name="connsiteX5" fmla="*/ 1903 w 279412"/>
                <a:gd name="connsiteY5" fmla="*/ 85969 h 175846"/>
                <a:gd name="connsiteX6" fmla="*/ 56611 w 279412"/>
                <a:gd name="connsiteY6" fmla="*/ 0 h 175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9412" h="175846">
                  <a:moveTo>
                    <a:pt x="115226" y="175846"/>
                  </a:moveTo>
                  <a:cubicBezTo>
                    <a:pt x="150395" y="135466"/>
                    <a:pt x="185564" y="95087"/>
                    <a:pt x="212918" y="78154"/>
                  </a:cubicBezTo>
                  <a:cubicBezTo>
                    <a:pt x="240272" y="61221"/>
                    <a:pt x="278046" y="80108"/>
                    <a:pt x="279349" y="74246"/>
                  </a:cubicBezTo>
                  <a:cubicBezTo>
                    <a:pt x="280652" y="68384"/>
                    <a:pt x="261765" y="39728"/>
                    <a:pt x="220734" y="42984"/>
                  </a:cubicBezTo>
                  <a:cubicBezTo>
                    <a:pt x="179703" y="46240"/>
                    <a:pt x="69637" y="86620"/>
                    <a:pt x="33165" y="93784"/>
                  </a:cubicBezTo>
                  <a:cubicBezTo>
                    <a:pt x="-3307" y="100948"/>
                    <a:pt x="-2005" y="101600"/>
                    <a:pt x="1903" y="85969"/>
                  </a:cubicBezTo>
                  <a:cubicBezTo>
                    <a:pt x="5811" y="70338"/>
                    <a:pt x="31211" y="35169"/>
                    <a:pt x="56611" y="0"/>
                  </a:cubicBezTo>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27" name="フリーフォーム 1326">
              <a:extLst>
                <a:ext uri="{FF2B5EF4-FFF2-40B4-BE49-F238E27FC236}">
                  <a16:creationId xmlns:a16="http://schemas.microsoft.com/office/drawing/2014/main" id="{98A38926-F250-AEE5-77FE-088669E33CF6}"/>
                </a:ext>
              </a:extLst>
            </p:cNvPr>
            <p:cNvSpPr/>
            <p:nvPr/>
          </p:nvSpPr>
          <p:spPr>
            <a:xfrm>
              <a:off x="5908431" y="11397380"/>
              <a:ext cx="300609" cy="212374"/>
            </a:xfrm>
            <a:custGeom>
              <a:avLst/>
              <a:gdLst>
                <a:gd name="connsiteX0" fmla="*/ 0 w 300609"/>
                <a:gd name="connsiteY0" fmla="*/ 212374 h 212374"/>
                <a:gd name="connsiteX1" fmla="*/ 78154 w 300609"/>
                <a:gd name="connsiteY1" fmla="*/ 71697 h 212374"/>
                <a:gd name="connsiteX2" fmla="*/ 257907 w 300609"/>
                <a:gd name="connsiteY2" fmla="*/ 1358 h 212374"/>
                <a:gd name="connsiteX3" fmla="*/ 285261 w 300609"/>
                <a:gd name="connsiteY3" fmla="*/ 130312 h 212374"/>
                <a:gd name="connsiteX4" fmla="*/ 58615 w 300609"/>
                <a:gd name="connsiteY4" fmla="*/ 200651 h 2123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0609" h="212374">
                  <a:moveTo>
                    <a:pt x="0" y="212374"/>
                  </a:moveTo>
                  <a:cubicBezTo>
                    <a:pt x="17585" y="159620"/>
                    <a:pt x="35170" y="106866"/>
                    <a:pt x="78154" y="71697"/>
                  </a:cubicBezTo>
                  <a:cubicBezTo>
                    <a:pt x="121138" y="36528"/>
                    <a:pt x="223389" y="-8411"/>
                    <a:pt x="257907" y="1358"/>
                  </a:cubicBezTo>
                  <a:cubicBezTo>
                    <a:pt x="292425" y="11127"/>
                    <a:pt x="318476" y="97097"/>
                    <a:pt x="285261" y="130312"/>
                  </a:cubicBezTo>
                  <a:cubicBezTo>
                    <a:pt x="252046" y="163527"/>
                    <a:pt x="155330" y="182089"/>
                    <a:pt x="58615" y="200651"/>
                  </a:cubicBezTo>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28" name="フリーフォーム 1327">
              <a:extLst>
                <a:ext uri="{FF2B5EF4-FFF2-40B4-BE49-F238E27FC236}">
                  <a16:creationId xmlns:a16="http://schemas.microsoft.com/office/drawing/2014/main" id="{5003DD14-1308-5344-C843-9E883B6BB67A}"/>
                </a:ext>
              </a:extLst>
            </p:cNvPr>
            <p:cNvSpPr/>
            <p:nvPr/>
          </p:nvSpPr>
          <p:spPr>
            <a:xfrm>
              <a:off x="5597814" y="11554487"/>
              <a:ext cx="283263" cy="158561"/>
            </a:xfrm>
            <a:custGeom>
              <a:avLst/>
              <a:gdLst>
                <a:gd name="connsiteX0" fmla="*/ 283263 w 283263"/>
                <a:gd name="connsiteY0" fmla="*/ 63082 h 158561"/>
                <a:gd name="connsiteX1" fmla="*/ 76155 w 283263"/>
                <a:gd name="connsiteY1" fmla="*/ 559 h 158561"/>
                <a:gd name="connsiteX2" fmla="*/ 1909 w 283263"/>
                <a:gd name="connsiteY2" fmla="*/ 39636 h 158561"/>
                <a:gd name="connsiteX3" fmla="*/ 37078 w 283263"/>
                <a:gd name="connsiteY3" fmla="*/ 156867 h 158561"/>
                <a:gd name="connsiteX4" fmla="*/ 193386 w 283263"/>
                <a:gd name="connsiteY4" fmla="*/ 98251 h 1585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263" h="158561">
                  <a:moveTo>
                    <a:pt x="283263" y="63082"/>
                  </a:moveTo>
                  <a:cubicBezTo>
                    <a:pt x="203155" y="33774"/>
                    <a:pt x="123047" y="4467"/>
                    <a:pt x="76155" y="559"/>
                  </a:cubicBezTo>
                  <a:cubicBezTo>
                    <a:pt x="29263" y="-3349"/>
                    <a:pt x="8422" y="13585"/>
                    <a:pt x="1909" y="39636"/>
                  </a:cubicBezTo>
                  <a:cubicBezTo>
                    <a:pt x="-4604" y="65687"/>
                    <a:pt x="5165" y="147098"/>
                    <a:pt x="37078" y="156867"/>
                  </a:cubicBezTo>
                  <a:cubicBezTo>
                    <a:pt x="68991" y="166636"/>
                    <a:pt x="131188" y="132443"/>
                    <a:pt x="193386" y="98251"/>
                  </a:cubicBezTo>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29" name="フリーフォーム 1328">
              <a:extLst>
                <a:ext uri="{FF2B5EF4-FFF2-40B4-BE49-F238E27FC236}">
                  <a16:creationId xmlns:a16="http://schemas.microsoft.com/office/drawing/2014/main" id="{F5CE0001-67B1-2068-F8CB-74D37D46F61B}"/>
                </a:ext>
              </a:extLst>
            </p:cNvPr>
            <p:cNvSpPr/>
            <p:nvPr/>
          </p:nvSpPr>
          <p:spPr>
            <a:xfrm>
              <a:off x="5716585" y="11672277"/>
              <a:ext cx="168400" cy="148492"/>
            </a:xfrm>
            <a:custGeom>
              <a:avLst/>
              <a:gdLst>
                <a:gd name="connsiteX0" fmla="*/ 168400 w 168400"/>
                <a:gd name="connsiteY0" fmla="*/ 0 h 148492"/>
                <a:gd name="connsiteX1" fmla="*/ 16000 w 168400"/>
                <a:gd name="connsiteY1" fmla="*/ 85969 h 148492"/>
                <a:gd name="connsiteX2" fmla="*/ 12092 w 168400"/>
                <a:gd name="connsiteY2" fmla="*/ 148492 h 148492"/>
              </a:gdLst>
              <a:ahLst/>
              <a:cxnLst>
                <a:cxn ang="0">
                  <a:pos x="connsiteX0" y="connsiteY0"/>
                </a:cxn>
                <a:cxn ang="0">
                  <a:pos x="connsiteX1" y="connsiteY1"/>
                </a:cxn>
                <a:cxn ang="0">
                  <a:pos x="connsiteX2" y="connsiteY2"/>
                </a:cxn>
              </a:cxnLst>
              <a:rect l="l" t="t" r="r" b="b"/>
              <a:pathLst>
                <a:path w="168400" h="148492">
                  <a:moveTo>
                    <a:pt x="168400" y="0"/>
                  </a:moveTo>
                  <a:cubicBezTo>
                    <a:pt x="105225" y="30610"/>
                    <a:pt x="42051" y="61220"/>
                    <a:pt x="16000" y="85969"/>
                  </a:cubicBezTo>
                  <a:cubicBezTo>
                    <a:pt x="-10051" y="110718"/>
                    <a:pt x="1020" y="129605"/>
                    <a:pt x="12092" y="148492"/>
                  </a:cubicBezTo>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30" name="フリーフォーム 1329">
              <a:extLst>
                <a:ext uri="{FF2B5EF4-FFF2-40B4-BE49-F238E27FC236}">
                  <a16:creationId xmlns:a16="http://schemas.microsoft.com/office/drawing/2014/main" id="{6CDD4EC6-ECF5-AB9D-53AA-184A79601785}"/>
                </a:ext>
              </a:extLst>
            </p:cNvPr>
            <p:cNvSpPr/>
            <p:nvPr/>
          </p:nvSpPr>
          <p:spPr>
            <a:xfrm>
              <a:off x="6002215" y="11570677"/>
              <a:ext cx="386862" cy="50800"/>
            </a:xfrm>
            <a:custGeom>
              <a:avLst/>
              <a:gdLst>
                <a:gd name="connsiteX0" fmla="*/ 0 w 386862"/>
                <a:gd name="connsiteY0" fmla="*/ 50800 h 50800"/>
                <a:gd name="connsiteX1" fmla="*/ 250093 w 386862"/>
                <a:gd name="connsiteY1" fmla="*/ 0 h 50800"/>
                <a:gd name="connsiteX2" fmla="*/ 386862 w 386862"/>
                <a:gd name="connsiteY2" fmla="*/ 50800 h 50800"/>
              </a:gdLst>
              <a:ahLst/>
              <a:cxnLst>
                <a:cxn ang="0">
                  <a:pos x="connsiteX0" y="connsiteY0"/>
                </a:cxn>
                <a:cxn ang="0">
                  <a:pos x="connsiteX1" y="connsiteY1"/>
                </a:cxn>
                <a:cxn ang="0">
                  <a:pos x="connsiteX2" y="connsiteY2"/>
                </a:cxn>
              </a:cxnLst>
              <a:rect l="l" t="t" r="r" b="b"/>
              <a:pathLst>
                <a:path w="386862" h="50800">
                  <a:moveTo>
                    <a:pt x="0" y="50800"/>
                  </a:moveTo>
                  <a:cubicBezTo>
                    <a:pt x="92808" y="25400"/>
                    <a:pt x="185616" y="0"/>
                    <a:pt x="250093" y="0"/>
                  </a:cubicBezTo>
                  <a:cubicBezTo>
                    <a:pt x="314570" y="0"/>
                    <a:pt x="350716" y="25400"/>
                    <a:pt x="386862" y="50800"/>
                  </a:cubicBezTo>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31" name="フリーフォーム 1330">
              <a:extLst>
                <a:ext uri="{FF2B5EF4-FFF2-40B4-BE49-F238E27FC236}">
                  <a16:creationId xmlns:a16="http://schemas.microsoft.com/office/drawing/2014/main" id="{204F8E49-454A-B74B-0A7C-55F5FAD93D15}"/>
                </a:ext>
              </a:extLst>
            </p:cNvPr>
            <p:cNvSpPr/>
            <p:nvPr/>
          </p:nvSpPr>
          <p:spPr>
            <a:xfrm>
              <a:off x="4444314" y="11586519"/>
              <a:ext cx="306630" cy="288324"/>
            </a:xfrm>
            <a:custGeom>
              <a:avLst/>
              <a:gdLst>
                <a:gd name="connsiteX0" fmla="*/ 267729 w 306630"/>
                <a:gd name="connsiteY0" fmla="*/ 0 h 288324"/>
                <a:gd name="connsiteX1" fmla="*/ 296562 w 306630"/>
                <a:gd name="connsiteY1" fmla="*/ 193589 h 288324"/>
                <a:gd name="connsiteX2" fmla="*/ 300681 w 306630"/>
                <a:gd name="connsiteY2" fmla="*/ 243016 h 288324"/>
                <a:gd name="connsiteX3" fmla="*/ 218302 w 306630"/>
                <a:gd name="connsiteY3" fmla="*/ 267730 h 288324"/>
                <a:gd name="connsiteX4" fmla="*/ 0 w 306630"/>
                <a:gd name="connsiteY4" fmla="*/ 288324 h 2883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6630" h="288324">
                  <a:moveTo>
                    <a:pt x="267729" y="0"/>
                  </a:moveTo>
                  <a:cubicBezTo>
                    <a:pt x="279399" y="76543"/>
                    <a:pt x="291070" y="153086"/>
                    <a:pt x="296562" y="193589"/>
                  </a:cubicBezTo>
                  <a:cubicBezTo>
                    <a:pt x="302054" y="234092"/>
                    <a:pt x="313724" y="230659"/>
                    <a:pt x="300681" y="243016"/>
                  </a:cubicBezTo>
                  <a:cubicBezTo>
                    <a:pt x="287638" y="255373"/>
                    <a:pt x="268415" y="260179"/>
                    <a:pt x="218302" y="267730"/>
                  </a:cubicBezTo>
                  <a:cubicBezTo>
                    <a:pt x="168189" y="275281"/>
                    <a:pt x="84094" y="281802"/>
                    <a:pt x="0" y="288324"/>
                  </a:cubicBezTo>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32" name="フリーフォーム 1331">
              <a:extLst>
                <a:ext uri="{FF2B5EF4-FFF2-40B4-BE49-F238E27FC236}">
                  <a16:creationId xmlns:a16="http://schemas.microsoft.com/office/drawing/2014/main" id="{3AA9F5D2-6B2E-2C77-2981-F345D3DE036C}"/>
                </a:ext>
              </a:extLst>
            </p:cNvPr>
            <p:cNvSpPr/>
            <p:nvPr/>
          </p:nvSpPr>
          <p:spPr>
            <a:xfrm>
              <a:off x="5551817" y="9551978"/>
              <a:ext cx="162521" cy="1571374"/>
            </a:xfrm>
            <a:custGeom>
              <a:avLst/>
              <a:gdLst>
                <a:gd name="connsiteX0" fmla="*/ 107901 w 162521"/>
                <a:gd name="connsiteY0" fmla="*/ 82093 h 1571374"/>
                <a:gd name="connsiteX1" fmla="*/ 89971 w 162521"/>
                <a:gd name="connsiteY1" fmla="*/ 219551 h 1571374"/>
                <a:gd name="connsiteX2" fmla="*/ 324 w 162521"/>
                <a:gd name="connsiteY2" fmla="*/ 1414846 h 1571374"/>
                <a:gd name="connsiteX3" fmla="*/ 60089 w 162521"/>
                <a:gd name="connsiteY3" fmla="*/ 1295316 h 1571374"/>
                <a:gd name="connsiteX4" fmla="*/ 66065 w 162521"/>
                <a:gd name="connsiteY4" fmla="*/ 1564257 h 1571374"/>
                <a:gd name="connsiteX5" fmla="*/ 161689 w 162521"/>
                <a:gd name="connsiteY5" fmla="*/ 954657 h 1571374"/>
                <a:gd name="connsiteX6" fmla="*/ 113877 w 162521"/>
                <a:gd name="connsiteY6" fmla="*/ 1133951 h 1571374"/>
                <a:gd name="connsiteX7" fmla="*/ 137783 w 162521"/>
                <a:gd name="connsiteY7" fmla="*/ 936728 h 1571374"/>
                <a:gd name="connsiteX8" fmla="*/ 83995 w 162521"/>
                <a:gd name="connsiteY8" fmla="*/ 1133951 h 1571374"/>
                <a:gd name="connsiteX9" fmla="*/ 107901 w 162521"/>
                <a:gd name="connsiteY9" fmla="*/ 82093 h 15713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2521" h="1571374">
                  <a:moveTo>
                    <a:pt x="107901" y="82093"/>
                  </a:moveTo>
                  <a:cubicBezTo>
                    <a:pt x="108897" y="-70307"/>
                    <a:pt x="107900" y="-2574"/>
                    <a:pt x="89971" y="219551"/>
                  </a:cubicBezTo>
                  <a:cubicBezTo>
                    <a:pt x="72042" y="441676"/>
                    <a:pt x="5304" y="1235552"/>
                    <a:pt x="324" y="1414846"/>
                  </a:cubicBezTo>
                  <a:cubicBezTo>
                    <a:pt x="-4656" y="1594140"/>
                    <a:pt x="49132" y="1270414"/>
                    <a:pt x="60089" y="1295316"/>
                  </a:cubicBezTo>
                  <a:cubicBezTo>
                    <a:pt x="71046" y="1320218"/>
                    <a:pt x="49132" y="1621034"/>
                    <a:pt x="66065" y="1564257"/>
                  </a:cubicBezTo>
                  <a:cubicBezTo>
                    <a:pt x="82998" y="1507480"/>
                    <a:pt x="153720" y="1026375"/>
                    <a:pt x="161689" y="954657"/>
                  </a:cubicBezTo>
                  <a:cubicBezTo>
                    <a:pt x="169658" y="882939"/>
                    <a:pt x="117861" y="1136939"/>
                    <a:pt x="113877" y="1133951"/>
                  </a:cubicBezTo>
                  <a:cubicBezTo>
                    <a:pt x="109893" y="1130963"/>
                    <a:pt x="142763" y="936728"/>
                    <a:pt x="137783" y="936728"/>
                  </a:cubicBezTo>
                  <a:cubicBezTo>
                    <a:pt x="132803" y="936728"/>
                    <a:pt x="89971" y="1270414"/>
                    <a:pt x="83995" y="1133951"/>
                  </a:cubicBezTo>
                  <a:cubicBezTo>
                    <a:pt x="78019" y="997488"/>
                    <a:pt x="106905" y="234493"/>
                    <a:pt x="107901" y="82093"/>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33" name="フリーフォーム 1332">
              <a:extLst>
                <a:ext uri="{FF2B5EF4-FFF2-40B4-BE49-F238E27FC236}">
                  <a16:creationId xmlns:a16="http://schemas.microsoft.com/office/drawing/2014/main" id="{B8AA2EEF-59AC-8159-198E-D44C4CC6C838}"/>
                </a:ext>
              </a:extLst>
            </p:cNvPr>
            <p:cNvSpPr/>
            <p:nvPr/>
          </p:nvSpPr>
          <p:spPr>
            <a:xfrm>
              <a:off x="3335229" y="11429452"/>
              <a:ext cx="1686716" cy="623993"/>
            </a:xfrm>
            <a:custGeom>
              <a:avLst/>
              <a:gdLst>
                <a:gd name="connsiteX0" fmla="*/ 1210645 w 1686716"/>
                <a:gd name="connsiteY0" fmla="*/ 4902 h 623993"/>
                <a:gd name="connsiteX1" fmla="*/ 1619948 w 1686716"/>
                <a:gd name="connsiteY1" fmla="*/ 361954 h 623993"/>
                <a:gd name="connsiteX2" fmla="*/ 1384817 w 1686716"/>
                <a:gd name="connsiteY2" fmla="*/ 509999 h 623993"/>
                <a:gd name="connsiteX3" fmla="*/ 1672200 w 1686716"/>
                <a:gd name="connsiteY3" fmla="*/ 623211 h 623993"/>
                <a:gd name="connsiteX4" fmla="*/ 836177 w 1686716"/>
                <a:gd name="connsiteY4" fmla="*/ 562251 h 623993"/>
                <a:gd name="connsiteX5" fmla="*/ 148200 w 1686716"/>
                <a:gd name="connsiteY5" fmla="*/ 605794 h 623993"/>
                <a:gd name="connsiteX6" fmla="*/ 688131 w 1686716"/>
                <a:gd name="connsiteY6" fmla="*/ 492582 h 623993"/>
                <a:gd name="connsiteX7" fmla="*/ 154 w 1686716"/>
                <a:gd name="connsiteY7" fmla="*/ 396788 h 623993"/>
                <a:gd name="connsiteX8" fmla="*/ 627171 w 1686716"/>
                <a:gd name="connsiteY8" fmla="*/ 335828 h 623993"/>
                <a:gd name="connsiteX9" fmla="*/ 853594 w 1686716"/>
                <a:gd name="connsiteY9" fmla="*/ 327119 h 623993"/>
                <a:gd name="connsiteX10" fmla="*/ 844885 w 1686716"/>
                <a:gd name="connsiteY10" fmla="*/ 31028 h 623993"/>
                <a:gd name="connsiteX11" fmla="*/ 1219354 w 1686716"/>
                <a:gd name="connsiteY11" fmla="*/ 144239 h 623993"/>
                <a:gd name="connsiteX12" fmla="*/ 1210645 w 1686716"/>
                <a:gd name="connsiteY12" fmla="*/ 4902 h 6239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686716" h="623993">
                  <a:moveTo>
                    <a:pt x="1210645" y="4902"/>
                  </a:moveTo>
                  <a:cubicBezTo>
                    <a:pt x="1277411" y="41188"/>
                    <a:pt x="1590919" y="277771"/>
                    <a:pt x="1619948" y="361954"/>
                  </a:cubicBezTo>
                  <a:cubicBezTo>
                    <a:pt x="1648977" y="446137"/>
                    <a:pt x="1376108" y="466456"/>
                    <a:pt x="1384817" y="509999"/>
                  </a:cubicBezTo>
                  <a:cubicBezTo>
                    <a:pt x="1393526" y="553542"/>
                    <a:pt x="1763640" y="614502"/>
                    <a:pt x="1672200" y="623211"/>
                  </a:cubicBezTo>
                  <a:cubicBezTo>
                    <a:pt x="1580760" y="631920"/>
                    <a:pt x="1090177" y="565154"/>
                    <a:pt x="836177" y="562251"/>
                  </a:cubicBezTo>
                  <a:cubicBezTo>
                    <a:pt x="582177" y="559348"/>
                    <a:pt x="172874" y="617405"/>
                    <a:pt x="148200" y="605794"/>
                  </a:cubicBezTo>
                  <a:cubicBezTo>
                    <a:pt x="123526" y="594183"/>
                    <a:pt x="712805" y="527416"/>
                    <a:pt x="688131" y="492582"/>
                  </a:cubicBezTo>
                  <a:cubicBezTo>
                    <a:pt x="663457" y="457748"/>
                    <a:pt x="10314" y="422914"/>
                    <a:pt x="154" y="396788"/>
                  </a:cubicBezTo>
                  <a:cubicBezTo>
                    <a:pt x="-10006" y="370662"/>
                    <a:pt x="484931" y="347439"/>
                    <a:pt x="627171" y="335828"/>
                  </a:cubicBezTo>
                  <a:cubicBezTo>
                    <a:pt x="769411" y="324217"/>
                    <a:pt x="817308" y="377919"/>
                    <a:pt x="853594" y="327119"/>
                  </a:cubicBezTo>
                  <a:cubicBezTo>
                    <a:pt x="889880" y="276319"/>
                    <a:pt x="783925" y="61508"/>
                    <a:pt x="844885" y="31028"/>
                  </a:cubicBezTo>
                  <a:cubicBezTo>
                    <a:pt x="905845" y="548"/>
                    <a:pt x="1159845" y="142788"/>
                    <a:pt x="1219354" y="144239"/>
                  </a:cubicBezTo>
                  <a:cubicBezTo>
                    <a:pt x="1278863" y="145691"/>
                    <a:pt x="1143879" y="-31384"/>
                    <a:pt x="1210645" y="4902"/>
                  </a:cubicBezTo>
                  <a:close/>
                </a:path>
              </a:pathLst>
            </a:custGeom>
            <a:solidFill>
              <a:schemeClr val="bg1">
                <a:lumMod val="50000"/>
                <a:alpha val="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34" name="フリーフォーム 1333">
              <a:extLst>
                <a:ext uri="{FF2B5EF4-FFF2-40B4-BE49-F238E27FC236}">
                  <a16:creationId xmlns:a16="http://schemas.microsoft.com/office/drawing/2014/main" id="{BAA210E2-BAE9-17F6-7890-6E6247811E38}"/>
                </a:ext>
              </a:extLst>
            </p:cNvPr>
            <p:cNvSpPr/>
            <p:nvPr/>
          </p:nvSpPr>
          <p:spPr>
            <a:xfrm>
              <a:off x="5381295" y="11503923"/>
              <a:ext cx="1480764" cy="644788"/>
            </a:xfrm>
            <a:custGeom>
              <a:avLst/>
              <a:gdLst>
                <a:gd name="connsiteX0" fmla="*/ 105105 w 1480764"/>
                <a:gd name="connsiteY0" fmla="*/ 100 h 644788"/>
                <a:gd name="connsiteX1" fmla="*/ 854042 w 1480764"/>
                <a:gd name="connsiteY1" fmla="*/ 69768 h 644788"/>
                <a:gd name="connsiteX2" fmla="*/ 810499 w 1480764"/>
                <a:gd name="connsiteY2" fmla="*/ 69768 h 644788"/>
                <a:gd name="connsiteX3" fmla="*/ 1350431 w 1480764"/>
                <a:gd name="connsiteY3" fmla="*/ 409403 h 644788"/>
                <a:gd name="connsiteX4" fmla="*/ 1446225 w 1480764"/>
                <a:gd name="connsiteY4" fmla="*/ 540031 h 644788"/>
                <a:gd name="connsiteX5" fmla="*/ 871459 w 1480764"/>
                <a:gd name="connsiteY5" fmla="*/ 418111 h 644788"/>
                <a:gd name="connsiteX6" fmla="*/ 1106591 w 1480764"/>
                <a:gd name="connsiteY6" fmla="*/ 644534 h 644788"/>
                <a:gd name="connsiteX7" fmla="*/ 322819 w 1480764"/>
                <a:gd name="connsiteY7" fmla="*/ 365860 h 644788"/>
                <a:gd name="connsiteX8" fmla="*/ 61562 w 1480764"/>
                <a:gd name="connsiteY8" fmla="*/ 365860 h 644788"/>
                <a:gd name="connsiteX9" fmla="*/ 26728 w 1480764"/>
                <a:gd name="connsiteY9" fmla="*/ 191688 h 644788"/>
                <a:gd name="connsiteX10" fmla="*/ 602 w 1480764"/>
                <a:gd name="connsiteY10" fmla="*/ 156854 h 644788"/>
                <a:gd name="connsiteX11" fmla="*/ 52854 w 1480764"/>
                <a:gd name="connsiteY11" fmla="*/ 87186 h 644788"/>
                <a:gd name="connsiteX12" fmla="*/ 105105 w 1480764"/>
                <a:gd name="connsiteY12" fmla="*/ 100 h 644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80764" h="644788">
                  <a:moveTo>
                    <a:pt x="105105" y="100"/>
                  </a:moveTo>
                  <a:cubicBezTo>
                    <a:pt x="238636" y="-2803"/>
                    <a:pt x="736476" y="58157"/>
                    <a:pt x="854042" y="69768"/>
                  </a:cubicBezTo>
                  <a:cubicBezTo>
                    <a:pt x="971608" y="81379"/>
                    <a:pt x="727768" y="13162"/>
                    <a:pt x="810499" y="69768"/>
                  </a:cubicBezTo>
                  <a:cubicBezTo>
                    <a:pt x="893230" y="126374"/>
                    <a:pt x="1244477" y="331026"/>
                    <a:pt x="1350431" y="409403"/>
                  </a:cubicBezTo>
                  <a:cubicBezTo>
                    <a:pt x="1456385" y="487780"/>
                    <a:pt x="1526054" y="538580"/>
                    <a:pt x="1446225" y="540031"/>
                  </a:cubicBezTo>
                  <a:cubicBezTo>
                    <a:pt x="1366396" y="541482"/>
                    <a:pt x="928065" y="400694"/>
                    <a:pt x="871459" y="418111"/>
                  </a:cubicBezTo>
                  <a:cubicBezTo>
                    <a:pt x="814853" y="435528"/>
                    <a:pt x="1198031" y="653242"/>
                    <a:pt x="1106591" y="644534"/>
                  </a:cubicBezTo>
                  <a:cubicBezTo>
                    <a:pt x="1015151" y="635826"/>
                    <a:pt x="496991" y="412306"/>
                    <a:pt x="322819" y="365860"/>
                  </a:cubicBezTo>
                  <a:cubicBezTo>
                    <a:pt x="148647" y="319414"/>
                    <a:pt x="110911" y="394889"/>
                    <a:pt x="61562" y="365860"/>
                  </a:cubicBezTo>
                  <a:cubicBezTo>
                    <a:pt x="12213" y="336831"/>
                    <a:pt x="26728" y="191688"/>
                    <a:pt x="26728" y="191688"/>
                  </a:cubicBezTo>
                  <a:cubicBezTo>
                    <a:pt x="16568" y="156854"/>
                    <a:pt x="-3752" y="174271"/>
                    <a:pt x="602" y="156854"/>
                  </a:cubicBezTo>
                  <a:cubicBezTo>
                    <a:pt x="4956" y="139437"/>
                    <a:pt x="41242" y="113312"/>
                    <a:pt x="52854" y="87186"/>
                  </a:cubicBezTo>
                  <a:cubicBezTo>
                    <a:pt x="64465" y="61060"/>
                    <a:pt x="-28426" y="3003"/>
                    <a:pt x="105105" y="100"/>
                  </a:cubicBezTo>
                  <a:close/>
                </a:path>
              </a:pathLst>
            </a:custGeom>
            <a:solidFill>
              <a:schemeClr val="bg1">
                <a:lumMod val="50000"/>
                <a:alpha val="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35" name="フリーフォーム 1334">
              <a:extLst>
                <a:ext uri="{FF2B5EF4-FFF2-40B4-BE49-F238E27FC236}">
                  <a16:creationId xmlns:a16="http://schemas.microsoft.com/office/drawing/2014/main" id="{0E816547-8073-D4CE-9D57-90F7BE095233}"/>
                </a:ext>
              </a:extLst>
            </p:cNvPr>
            <p:cNvSpPr/>
            <p:nvPr/>
          </p:nvSpPr>
          <p:spPr>
            <a:xfrm>
              <a:off x="4735930" y="5514109"/>
              <a:ext cx="127015" cy="387927"/>
            </a:xfrm>
            <a:custGeom>
              <a:avLst/>
              <a:gdLst>
                <a:gd name="connsiteX0" fmla="*/ 57743 w 127015"/>
                <a:gd name="connsiteY0" fmla="*/ 0 h 387927"/>
                <a:gd name="connsiteX1" fmla="*/ 2325 w 127015"/>
                <a:gd name="connsiteY1" fmla="*/ 263236 h 387927"/>
                <a:gd name="connsiteX2" fmla="*/ 127015 w 127015"/>
                <a:gd name="connsiteY2" fmla="*/ 387927 h 387927"/>
              </a:gdLst>
              <a:ahLst/>
              <a:cxnLst>
                <a:cxn ang="0">
                  <a:pos x="connsiteX0" y="connsiteY0"/>
                </a:cxn>
                <a:cxn ang="0">
                  <a:pos x="connsiteX1" y="connsiteY1"/>
                </a:cxn>
                <a:cxn ang="0">
                  <a:pos x="connsiteX2" y="connsiteY2"/>
                </a:cxn>
              </a:cxnLst>
              <a:rect l="l" t="t" r="r" b="b"/>
              <a:pathLst>
                <a:path w="127015" h="387927">
                  <a:moveTo>
                    <a:pt x="57743" y="0"/>
                  </a:moveTo>
                  <a:cubicBezTo>
                    <a:pt x="24261" y="99291"/>
                    <a:pt x="-9220" y="198582"/>
                    <a:pt x="2325" y="263236"/>
                  </a:cubicBezTo>
                  <a:cubicBezTo>
                    <a:pt x="13870" y="327890"/>
                    <a:pt x="70442" y="357908"/>
                    <a:pt x="127015" y="387927"/>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36" name="フリーフォーム 1335">
              <a:extLst>
                <a:ext uri="{FF2B5EF4-FFF2-40B4-BE49-F238E27FC236}">
                  <a16:creationId xmlns:a16="http://schemas.microsoft.com/office/drawing/2014/main" id="{4EB89430-A2C4-9E0F-D878-BA7AA884A7F6}"/>
                </a:ext>
              </a:extLst>
            </p:cNvPr>
            <p:cNvSpPr/>
            <p:nvPr/>
          </p:nvSpPr>
          <p:spPr>
            <a:xfrm>
              <a:off x="4570420" y="5541818"/>
              <a:ext cx="264816" cy="665018"/>
            </a:xfrm>
            <a:custGeom>
              <a:avLst/>
              <a:gdLst>
                <a:gd name="connsiteX0" fmla="*/ 195544 w 264816"/>
                <a:gd name="connsiteY0" fmla="*/ 0 h 665018"/>
                <a:gd name="connsiteX1" fmla="*/ 1580 w 264816"/>
                <a:gd name="connsiteY1" fmla="*/ 180109 h 665018"/>
                <a:gd name="connsiteX2" fmla="*/ 98562 w 264816"/>
                <a:gd name="connsiteY2" fmla="*/ 290946 h 665018"/>
                <a:gd name="connsiteX3" fmla="*/ 1580 w 264816"/>
                <a:gd name="connsiteY3" fmla="*/ 346364 h 665018"/>
                <a:gd name="connsiteX4" fmla="*/ 112416 w 264816"/>
                <a:gd name="connsiteY4" fmla="*/ 401782 h 665018"/>
                <a:gd name="connsiteX5" fmla="*/ 98562 w 264816"/>
                <a:gd name="connsiteY5" fmla="*/ 471055 h 665018"/>
                <a:gd name="connsiteX6" fmla="*/ 264816 w 264816"/>
                <a:gd name="connsiteY6" fmla="*/ 665018 h 665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4816" h="665018">
                  <a:moveTo>
                    <a:pt x="195544" y="0"/>
                  </a:moveTo>
                  <a:cubicBezTo>
                    <a:pt x="106644" y="65809"/>
                    <a:pt x="17744" y="131618"/>
                    <a:pt x="1580" y="180109"/>
                  </a:cubicBezTo>
                  <a:cubicBezTo>
                    <a:pt x="-14584" y="228600"/>
                    <a:pt x="98562" y="263237"/>
                    <a:pt x="98562" y="290946"/>
                  </a:cubicBezTo>
                  <a:cubicBezTo>
                    <a:pt x="98562" y="318655"/>
                    <a:pt x="-729" y="327891"/>
                    <a:pt x="1580" y="346364"/>
                  </a:cubicBezTo>
                  <a:cubicBezTo>
                    <a:pt x="3889" y="364837"/>
                    <a:pt x="112416" y="401782"/>
                    <a:pt x="112416" y="401782"/>
                  </a:cubicBezTo>
                  <a:cubicBezTo>
                    <a:pt x="128580" y="422564"/>
                    <a:pt x="73162" y="427182"/>
                    <a:pt x="98562" y="471055"/>
                  </a:cubicBezTo>
                  <a:cubicBezTo>
                    <a:pt x="123962" y="514928"/>
                    <a:pt x="194389" y="589973"/>
                    <a:pt x="264816" y="665018"/>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37" name="フリーフォーム 1336">
              <a:extLst>
                <a:ext uri="{FF2B5EF4-FFF2-40B4-BE49-F238E27FC236}">
                  <a16:creationId xmlns:a16="http://schemas.microsoft.com/office/drawing/2014/main" id="{5D77377F-1FBE-8754-0B61-53658E1249C0}"/>
                </a:ext>
              </a:extLst>
            </p:cNvPr>
            <p:cNvSpPr/>
            <p:nvPr/>
          </p:nvSpPr>
          <p:spPr>
            <a:xfrm>
              <a:off x="5126182" y="5458691"/>
              <a:ext cx="318654" cy="437364"/>
            </a:xfrm>
            <a:custGeom>
              <a:avLst/>
              <a:gdLst>
                <a:gd name="connsiteX0" fmla="*/ 0 w 318654"/>
                <a:gd name="connsiteY0" fmla="*/ 0 h 437364"/>
                <a:gd name="connsiteX1" fmla="*/ 96982 w 318654"/>
                <a:gd name="connsiteY1" fmla="*/ 277091 h 437364"/>
                <a:gd name="connsiteX2" fmla="*/ 55418 w 318654"/>
                <a:gd name="connsiteY2" fmla="*/ 429491 h 437364"/>
                <a:gd name="connsiteX3" fmla="*/ 318654 w 318654"/>
                <a:gd name="connsiteY3" fmla="*/ 401782 h 437364"/>
              </a:gdLst>
              <a:ahLst/>
              <a:cxnLst>
                <a:cxn ang="0">
                  <a:pos x="connsiteX0" y="connsiteY0"/>
                </a:cxn>
                <a:cxn ang="0">
                  <a:pos x="connsiteX1" y="connsiteY1"/>
                </a:cxn>
                <a:cxn ang="0">
                  <a:pos x="connsiteX2" y="connsiteY2"/>
                </a:cxn>
                <a:cxn ang="0">
                  <a:pos x="connsiteX3" y="connsiteY3"/>
                </a:cxn>
              </a:cxnLst>
              <a:rect l="l" t="t" r="r" b="b"/>
              <a:pathLst>
                <a:path w="318654" h="437364">
                  <a:moveTo>
                    <a:pt x="0" y="0"/>
                  </a:moveTo>
                  <a:cubicBezTo>
                    <a:pt x="43873" y="102754"/>
                    <a:pt x="87746" y="205509"/>
                    <a:pt x="96982" y="277091"/>
                  </a:cubicBezTo>
                  <a:cubicBezTo>
                    <a:pt x="106218" y="348673"/>
                    <a:pt x="18473" y="408709"/>
                    <a:pt x="55418" y="429491"/>
                  </a:cubicBezTo>
                  <a:cubicBezTo>
                    <a:pt x="92363" y="450273"/>
                    <a:pt x="205508" y="426027"/>
                    <a:pt x="318654" y="401782"/>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38" name="フリーフォーム 1337">
              <a:extLst>
                <a:ext uri="{FF2B5EF4-FFF2-40B4-BE49-F238E27FC236}">
                  <a16:creationId xmlns:a16="http://schemas.microsoft.com/office/drawing/2014/main" id="{12EAC5CD-4772-443E-AD0A-4C1D7884A2AB}"/>
                </a:ext>
              </a:extLst>
            </p:cNvPr>
            <p:cNvSpPr/>
            <p:nvPr/>
          </p:nvSpPr>
          <p:spPr>
            <a:xfrm>
              <a:off x="4876800" y="5458691"/>
              <a:ext cx="503863" cy="526706"/>
            </a:xfrm>
            <a:custGeom>
              <a:avLst/>
              <a:gdLst>
                <a:gd name="connsiteX0" fmla="*/ 0 w 503863"/>
                <a:gd name="connsiteY0" fmla="*/ 401782 h 526706"/>
                <a:gd name="connsiteX1" fmla="*/ 277091 w 503863"/>
                <a:gd name="connsiteY1" fmla="*/ 526473 h 526706"/>
                <a:gd name="connsiteX2" fmla="*/ 484909 w 503863"/>
                <a:gd name="connsiteY2" fmla="*/ 374073 h 526706"/>
                <a:gd name="connsiteX3" fmla="*/ 484909 w 503863"/>
                <a:gd name="connsiteY3" fmla="*/ 221673 h 526706"/>
                <a:gd name="connsiteX4" fmla="*/ 401782 w 503863"/>
                <a:gd name="connsiteY4" fmla="*/ 0 h 5267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3863" h="526706">
                  <a:moveTo>
                    <a:pt x="0" y="401782"/>
                  </a:moveTo>
                  <a:cubicBezTo>
                    <a:pt x="98136" y="466436"/>
                    <a:pt x="196273" y="531091"/>
                    <a:pt x="277091" y="526473"/>
                  </a:cubicBezTo>
                  <a:cubicBezTo>
                    <a:pt x="357909" y="521855"/>
                    <a:pt x="450273" y="424873"/>
                    <a:pt x="484909" y="374073"/>
                  </a:cubicBezTo>
                  <a:cubicBezTo>
                    <a:pt x="519545" y="323273"/>
                    <a:pt x="498764" y="284019"/>
                    <a:pt x="484909" y="221673"/>
                  </a:cubicBezTo>
                  <a:cubicBezTo>
                    <a:pt x="471054" y="159327"/>
                    <a:pt x="436418" y="79663"/>
                    <a:pt x="401782" y="0"/>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39" name="フリーフォーム 1338">
              <a:extLst>
                <a:ext uri="{FF2B5EF4-FFF2-40B4-BE49-F238E27FC236}">
                  <a16:creationId xmlns:a16="http://schemas.microsoft.com/office/drawing/2014/main" id="{ED2FFA9F-F935-708A-9549-79B2AE13585B}"/>
                </a:ext>
              </a:extLst>
            </p:cNvPr>
            <p:cNvSpPr/>
            <p:nvPr/>
          </p:nvSpPr>
          <p:spPr>
            <a:xfrm>
              <a:off x="4918163" y="5957455"/>
              <a:ext cx="138746" cy="2272145"/>
            </a:xfrm>
            <a:custGeom>
              <a:avLst/>
              <a:gdLst>
                <a:gd name="connsiteX0" fmla="*/ 111037 w 138746"/>
                <a:gd name="connsiteY0" fmla="*/ 0 h 2272145"/>
                <a:gd name="connsiteX1" fmla="*/ 201 w 138746"/>
                <a:gd name="connsiteY1" fmla="*/ 429490 h 2272145"/>
                <a:gd name="connsiteX2" fmla="*/ 83328 w 138746"/>
                <a:gd name="connsiteY2" fmla="*/ 651163 h 2272145"/>
                <a:gd name="connsiteX3" fmla="*/ 69473 w 138746"/>
                <a:gd name="connsiteY3" fmla="*/ 1427018 h 2272145"/>
                <a:gd name="connsiteX4" fmla="*/ 124892 w 138746"/>
                <a:gd name="connsiteY4" fmla="*/ 1884218 h 2272145"/>
                <a:gd name="connsiteX5" fmla="*/ 138746 w 138746"/>
                <a:gd name="connsiteY5" fmla="*/ 2272145 h 22721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8746" h="2272145">
                  <a:moveTo>
                    <a:pt x="111037" y="0"/>
                  </a:moveTo>
                  <a:cubicBezTo>
                    <a:pt x="57928" y="160481"/>
                    <a:pt x="4819" y="320963"/>
                    <a:pt x="201" y="429490"/>
                  </a:cubicBezTo>
                  <a:cubicBezTo>
                    <a:pt x="-4417" y="538017"/>
                    <a:pt x="71783" y="484909"/>
                    <a:pt x="83328" y="651163"/>
                  </a:cubicBezTo>
                  <a:cubicBezTo>
                    <a:pt x="94873" y="817417"/>
                    <a:pt x="62546" y="1221509"/>
                    <a:pt x="69473" y="1427018"/>
                  </a:cubicBezTo>
                  <a:cubicBezTo>
                    <a:pt x="76400" y="1632527"/>
                    <a:pt x="113347" y="1743364"/>
                    <a:pt x="124892" y="1884218"/>
                  </a:cubicBezTo>
                  <a:cubicBezTo>
                    <a:pt x="136437" y="2025072"/>
                    <a:pt x="137591" y="2148608"/>
                    <a:pt x="138746" y="2272145"/>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40" name="フリーフォーム 1339">
              <a:extLst>
                <a:ext uri="{FF2B5EF4-FFF2-40B4-BE49-F238E27FC236}">
                  <a16:creationId xmlns:a16="http://schemas.microsoft.com/office/drawing/2014/main" id="{1E591958-3F63-C973-7F4D-AFC5FE0A3194}"/>
                </a:ext>
              </a:extLst>
            </p:cNvPr>
            <p:cNvSpPr/>
            <p:nvPr/>
          </p:nvSpPr>
          <p:spPr>
            <a:xfrm>
              <a:off x="5084618" y="5874327"/>
              <a:ext cx="207818" cy="2299855"/>
            </a:xfrm>
            <a:custGeom>
              <a:avLst/>
              <a:gdLst>
                <a:gd name="connsiteX0" fmla="*/ 0 w 207818"/>
                <a:gd name="connsiteY0" fmla="*/ 0 h 2299855"/>
                <a:gd name="connsiteX1" fmla="*/ 110837 w 207818"/>
                <a:gd name="connsiteY1" fmla="*/ 332509 h 2299855"/>
                <a:gd name="connsiteX2" fmla="*/ 110837 w 207818"/>
                <a:gd name="connsiteY2" fmla="*/ 734291 h 2299855"/>
                <a:gd name="connsiteX3" fmla="*/ 207818 w 207818"/>
                <a:gd name="connsiteY3" fmla="*/ 2299855 h 2299855"/>
              </a:gdLst>
              <a:ahLst/>
              <a:cxnLst>
                <a:cxn ang="0">
                  <a:pos x="connsiteX0" y="connsiteY0"/>
                </a:cxn>
                <a:cxn ang="0">
                  <a:pos x="connsiteX1" y="connsiteY1"/>
                </a:cxn>
                <a:cxn ang="0">
                  <a:pos x="connsiteX2" y="connsiteY2"/>
                </a:cxn>
                <a:cxn ang="0">
                  <a:pos x="connsiteX3" y="connsiteY3"/>
                </a:cxn>
              </a:cxnLst>
              <a:rect l="l" t="t" r="r" b="b"/>
              <a:pathLst>
                <a:path w="207818" h="2299855">
                  <a:moveTo>
                    <a:pt x="0" y="0"/>
                  </a:moveTo>
                  <a:cubicBezTo>
                    <a:pt x="46182" y="105063"/>
                    <a:pt x="92364" y="210127"/>
                    <a:pt x="110837" y="332509"/>
                  </a:cubicBezTo>
                  <a:cubicBezTo>
                    <a:pt x="129310" y="454891"/>
                    <a:pt x="94674" y="406400"/>
                    <a:pt x="110837" y="734291"/>
                  </a:cubicBezTo>
                  <a:cubicBezTo>
                    <a:pt x="127000" y="1062182"/>
                    <a:pt x="167409" y="1681018"/>
                    <a:pt x="207818" y="2299855"/>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41" name="フリーフォーム 1340">
              <a:extLst>
                <a:ext uri="{FF2B5EF4-FFF2-40B4-BE49-F238E27FC236}">
                  <a16:creationId xmlns:a16="http://schemas.microsoft.com/office/drawing/2014/main" id="{0749B604-B82A-E322-8F41-99EEBE4BF033}"/>
                </a:ext>
              </a:extLst>
            </p:cNvPr>
            <p:cNvSpPr/>
            <p:nvPr/>
          </p:nvSpPr>
          <p:spPr>
            <a:xfrm>
              <a:off x="4253116" y="5472545"/>
              <a:ext cx="609829" cy="803564"/>
            </a:xfrm>
            <a:custGeom>
              <a:avLst/>
              <a:gdLst>
                <a:gd name="connsiteX0" fmla="*/ 512848 w 609829"/>
                <a:gd name="connsiteY0" fmla="*/ 0 h 803564"/>
                <a:gd name="connsiteX1" fmla="*/ 166484 w 609829"/>
                <a:gd name="connsiteY1" fmla="*/ 193964 h 803564"/>
                <a:gd name="connsiteX2" fmla="*/ 291175 w 609829"/>
                <a:gd name="connsiteY2" fmla="*/ 304800 h 803564"/>
                <a:gd name="connsiteX3" fmla="*/ 229 w 609829"/>
                <a:gd name="connsiteY3" fmla="*/ 387928 h 803564"/>
                <a:gd name="connsiteX4" fmla="*/ 346593 w 609829"/>
                <a:gd name="connsiteY4" fmla="*/ 429491 h 803564"/>
                <a:gd name="connsiteX5" fmla="*/ 14084 w 609829"/>
                <a:gd name="connsiteY5" fmla="*/ 484910 h 803564"/>
                <a:gd name="connsiteX6" fmla="*/ 318884 w 609829"/>
                <a:gd name="connsiteY6" fmla="*/ 637310 h 803564"/>
                <a:gd name="connsiteX7" fmla="*/ 512848 w 609829"/>
                <a:gd name="connsiteY7" fmla="*/ 748146 h 803564"/>
                <a:gd name="connsiteX8" fmla="*/ 609829 w 609829"/>
                <a:gd name="connsiteY8" fmla="*/ 803564 h 803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9829" h="803564">
                  <a:moveTo>
                    <a:pt x="512848" y="0"/>
                  </a:moveTo>
                  <a:cubicBezTo>
                    <a:pt x="358138" y="71582"/>
                    <a:pt x="203429" y="143164"/>
                    <a:pt x="166484" y="193964"/>
                  </a:cubicBezTo>
                  <a:cubicBezTo>
                    <a:pt x="129539" y="244764"/>
                    <a:pt x="318884" y="272473"/>
                    <a:pt x="291175" y="304800"/>
                  </a:cubicBezTo>
                  <a:cubicBezTo>
                    <a:pt x="263466" y="337127"/>
                    <a:pt x="-9007" y="367146"/>
                    <a:pt x="229" y="387928"/>
                  </a:cubicBezTo>
                  <a:cubicBezTo>
                    <a:pt x="9465" y="408710"/>
                    <a:pt x="344284" y="413327"/>
                    <a:pt x="346593" y="429491"/>
                  </a:cubicBezTo>
                  <a:cubicBezTo>
                    <a:pt x="348902" y="445655"/>
                    <a:pt x="18702" y="450274"/>
                    <a:pt x="14084" y="484910"/>
                  </a:cubicBezTo>
                  <a:cubicBezTo>
                    <a:pt x="9466" y="519546"/>
                    <a:pt x="235757" y="593437"/>
                    <a:pt x="318884" y="637310"/>
                  </a:cubicBezTo>
                  <a:cubicBezTo>
                    <a:pt x="402011" y="681183"/>
                    <a:pt x="512848" y="748146"/>
                    <a:pt x="512848" y="748146"/>
                  </a:cubicBezTo>
                  <a:lnTo>
                    <a:pt x="609829" y="803564"/>
                  </a:ln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42" name="フリーフォーム 1341">
              <a:extLst>
                <a:ext uri="{FF2B5EF4-FFF2-40B4-BE49-F238E27FC236}">
                  <a16:creationId xmlns:a16="http://schemas.microsoft.com/office/drawing/2014/main" id="{FF0FF185-3351-4791-9629-948E3739B1F6}"/>
                </a:ext>
              </a:extLst>
            </p:cNvPr>
            <p:cNvSpPr/>
            <p:nvPr/>
          </p:nvSpPr>
          <p:spPr>
            <a:xfrm>
              <a:off x="4655127" y="5569527"/>
              <a:ext cx="637309" cy="195914"/>
            </a:xfrm>
            <a:custGeom>
              <a:avLst/>
              <a:gdLst>
                <a:gd name="connsiteX0" fmla="*/ 0 w 637309"/>
                <a:gd name="connsiteY0" fmla="*/ 0 h 195914"/>
                <a:gd name="connsiteX1" fmla="*/ 235528 w 637309"/>
                <a:gd name="connsiteY1" fmla="*/ 193964 h 195914"/>
                <a:gd name="connsiteX2" fmla="*/ 637309 w 637309"/>
                <a:gd name="connsiteY2" fmla="*/ 83128 h 195914"/>
              </a:gdLst>
              <a:ahLst/>
              <a:cxnLst>
                <a:cxn ang="0">
                  <a:pos x="connsiteX0" y="connsiteY0"/>
                </a:cxn>
                <a:cxn ang="0">
                  <a:pos x="connsiteX1" y="connsiteY1"/>
                </a:cxn>
                <a:cxn ang="0">
                  <a:pos x="connsiteX2" y="connsiteY2"/>
                </a:cxn>
              </a:cxnLst>
              <a:rect l="l" t="t" r="r" b="b"/>
              <a:pathLst>
                <a:path w="637309" h="195914">
                  <a:moveTo>
                    <a:pt x="0" y="0"/>
                  </a:moveTo>
                  <a:cubicBezTo>
                    <a:pt x="64655" y="90054"/>
                    <a:pt x="129310" y="180109"/>
                    <a:pt x="235528" y="193964"/>
                  </a:cubicBezTo>
                  <a:cubicBezTo>
                    <a:pt x="341746" y="207819"/>
                    <a:pt x="489527" y="145473"/>
                    <a:pt x="637309" y="83128"/>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43" name="フリーフォーム 1342">
              <a:extLst>
                <a:ext uri="{FF2B5EF4-FFF2-40B4-BE49-F238E27FC236}">
                  <a16:creationId xmlns:a16="http://schemas.microsoft.com/office/drawing/2014/main" id="{6EE3A44E-E5A2-FC85-1387-222C7C3E6116}"/>
                </a:ext>
              </a:extLst>
            </p:cNvPr>
            <p:cNvSpPr/>
            <p:nvPr/>
          </p:nvSpPr>
          <p:spPr>
            <a:xfrm>
              <a:off x="2826327" y="5167745"/>
              <a:ext cx="1814946" cy="476213"/>
            </a:xfrm>
            <a:custGeom>
              <a:avLst/>
              <a:gdLst>
                <a:gd name="connsiteX0" fmla="*/ 0 w 1814946"/>
                <a:gd name="connsiteY0" fmla="*/ 0 h 476213"/>
                <a:gd name="connsiteX1" fmla="*/ 581891 w 1814946"/>
                <a:gd name="connsiteY1" fmla="*/ 360219 h 476213"/>
                <a:gd name="connsiteX2" fmla="*/ 734291 w 1814946"/>
                <a:gd name="connsiteY2" fmla="*/ 401782 h 476213"/>
                <a:gd name="connsiteX3" fmla="*/ 540328 w 1814946"/>
                <a:gd name="connsiteY3" fmla="*/ 374073 h 476213"/>
                <a:gd name="connsiteX4" fmla="*/ 803564 w 1814946"/>
                <a:gd name="connsiteY4" fmla="*/ 457200 h 476213"/>
                <a:gd name="connsiteX5" fmla="*/ 1149928 w 1814946"/>
                <a:gd name="connsiteY5" fmla="*/ 471055 h 476213"/>
                <a:gd name="connsiteX6" fmla="*/ 1814946 w 1814946"/>
                <a:gd name="connsiteY6" fmla="*/ 387928 h 476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14946" h="476213">
                  <a:moveTo>
                    <a:pt x="0" y="0"/>
                  </a:moveTo>
                  <a:cubicBezTo>
                    <a:pt x="229754" y="146627"/>
                    <a:pt x="459509" y="293255"/>
                    <a:pt x="581891" y="360219"/>
                  </a:cubicBezTo>
                  <a:cubicBezTo>
                    <a:pt x="704273" y="427183"/>
                    <a:pt x="741218" y="399473"/>
                    <a:pt x="734291" y="401782"/>
                  </a:cubicBezTo>
                  <a:cubicBezTo>
                    <a:pt x="727364" y="404091"/>
                    <a:pt x="528783" y="364837"/>
                    <a:pt x="540328" y="374073"/>
                  </a:cubicBezTo>
                  <a:cubicBezTo>
                    <a:pt x="551873" y="383309"/>
                    <a:pt x="701964" y="441036"/>
                    <a:pt x="803564" y="457200"/>
                  </a:cubicBezTo>
                  <a:cubicBezTo>
                    <a:pt x="905164" y="473364"/>
                    <a:pt x="981364" y="482600"/>
                    <a:pt x="1149928" y="471055"/>
                  </a:cubicBezTo>
                  <a:cubicBezTo>
                    <a:pt x="1318492" y="459510"/>
                    <a:pt x="1566719" y="423719"/>
                    <a:pt x="1814946" y="387928"/>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44" name="フリーフォーム 1343">
              <a:extLst>
                <a:ext uri="{FF2B5EF4-FFF2-40B4-BE49-F238E27FC236}">
                  <a16:creationId xmlns:a16="http://schemas.microsoft.com/office/drawing/2014/main" id="{B7EC0840-CEB5-AD3D-B7E9-DA088A5A3840}"/>
                </a:ext>
              </a:extLst>
            </p:cNvPr>
            <p:cNvSpPr/>
            <p:nvPr/>
          </p:nvSpPr>
          <p:spPr>
            <a:xfrm>
              <a:off x="2327564" y="5098473"/>
              <a:ext cx="457200" cy="304800"/>
            </a:xfrm>
            <a:custGeom>
              <a:avLst/>
              <a:gdLst>
                <a:gd name="connsiteX0" fmla="*/ 0 w 457200"/>
                <a:gd name="connsiteY0" fmla="*/ 304800 h 304800"/>
                <a:gd name="connsiteX1" fmla="*/ 180109 w 457200"/>
                <a:gd name="connsiteY1" fmla="*/ 249382 h 304800"/>
                <a:gd name="connsiteX2" fmla="*/ 374072 w 457200"/>
                <a:gd name="connsiteY2" fmla="*/ 110836 h 304800"/>
                <a:gd name="connsiteX3" fmla="*/ 457200 w 457200"/>
                <a:gd name="connsiteY3" fmla="*/ 0 h 304800"/>
              </a:gdLst>
              <a:ahLst/>
              <a:cxnLst>
                <a:cxn ang="0">
                  <a:pos x="connsiteX0" y="connsiteY0"/>
                </a:cxn>
                <a:cxn ang="0">
                  <a:pos x="connsiteX1" y="connsiteY1"/>
                </a:cxn>
                <a:cxn ang="0">
                  <a:pos x="connsiteX2" y="connsiteY2"/>
                </a:cxn>
                <a:cxn ang="0">
                  <a:pos x="connsiteX3" y="connsiteY3"/>
                </a:cxn>
              </a:cxnLst>
              <a:rect l="l" t="t" r="r" b="b"/>
              <a:pathLst>
                <a:path w="457200" h="304800">
                  <a:moveTo>
                    <a:pt x="0" y="304800"/>
                  </a:moveTo>
                  <a:cubicBezTo>
                    <a:pt x="58882" y="293254"/>
                    <a:pt x="117764" y="281709"/>
                    <a:pt x="180109" y="249382"/>
                  </a:cubicBezTo>
                  <a:cubicBezTo>
                    <a:pt x="242454" y="217055"/>
                    <a:pt x="327890" y="152400"/>
                    <a:pt x="374072" y="110836"/>
                  </a:cubicBezTo>
                  <a:cubicBezTo>
                    <a:pt x="420254" y="69272"/>
                    <a:pt x="438727" y="34636"/>
                    <a:pt x="457200" y="0"/>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45" name="フリーフォーム 1344">
              <a:extLst>
                <a:ext uri="{FF2B5EF4-FFF2-40B4-BE49-F238E27FC236}">
                  <a16:creationId xmlns:a16="http://schemas.microsoft.com/office/drawing/2014/main" id="{7EF96253-90C2-F3DC-70AE-CA4AA3797947}"/>
                </a:ext>
              </a:extLst>
            </p:cNvPr>
            <p:cNvSpPr/>
            <p:nvPr/>
          </p:nvSpPr>
          <p:spPr>
            <a:xfrm>
              <a:off x="2410691" y="5264727"/>
              <a:ext cx="546757" cy="235528"/>
            </a:xfrm>
            <a:custGeom>
              <a:avLst/>
              <a:gdLst>
                <a:gd name="connsiteX0" fmla="*/ 498764 w 546757"/>
                <a:gd name="connsiteY0" fmla="*/ 0 h 235528"/>
                <a:gd name="connsiteX1" fmla="*/ 498764 w 546757"/>
                <a:gd name="connsiteY1" fmla="*/ 138546 h 235528"/>
                <a:gd name="connsiteX2" fmla="*/ 0 w 546757"/>
                <a:gd name="connsiteY2" fmla="*/ 235528 h 235528"/>
              </a:gdLst>
              <a:ahLst/>
              <a:cxnLst>
                <a:cxn ang="0">
                  <a:pos x="connsiteX0" y="connsiteY0"/>
                </a:cxn>
                <a:cxn ang="0">
                  <a:pos x="connsiteX1" y="connsiteY1"/>
                </a:cxn>
                <a:cxn ang="0">
                  <a:pos x="connsiteX2" y="connsiteY2"/>
                </a:cxn>
              </a:cxnLst>
              <a:rect l="l" t="t" r="r" b="b"/>
              <a:pathLst>
                <a:path w="546757" h="235528">
                  <a:moveTo>
                    <a:pt x="498764" y="0"/>
                  </a:moveTo>
                  <a:cubicBezTo>
                    <a:pt x="540327" y="49645"/>
                    <a:pt x="581891" y="99291"/>
                    <a:pt x="498764" y="138546"/>
                  </a:cubicBezTo>
                  <a:cubicBezTo>
                    <a:pt x="415637" y="177801"/>
                    <a:pt x="207818" y="206664"/>
                    <a:pt x="0" y="235528"/>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46" name="フリーフォーム 1345">
              <a:extLst>
                <a:ext uri="{FF2B5EF4-FFF2-40B4-BE49-F238E27FC236}">
                  <a16:creationId xmlns:a16="http://schemas.microsoft.com/office/drawing/2014/main" id="{6B1CA9D5-67CB-3BA5-7EEC-C9D1279B8585}"/>
                </a:ext>
              </a:extLst>
            </p:cNvPr>
            <p:cNvSpPr/>
            <p:nvPr/>
          </p:nvSpPr>
          <p:spPr>
            <a:xfrm>
              <a:off x="2382982" y="5555673"/>
              <a:ext cx="1399309" cy="748145"/>
            </a:xfrm>
            <a:custGeom>
              <a:avLst/>
              <a:gdLst>
                <a:gd name="connsiteX0" fmla="*/ 0 w 1399309"/>
                <a:gd name="connsiteY0" fmla="*/ 0 h 748145"/>
                <a:gd name="connsiteX1" fmla="*/ 512618 w 1399309"/>
                <a:gd name="connsiteY1" fmla="*/ 83127 h 748145"/>
                <a:gd name="connsiteX2" fmla="*/ 651163 w 1399309"/>
                <a:gd name="connsiteY2" fmla="*/ 235527 h 748145"/>
                <a:gd name="connsiteX3" fmla="*/ 983673 w 1399309"/>
                <a:gd name="connsiteY3" fmla="*/ 193963 h 748145"/>
                <a:gd name="connsiteX4" fmla="*/ 1011382 w 1399309"/>
                <a:gd name="connsiteY4" fmla="*/ 415636 h 748145"/>
                <a:gd name="connsiteX5" fmla="*/ 1260763 w 1399309"/>
                <a:gd name="connsiteY5" fmla="*/ 457200 h 748145"/>
                <a:gd name="connsiteX6" fmla="*/ 1233054 w 1399309"/>
                <a:gd name="connsiteY6" fmla="*/ 637309 h 748145"/>
                <a:gd name="connsiteX7" fmla="*/ 1399309 w 1399309"/>
                <a:gd name="connsiteY7" fmla="*/ 748145 h 7481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99309" h="748145">
                  <a:moveTo>
                    <a:pt x="0" y="0"/>
                  </a:moveTo>
                  <a:cubicBezTo>
                    <a:pt x="202045" y="21936"/>
                    <a:pt x="404091" y="43873"/>
                    <a:pt x="512618" y="83127"/>
                  </a:cubicBezTo>
                  <a:cubicBezTo>
                    <a:pt x="621145" y="122381"/>
                    <a:pt x="572654" y="217054"/>
                    <a:pt x="651163" y="235527"/>
                  </a:cubicBezTo>
                  <a:cubicBezTo>
                    <a:pt x="729672" y="254000"/>
                    <a:pt x="923637" y="163945"/>
                    <a:pt x="983673" y="193963"/>
                  </a:cubicBezTo>
                  <a:cubicBezTo>
                    <a:pt x="1043709" y="223981"/>
                    <a:pt x="965200" y="371763"/>
                    <a:pt x="1011382" y="415636"/>
                  </a:cubicBezTo>
                  <a:cubicBezTo>
                    <a:pt x="1057564" y="459509"/>
                    <a:pt x="1223818" y="420255"/>
                    <a:pt x="1260763" y="457200"/>
                  </a:cubicBezTo>
                  <a:cubicBezTo>
                    <a:pt x="1297708" y="494145"/>
                    <a:pt x="1209963" y="588818"/>
                    <a:pt x="1233054" y="637309"/>
                  </a:cubicBezTo>
                  <a:cubicBezTo>
                    <a:pt x="1256145" y="685800"/>
                    <a:pt x="1327727" y="716972"/>
                    <a:pt x="1399309" y="748145"/>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47" name="フリーフォーム 1346">
              <a:extLst>
                <a:ext uri="{FF2B5EF4-FFF2-40B4-BE49-F238E27FC236}">
                  <a16:creationId xmlns:a16="http://schemas.microsoft.com/office/drawing/2014/main" id="{229EC2A3-DAC1-D974-9ECA-528242E39917}"/>
                </a:ext>
              </a:extLst>
            </p:cNvPr>
            <p:cNvSpPr/>
            <p:nvPr/>
          </p:nvSpPr>
          <p:spPr>
            <a:xfrm>
              <a:off x="2175164" y="5014400"/>
              <a:ext cx="589333" cy="361164"/>
            </a:xfrm>
            <a:custGeom>
              <a:avLst/>
              <a:gdLst>
                <a:gd name="connsiteX0" fmla="*/ 0 w 589333"/>
                <a:gd name="connsiteY0" fmla="*/ 291891 h 361164"/>
                <a:gd name="connsiteX1" fmla="*/ 263236 w 589333"/>
                <a:gd name="connsiteY1" fmla="*/ 208764 h 361164"/>
                <a:gd name="connsiteX2" fmla="*/ 581891 w 589333"/>
                <a:gd name="connsiteY2" fmla="*/ 945 h 361164"/>
                <a:gd name="connsiteX3" fmla="*/ 471054 w 589333"/>
                <a:gd name="connsiteY3" fmla="*/ 139491 h 361164"/>
                <a:gd name="connsiteX4" fmla="*/ 277091 w 589333"/>
                <a:gd name="connsiteY4" fmla="*/ 319600 h 361164"/>
                <a:gd name="connsiteX5" fmla="*/ 166254 w 589333"/>
                <a:gd name="connsiteY5" fmla="*/ 361164 h 3611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9333" h="361164">
                  <a:moveTo>
                    <a:pt x="0" y="291891"/>
                  </a:moveTo>
                  <a:cubicBezTo>
                    <a:pt x="83127" y="274573"/>
                    <a:pt x="166254" y="257255"/>
                    <a:pt x="263236" y="208764"/>
                  </a:cubicBezTo>
                  <a:cubicBezTo>
                    <a:pt x="360218" y="160273"/>
                    <a:pt x="547255" y="12490"/>
                    <a:pt x="581891" y="945"/>
                  </a:cubicBezTo>
                  <a:cubicBezTo>
                    <a:pt x="616527" y="-10600"/>
                    <a:pt x="521854" y="86382"/>
                    <a:pt x="471054" y="139491"/>
                  </a:cubicBezTo>
                  <a:cubicBezTo>
                    <a:pt x="420254" y="192600"/>
                    <a:pt x="327891" y="282655"/>
                    <a:pt x="277091" y="319600"/>
                  </a:cubicBezTo>
                  <a:cubicBezTo>
                    <a:pt x="226291" y="356545"/>
                    <a:pt x="196272" y="358854"/>
                    <a:pt x="166254" y="361164"/>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48" name="フリーフォーム 1347">
              <a:extLst>
                <a:ext uri="{FF2B5EF4-FFF2-40B4-BE49-F238E27FC236}">
                  <a16:creationId xmlns:a16="http://schemas.microsoft.com/office/drawing/2014/main" id="{26CD6DF4-FC1D-E611-406F-37C8937A11C2}"/>
                </a:ext>
              </a:extLst>
            </p:cNvPr>
            <p:cNvSpPr/>
            <p:nvPr/>
          </p:nvSpPr>
          <p:spPr>
            <a:xfrm>
              <a:off x="2202769" y="5029200"/>
              <a:ext cx="540431" cy="484909"/>
            </a:xfrm>
            <a:custGeom>
              <a:avLst/>
              <a:gdLst>
                <a:gd name="connsiteX0" fmla="*/ 540431 w 540431"/>
                <a:gd name="connsiteY0" fmla="*/ 0 h 484909"/>
                <a:gd name="connsiteX1" fmla="*/ 457304 w 540431"/>
                <a:gd name="connsiteY1" fmla="*/ 290945 h 484909"/>
                <a:gd name="connsiteX2" fmla="*/ 221776 w 540431"/>
                <a:gd name="connsiteY2" fmla="*/ 429491 h 484909"/>
                <a:gd name="connsiteX3" fmla="*/ 104 w 540431"/>
                <a:gd name="connsiteY3" fmla="*/ 290945 h 484909"/>
                <a:gd name="connsiteX4" fmla="*/ 249486 w 540431"/>
                <a:gd name="connsiteY4" fmla="*/ 484909 h 4849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431" h="484909">
                  <a:moveTo>
                    <a:pt x="540431" y="0"/>
                  </a:moveTo>
                  <a:cubicBezTo>
                    <a:pt x="525422" y="109681"/>
                    <a:pt x="510413" y="219363"/>
                    <a:pt x="457304" y="290945"/>
                  </a:cubicBezTo>
                  <a:cubicBezTo>
                    <a:pt x="404195" y="362527"/>
                    <a:pt x="297976" y="429491"/>
                    <a:pt x="221776" y="429491"/>
                  </a:cubicBezTo>
                  <a:cubicBezTo>
                    <a:pt x="145576" y="429491"/>
                    <a:pt x="-4514" y="281709"/>
                    <a:pt x="104" y="290945"/>
                  </a:cubicBezTo>
                  <a:cubicBezTo>
                    <a:pt x="4722" y="300181"/>
                    <a:pt x="127104" y="392545"/>
                    <a:pt x="249486" y="484909"/>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49" name="フリーフォーム 1348">
              <a:extLst>
                <a:ext uri="{FF2B5EF4-FFF2-40B4-BE49-F238E27FC236}">
                  <a16:creationId xmlns:a16="http://schemas.microsoft.com/office/drawing/2014/main" id="{D4618376-71C9-39B3-C614-C4670BD81585}"/>
                </a:ext>
              </a:extLst>
            </p:cNvPr>
            <p:cNvSpPr/>
            <p:nvPr/>
          </p:nvSpPr>
          <p:spPr>
            <a:xfrm>
              <a:off x="3725030" y="6026727"/>
              <a:ext cx="112679" cy="2618509"/>
            </a:xfrm>
            <a:custGeom>
              <a:avLst/>
              <a:gdLst>
                <a:gd name="connsiteX0" fmla="*/ 84970 w 112679"/>
                <a:gd name="connsiteY0" fmla="*/ 0 h 2618509"/>
                <a:gd name="connsiteX1" fmla="*/ 43406 w 112679"/>
                <a:gd name="connsiteY1" fmla="*/ 471055 h 2618509"/>
                <a:gd name="connsiteX2" fmla="*/ 43406 w 112679"/>
                <a:gd name="connsiteY2" fmla="*/ 928255 h 2618509"/>
                <a:gd name="connsiteX3" fmla="*/ 1843 w 112679"/>
                <a:gd name="connsiteY3" fmla="*/ 1357746 h 2618509"/>
                <a:gd name="connsiteX4" fmla="*/ 112679 w 112679"/>
                <a:gd name="connsiteY4" fmla="*/ 2618509 h 26185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2679" h="2618509">
                  <a:moveTo>
                    <a:pt x="84970" y="0"/>
                  </a:moveTo>
                  <a:cubicBezTo>
                    <a:pt x="67651" y="158173"/>
                    <a:pt x="50333" y="316346"/>
                    <a:pt x="43406" y="471055"/>
                  </a:cubicBezTo>
                  <a:cubicBezTo>
                    <a:pt x="36479" y="625764"/>
                    <a:pt x="50333" y="780473"/>
                    <a:pt x="43406" y="928255"/>
                  </a:cubicBezTo>
                  <a:cubicBezTo>
                    <a:pt x="36479" y="1076037"/>
                    <a:pt x="-9703" y="1076037"/>
                    <a:pt x="1843" y="1357746"/>
                  </a:cubicBezTo>
                  <a:cubicBezTo>
                    <a:pt x="13388" y="1639455"/>
                    <a:pt x="63033" y="2128982"/>
                    <a:pt x="112679" y="2618509"/>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50" name="フリーフォーム 1349">
              <a:extLst>
                <a:ext uri="{FF2B5EF4-FFF2-40B4-BE49-F238E27FC236}">
                  <a16:creationId xmlns:a16="http://schemas.microsoft.com/office/drawing/2014/main" id="{C81AD336-FE3A-26DF-5728-32817D89FEE6}"/>
                </a:ext>
              </a:extLst>
            </p:cNvPr>
            <p:cNvSpPr/>
            <p:nvPr/>
          </p:nvSpPr>
          <p:spPr>
            <a:xfrm>
              <a:off x="2438400" y="5638800"/>
              <a:ext cx="1510145" cy="734291"/>
            </a:xfrm>
            <a:custGeom>
              <a:avLst/>
              <a:gdLst>
                <a:gd name="connsiteX0" fmla="*/ 0 w 1510145"/>
                <a:gd name="connsiteY0" fmla="*/ 0 h 734291"/>
                <a:gd name="connsiteX1" fmla="*/ 318655 w 1510145"/>
                <a:gd name="connsiteY1" fmla="*/ 138545 h 734291"/>
                <a:gd name="connsiteX2" fmla="*/ 858982 w 1510145"/>
                <a:gd name="connsiteY2" fmla="*/ 374073 h 734291"/>
                <a:gd name="connsiteX3" fmla="*/ 706582 w 1510145"/>
                <a:gd name="connsiteY3" fmla="*/ 415636 h 734291"/>
                <a:gd name="connsiteX4" fmla="*/ 1510145 w 1510145"/>
                <a:gd name="connsiteY4" fmla="*/ 734291 h 7342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0145" h="734291">
                  <a:moveTo>
                    <a:pt x="0" y="0"/>
                  </a:moveTo>
                  <a:lnTo>
                    <a:pt x="318655" y="138545"/>
                  </a:lnTo>
                  <a:cubicBezTo>
                    <a:pt x="461819" y="200890"/>
                    <a:pt x="794328" y="327891"/>
                    <a:pt x="858982" y="374073"/>
                  </a:cubicBezTo>
                  <a:cubicBezTo>
                    <a:pt x="923636" y="420255"/>
                    <a:pt x="598055" y="355600"/>
                    <a:pt x="706582" y="415636"/>
                  </a:cubicBezTo>
                  <a:cubicBezTo>
                    <a:pt x="815109" y="475672"/>
                    <a:pt x="1162627" y="604981"/>
                    <a:pt x="1510145" y="734291"/>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51" name="フリーフォーム 1350">
              <a:extLst>
                <a:ext uri="{FF2B5EF4-FFF2-40B4-BE49-F238E27FC236}">
                  <a16:creationId xmlns:a16="http://schemas.microsoft.com/office/drawing/2014/main" id="{A6A3E488-4110-29E8-920A-94439077A4D3}"/>
                </a:ext>
              </a:extLst>
            </p:cNvPr>
            <p:cNvSpPr/>
            <p:nvPr/>
          </p:nvSpPr>
          <p:spPr>
            <a:xfrm>
              <a:off x="4775163" y="5902036"/>
              <a:ext cx="170910" cy="2410691"/>
            </a:xfrm>
            <a:custGeom>
              <a:avLst/>
              <a:gdLst>
                <a:gd name="connsiteX0" fmla="*/ 129346 w 170910"/>
                <a:gd name="connsiteY0" fmla="*/ 0 h 2410691"/>
                <a:gd name="connsiteX1" fmla="*/ 4655 w 170910"/>
                <a:gd name="connsiteY1" fmla="*/ 443346 h 2410691"/>
                <a:gd name="connsiteX2" fmla="*/ 32364 w 170910"/>
                <a:gd name="connsiteY2" fmla="*/ 581891 h 2410691"/>
                <a:gd name="connsiteX3" fmla="*/ 87782 w 170910"/>
                <a:gd name="connsiteY3" fmla="*/ 955964 h 2410691"/>
                <a:gd name="connsiteX4" fmla="*/ 170910 w 170910"/>
                <a:gd name="connsiteY4" fmla="*/ 2410691 h 24106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0910" h="2410691">
                  <a:moveTo>
                    <a:pt x="129346" y="0"/>
                  </a:moveTo>
                  <a:cubicBezTo>
                    <a:pt x="75082" y="173182"/>
                    <a:pt x="20819" y="346364"/>
                    <a:pt x="4655" y="443346"/>
                  </a:cubicBezTo>
                  <a:cubicBezTo>
                    <a:pt x="-11509" y="540328"/>
                    <a:pt x="18510" y="496455"/>
                    <a:pt x="32364" y="581891"/>
                  </a:cubicBezTo>
                  <a:cubicBezTo>
                    <a:pt x="46218" y="667327"/>
                    <a:pt x="64691" y="651164"/>
                    <a:pt x="87782" y="955964"/>
                  </a:cubicBezTo>
                  <a:cubicBezTo>
                    <a:pt x="110873" y="1260764"/>
                    <a:pt x="140891" y="1835727"/>
                    <a:pt x="170910" y="2410691"/>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52" name="フリーフォーム 1351">
              <a:extLst>
                <a:ext uri="{FF2B5EF4-FFF2-40B4-BE49-F238E27FC236}">
                  <a16:creationId xmlns:a16="http://schemas.microsoft.com/office/drawing/2014/main" id="{9872419E-147D-943E-6CFE-E54A26D18E81}"/>
                </a:ext>
              </a:extLst>
            </p:cNvPr>
            <p:cNvSpPr/>
            <p:nvPr/>
          </p:nvSpPr>
          <p:spPr>
            <a:xfrm>
              <a:off x="5278582" y="5375564"/>
              <a:ext cx="334973" cy="857527"/>
            </a:xfrm>
            <a:custGeom>
              <a:avLst/>
              <a:gdLst>
                <a:gd name="connsiteX0" fmla="*/ 13854 w 334973"/>
                <a:gd name="connsiteY0" fmla="*/ 0 h 857527"/>
                <a:gd name="connsiteX1" fmla="*/ 290945 w 334973"/>
                <a:gd name="connsiteY1" fmla="*/ 374072 h 857527"/>
                <a:gd name="connsiteX2" fmla="*/ 304800 w 334973"/>
                <a:gd name="connsiteY2" fmla="*/ 831272 h 857527"/>
                <a:gd name="connsiteX3" fmla="*/ 0 w 334973"/>
                <a:gd name="connsiteY3" fmla="*/ 762000 h 857527"/>
              </a:gdLst>
              <a:ahLst/>
              <a:cxnLst>
                <a:cxn ang="0">
                  <a:pos x="connsiteX0" y="connsiteY0"/>
                </a:cxn>
                <a:cxn ang="0">
                  <a:pos x="connsiteX1" y="connsiteY1"/>
                </a:cxn>
                <a:cxn ang="0">
                  <a:pos x="connsiteX2" y="connsiteY2"/>
                </a:cxn>
                <a:cxn ang="0">
                  <a:pos x="connsiteX3" y="connsiteY3"/>
                </a:cxn>
              </a:cxnLst>
              <a:rect l="l" t="t" r="r" b="b"/>
              <a:pathLst>
                <a:path w="334973" h="857527">
                  <a:moveTo>
                    <a:pt x="13854" y="0"/>
                  </a:moveTo>
                  <a:cubicBezTo>
                    <a:pt x="128154" y="117763"/>
                    <a:pt x="242454" y="235527"/>
                    <a:pt x="290945" y="374072"/>
                  </a:cubicBezTo>
                  <a:cubicBezTo>
                    <a:pt x="339436" y="512617"/>
                    <a:pt x="353291" y="766617"/>
                    <a:pt x="304800" y="831272"/>
                  </a:cubicBezTo>
                  <a:cubicBezTo>
                    <a:pt x="256309" y="895927"/>
                    <a:pt x="128154" y="828963"/>
                    <a:pt x="0" y="762000"/>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53" name="フリーフォーム 1352">
              <a:extLst>
                <a:ext uri="{FF2B5EF4-FFF2-40B4-BE49-F238E27FC236}">
                  <a16:creationId xmlns:a16="http://schemas.microsoft.com/office/drawing/2014/main" id="{D862B832-3022-61B7-75EC-3888BD8688F7}"/>
                </a:ext>
              </a:extLst>
            </p:cNvPr>
            <p:cNvSpPr/>
            <p:nvPr/>
          </p:nvSpPr>
          <p:spPr>
            <a:xfrm>
              <a:off x="4031600" y="6220018"/>
              <a:ext cx="665302" cy="1594075"/>
            </a:xfrm>
            <a:custGeom>
              <a:avLst/>
              <a:gdLst>
                <a:gd name="connsiteX0" fmla="*/ 208102 w 665302"/>
                <a:gd name="connsiteY0" fmla="*/ 0 h 1925782"/>
                <a:gd name="connsiteX1" fmla="*/ 55702 w 665302"/>
                <a:gd name="connsiteY1" fmla="*/ 720436 h 1925782"/>
                <a:gd name="connsiteX2" fmla="*/ 284 w 665302"/>
                <a:gd name="connsiteY2" fmla="*/ 1149927 h 1925782"/>
                <a:gd name="connsiteX3" fmla="*/ 41848 w 665302"/>
                <a:gd name="connsiteY3" fmla="*/ 1801091 h 1925782"/>
                <a:gd name="connsiteX4" fmla="*/ 194248 w 665302"/>
                <a:gd name="connsiteY4" fmla="*/ 1814945 h 1925782"/>
                <a:gd name="connsiteX5" fmla="*/ 665302 w 665302"/>
                <a:gd name="connsiteY5" fmla="*/ 1925782 h 1925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5302" h="1925782">
                  <a:moveTo>
                    <a:pt x="208102" y="0"/>
                  </a:moveTo>
                  <a:cubicBezTo>
                    <a:pt x="149220" y="264390"/>
                    <a:pt x="90338" y="528781"/>
                    <a:pt x="55702" y="720436"/>
                  </a:cubicBezTo>
                  <a:cubicBezTo>
                    <a:pt x="21066" y="912091"/>
                    <a:pt x="2593" y="969818"/>
                    <a:pt x="284" y="1149927"/>
                  </a:cubicBezTo>
                  <a:cubicBezTo>
                    <a:pt x="-2025" y="1330036"/>
                    <a:pt x="9521" y="1690255"/>
                    <a:pt x="41848" y="1801091"/>
                  </a:cubicBezTo>
                  <a:cubicBezTo>
                    <a:pt x="74175" y="1911927"/>
                    <a:pt x="90339" y="1794163"/>
                    <a:pt x="194248" y="1814945"/>
                  </a:cubicBezTo>
                  <a:cubicBezTo>
                    <a:pt x="298157" y="1835727"/>
                    <a:pt x="481729" y="1880754"/>
                    <a:pt x="665302" y="1925782"/>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54" name="フリーフォーム 1353">
              <a:extLst>
                <a:ext uri="{FF2B5EF4-FFF2-40B4-BE49-F238E27FC236}">
                  <a16:creationId xmlns:a16="http://schemas.microsoft.com/office/drawing/2014/main" id="{E06FF6FB-CB57-0AA8-03E2-C65A1AAA7D00}"/>
                </a:ext>
              </a:extLst>
            </p:cNvPr>
            <p:cNvSpPr/>
            <p:nvPr/>
          </p:nvSpPr>
          <p:spPr>
            <a:xfrm>
              <a:off x="4184073" y="6650182"/>
              <a:ext cx="588020" cy="922160"/>
            </a:xfrm>
            <a:custGeom>
              <a:avLst/>
              <a:gdLst>
                <a:gd name="connsiteX0" fmla="*/ 41563 w 588020"/>
                <a:gd name="connsiteY0" fmla="*/ 0 h 922160"/>
                <a:gd name="connsiteX1" fmla="*/ 443345 w 588020"/>
                <a:gd name="connsiteY1" fmla="*/ 69273 h 922160"/>
                <a:gd name="connsiteX2" fmla="*/ 512618 w 588020"/>
                <a:gd name="connsiteY2" fmla="*/ 332509 h 922160"/>
                <a:gd name="connsiteX3" fmla="*/ 581891 w 588020"/>
                <a:gd name="connsiteY3" fmla="*/ 872836 h 922160"/>
                <a:gd name="connsiteX4" fmla="*/ 346363 w 588020"/>
                <a:gd name="connsiteY4" fmla="*/ 900545 h 922160"/>
                <a:gd name="connsiteX5" fmla="*/ 0 w 588020"/>
                <a:gd name="connsiteY5" fmla="*/ 900545 h 922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8020" h="922160">
                  <a:moveTo>
                    <a:pt x="41563" y="0"/>
                  </a:moveTo>
                  <a:cubicBezTo>
                    <a:pt x="203199" y="6927"/>
                    <a:pt x="364836" y="13855"/>
                    <a:pt x="443345" y="69273"/>
                  </a:cubicBezTo>
                  <a:cubicBezTo>
                    <a:pt x="521854" y="124691"/>
                    <a:pt x="489527" y="198582"/>
                    <a:pt x="512618" y="332509"/>
                  </a:cubicBezTo>
                  <a:cubicBezTo>
                    <a:pt x="535709" y="466436"/>
                    <a:pt x="609600" y="778163"/>
                    <a:pt x="581891" y="872836"/>
                  </a:cubicBezTo>
                  <a:cubicBezTo>
                    <a:pt x="554182" y="967509"/>
                    <a:pt x="443345" y="895927"/>
                    <a:pt x="346363" y="900545"/>
                  </a:cubicBezTo>
                  <a:cubicBezTo>
                    <a:pt x="249381" y="905163"/>
                    <a:pt x="124690" y="902854"/>
                    <a:pt x="0" y="900545"/>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55" name="フリーフォーム 1354">
              <a:extLst>
                <a:ext uri="{FF2B5EF4-FFF2-40B4-BE49-F238E27FC236}">
                  <a16:creationId xmlns:a16="http://schemas.microsoft.com/office/drawing/2014/main" id="{A42F0D0B-CFD5-7E20-7319-3290D2C4D4B9}"/>
                </a:ext>
              </a:extLst>
            </p:cNvPr>
            <p:cNvSpPr/>
            <p:nvPr/>
          </p:nvSpPr>
          <p:spPr>
            <a:xfrm>
              <a:off x="4148135" y="6428509"/>
              <a:ext cx="132920" cy="1052946"/>
            </a:xfrm>
            <a:custGeom>
              <a:avLst/>
              <a:gdLst>
                <a:gd name="connsiteX0" fmla="*/ 132920 w 132920"/>
                <a:gd name="connsiteY0" fmla="*/ 0 h 1052946"/>
                <a:gd name="connsiteX1" fmla="*/ 8229 w 132920"/>
                <a:gd name="connsiteY1" fmla="*/ 692727 h 1052946"/>
                <a:gd name="connsiteX2" fmla="*/ 22083 w 132920"/>
                <a:gd name="connsiteY2" fmla="*/ 1052946 h 1052946"/>
              </a:gdLst>
              <a:ahLst/>
              <a:cxnLst>
                <a:cxn ang="0">
                  <a:pos x="connsiteX0" y="connsiteY0"/>
                </a:cxn>
                <a:cxn ang="0">
                  <a:pos x="connsiteX1" y="connsiteY1"/>
                </a:cxn>
                <a:cxn ang="0">
                  <a:pos x="connsiteX2" y="connsiteY2"/>
                </a:cxn>
              </a:cxnLst>
              <a:rect l="l" t="t" r="r" b="b"/>
              <a:pathLst>
                <a:path w="132920" h="1052946">
                  <a:moveTo>
                    <a:pt x="132920" y="0"/>
                  </a:moveTo>
                  <a:cubicBezTo>
                    <a:pt x="79811" y="258618"/>
                    <a:pt x="26702" y="517236"/>
                    <a:pt x="8229" y="692727"/>
                  </a:cubicBezTo>
                  <a:cubicBezTo>
                    <a:pt x="-10244" y="868218"/>
                    <a:pt x="5919" y="960582"/>
                    <a:pt x="22083" y="1052946"/>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56" name="フリーフォーム 1355">
              <a:extLst>
                <a:ext uri="{FF2B5EF4-FFF2-40B4-BE49-F238E27FC236}">
                  <a16:creationId xmlns:a16="http://schemas.microsoft.com/office/drawing/2014/main" id="{5AA46516-14AA-6E8B-60F5-A798D11A4438}"/>
                </a:ext>
              </a:extLst>
            </p:cNvPr>
            <p:cNvSpPr/>
            <p:nvPr/>
          </p:nvSpPr>
          <p:spPr>
            <a:xfrm>
              <a:off x="4045527" y="6206836"/>
              <a:ext cx="637309" cy="157368"/>
            </a:xfrm>
            <a:custGeom>
              <a:avLst/>
              <a:gdLst>
                <a:gd name="connsiteX0" fmla="*/ 0 w 637309"/>
                <a:gd name="connsiteY0" fmla="*/ 0 h 157368"/>
                <a:gd name="connsiteX1" fmla="*/ 318655 w 637309"/>
                <a:gd name="connsiteY1" fmla="*/ 138546 h 157368"/>
                <a:gd name="connsiteX2" fmla="*/ 637309 w 637309"/>
                <a:gd name="connsiteY2" fmla="*/ 152400 h 157368"/>
              </a:gdLst>
              <a:ahLst/>
              <a:cxnLst>
                <a:cxn ang="0">
                  <a:pos x="connsiteX0" y="connsiteY0"/>
                </a:cxn>
                <a:cxn ang="0">
                  <a:pos x="connsiteX1" y="connsiteY1"/>
                </a:cxn>
                <a:cxn ang="0">
                  <a:pos x="connsiteX2" y="connsiteY2"/>
                </a:cxn>
              </a:cxnLst>
              <a:rect l="l" t="t" r="r" b="b"/>
              <a:pathLst>
                <a:path w="637309" h="157368">
                  <a:moveTo>
                    <a:pt x="0" y="0"/>
                  </a:moveTo>
                  <a:cubicBezTo>
                    <a:pt x="106218" y="56573"/>
                    <a:pt x="212437" y="113146"/>
                    <a:pt x="318655" y="138546"/>
                  </a:cubicBezTo>
                  <a:cubicBezTo>
                    <a:pt x="424873" y="163946"/>
                    <a:pt x="531091" y="158173"/>
                    <a:pt x="637309" y="152400"/>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57" name="フリーフォーム 1356">
              <a:extLst>
                <a:ext uri="{FF2B5EF4-FFF2-40B4-BE49-F238E27FC236}">
                  <a16:creationId xmlns:a16="http://schemas.microsoft.com/office/drawing/2014/main" id="{8CC5A0F1-BA58-43E6-61AE-B631F1A31D04}"/>
                </a:ext>
              </a:extLst>
            </p:cNvPr>
            <p:cNvSpPr/>
            <p:nvPr/>
          </p:nvSpPr>
          <p:spPr>
            <a:xfrm>
              <a:off x="2770909" y="5389418"/>
              <a:ext cx="1524000" cy="415637"/>
            </a:xfrm>
            <a:custGeom>
              <a:avLst/>
              <a:gdLst>
                <a:gd name="connsiteX0" fmla="*/ 0 w 1524000"/>
                <a:gd name="connsiteY0" fmla="*/ 0 h 415637"/>
                <a:gd name="connsiteX1" fmla="*/ 789709 w 1524000"/>
                <a:gd name="connsiteY1" fmla="*/ 346364 h 415637"/>
                <a:gd name="connsiteX2" fmla="*/ 1524000 w 1524000"/>
                <a:gd name="connsiteY2" fmla="*/ 415637 h 415637"/>
              </a:gdLst>
              <a:ahLst/>
              <a:cxnLst>
                <a:cxn ang="0">
                  <a:pos x="connsiteX0" y="connsiteY0"/>
                </a:cxn>
                <a:cxn ang="0">
                  <a:pos x="connsiteX1" y="connsiteY1"/>
                </a:cxn>
                <a:cxn ang="0">
                  <a:pos x="connsiteX2" y="connsiteY2"/>
                </a:cxn>
              </a:cxnLst>
              <a:rect l="l" t="t" r="r" b="b"/>
              <a:pathLst>
                <a:path w="1524000" h="415637">
                  <a:moveTo>
                    <a:pt x="0" y="0"/>
                  </a:moveTo>
                  <a:cubicBezTo>
                    <a:pt x="267854" y="138545"/>
                    <a:pt x="535709" y="277091"/>
                    <a:pt x="789709" y="346364"/>
                  </a:cubicBezTo>
                  <a:cubicBezTo>
                    <a:pt x="1043709" y="415637"/>
                    <a:pt x="1283854" y="415637"/>
                    <a:pt x="1524000" y="415637"/>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58" name="フリーフォーム 1357">
              <a:extLst>
                <a:ext uri="{FF2B5EF4-FFF2-40B4-BE49-F238E27FC236}">
                  <a16:creationId xmlns:a16="http://schemas.microsoft.com/office/drawing/2014/main" id="{5F0A5512-CD3F-1C26-4FF0-272B9EAFD69D}"/>
                </a:ext>
              </a:extLst>
            </p:cNvPr>
            <p:cNvSpPr/>
            <p:nvPr/>
          </p:nvSpPr>
          <p:spPr>
            <a:xfrm>
              <a:off x="6012873" y="6096000"/>
              <a:ext cx="457200" cy="2701636"/>
            </a:xfrm>
            <a:custGeom>
              <a:avLst/>
              <a:gdLst>
                <a:gd name="connsiteX0" fmla="*/ 0 w 457200"/>
                <a:gd name="connsiteY0" fmla="*/ 0 h 2701636"/>
                <a:gd name="connsiteX1" fmla="*/ 346363 w 457200"/>
                <a:gd name="connsiteY1" fmla="*/ 1856509 h 2701636"/>
                <a:gd name="connsiteX2" fmla="*/ 457200 w 457200"/>
                <a:gd name="connsiteY2" fmla="*/ 2701636 h 2701636"/>
              </a:gdLst>
              <a:ahLst/>
              <a:cxnLst>
                <a:cxn ang="0">
                  <a:pos x="connsiteX0" y="connsiteY0"/>
                </a:cxn>
                <a:cxn ang="0">
                  <a:pos x="connsiteX1" y="connsiteY1"/>
                </a:cxn>
                <a:cxn ang="0">
                  <a:pos x="connsiteX2" y="connsiteY2"/>
                </a:cxn>
              </a:cxnLst>
              <a:rect l="l" t="t" r="r" b="b"/>
              <a:pathLst>
                <a:path w="457200" h="2701636">
                  <a:moveTo>
                    <a:pt x="0" y="0"/>
                  </a:moveTo>
                  <a:cubicBezTo>
                    <a:pt x="135081" y="703118"/>
                    <a:pt x="270163" y="1406236"/>
                    <a:pt x="346363" y="1856509"/>
                  </a:cubicBezTo>
                  <a:cubicBezTo>
                    <a:pt x="422563" y="2306782"/>
                    <a:pt x="439881" y="2504209"/>
                    <a:pt x="457200" y="2701636"/>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59" name="フリーフォーム 1358">
              <a:extLst>
                <a:ext uri="{FF2B5EF4-FFF2-40B4-BE49-F238E27FC236}">
                  <a16:creationId xmlns:a16="http://schemas.microsoft.com/office/drawing/2014/main" id="{2C661B07-A6D0-5D76-0E13-04542708B627}"/>
                </a:ext>
              </a:extLst>
            </p:cNvPr>
            <p:cNvSpPr/>
            <p:nvPr/>
          </p:nvSpPr>
          <p:spPr>
            <a:xfrm>
              <a:off x="5306291" y="6289727"/>
              <a:ext cx="763120" cy="1537599"/>
            </a:xfrm>
            <a:custGeom>
              <a:avLst/>
              <a:gdLst>
                <a:gd name="connsiteX0" fmla="*/ 69273 w 763120"/>
                <a:gd name="connsiteY0" fmla="*/ 27945 h 1142186"/>
                <a:gd name="connsiteX1" fmla="*/ 387927 w 763120"/>
                <a:gd name="connsiteY1" fmla="*/ 236 h 1142186"/>
                <a:gd name="connsiteX2" fmla="*/ 595745 w 763120"/>
                <a:gd name="connsiteY2" fmla="*/ 41799 h 1142186"/>
                <a:gd name="connsiteX3" fmla="*/ 665018 w 763120"/>
                <a:gd name="connsiteY3" fmla="*/ 318890 h 1142186"/>
                <a:gd name="connsiteX4" fmla="*/ 762000 w 763120"/>
                <a:gd name="connsiteY4" fmla="*/ 1080890 h 1142186"/>
                <a:gd name="connsiteX5" fmla="*/ 595745 w 763120"/>
                <a:gd name="connsiteY5" fmla="*/ 1094745 h 1142186"/>
                <a:gd name="connsiteX6" fmla="*/ 207818 w 763120"/>
                <a:gd name="connsiteY6" fmla="*/ 1122454 h 1142186"/>
                <a:gd name="connsiteX7" fmla="*/ 138545 w 763120"/>
                <a:gd name="connsiteY7" fmla="*/ 983908 h 1142186"/>
                <a:gd name="connsiteX8" fmla="*/ 110836 w 763120"/>
                <a:gd name="connsiteY8" fmla="*/ 720672 h 1142186"/>
                <a:gd name="connsiteX9" fmla="*/ 0 w 763120"/>
                <a:gd name="connsiteY9" fmla="*/ 180345 h 1142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3120" h="1142186">
                  <a:moveTo>
                    <a:pt x="69273" y="27945"/>
                  </a:moveTo>
                  <a:cubicBezTo>
                    <a:pt x="184727" y="12936"/>
                    <a:pt x="300182" y="-2073"/>
                    <a:pt x="387927" y="236"/>
                  </a:cubicBezTo>
                  <a:cubicBezTo>
                    <a:pt x="475672" y="2545"/>
                    <a:pt x="549563" y="-11310"/>
                    <a:pt x="595745" y="41799"/>
                  </a:cubicBezTo>
                  <a:cubicBezTo>
                    <a:pt x="641927" y="94908"/>
                    <a:pt x="637309" y="145708"/>
                    <a:pt x="665018" y="318890"/>
                  </a:cubicBezTo>
                  <a:cubicBezTo>
                    <a:pt x="692727" y="492072"/>
                    <a:pt x="773546" y="951581"/>
                    <a:pt x="762000" y="1080890"/>
                  </a:cubicBezTo>
                  <a:cubicBezTo>
                    <a:pt x="750455" y="1210199"/>
                    <a:pt x="595745" y="1094745"/>
                    <a:pt x="595745" y="1094745"/>
                  </a:cubicBezTo>
                  <a:cubicBezTo>
                    <a:pt x="503381" y="1101672"/>
                    <a:pt x="284018" y="1140927"/>
                    <a:pt x="207818" y="1122454"/>
                  </a:cubicBezTo>
                  <a:cubicBezTo>
                    <a:pt x="131618" y="1103981"/>
                    <a:pt x="154709" y="1050872"/>
                    <a:pt x="138545" y="983908"/>
                  </a:cubicBezTo>
                  <a:cubicBezTo>
                    <a:pt x="122381" y="916944"/>
                    <a:pt x="133927" y="854599"/>
                    <a:pt x="110836" y="720672"/>
                  </a:cubicBezTo>
                  <a:cubicBezTo>
                    <a:pt x="87745" y="586745"/>
                    <a:pt x="43872" y="383545"/>
                    <a:pt x="0" y="180345"/>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60" name="フリーフォーム 1359">
              <a:extLst>
                <a:ext uri="{FF2B5EF4-FFF2-40B4-BE49-F238E27FC236}">
                  <a16:creationId xmlns:a16="http://schemas.microsoft.com/office/drawing/2014/main" id="{F698FEF8-7773-353B-4437-31A50107F8E0}"/>
                </a:ext>
              </a:extLst>
            </p:cNvPr>
            <p:cNvSpPr/>
            <p:nvPr/>
          </p:nvSpPr>
          <p:spPr>
            <a:xfrm>
              <a:off x="5434853" y="6414655"/>
              <a:ext cx="398150" cy="223403"/>
            </a:xfrm>
            <a:custGeom>
              <a:avLst/>
              <a:gdLst>
                <a:gd name="connsiteX0" fmla="*/ 9983 w 398150"/>
                <a:gd name="connsiteY0" fmla="*/ 13854 h 223403"/>
                <a:gd name="connsiteX1" fmla="*/ 23838 w 398150"/>
                <a:gd name="connsiteY1" fmla="*/ 180109 h 223403"/>
                <a:gd name="connsiteX2" fmla="*/ 217802 w 398150"/>
                <a:gd name="connsiteY2" fmla="*/ 221672 h 223403"/>
                <a:gd name="connsiteX3" fmla="*/ 384056 w 398150"/>
                <a:gd name="connsiteY3" fmla="*/ 138545 h 223403"/>
                <a:gd name="connsiteX4" fmla="*/ 370202 w 398150"/>
                <a:gd name="connsiteY4" fmla="*/ 41563 h 223403"/>
                <a:gd name="connsiteX5" fmla="*/ 217802 w 398150"/>
                <a:gd name="connsiteY5" fmla="*/ 0 h 2234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8150" h="223403">
                  <a:moveTo>
                    <a:pt x="9983" y="13854"/>
                  </a:moveTo>
                  <a:cubicBezTo>
                    <a:pt x="-408" y="79663"/>
                    <a:pt x="-10799" y="145473"/>
                    <a:pt x="23838" y="180109"/>
                  </a:cubicBezTo>
                  <a:cubicBezTo>
                    <a:pt x="58475" y="214745"/>
                    <a:pt x="157766" y="228599"/>
                    <a:pt x="217802" y="221672"/>
                  </a:cubicBezTo>
                  <a:cubicBezTo>
                    <a:pt x="277838" y="214745"/>
                    <a:pt x="358656" y="168563"/>
                    <a:pt x="384056" y="138545"/>
                  </a:cubicBezTo>
                  <a:cubicBezTo>
                    <a:pt x="409456" y="108527"/>
                    <a:pt x="397911" y="64654"/>
                    <a:pt x="370202" y="41563"/>
                  </a:cubicBezTo>
                  <a:cubicBezTo>
                    <a:pt x="342493" y="18472"/>
                    <a:pt x="280147" y="9236"/>
                    <a:pt x="217802" y="0"/>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61" name="フリーフォーム 1360">
              <a:extLst>
                <a:ext uri="{FF2B5EF4-FFF2-40B4-BE49-F238E27FC236}">
                  <a16:creationId xmlns:a16="http://schemas.microsoft.com/office/drawing/2014/main" id="{60ED2FB3-DA40-1990-F4BC-4025B6C11323}"/>
                </a:ext>
              </a:extLst>
            </p:cNvPr>
            <p:cNvSpPr/>
            <p:nvPr/>
          </p:nvSpPr>
          <p:spPr>
            <a:xfrm>
              <a:off x="5472545" y="6793927"/>
              <a:ext cx="528202" cy="521320"/>
            </a:xfrm>
            <a:custGeom>
              <a:avLst/>
              <a:gdLst>
                <a:gd name="connsiteX0" fmla="*/ 0 w 528202"/>
                <a:gd name="connsiteY0" fmla="*/ 22509 h 521320"/>
                <a:gd name="connsiteX1" fmla="*/ 69273 w 528202"/>
                <a:gd name="connsiteY1" fmla="*/ 424291 h 521320"/>
                <a:gd name="connsiteX2" fmla="*/ 138546 w 528202"/>
                <a:gd name="connsiteY2" fmla="*/ 493564 h 521320"/>
                <a:gd name="connsiteX3" fmla="*/ 498764 w 528202"/>
                <a:gd name="connsiteY3" fmla="*/ 507418 h 521320"/>
                <a:gd name="connsiteX4" fmla="*/ 498764 w 528202"/>
                <a:gd name="connsiteY4" fmla="*/ 299600 h 521320"/>
                <a:gd name="connsiteX5" fmla="*/ 429491 w 528202"/>
                <a:gd name="connsiteY5" fmla="*/ 22509 h 521320"/>
                <a:gd name="connsiteX6" fmla="*/ 207819 w 528202"/>
                <a:gd name="connsiteY6" fmla="*/ 36364 h 521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28202" h="521320">
                  <a:moveTo>
                    <a:pt x="0" y="22509"/>
                  </a:moveTo>
                  <a:lnTo>
                    <a:pt x="69273" y="424291"/>
                  </a:lnTo>
                  <a:cubicBezTo>
                    <a:pt x="92364" y="502800"/>
                    <a:pt x="66964" y="479710"/>
                    <a:pt x="138546" y="493564"/>
                  </a:cubicBezTo>
                  <a:cubicBezTo>
                    <a:pt x="210128" y="507419"/>
                    <a:pt x="438728" y="539745"/>
                    <a:pt x="498764" y="507418"/>
                  </a:cubicBezTo>
                  <a:cubicBezTo>
                    <a:pt x="558800" y="475091"/>
                    <a:pt x="510310" y="380418"/>
                    <a:pt x="498764" y="299600"/>
                  </a:cubicBezTo>
                  <a:cubicBezTo>
                    <a:pt x="487219" y="218782"/>
                    <a:pt x="477982" y="66381"/>
                    <a:pt x="429491" y="22509"/>
                  </a:cubicBezTo>
                  <a:cubicBezTo>
                    <a:pt x="381000" y="-21363"/>
                    <a:pt x="294409" y="7500"/>
                    <a:pt x="207819" y="36364"/>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62" name="フリーフォーム 1361">
              <a:extLst>
                <a:ext uri="{FF2B5EF4-FFF2-40B4-BE49-F238E27FC236}">
                  <a16:creationId xmlns:a16="http://schemas.microsoft.com/office/drawing/2014/main" id="{F6DC7485-2BE1-C4FE-090F-158C9EC56CC0}"/>
                </a:ext>
              </a:extLst>
            </p:cNvPr>
            <p:cNvSpPr/>
            <p:nvPr/>
          </p:nvSpPr>
          <p:spPr>
            <a:xfrm>
              <a:off x="3846754" y="6220691"/>
              <a:ext cx="212628" cy="1565564"/>
            </a:xfrm>
            <a:custGeom>
              <a:avLst/>
              <a:gdLst>
                <a:gd name="connsiteX0" fmla="*/ 212628 w 212628"/>
                <a:gd name="connsiteY0" fmla="*/ 0 h 1565564"/>
                <a:gd name="connsiteX1" fmla="*/ 18664 w 212628"/>
                <a:gd name="connsiteY1" fmla="*/ 928254 h 1565564"/>
                <a:gd name="connsiteX2" fmla="*/ 18664 w 212628"/>
                <a:gd name="connsiteY2" fmla="*/ 1565564 h 1565564"/>
              </a:gdLst>
              <a:ahLst/>
              <a:cxnLst>
                <a:cxn ang="0">
                  <a:pos x="connsiteX0" y="connsiteY0"/>
                </a:cxn>
                <a:cxn ang="0">
                  <a:pos x="connsiteX1" y="connsiteY1"/>
                </a:cxn>
                <a:cxn ang="0">
                  <a:pos x="connsiteX2" y="connsiteY2"/>
                </a:cxn>
              </a:cxnLst>
              <a:rect l="l" t="t" r="r" b="b"/>
              <a:pathLst>
                <a:path w="212628" h="1565564">
                  <a:moveTo>
                    <a:pt x="212628" y="0"/>
                  </a:moveTo>
                  <a:cubicBezTo>
                    <a:pt x="131809" y="333663"/>
                    <a:pt x="50991" y="667327"/>
                    <a:pt x="18664" y="928254"/>
                  </a:cubicBezTo>
                  <a:cubicBezTo>
                    <a:pt x="-13663" y="1189181"/>
                    <a:pt x="2500" y="1377372"/>
                    <a:pt x="18664" y="1565564"/>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63" name="フリーフォーム 1362">
              <a:extLst>
                <a:ext uri="{FF2B5EF4-FFF2-40B4-BE49-F238E27FC236}">
                  <a16:creationId xmlns:a16="http://schemas.microsoft.com/office/drawing/2014/main" id="{DEE468D2-EDBA-6EEF-E29A-B94388622358}"/>
                </a:ext>
              </a:extLst>
            </p:cNvPr>
            <p:cNvSpPr/>
            <p:nvPr/>
          </p:nvSpPr>
          <p:spPr>
            <a:xfrm>
              <a:off x="5624945" y="5561539"/>
              <a:ext cx="1954270" cy="1457086"/>
            </a:xfrm>
            <a:custGeom>
              <a:avLst/>
              <a:gdLst>
                <a:gd name="connsiteX0" fmla="*/ 0 w 1954270"/>
                <a:gd name="connsiteY0" fmla="*/ 118825 h 1457086"/>
                <a:gd name="connsiteX1" fmla="*/ 540328 w 1954270"/>
                <a:gd name="connsiteY1" fmla="*/ 7988 h 1457086"/>
                <a:gd name="connsiteX2" fmla="*/ 1011382 w 1954270"/>
                <a:gd name="connsiteY2" fmla="*/ 312788 h 1457086"/>
                <a:gd name="connsiteX3" fmla="*/ 1108364 w 1954270"/>
                <a:gd name="connsiteY3" fmla="*/ 188097 h 1457086"/>
                <a:gd name="connsiteX4" fmla="*/ 1399310 w 1954270"/>
                <a:gd name="connsiteY4" fmla="*/ 506752 h 1457086"/>
                <a:gd name="connsiteX5" fmla="*/ 1773382 w 1954270"/>
                <a:gd name="connsiteY5" fmla="*/ 853116 h 1457086"/>
                <a:gd name="connsiteX6" fmla="*/ 1911928 w 1954270"/>
                <a:gd name="connsiteY6" fmla="*/ 936243 h 1457086"/>
                <a:gd name="connsiteX7" fmla="*/ 1953491 w 1954270"/>
                <a:gd name="connsiteY7" fmla="*/ 1005516 h 1457086"/>
                <a:gd name="connsiteX8" fmla="*/ 1884219 w 1954270"/>
                <a:gd name="connsiteY8" fmla="*/ 1185625 h 1457086"/>
                <a:gd name="connsiteX9" fmla="*/ 1773382 w 1954270"/>
                <a:gd name="connsiteY9" fmla="*/ 1448861 h 1457086"/>
                <a:gd name="connsiteX10" fmla="*/ 1717964 w 1954270"/>
                <a:gd name="connsiteY10" fmla="*/ 1365734 h 1457086"/>
                <a:gd name="connsiteX11" fmla="*/ 1385455 w 1954270"/>
                <a:gd name="connsiteY11" fmla="*/ 1116352 h 1457086"/>
                <a:gd name="connsiteX12" fmla="*/ 997528 w 1954270"/>
                <a:gd name="connsiteY12" fmla="*/ 880825 h 1457086"/>
                <a:gd name="connsiteX13" fmla="*/ 720437 w 1954270"/>
                <a:gd name="connsiteY13" fmla="*/ 728425 h 1457086"/>
                <a:gd name="connsiteX14" fmla="*/ 457200 w 1954270"/>
                <a:gd name="connsiteY14" fmla="*/ 714570 h 1457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54270" h="1457086">
                  <a:moveTo>
                    <a:pt x="0" y="118825"/>
                  </a:moveTo>
                  <a:cubicBezTo>
                    <a:pt x="185882" y="47243"/>
                    <a:pt x="371764" y="-24339"/>
                    <a:pt x="540328" y="7988"/>
                  </a:cubicBezTo>
                  <a:cubicBezTo>
                    <a:pt x="708892" y="40315"/>
                    <a:pt x="916709" y="282770"/>
                    <a:pt x="1011382" y="312788"/>
                  </a:cubicBezTo>
                  <a:cubicBezTo>
                    <a:pt x="1106055" y="342806"/>
                    <a:pt x="1043709" y="155770"/>
                    <a:pt x="1108364" y="188097"/>
                  </a:cubicBezTo>
                  <a:cubicBezTo>
                    <a:pt x="1173019" y="220424"/>
                    <a:pt x="1288474" y="395916"/>
                    <a:pt x="1399310" y="506752"/>
                  </a:cubicBezTo>
                  <a:cubicBezTo>
                    <a:pt x="1510146" y="617589"/>
                    <a:pt x="1687946" y="781534"/>
                    <a:pt x="1773382" y="853116"/>
                  </a:cubicBezTo>
                  <a:cubicBezTo>
                    <a:pt x="1858818" y="924698"/>
                    <a:pt x="1911928" y="936243"/>
                    <a:pt x="1911928" y="936243"/>
                  </a:cubicBezTo>
                  <a:cubicBezTo>
                    <a:pt x="1941946" y="961643"/>
                    <a:pt x="1958109" y="963952"/>
                    <a:pt x="1953491" y="1005516"/>
                  </a:cubicBezTo>
                  <a:cubicBezTo>
                    <a:pt x="1948873" y="1047080"/>
                    <a:pt x="1914237" y="1111734"/>
                    <a:pt x="1884219" y="1185625"/>
                  </a:cubicBezTo>
                  <a:cubicBezTo>
                    <a:pt x="1854201" y="1259516"/>
                    <a:pt x="1773382" y="1448861"/>
                    <a:pt x="1773382" y="1448861"/>
                  </a:cubicBezTo>
                  <a:cubicBezTo>
                    <a:pt x="1745673" y="1478879"/>
                    <a:pt x="1782619" y="1421152"/>
                    <a:pt x="1717964" y="1365734"/>
                  </a:cubicBezTo>
                  <a:cubicBezTo>
                    <a:pt x="1653310" y="1310316"/>
                    <a:pt x="1505528" y="1197170"/>
                    <a:pt x="1385455" y="1116352"/>
                  </a:cubicBezTo>
                  <a:cubicBezTo>
                    <a:pt x="1265382" y="1035534"/>
                    <a:pt x="1108364" y="945479"/>
                    <a:pt x="997528" y="880825"/>
                  </a:cubicBezTo>
                  <a:cubicBezTo>
                    <a:pt x="886692" y="816171"/>
                    <a:pt x="810492" y="756134"/>
                    <a:pt x="720437" y="728425"/>
                  </a:cubicBezTo>
                  <a:cubicBezTo>
                    <a:pt x="630382" y="700716"/>
                    <a:pt x="543791" y="707643"/>
                    <a:pt x="457200" y="714570"/>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64" name="フリーフォーム 1363">
              <a:extLst>
                <a:ext uri="{FF2B5EF4-FFF2-40B4-BE49-F238E27FC236}">
                  <a16:creationId xmlns:a16="http://schemas.microsoft.com/office/drawing/2014/main" id="{5362A9D1-0C15-1CC3-5252-F42A1AF6A0B7}"/>
                </a:ext>
              </a:extLst>
            </p:cNvPr>
            <p:cNvSpPr/>
            <p:nvPr/>
          </p:nvSpPr>
          <p:spPr>
            <a:xfrm>
              <a:off x="7453745" y="6539345"/>
              <a:ext cx="277200" cy="403345"/>
            </a:xfrm>
            <a:custGeom>
              <a:avLst/>
              <a:gdLst>
                <a:gd name="connsiteX0" fmla="*/ 110837 w 277200"/>
                <a:gd name="connsiteY0" fmla="*/ 0 h 403345"/>
                <a:gd name="connsiteX1" fmla="*/ 277091 w 277200"/>
                <a:gd name="connsiteY1" fmla="*/ 152400 h 403345"/>
                <a:gd name="connsiteX2" fmla="*/ 138546 w 277200"/>
                <a:gd name="connsiteY2" fmla="*/ 332510 h 403345"/>
                <a:gd name="connsiteX3" fmla="*/ 69273 w 277200"/>
                <a:gd name="connsiteY3" fmla="*/ 401782 h 403345"/>
                <a:gd name="connsiteX4" fmla="*/ 0 w 277200"/>
                <a:gd name="connsiteY4" fmla="*/ 374073 h 4033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7200" h="403345">
                  <a:moveTo>
                    <a:pt x="110837" y="0"/>
                  </a:moveTo>
                  <a:cubicBezTo>
                    <a:pt x="191655" y="48491"/>
                    <a:pt x="272473" y="96982"/>
                    <a:pt x="277091" y="152400"/>
                  </a:cubicBezTo>
                  <a:cubicBezTo>
                    <a:pt x="281709" y="207818"/>
                    <a:pt x="138546" y="332510"/>
                    <a:pt x="138546" y="332510"/>
                  </a:cubicBezTo>
                  <a:cubicBezTo>
                    <a:pt x="103910" y="374074"/>
                    <a:pt x="69273" y="401782"/>
                    <a:pt x="69273" y="401782"/>
                  </a:cubicBezTo>
                  <a:cubicBezTo>
                    <a:pt x="46182" y="408709"/>
                    <a:pt x="23091" y="391391"/>
                    <a:pt x="0" y="374073"/>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65" name="フリーフォーム 1364">
              <a:extLst>
                <a:ext uri="{FF2B5EF4-FFF2-40B4-BE49-F238E27FC236}">
                  <a16:creationId xmlns:a16="http://schemas.microsoft.com/office/drawing/2014/main" id="{3BFD6B08-F347-989B-191F-70AB7385C324}"/>
                </a:ext>
              </a:extLst>
            </p:cNvPr>
            <p:cNvSpPr/>
            <p:nvPr/>
          </p:nvSpPr>
          <p:spPr>
            <a:xfrm>
              <a:off x="7189217" y="6414655"/>
              <a:ext cx="272890" cy="401781"/>
            </a:xfrm>
            <a:custGeom>
              <a:avLst/>
              <a:gdLst>
                <a:gd name="connsiteX0" fmla="*/ 125983 w 272890"/>
                <a:gd name="connsiteY0" fmla="*/ 0 h 401781"/>
                <a:gd name="connsiteX1" fmla="*/ 264528 w 272890"/>
                <a:gd name="connsiteY1" fmla="*/ 152400 h 401781"/>
                <a:gd name="connsiteX2" fmla="*/ 250674 w 272890"/>
                <a:gd name="connsiteY2" fmla="*/ 318654 h 401781"/>
                <a:gd name="connsiteX3" fmla="*/ 195256 w 272890"/>
                <a:gd name="connsiteY3" fmla="*/ 401781 h 401781"/>
                <a:gd name="connsiteX4" fmla="*/ 1292 w 272890"/>
                <a:gd name="connsiteY4" fmla="*/ 318654 h 401781"/>
                <a:gd name="connsiteX5" fmla="*/ 112128 w 272890"/>
                <a:gd name="connsiteY5" fmla="*/ 332509 h 401781"/>
                <a:gd name="connsiteX6" fmla="*/ 139838 w 272890"/>
                <a:gd name="connsiteY6" fmla="*/ 69272 h 401781"/>
                <a:gd name="connsiteX7" fmla="*/ 125983 w 272890"/>
                <a:gd name="connsiteY7" fmla="*/ 166254 h 401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2890" h="401781">
                  <a:moveTo>
                    <a:pt x="125983" y="0"/>
                  </a:moveTo>
                  <a:cubicBezTo>
                    <a:pt x="184864" y="49645"/>
                    <a:pt x="243746" y="99291"/>
                    <a:pt x="264528" y="152400"/>
                  </a:cubicBezTo>
                  <a:cubicBezTo>
                    <a:pt x="285310" y="205509"/>
                    <a:pt x="262219" y="277091"/>
                    <a:pt x="250674" y="318654"/>
                  </a:cubicBezTo>
                  <a:cubicBezTo>
                    <a:pt x="239129" y="360217"/>
                    <a:pt x="236820" y="401781"/>
                    <a:pt x="195256" y="401781"/>
                  </a:cubicBezTo>
                  <a:cubicBezTo>
                    <a:pt x="153692" y="401781"/>
                    <a:pt x="15147" y="330199"/>
                    <a:pt x="1292" y="318654"/>
                  </a:cubicBezTo>
                  <a:cubicBezTo>
                    <a:pt x="-12563" y="307109"/>
                    <a:pt x="89037" y="374073"/>
                    <a:pt x="112128" y="332509"/>
                  </a:cubicBezTo>
                  <a:cubicBezTo>
                    <a:pt x="135219" y="290945"/>
                    <a:pt x="137529" y="96981"/>
                    <a:pt x="139838" y="69272"/>
                  </a:cubicBezTo>
                  <a:cubicBezTo>
                    <a:pt x="142147" y="41563"/>
                    <a:pt x="134065" y="103908"/>
                    <a:pt x="125983" y="166254"/>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66" name="フリーフォーム 1365">
              <a:extLst>
                <a:ext uri="{FF2B5EF4-FFF2-40B4-BE49-F238E27FC236}">
                  <a16:creationId xmlns:a16="http://schemas.microsoft.com/office/drawing/2014/main" id="{19B17233-F7A4-0AD7-F4C2-D100C503FA22}"/>
                </a:ext>
              </a:extLst>
            </p:cNvPr>
            <p:cNvSpPr/>
            <p:nvPr/>
          </p:nvSpPr>
          <p:spPr>
            <a:xfrm>
              <a:off x="6331527" y="5925873"/>
              <a:ext cx="301316" cy="280963"/>
            </a:xfrm>
            <a:custGeom>
              <a:avLst/>
              <a:gdLst>
                <a:gd name="connsiteX0" fmla="*/ 0 w 301316"/>
                <a:gd name="connsiteY0" fmla="*/ 280963 h 280963"/>
                <a:gd name="connsiteX1" fmla="*/ 249382 w 301316"/>
                <a:gd name="connsiteY1" fmla="*/ 3872 h 280963"/>
                <a:gd name="connsiteX2" fmla="*/ 290946 w 301316"/>
                <a:gd name="connsiteY2" fmla="*/ 128563 h 280963"/>
                <a:gd name="connsiteX3" fmla="*/ 110837 w 301316"/>
                <a:gd name="connsiteY3" fmla="*/ 267109 h 280963"/>
              </a:gdLst>
              <a:ahLst/>
              <a:cxnLst>
                <a:cxn ang="0">
                  <a:pos x="connsiteX0" y="connsiteY0"/>
                </a:cxn>
                <a:cxn ang="0">
                  <a:pos x="connsiteX1" y="connsiteY1"/>
                </a:cxn>
                <a:cxn ang="0">
                  <a:pos x="connsiteX2" y="connsiteY2"/>
                </a:cxn>
                <a:cxn ang="0">
                  <a:pos x="connsiteX3" y="connsiteY3"/>
                </a:cxn>
              </a:cxnLst>
              <a:rect l="l" t="t" r="r" b="b"/>
              <a:pathLst>
                <a:path w="301316" h="280963">
                  <a:moveTo>
                    <a:pt x="0" y="280963"/>
                  </a:moveTo>
                  <a:cubicBezTo>
                    <a:pt x="100445" y="155117"/>
                    <a:pt x="200891" y="29272"/>
                    <a:pt x="249382" y="3872"/>
                  </a:cubicBezTo>
                  <a:cubicBezTo>
                    <a:pt x="297873" y="-21528"/>
                    <a:pt x="314037" y="84690"/>
                    <a:pt x="290946" y="128563"/>
                  </a:cubicBezTo>
                  <a:cubicBezTo>
                    <a:pt x="267855" y="172436"/>
                    <a:pt x="189346" y="219772"/>
                    <a:pt x="110837" y="267109"/>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67" name="フリーフォーム 1366">
              <a:extLst>
                <a:ext uri="{FF2B5EF4-FFF2-40B4-BE49-F238E27FC236}">
                  <a16:creationId xmlns:a16="http://schemas.microsoft.com/office/drawing/2014/main" id="{CD42DAB7-D6CE-8A56-3846-6BC733C4C8A8}"/>
                </a:ext>
              </a:extLst>
            </p:cNvPr>
            <p:cNvSpPr/>
            <p:nvPr/>
          </p:nvSpPr>
          <p:spPr>
            <a:xfrm>
              <a:off x="5791200" y="5808768"/>
              <a:ext cx="1454727" cy="661305"/>
            </a:xfrm>
            <a:custGeom>
              <a:avLst/>
              <a:gdLst>
                <a:gd name="connsiteX0" fmla="*/ 0 w 1454727"/>
                <a:gd name="connsiteY0" fmla="*/ 23996 h 661305"/>
                <a:gd name="connsiteX1" fmla="*/ 387927 w 1454727"/>
                <a:gd name="connsiteY1" fmla="*/ 23996 h 661305"/>
                <a:gd name="connsiteX2" fmla="*/ 1025236 w 1454727"/>
                <a:gd name="connsiteY2" fmla="*/ 273377 h 661305"/>
                <a:gd name="connsiteX3" fmla="*/ 1094509 w 1454727"/>
                <a:gd name="connsiteY3" fmla="*/ 425777 h 661305"/>
                <a:gd name="connsiteX4" fmla="*/ 1454727 w 1454727"/>
                <a:gd name="connsiteY4" fmla="*/ 661305 h 6613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54727" h="661305">
                  <a:moveTo>
                    <a:pt x="0" y="23996"/>
                  </a:moveTo>
                  <a:cubicBezTo>
                    <a:pt x="108527" y="3214"/>
                    <a:pt x="217054" y="-17567"/>
                    <a:pt x="387927" y="23996"/>
                  </a:cubicBezTo>
                  <a:cubicBezTo>
                    <a:pt x="558800" y="65559"/>
                    <a:pt x="907472" y="206414"/>
                    <a:pt x="1025236" y="273377"/>
                  </a:cubicBezTo>
                  <a:cubicBezTo>
                    <a:pt x="1143000" y="340340"/>
                    <a:pt x="1022927" y="361122"/>
                    <a:pt x="1094509" y="425777"/>
                  </a:cubicBezTo>
                  <a:cubicBezTo>
                    <a:pt x="1166091" y="490432"/>
                    <a:pt x="1310409" y="575868"/>
                    <a:pt x="1454727" y="661305"/>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68" name="フリーフォーム 1367">
              <a:extLst>
                <a:ext uri="{FF2B5EF4-FFF2-40B4-BE49-F238E27FC236}">
                  <a16:creationId xmlns:a16="http://schemas.microsoft.com/office/drawing/2014/main" id="{DBB9695A-8FDE-B2E9-0F8C-14E8CE48A54B}"/>
                </a:ext>
              </a:extLst>
            </p:cNvPr>
            <p:cNvSpPr/>
            <p:nvPr/>
          </p:nvSpPr>
          <p:spPr>
            <a:xfrm>
              <a:off x="6622473" y="6303818"/>
              <a:ext cx="471054" cy="318655"/>
            </a:xfrm>
            <a:custGeom>
              <a:avLst/>
              <a:gdLst>
                <a:gd name="connsiteX0" fmla="*/ 0 w 471054"/>
                <a:gd name="connsiteY0" fmla="*/ 0 h 318655"/>
                <a:gd name="connsiteX1" fmla="*/ 471054 w 471054"/>
                <a:gd name="connsiteY1" fmla="*/ 318655 h 318655"/>
              </a:gdLst>
              <a:ahLst/>
              <a:cxnLst>
                <a:cxn ang="0">
                  <a:pos x="connsiteX0" y="connsiteY0"/>
                </a:cxn>
                <a:cxn ang="0">
                  <a:pos x="connsiteX1" y="connsiteY1"/>
                </a:cxn>
              </a:cxnLst>
              <a:rect l="l" t="t" r="r" b="b"/>
              <a:pathLst>
                <a:path w="471054" h="318655">
                  <a:moveTo>
                    <a:pt x="0" y="0"/>
                  </a:moveTo>
                  <a:lnTo>
                    <a:pt x="471054" y="318655"/>
                  </a:ln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69" name="フリーフォーム 1368">
              <a:extLst>
                <a:ext uri="{FF2B5EF4-FFF2-40B4-BE49-F238E27FC236}">
                  <a16:creationId xmlns:a16="http://schemas.microsoft.com/office/drawing/2014/main" id="{24CD8836-29ED-5660-10C4-C32024F693D1}"/>
                </a:ext>
              </a:extLst>
            </p:cNvPr>
            <p:cNvSpPr/>
            <p:nvPr/>
          </p:nvSpPr>
          <p:spPr>
            <a:xfrm>
              <a:off x="4959927" y="8243455"/>
              <a:ext cx="0" cy="443345"/>
            </a:xfrm>
            <a:custGeom>
              <a:avLst/>
              <a:gdLst>
                <a:gd name="connsiteX0" fmla="*/ 0 w 0"/>
                <a:gd name="connsiteY0" fmla="*/ 0 h 443345"/>
                <a:gd name="connsiteX1" fmla="*/ 0 w 0"/>
                <a:gd name="connsiteY1" fmla="*/ 443345 h 443345"/>
              </a:gdLst>
              <a:ahLst/>
              <a:cxnLst>
                <a:cxn ang="0">
                  <a:pos x="connsiteX0" y="connsiteY0"/>
                </a:cxn>
                <a:cxn ang="0">
                  <a:pos x="connsiteX1" y="connsiteY1"/>
                </a:cxn>
              </a:cxnLst>
              <a:rect l="l" t="t" r="r" b="b"/>
              <a:pathLst>
                <a:path h="443345">
                  <a:moveTo>
                    <a:pt x="0" y="0"/>
                  </a:moveTo>
                  <a:lnTo>
                    <a:pt x="0" y="443345"/>
                  </a:ln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70" name="フリーフォーム 1369">
              <a:extLst>
                <a:ext uri="{FF2B5EF4-FFF2-40B4-BE49-F238E27FC236}">
                  <a16:creationId xmlns:a16="http://schemas.microsoft.com/office/drawing/2014/main" id="{9240288B-265C-A520-7651-4C6705B05656}"/>
                </a:ext>
              </a:extLst>
            </p:cNvPr>
            <p:cNvSpPr/>
            <p:nvPr/>
          </p:nvSpPr>
          <p:spPr>
            <a:xfrm>
              <a:off x="5070764" y="8188036"/>
              <a:ext cx="27709" cy="471055"/>
            </a:xfrm>
            <a:custGeom>
              <a:avLst/>
              <a:gdLst>
                <a:gd name="connsiteX0" fmla="*/ 0 w 27709"/>
                <a:gd name="connsiteY0" fmla="*/ 0 h 471055"/>
                <a:gd name="connsiteX1" fmla="*/ 27709 w 27709"/>
                <a:gd name="connsiteY1" fmla="*/ 471055 h 471055"/>
              </a:gdLst>
              <a:ahLst/>
              <a:cxnLst>
                <a:cxn ang="0">
                  <a:pos x="connsiteX0" y="connsiteY0"/>
                </a:cxn>
                <a:cxn ang="0">
                  <a:pos x="connsiteX1" y="connsiteY1"/>
                </a:cxn>
              </a:cxnLst>
              <a:rect l="l" t="t" r="r" b="b"/>
              <a:pathLst>
                <a:path w="27709" h="471055">
                  <a:moveTo>
                    <a:pt x="0" y="0"/>
                  </a:moveTo>
                  <a:lnTo>
                    <a:pt x="27709" y="471055"/>
                  </a:ln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71" name="フリーフォーム 1370">
              <a:extLst>
                <a:ext uri="{FF2B5EF4-FFF2-40B4-BE49-F238E27FC236}">
                  <a16:creationId xmlns:a16="http://schemas.microsoft.com/office/drawing/2014/main" id="{C2F1C0A0-1586-3338-365B-A2B2F4824742}"/>
                </a:ext>
              </a:extLst>
            </p:cNvPr>
            <p:cNvSpPr/>
            <p:nvPr/>
          </p:nvSpPr>
          <p:spPr>
            <a:xfrm>
              <a:off x="5278582" y="8104909"/>
              <a:ext cx="27709" cy="512618"/>
            </a:xfrm>
            <a:custGeom>
              <a:avLst/>
              <a:gdLst>
                <a:gd name="connsiteX0" fmla="*/ 0 w 27709"/>
                <a:gd name="connsiteY0" fmla="*/ 0 h 512618"/>
                <a:gd name="connsiteX1" fmla="*/ 27709 w 27709"/>
                <a:gd name="connsiteY1" fmla="*/ 512618 h 512618"/>
              </a:gdLst>
              <a:ahLst/>
              <a:cxnLst>
                <a:cxn ang="0">
                  <a:pos x="connsiteX0" y="connsiteY0"/>
                </a:cxn>
                <a:cxn ang="0">
                  <a:pos x="connsiteX1" y="connsiteY1"/>
                </a:cxn>
              </a:cxnLst>
              <a:rect l="l" t="t" r="r" b="b"/>
              <a:pathLst>
                <a:path w="27709" h="512618">
                  <a:moveTo>
                    <a:pt x="0" y="0"/>
                  </a:moveTo>
                  <a:lnTo>
                    <a:pt x="27709" y="512618"/>
                  </a:ln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72" name="フリーフォーム 1371">
              <a:extLst>
                <a:ext uri="{FF2B5EF4-FFF2-40B4-BE49-F238E27FC236}">
                  <a16:creationId xmlns:a16="http://schemas.microsoft.com/office/drawing/2014/main" id="{3BEC0EC7-66DF-31CB-BA95-7F3C6EFDE4F0}"/>
                </a:ext>
              </a:extLst>
            </p:cNvPr>
            <p:cNvSpPr/>
            <p:nvPr/>
          </p:nvSpPr>
          <p:spPr>
            <a:xfrm>
              <a:off x="3865418" y="8672945"/>
              <a:ext cx="1163782" cy="83128"/>
            </a:xfrm>
            <a:custGeom>
              <a:avLst/>
              <a:gdLst>
                <a:gd name="connsiteX0" fmla="*/ 0 w 1163782"/>
                <a:gd name="connsiteY0" fmla="*/ 0 h 83128"/>
                <a:gd name="connsiteX1" fmla="*/ 1163782 w 1163782"/>
                <a:gd name="connsiteY1" fmla="*/ 83128 h 83128"/>
              </a:gdLst>
              <a:ahLst/>
              <a:cxnLst>
                <a:cxn ang="0">
                  <a:pos x="connsiteX0" y="connsiteY0"/>
                </a:cxn>
                <a:cxn ang="0">
                  <a:pos x="connsiteX1" y="connsiteY1"/>
                </a:cxn>
              </a:cxnLst>
              <a:rect l="l" t="t" r="r" b="b"/>
              <a:pathLst>
                <a:path w="1163782" h="83128">
                  <a:moveTo>
                    <a:pt x="0" y="0"/>
                  </a:moveTo>
                  <a:lnTo>
                    <a:pt x="1163782" y="83128"/>
                  </a:ln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73" name="フリーフォーム 1372">
              <a:extLst>
                <a:ext uri="{FF2B5EF4-FFF2-40B4-BE49-F238E27FC236}">
                  <a16:creationId xmlns:a16="http://schemas.microsoft.com/office/drawing/2014/main" id="{A856A015-3BC2-49B8-70F8-B9FB3773651B}"/>
                </a:ext>
              </a:extLst>
            </p:cNvPr>
            <p:cNvSpPr/>
            <p:nvPr/>
          </p:nvSpPr>
          <p:spPr>
            <a:xfrm>
              <a:off x="5056909" y="8285018"/>
              <a:ext cx="1385455" cy="625911"/>
            </a:xfrm>
            <a:custGeom>
              <a:avLst/>
              <a:gdLst>
                <a:gd name="connsiteX0" fmla="*/ 0 w 1385455"/>
                <a:gd name="connsiteY0" fmla="*/ 0 h 625911"/>
                <a:gd name="connsiteX1" fmla="*/ 69273 w 1385455"/>
                <a:gd name="connsiteY1" fmla="*/ 526473 h 625911"/>
                <a:gd name="connsiteX2" fmla="*/ 193964 w 1385455"/>
                <a:gd name="connsiteY2" fmla="*/ 540327 h 625911"/>
                <a:gd name="connsiteX3" fmla="*/ 1066800 w 1385455"/>
                <a:gd name="connsiteY3" fmla="*/ 623455 h 625911"/>
                <a:gd name="connsiteX4" fmla="*/ 1385455 w 1385455"/>
                <a:gd name="connsiteY4" fmla="*/ 595746 h 6259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5455" h="625911">
                  <a:moveTo>
                    <a:pt x="0" y="0"/>
                  </a:moveTo>
                  <a:cubicBezTo>
                    <a:pt x="18473" y="218209"/>
                    <a:pt x="36946" y="436419"/>
                    <a:pt x="69273" y="526473"/>
                  </a:cubicBezTo>
                  <a:cubicBezTo>
                    <a:pt x="101600" y="616528"/>
                    <a:pt x="193964" y="540327"/>
                    <a:pt x="193964" y="540327"/>
                  </a:cubicBezTo>
                  <a:cubicBezTo>
                    <a:pt x="360219" y="556491"/>
                    <a:pt x="868218" y="614219"/>
                    <a:pt x="1066800" y="623455"/>
                  </a:cubicBezTo>
                  <a:cubicBezTo>
                    <a:pt x="1265382" y="632691"/>
                    <a:pt x="1325418" y="614218"/>
                    <a:pt x="1385455" y="595746"/>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74" name="フリーフォーム 1373">
              <a:extLst>
                <a:ext uri="{FF2B5EF4-FFF2-40B4-BE49-F238E27FC236}">
                  <a16:creationId xmlns:a16="http://schemas.microsoft.com/office/drawing/2014/main" id="{4380E0C5-10B2-2E28-768D-E8F7CBD1B364}"/>
                </a:ext>
              </a:extLst>
            </p:cNvPr>
            <p:cNvSpPr/>
            <p:nvPr/>
          </p:nvSpPr>
          <p:spPr>
            <a:xfrm>
              <a:off x="3851120" y="8575964"/>
              <a:ext cx="1330480" cy="308263"/>
            </a:xfrm>
            <a:custGeom>
              <a:avLst/>
              <a:gdLst>
                <a:gd name="connsiteX0" fmla="*/ 444 w 1330480"/>
                <a:gd name="connsiteY0" fmla="*/ 0 h 308263"/>
                <a:gd name="connsiteX1" fmla="*/ 28153 w 1330480"/>
                <a:gd name="connsiteY1" fmla="*/ 277091 h 308263"/>
                <a:gd name="connsiteX2" fmla="*/ 180553 w 1330480"/>
                <a:gd name="connsiteY2" fmla="*/ 304800 h 308263"/>
                <a:gd name="connsiteX3" fmla="*/ 1330480 w 1330480"/>
                <a:gd name="connsiteY3" fmla="*/ 304800 h 308263"/>
              </a:gdLst>
              <a:ahLst/>
              <a:cxnLst>
                <a:cxn ang="0">
                  <a:pos x="connsiteX0" y="connsiteY0"/>
                </a:cxn>
                <a:cxn ang="0">
                  <a:pos x="connsiteX1" y="connsiteY1"/>
                </a:cxn>
                <a:cxn ang="0">
                  <a:pos x="connsiteX2" y="connsiteY2"/>
                </a:cxn>
                <a:cxn ang="0">
                  <a:pos x="connsiteX3" y="connsiteY3"/>
                </a:cxn>
              </a:cxnLst>
              <a:rect l="l" t="t" r="r" b="b"/>
              <a:pathLst>
                <a:path w="1330480" h="308263">
                  <a:moveTo>
                    <a:pt x="444" y="0"/>
                  </a:moveTo>
                  <a:cubicBezTo>
                    <a:pt x="-711" y="113145"/>
                    <a:pt x="-1865" y="226291"/>
                    <a:pt x="28153" y="277091"/>
                  </a:cubicBezTo>
                  <a:cubicBezTo>
                    <a:pt x="58171" y="327891"/>
                    <a:pt x="-36501" y="300182"/>
                    <a:pt x="180553" y="304800"/>
                  </a:cubicBezTo>
                  <a:cubicBezTo>
                    <a:pt x="397607" y="309418"/>
                    <a:pt x="864043" y="307109"/>
                    <a:pt x="1330480" y="304800"/>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75" name="フリーフォーム 1374">
              <a:extLst>
                <a:ext uri="{FF2B5EF4-FFF2-40B4-BE49-F238E27FC236}">
                  <a16:creationId xmlns:a16="http://schemas.microsoft.com/office/drawing/2014/main" id="{F8A2ECEA-BB08-7001-5217-62DE94E6492E}"/>
                </a:ext>
              </a:extLst>
            </p:cNvPr>
            <p:cNvSpPr/>
            <p:nvPr/>
          </p:nvSpPr>
          <p:spPr>
            <a:xfrm>
              <a:off x="5209309" y="8686800"/>
              <a:ext cx="1122218" cy="0"/>
            </a:xfrm>
            <a:custGeom>
              <a:avLst/>
              <a:gdLst>
                <a:gd name="connsiteX0" fmla="*/ 0 w 1122218"/>
                <a:gd name="connsiteY0" fmla="*/ 0 h 0"/>
                <a:gd name="connsiteX1" fmla="*/ 775855 w 1122218"/>
                <a:gd name="connsiteY1" fmla="*/ 0 h 0"/>
                <a:gd name="connsiteX2" fmla="*/ 1122218 w 1122218"/>
                <a:gd name="connsiteY2" fmla="*/ 0 h 0"/>
              </a:gdLst>
              <a:ahLst/>
              <a:cxnLst>
                <a:cxn ang="0">
                  <a:pos x="connsiteX0" y="connsiteY0"/>
                </a:cxn>
                <a:cxn ang="0">
                  <a:pos x="connsiteX1" y="connsiteY1"/>
                </a:cxn>
                <a:cxn ang="0">
                  <a:pos x="connsiteX2" y="connsiteY2"/>
                </a:cxn>
              </a:cxnLst>
              <a:rect l="l" t="t" r="r" b="b"/>
              <a:pathLst>
                <a:path w="1122218">
                  <a:moveTo>
                    <a:pt x="0" y="0"/>
                  </a:moveTo>
                  <a:lnTo>
                    <a:pt x="775855" y="0"/>
                  </a:lnTo>
                  <a:lnTo>
                    <a:pt x="1122218" y="0"/>
                  </a:ln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76" name="フリーフォーム 1375">
              <a:extLst>
                <a:ext uri="{FF2B5EF4-FFF2-40B4-BE49-F238E27FC236}">
                  <a16:creationId xmlns:a16="http://schemas.microsoft.com/office/drawing/2014/main" id="{89C79A07-3F58-ED80-728A-440DB545D07D}"/>
                </a:ext>
              </a:extLst>
            </p:cNvPr>
            <p:cNvSpPr/>
            <p:nvPr/>
          </p:nvSpPr>
          <p:spPr>
            <a:xfrm>
              <a:off x="4100243" y="8908473"/>
              <a:ext cx="734993" cy="2632363"/>
            </a:xfrm>
            <a:custGeom>
              <a:avLst/>
              <a:gdLst>
                <a:gd name="connsiteX0" fmla="*/ 28412 w 734993"/>
                <a:gd name="connsiteY0" fmla="*/ 0 h 2632363"/>
                <a:gd name="connsiteX1" fmla="*/ 42266 w 734993"/>
                <a:gd name="connsiteY1" fmla="*/ 346363 h 2632363"/>
                <a:gd name="connsiteX2" fmla="*/ 56121 w 734993"/>
                <a:gd name="connsiteY2" fmla="*/ 637309 h 2632363"/>
                <a:gd name="connsiteX3" fmla="*/ 28412 w 734993"/>
                <a:gd name="connsiteY3" fmla="*/ 997527 h 2632363"/>
                <a:gd name="connsiteX4" fmla="*/ 97684 w 734993"/>
                <a:gd name="connsiteY4" fmla="*/ 1288472 h 2632363"/>
                <a:gd name="connsiteX5" fmla="*/ 702 w 734993"/>
                <a:gd name="connsiteY5" fmla="*/ 1953491 h 2632363"/>
                <a:gd name="connsiteX6" fmla="*/ 56121 w 734993"/>
                <a:gd name="connsiteY6" fmla="*/ 2258291 h 2632363"/>
                <a:gd name="connsiteX7" fmla="*/ 97684 w 734993"/>
                <a:gd name="connsiteY7" fmla="*/ 2479963 h 2632363"/>
                <a:gd name="connsiteX8" fmla="*/ 180812 w 734993"/>
                <a:gd name="connsiteY8" fmla="*/ 2604654 h 2632363"/>
                <a:gd name="connsiteX9" fmla="*/ 333212 w 734993"/>
                <a:gd name="connsiteY9" fmla="*/ 2618509 h 2632363"/>
                <a:gd name="connsiteX10" fmla="*/ 734993 w 734993"/>
                <a:gd name="connsiteY10" fmla="*/ 2632363 h 2632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34993" h="2632363">
                  <a:moveTo>
                    <a:pt x="28412" y="0"/>
                  </a:moveTo>
                  <a:cubicBezTo>
                    <a:pt x="33030" y="120072"/>
                    <a:pt x="37648" y="240145"/>
                    <a:pt x="42266" y="346363"/>
                  </a:cubicBezTo>
                  <a:cubicBezTo>
                    <a:pt x="46884" y="452581"/>
                    <a:pt x="58430" y="528782"/>
                    <a:pt x="56121" y="637309"/>
                  </a:cubicBezTo>
                  <a:cubicBezTo>
                    <a:pt x="53812" y="745836"/>
                    <a:pt x="21485" y="889000"/>
                    <a:pt x="28412" y="997527"/>
                  </a:cubicBezTo>
                  <a:cubicBezTo>
                    <a:pt x="35339" y="1106054"/>
                    <a:pt x="102302" y="1129145"/>
                    <a:pt x="97684" y="1288472"/>
                  </a:cubicBezTo>
                  <a:cubicBezTo>
                    <a:pt x="93066" y="1447799"/>
                    <a:pt x="7629" y="1791854"/>
                    <a:pt x="702" y="1953491"/>
                  </a:cubicBezTo>
                  <a:cubicBezTo>
                    <a:pt x="-6225" y="2115128"/>
                    <a:pt x="39957" y="2170546"/>
                    <a:pt x="56121" y="2258291"/>
                  </a:cubicBezTo>
                  <a:cubicBezTo>
                    <a:pt x="72285" y="2346036"/>
                    <a:pt x="76902" y="2422236"/>
                    <a:pt x="97684" y="2479963"/>
                  </a:cubicBezTo>
                  <a:cubicBezTo>
                    <a:pt x="118466" y="2537690"/>
                    <a:pt x="141557" y="2581563"/>
                    <a:pt x="180812" y="2604654"/>
                  </a:cubicBezTo>
                  <a:cubicBezTo>
                    <a:pt x="220067" y="2627745"/>
                    <a:pt x="240848" y="2613891"/>
                    <a:pt x="333212" y="2618509"/>
                  </a:cubicBezTo>
                  <a:cubicBezTo>
                    <a:pt x="425576" y="2623127"/>
                    <a:pt x="580284" y="2627745"/>
                    <a:pt x="734993" y="2632363"/>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77" name="フリーフォーム 1376">
              <a:extLst>
                <a:ext uri="{FF2B5EF4-FFF2-40B4-BE49-F238E27FC236}">
                  <a16:creationId xmlns:a16="http://schemas.microsoft.com/office/drawing/2014/main" id="{FBBEBA01-C962-A2EF-1532-C852A7D1F8F0}"/>
                </a:ext>
              </a:extLst>
            </p:cNvPr>
            <p:cNvSpPr/>
            <p:nvPr/>
          </p:nvSpPr>
          <p:spPr>
            <a:xfrm>
              <a:off x="4779818" y="9019309"/>
              <a:ext cx="290946" cy="2452255"/>
            </a:xfrm>
            <a:custGeom>
              <a:avLst/>
              <a:gdLst>
                <a:gd name="connsiteX0" fmla="*/ 290946 w 290946"/>
                <a:gd name="connsiteY0" fmla="*/ 0 h 2452255"/>
                <a:gd name="connsiteX1" fmla="*/ 124691 w 290946"/>
                <a:gd name="connsiteY1" fmla="*/ 498764 h 2452255"/>
                <a:gd name="connsiteX2" fmla="*/ 221673 w 290946"/>
                <a:gd name="connsiteY2" fmla="*/ 762000 h 2452255"/>
                <a:gd name="connsiteX3" fmla="*/ 152400 w 290946"/>
                <a:gd name="connsiteY3" fmla="*/ 1122218 h 2452255"/>
                <a:gd name="connsiteX4" fmla="*/ 193964 w 290946"/>
                <a:gd name="connsiteY4" fmla="*/ 1343891 h 2452255"/>
                <a:gd name="connsiteX5" fmla="*/ 41564 w 290946"/>
                <a:gd name="connsiteY5" fmla="*/ 1593273 h 2452255"/>
                <a:gd name="connsiteX6" fmla="*/ 152400 w 290946"/>
                <a:gd name="connsiteY6" fmla="*/ 1925782 h 2452255"/>
                <a:gd name="connsiteX7" fmla="*/ 110837 w 290946"/>
                <a:gd name="connsiteY7" fmla="*/ 2216727 h 2452255"/>
                <a:gd name="connsiteX8" fmla="*/ 0 w 290946"/>
                <a:gd name="connsiteY8" fmla="*/ 2452255 h 24522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0946" h="2452255">
                  <a:moveTo>
                    <a:pt x="290946" y="0"/>
                  </a:moveTo>
                  <a:cubicBezTo>
                    <a:pt x="213591" y="185882"/>
                    <a:pt x="136237" y="371764"/>
                    <a:pt x="124691" y="498764"/>
                  </a:cubicBezTo>
                  <a:cubicBezTo>
                    <a:pt x="113145" y="625764"/>
                    <a:pt x="217055" y="658091"/>
                    <a:pt x="221673" y="762000"/>
                  </a:cubicBezTo>
                  <a:cubicBezTo>
                    <a:pt x="226291" y="865909"/>
                    <a:pt x="157018" y="1025236"/>
                    <a:pt x="152400" y="1122218"/>
                  </a:cubicBezTo>
                  <a:cubicBezTo>
                    <a:pt x="147782" y="1219200"/>
                    <a:pt x="212437" y="1265382"/>
                    <a:pt x="193964" y="1343891"/>
                  </a:cubicBezTo>
                  <a:cubicBezTo>
                    <a:pt x="175491" y="1422400"/>
                    <a:pt x="48491" y="1496291"/>
                    <a:pt x="41564" y="1593273"/>
                  </a:cubicBezTo>
                  <a:cubicBezTo>
                    <a:pt x="34637" y="1690255"/>
                    <a:pt x="140854" y="1821873"/>
                    <a:pt x="152400" y="1925782"/>
                  </a:cubicBezTo>
                  <a:cubicBezTo>
                    <a:pt x="163946" y="2029691"/>
                    <a:pt x="136237" y="2128982"/>
                    <a:pt x="110837" y="2216727"/>
                  </a:cubicBezTo>
                  <a:cubicBezTo>
                    <a:pt x="85437" y="2304473"/>
                    <a:pt x="42718" y="2378364"/>
                    <a:pt x="0" y="2452255"/>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78" name="フリーフォーム 1377">
              <a:extLst>
                <a:ext uri="{FF2B5EF4-FFF2-40B4-BE49-F238E27FC236}">
                  <a16:creationId xmlns:a16="http://schemas.microsoft.com/office/drawing/2014/main" id="{9C0215E0-465F-C12D-A093-1B1C6C9302F7}"/>
                </a:ext>
              </a:extLst>
            </p:cNvPr>
            <p:cNvSpPr/>
            <p:nvPr/>
          </p:nvSpPr>
          <p:spPr>
            <a:xfrm>
              <a:off x="4225636" y="11386194"/>
              <a:ext cx="526473" cy="57661"/>
            </a:xfrm>
            <a:custGeom>
              <a:avLst/>
              <a:gdLst>
                <a:gd name="connsiteX0" fmla="*/ 0 w 526473"/>
                <a:gd name="connsiteY0" fmla="*/ 16097 h 57661"/>
                <a:gd name="connsiteX1" fmla="*/ 249382 w 526473"/>
                <a:gd name="connsiteY1" fmla="*/ 2242 h 57661"/>
                <a:gd name="connsiteX2" fmla="*/ 526473 w 526473"/>
                <a:gd name="connsiteY2" fmla="*/ 57661 h 57661"/>
              </a:gdLst>
              <a:ahLst/>
              <a:cxnLst>
                <a:cxn ang="0">
                  <a:pos x="connsiteX0" y="connsiteY0"/>
                </a:cxn>
                <a:cxn ang="0">
                  <a:pos x="connsiteX1" y="connsiteY1"/>
                </a:cxn>
                <a:cxn ang="0">
                  <a:pos x="connsiteX2" y="connsiteY2"/>
                </a:cxn>
              </a:cxnLst>
              <a:rect l="l" t="t" r="r" b="b"/>
              <a:pathLst>
                <a:path w="526473" h="57661">
                  <a:moveTo>
                    <a:pt x="0" y="16097"/>
                  </a:moveTo>
                  <a:cubicBezTo>
                    <a:pt x="80818" y="5706"/>
                    <a:pt x="161637" y="-4685"/>
                    <a:pt x="249382" y="2242"/>
                  </a:cubicBezTo>
                  <a:cubicBezTo>
                    <a:pt x="337127" y="9169"/>
                    <a:pt x="431800" y="33415"/>
                    <a:pt x="526473" y="57661"/>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79" name="フリーフォーム 1378">
              <a:extLst>
                <a:ext uri="{FF2B5EF4-FFF2-40B4-BE49-F238E27FC236}">
                  <a16:creationId xmlns:a16="http://schemas.microsoft.com/office/drawing/2014/main" id="{7B868AAC-EE6D-82A4-9610-CB7CF3FC65C6}"/>
                </a:ext>
              </a:extLst>
            </p:cNvPr>
            <p:cNvSpPr/>
            <p:nvPr/>
          </p:nvSpPr>
          <p:spPr>
            <a:xfrm>
              <a:off x="5098473" y="8985459"/>
              <a:ext cx="498919" cy="2472250"/>
            </a:xfrm>
            <a:custGeom>
              <a:avLst/>
              <a:gdLst>
                <a:gd name="connsiteX0" fmla="*/ 0 w 498919"/>
                <a:gd name="connsiteY0" fmla="*/ 75414 h 2472250"/>
                <a:gd name="connsiteX1" fmla="*/ 166254 w 498919"/>
                <a:gd name="connsiteY1" fmla="*/ 6141 h 2472250"/>
                <a:gd name="connsiteX2" fmla="*/ 304800 w 498919"/>
                <a:gd name="connsiteY2" fmla="*/ 213959 h 2472250"/>
                <a:gd name="connsiteX3" fmla="*/ 318654 w 498919"/>
                <a:gd name="connsiteY3" fmla="*/ 449486 h 2472250"/>
                <a:gd name="connsiteX4" fmla="*/ 401782 w 498919"/>
                <a:gd name="connsiteY4" fmla="*/ 657305 h 2472250"/>
                <a:gd name="connsiteX5" fmla="*/ 387927 w 498919"/>
                <a:gd name="connsiteY5" fmla="*/ 1294614 h 2472250"/>
                <a:gd name="connsiteX6" fmla="*/ 498763 w 498919"/>
                <a:gd name="connsiteY6" fmla="*/ 1710250 h 2472250"/>
                <a:gd name="connsiteX7" fmla="*/ 360218 w 498919"/>
                <a:gd name="connsiteY7" fmla="*/ 2264432 h 2472250"/>
                <a:gd name="connsiteX8" fmla="*/ 346363 w 498919"/>
                <a:gd name="connsiteY8" fmla="*/ 2472250 h 2472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8919" h="2472250">
                  <a:moveTo>
                    <a:pt x="0" y="75414"/>
                  </a:moveTo>
                  <a:cubicBezTo>
                    <a:pt x="57727" y="29232"/>
                    <a:pt x="115454" y="-16950"/>
                    <a:pt x="166254" y="6141"/>
                  </a:cubicBezTo>
                  <a:cubicBezTo>
                    <a:pt x="217054" y="29232"/>
                    <a:pt x="279400" y="140068"/>
                    <a:pt x="304800" y="213959"/>
                  </a:cubicBezTo>
                  <a:cubicBezTo>
                    <a:pt x="330200" y="287850"/>
                    <a:pt x="302490" y="375595"/>
                    <a:pt x="318654" y="449486"/>
                  </a:cubicBezTo>
                  <a:cubicBezTo>
                    <a:pt x="334818" y="523377"/>
                    <a:pt x="390237" y="516450"/>
                    <a:pt x="401782" y="657305"/>
                  </a:cubicBezTo>
                  <a:cubicBezTo>
                    <a:pt x="413327" y="798160"/>
                    <a:pt x="371764" y="1119123"/>
                    <a:pt x="387927" y="1294614"/>
                  </a:cubicBezTo>
                  <a:cubicBezTo>
                    <a:pt x="404090" y="1470105"/>
                    <a:pt x="503381" y="1548614"/>
                    <a:pt x="498763" y="1710250"/>
                  </a:cubicBezTo>
                  <a:cubicBezTo>
                    <a:pt x="494145" y="1871886"/>
                    <a:pt x="385618" y="2137432"/>
                    <a:pt x="360218" y="2264432"/>
                  </a:cubicBezTo>
                  <a:cubicBezTo>
                    <a:pt x="334818" y="2391432"/>
                    <a:pt x="340590" y="2431841"/>
                    <a:pt x="346363" y="2472250"/>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80" name="フリーフォーム 1379">
              <a:extLst>
                <a:ext uri="{FF2B5EF4-FFF2-40B4-BE49-F238E27FC236}">
                  <a16:creationId xmlns:a16="http://schemas.microsoft.com/office/drawing/2014/main" id="{A7B2E00C-8194-89D2-738D-0E2C1170F856}"/>
                </a:ext>
              </a:extLst>
            </p:cNvPr>
            <p:cNvSpPr/>
            <p:nvPr/>
          </p:nvSpPr>
          <p:spPr>
            <a:xfrm>
              <a:off x="6151418" y="8950036"/>
              <a:ext cx="166033" cy="2355273"/>
            </a:xfrm>
            <a:custGeom>
              <a:avLst/>
              <a:gdLst>
                <a:gd name="connsiteX0" fmla="*/ 96982 w 166033"/>
                <a:gd name="connsiteY0" fmla="*/ 0 h 2355273"/>
                <a:gd name="connsiteX1" fmla="*/ 152400 w 166033"/>
                <a:gd name="connsiteY1" fmla="*/ 471055 h 2355273"/>
                <a:gd name="connsiteX2" fmla="*/ 96982 w 166033"/>
                <a:gd name="connsiteY2" fmla="*/ 928255 h 2355273"/>
                <a:gd name="connsiteX3" fmla="*/ 152400 w 166033"/>
                <a:gd name="connsiteY3" fmla="*/ 1537855 h 2355273"/>
                <a:gd name="connsiteX4" fmla="*/ 152400 w 166033"/>
                <a:gd name="connsiteY4" fmla="*/ 2105891 h 2355273"/>
                <a:gd name="connsiteX5" fmla="*/ 0 w 166033"/>
                <a:gd name="connsiteY5" fmla="*/ 2355273 h 2355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6033" h="2355273">
                  <a:moveTo>
                    <a:pt x="96982" y="0"/>
                  </a:moveTo>
                  <a:cubicBezTo>
                    <a:pt x="124691" y="158173"/>
                    <a:pt x="152400" y="316346"/>
                    <a:pt x="152400" y="471055"/>
                  </a:cubicBezTo>
                  <a:cubicBezTo>
                    <a:pt x="152400" y="625764"/>
                    <a:pt x="96982" y="750455"/>
                    <a:pt x="96982" y="928255"/>
                  </a:cubicBezTo>
                  <a:cubicBezTo>
                    <a:pt x="96982" y="1106055"/>
                    <a:pt x="143164" y="1341582"/>
                    <a:pt x="152400" y="1537855"/>
                  </a:cubicBezTo>
                  <a:cubicBezTo>
                    <a:pt x="161636" y="1734128"/>
                    <a:pt x="177800" y="1969655"/>
                    <a:pt x="152400" y="2105891"/>
                  </a:cubicBezTo>
                  <a:cubicBezTo>
                    <a:pt x="127000" y="2242127"/>
                    <a:pt x="63500" y="2298700"/>
                    <a:pt x="0" y="2355273"/>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81" name="フリーフォーム 1380">
              <a:extLst>
                <a:ext uri="{FF2B5EF4-FFF2-40B4-BE49-F238E27FC236}">
                  <a16:creationId xmlns:a16="http://schemas.microsoft.com/office/drawing/2014/main" id="{5AB675FA-92F6-F93B-CF61-98829C1D7731}"/>
                </a:ext>
              </a:extLst>
            </p:cNvPr>
            <p:cNvSpPr/>
            <p:nvPr/>
          </p:nvSpPr>
          <p:spPr>
            <a:xfrm>
              <a:off x="5458691" y="11333018"/>
              <a:ext cx="692727" cy="166255"/>
            </a:xfrm>
            <a:custGeom>
              <a:avLst/>
              <a:gdLst>
                <a:gd name="connsiteX0" fmla="*/ 0 w 692727"/>
                <a:gd name="connsiteY0" fmla="*/ 166255 h 166255"/>
                <a:gd name="connsiteX1" fmla="*/ 249382 w 692727"/>
                <a:gd name="connsiteY1" fmla="*/ 83127 h 166255"/>
                <a:gd name="connsiteX2" fmla="*/ 692727 w 692727"/>
                <a:gd name="connsiteY2" fmla="*/ 0 h 166255"/>
              </a:gdLst>
              <a:ahLst/>
              <a:cxnLst>
                <a:cxn ang="0">
                  <a:pos x="connsiteX0" y="connsiteY0"/>
                </a:cxn>
                <a:cxn ang="0">
                  <a:pos x="connsiteX1" y="connsiteY1"/>
                </a:cxn>
                <a:cxn ang="0">
                  <a:pos x="connsiteX2" y="connsiteY2"/>
                </a:cxn>
              </a:cxnLst>
              <a:rect l="l" t="t" r="r" b="b"/>
              <a:pathLst>
                <a:path w="692727" h="166255">
                  <a:moveTo>
                    <a:pt x="0" y="166255"/>
                  </a:moveTo>
                  <a:cubicBezTo>
                    <a:pt x="66964" y="138545"/>
                    <a:pt x="133928" y="110836"/>
                    <a:pt x="249382" y="83127"/>
                  </a:cubicBezTo>
                  <a:cubicBezTo>
                    <a:pt x="364837" y="55418"/>
                    <a:pt x="528782" y="27709"/>
                    <a:pt x="692727" y="0"/>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82" name="フリーフォーム 1381">
              <a:extLst>
                <a:ext uri="{FF2B5EF4-FFF2-40B4-BE49-F238E27FC236}">
                  <a16:creationId xmlns:a16="http://schemas.microsoft.com/office/drawing/2014/main" id="{9AF36909-E65E-C898-5CE8-67DABB5DF11A}"/>
                </a:ext>
              </a:extLst>
            </p:cNvPr>
            <p:cNvSpPr/>
            <p:nvPr/>
          </p:nvSpPr>
          <p:spPr>
            <a:xfrm>
              <a:off x="5430982" y="11374582"/>
              <a:ext cx="720436" cy="235527"/>
            </a:xfrm>
            <a:custGeom>
              <a:avLst/>
              <a:gdLst>
                <a:gd name="connsiteX0" fmla="*/ 0 w 720436"/>
                <a:gd name="connsiteY0" fmla="*/ 235527 h 235527"/>
                <a:gd name="connsiteX1" fmla="*/ 249382 w 720436"/>
                <a:gd name="connsiteY1" fmla="*/ 96982 h 235527"/>
                <a:gd name="connsiteX2" fmla="*/ 720436 w 720436"/>
                <a:gd name="connsiteY2" fmla="*/ 0 h 235527"/>
              </a:gdLst>
              <a:ahLst/>
              <a:cxnLst>
                <a:cxn ang="0">
                  <a:pos x="connsiteX0" y="connsiteY0"/>
                </a:cxn>
                <a:cxn ang="0">
                  <a:pos x="connsiteX1" y="connsiteY1"/>
                </a:cxn>
                <a:cxn ang="0">
                  <a:pos x="connsiteX2" y="connsiteY2"/>
                </a:cxn>
              </a:cxnLst>
              <a:rect l="l" t="t" r="r" b="b"/>
              <a:pathLst>
                <a:path w="720436" h="235527">
                  <a:moveTo>
                    <a:pt x="0" y="235527"/>
                  </a:moveTo>
                  <a:cubicBezTo>
                    <a:pt x="64654" y="185881"/>
                    <a:pt x="129309" y="136236"/>
                    <a:pt x="249382" y="96982"/>
                  </a:cubicBezTo>
                  <a:cubicBezTo>
                    <a:pt x="369455" y="57728"/>
                    <a:pt x="544945" y="28864"/>
                    <a:pt x="720436" y="0"/>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83" name="フリーフォーム 1382">
              <a:extLst>
                <a:ext uri="{FF2B5EF4-FFF2-40B4-BE49-F238E27FC236}">
                  <a16:creationId xmlns:a16="http://schemas.microsoft.com/office/drawing/2014/main" id="{C8D1930F-75F5-97F8-F334-F561D9A620A7}"/>
                </a:ext>
              </a:extLst>
            </p:cNvPr>
            <p:cNvSpPr/>
            <p:nvPr/>
          </p:nvSpPr>
          <p:spPr>
            <a:xfrm>
              <a:off x="6105195" y="9130145"/>
              <a:ext cx="102616" cy="1925782"/>
            </a:xfrm>
            <a:custGeom>
              <a:avLst/>
              <a:gdLst>
                <a:gd name="connsiteX0" fmla="*/ 4660 w 102616"/>
                <a:gd name="connsiteY0" fmla="*/ 0 h 1925782"/>
                <a:gd name="connsiteX1" fmla="*/ 46223 w 102616"/>
                <a:gd name="connsiteY1" fmla="*/ 498764 h 1925782"/>
                <a:gd name="connsiteX2" fmla="*/ 18514 w 102616"/>
                <a:gd name="connsiteY2" fmla="*/ 900546 h 1925782"/>
                <a:gd name="connsiteX3" fmla="*/ 4660 w 102616"/>
                <a:gd name="connsiteY3" fmla="*/ 1316182 h 1925782"/>
                <a:gd name="connsiteX4" fmla="*/ 101641 w 102616"/>
                <a:gd name="connsiteY4" fmla="*/ 1454728 h 1925782"/>
                <a:gd name="connsiteX5" fmla="*/ 46223 w 102616"/>
                <a:gd name="connsiteY5" fmla="*/ 1925782 h 1925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2616" h="1925782">
                  <a:moveTo>
                    <a:pt x="4660" y="0"/>
                  </a:moveTo>
                  <a:cubicBezTo>
                    <a:pt x="24287" y="174336"/>
                    <a:pt x="43914" y="348673"/>
                    <a:pt x="46223" y="498764"/>
                  </a:cubicBezTo>
                  <a:cubicBezTo>
                    <a:pt x="48532" y="648855"/>
                    <a:pt x="25441" y="764310"/>
                    <a:pt x="18514" y="900546"/>
                  </a:cubicBezTo>
                  <a:cubicBezTo>
                    <a:pt x="11587" y="1036782"/>
                    <a:pt x="-9194" y="1223818"/>
                    <a:pt x="4660" y="1316182"/>
                  </a:cubicBezTo>
                  <a:cubicBezTo>
                    <a:pt x="18514" y="1408546"/>
                    <a:pt x="94714" y="1353128"/>
                    <a:pt x="101641" y="1454728"/>
                  </a:cubicBezTo>
                  <a:cubicBezTo>
                    <a:pt x="108568" y="1556328"/>
                    <a:pt x="77395" y="1741055"/>
                    <a:pt x="46223" y="1925782"/>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84" name="フリーフォーム 1383">
              <a:extLst>
                <a:ext uri="{FF2B5EF4-FFF2-40B4-BE49-F238E27FC236}">
                  <a16:creationId xmlns:a16="http://schemas.microsoft.com/office/drawing/2014/main" id="{75EB6833-259D-318F-D7BE-296B13791753}"/>
                </a:ext>
              </a:extLst>
            </p:cNvPr>
            <p:cNvSpPr/>
            <p:nvPr/>
          </p:nvSpPr>
          <p:spPr>
            <a:xfrm>
              <a:off x="4335140" y="9047018"/>
              <a:ext cx="56751" cy="1040050"/>
            </a:xfrm>
            <a:custGeom>
              <a:avLst/>
              <a:gdLst>
                <a:gd name="connsiteX0" fmla="*/ 1333 w 56751"/>
                <a:gd name="connsiteY0" fmla="*/ 0 h 1040050"/>
                <a:gd name="connsiteX1" fmla="*/ 1333 w 56751"/>
                <a:gd name="connsiteY1" fmla="*/ 692727 h 1040050"/>
                <a:gd name="connsiteX2" fmla="*/ 15187 w 56751"/>
                <a:gd name="connsiteY2" fmla="*/ 1039091 h 1040050"/>
                <a:gd name="connsiteX3" fmla="*/ 56751 w 56751"/>
                <a:gd name="connsiteY3" fmla="*/ 775855 h 1040050"/>
              </a:gdLst>
              <a:ahLst/>
              <a:cxnLst>
                <a:cxn ang="0">
                  <a:pos x="connsiteX0" y="connsiteY0"/>
                </a:cxn>
                <a:cxn ang="0">
                  <a:pos x="connsiteX1" y="connsiteY1"/>
                </a:cxn>
                <a:cxn ang="0">
                  <a:pos x="connsiteX2" y="connsiteY2"/>
                </a:cxn>
                <a:cxn ang="0">
                  <a:pos x="connsiteX3" y="connsiteY3"/>
                </a:cxn>
              </a:cxnLst>
              <a:rect l="l" t="t" r="r" b="b"/>
              <a:pathLst>
                <a:path w="56751" h="1040050">
                  <a:moveTo>
                    <a:pt x="1333" y="0"/>
                  </a:moveTo>
                  <a:cubicBezTo>
                    <a:pt x="178" y="259772"/>
                    <a:pt x="-976" y="519545"/>
                    <a:pt x="1333" y="692727"/>
                  </a:cubicBezTo>
                  <a:cubicBezTo>
                    <a:pt x="3642" y="865909"/>
                    <a:pt x="5951" y="1025236"/>
                    <a:pt x="15187" y="1039091"/>
                  </a:cubicBezTo>
                  <a:cubicBezTo>
                    <a:pt x="24423" y="1052946"/>
                    <a:pt x="40587" y="914400"/>
                    <a:pt x="56751" y="775855"/>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85" name="フリーフォーム 1384">
              <a:extLst>
                <a:ext uri="{FF2B5EF4-FFF2-40B4-BE49-F238E27FC236}">
                  <a16:creationId xmlns:a16="http://schemas.microsoft.com/office/drawing/2014/main" id="{D8C7D3B7-6065-1B2F-CB8E-367657847259}"/>
                </a:ext>
              </a:extLst>
            </p:cNvPr>
            <p:cNvSpPr/>
            <p:nvPr/>
          </p:nvSpPr>
          <p:spPr>
            <a:xfrm>
              <a:off x="4774237" y="9277397"/>
              <a:ext cx="147897" cy="725585"/>
            </a:xfrm>
            <a:custGeom>
              <a:avLst/>
              <a:gdLst>
                <a:gd name="connsiteX0" fmla="*/ 144127 w 147897"/>
                <a:gd name="connsiteY0" fmla="*/ 5148 h 725585"/>
                <a:gd name="connsiteX1" fmla="*/ 130272 w 147897"/>
                <a:gd name="connsiteY1" fmla="*/ 60567 h 725585"/>
                <a:gd name="connsiteX2" fmla="*/ 5581 w 147897"/>
                <a:gd name="connsiteY2" fmla="*/ 434639 h 725585"/>
                <a:gd name="connsiteX3" fmla="*/ 33290 w 147897"/>
                <a:gd name="connsiteY3" fmla="*/ 725585 h 725585"/>
              </a:gdLst>
              <a:ahLst/>
              <a:cxnLst>
                <a:cxn ang="0">
                  <a:pos x="connsiteX0" y="connsiteY0"/>
                </a:cxn>
                <a:cxn ang="0">
                  <a:pos x="connsiteX1" y="connsiteY1"/>
                </a:cxn>
                <a:cxn ang="0">
                  <a:pos x="connsiteX2" y="connsiteY2"/>
                </a:cxn>
                <a:cxn ang="0">
                  <a:pos x="connsiteX3" y="connsiteY3"/>
                </a:cxn>
              </a:cxnLst>
              <a:rect l="l" t="t" r="r" b="b"/>
              <a:pathLst>
                <a:path w="147897" h="725585">
                  <a:moveTo>
                    <a:pt x="144127" y="5148"/>
                  </a:moveTo>
                  <a:cubicBezTo>
                    <a:pt x="148745" y="-2934"/>
                    <a:pt x="153363" y="-11015"/>
                    <a:pt x="130272" y="60567"/>
                  </a:cubicBezTo>
                  <a:cubicBezTo>
                    <a:pt x="107181" y="132149"/>
                    <a:pt x="21745" y="323803"/>
                    <a:pt x="5581" y="434639"/>
                  </a:cubicBezTo>
                  <a:cubicBezTo>
                    <a:pt x="-10583" y="545475"/>
                    <a:pt x="11353" y="635530"/>
                    <a:pt x="33290" y="725585"/>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86" name="フリーフォーム 1385">
              <a:extLst>
                <a:ext uri="{FF2B5EF4-FFF2-40B4-BE49-F238E27FC236}">
                  <a16:creationId xmlns:a16="http://schemas.microsoft.com/office/drawing/2014/main" id="{82F3F758-6124-1491-3249-6879561E9299}"/>
                </a:ext>
              </a:extLst>
            </p:cNvPr>
            <p:cNvSpPr/>
            <p:nvPr/>
          </p:nvSpPr>
          <p:spPr>
            <a:xfrm>
              <a:off x="4655127" y="10612582"/>
              <a:ext cx="110914" cy="734291"/>
            </a:xfrm>
            <a:custGeom>
              <a:avLst/>
              <a:gdLst>
                <a:gd name="connsiteX0" fmla="*/ 13855 w 110914"/>
                <a:gd name="connsiteY0" fmla="*/ 0 h 734291"/>
                <a:gd name="connsiteX1" fmla="*/ 110837 w 110914"/>
                <a:gd name="connsiteY1" fmla="*/ 415636 h 734291"/>
                <a:gd name="connsiteX2" fmla="*/ 0 w 110914"/>
                <a:gd name="connsiteY2" fmla="*/ 734291 h 734291"/>
              </a:gdLst>
              <a:ahLst/>
              <a:cxnLst>
                <a:cxn ang="0">
                  <a:pos x="connsiteX0" y="connsiteY0"/>
                </a:cxn>
                <a:cxn ang="0">
                  <a:pos x="connsiteX1" y="connsiteY1"/>
                </a:cxn>
                <a:cxn ang="0">
                  <a:pos x="connsiteX2" y="connsiteY2"/>
                </a:cxn>
              </a:cxnLst>
              <a:rect l="l" t="t" r="r" b="b"/>
              <a:pathLst>
                <a:path w="110914" h="734291">
                  <a:moveTo>
                    <a:pt x="13855" y="0"/>
                  </a:moveTo>
                  <a:cubicBezTo>
                    <a:pt x="63500" y="146627"/>
                    <a:pt x="113146" y="293254"/>
                    <a:pt x="110837" y="415636"/>
                  </a:cubicBezTo>
                  <a:cubicBezTo>
                    <a:pt x="108528" y="538018"/>
                    <a:pt x="54264" y="636154"/>
                    <a:pt x="0" y="734291"/>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87" name="フリーフォーム 1386">
              <a:extLst>
                <a:ext uri="{FF2B5EF4-FFF2-40B4-BE49-F238E27FC236}">
                  <a16:creationId xmlns:a16="http://schemas.microsoft.com/office/drawing/2014/main" id="{0E592748-4437-59BC-E5AC-E063AA4C151A}"/>
                </a:ext>
              </a:extLst>
            </p:cNvPr>
            <p:cNvSpPr/>
            <p:nvPr/>
          </p:nvSpPr>
          <p:spPr>
            <a:xfrm>
              <a:off x="5562553" y="9014890"/>
              <a:ext cx="163373" cy="1944055"/>
            </a:xfrm>
            <a:custGeom>
              <a:avLst/>
              <a:gdLst>
                <a:gd name="connsiteX0" fmla="*/ 20829 w 163373"/>
                <a:gd name="connsiteY0" fmla="*/ 73692 h 1944055"/>
                <a:gd name="connsiteX1" fmla="*/ 6974 w 163373"/>
                <a:gd name="connsiteY1" fmla="*/ 129110 h 1944055"/>
                <a:gd name="connsiteX2" fmla="*/ 117811 w 163373"/>
                <a:gd name="connsiteY2" fmla="*/ 1265183 h 1944055"/>
                <a:gd name="connsiteX3" fmla="*/ 159374 w 163373"/>
                <a:gd name="connsiteY3" fmla="*/ 1666965 h 1944055"/>
                <a:gd name="connsiteX4" fmla="*/ 159374 w 163373"/>
                <a:gd name="connsiteY4" fmla="*/ 1944055 h 19440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73" h="1944055">
                  <a:moveTo>
                    <a:pt x="20829" y="73692"/>
                  </a:moveTo>
                  <a:cubicBezTo>
                    <a:pt x="5819" y="2110"/>
                    <a:pt x="-9190" y="-69472"/>
                    <a:pt x="6974" y="129110"/>
                  </a:cubicBezTo>
                  <a:cubicBezTo>
                    <a:pt x="23138" y="327692"/>
                    <a:pt x="92411" y="1008874"/>
                    <a:pt x="117811" y="1265183"/>
                  </a:cubicBezTo>
                  <a:cubicBezTo>
                    <a:pt x="143211" y="1521492"/>
                    <a:pt x="152447" y="1553820"/>
                    <a:pt x="159374" y="1666965"/>
                  </a:cubicBezTo>
                  <a:cubicBezTo>
                    <a:pt x="166301" y="1780110"/>
                    <a:pt x="162837" y="1862082"/>
                    <a:pt x="159374" y="1944055"/>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88" name="フリーフォーム 1387">
              <a:extLst>
                <a:ext uri="{FF2B5EF4-FFF2-40B4-BE49-F238E27FC236}">
                  <a16:creationId xmlns:a16="http://schemas.microsoft.com/office/drawing/2014/main" id="{97000E33-1653-84F8-648F-8E6251ECD1CB}"/>
                </a:ext>
              </a:extLst>
            </p:cNvPr>
            <p:cNvSpPr/>
            <p:nvPr/>
          </p:nvSpPr>
          <p:spPr>
            <a:xfrm>
              <a:off x="2895600" y="640824"/>
              <a:ext cx="4118557" cy="2021827"/>
            </a:xfrm>
            <a:custGeom>
              <a:avLst/>
              <a:gdLst>
                <a:gd name="connsiteX0" fmla="*/ 0 w 4118557"/>
                <a:gd name="connsiteY0" fmla="*/ 218158 h 2021827"/>
                <a:gd name="connsiteX1" fmla="*/ 817418 w 4118557"/>
                <a:gd name="connsiteY1" fmla="*/ 398267 h 2021827"/>
                <a:gd name="connsiteX2" fmla="*/ 1662545 w 4118557"/>
                <a:gd name="connsiteY2" fmla="*/ 883176 h 2021827"/>
                <a:gd name="connsiteX3" fmla="*/ 2784764 w 4118557"/>
                <a:gd name="connsiteY3" fmla="*/ 1423503 h 2021827"/>
                <a:gd name="connsiteX4" fmla="*/ 3948545 w 4118557"/>
                <a:gd name="connsiteY4" fmla="*/ 1991540 h 2021827"/>
                <a:gd name="connsiteX5" fmla="*/ 3879273 w 4118557"/>
                <a:gd name="connsiteY5" fmla="*/ 1825285 h 2021827"/>
                <a:gd name="connsiteX6" fmla="*/ 1773382 w 4118557"/>
                <a:gd name="connsiteY6" fmla="*/ 827758 h 2021827"/>
                <a:gd name="connsiteX7" fmla="*/ 318655 w 4118557"/>
                <a:gd name="connsiteY7" fmla="*/ 51903 h 2021827"/>
                <a:gd name="connsiteX8" fmla="*/ 193964 w 4118557"/>
                <a:gd name="connsiteY8" fmla="*/ 135031 h 2021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18557" h="2021827">
                  <a:moveTo>
                    <a:pt x="0" y="218158"/>
                  </a:moveTo>
                  <a:cubicBezTo>
                    <a:pt x="270163" y="252794"/>
                    <a:pt x="540327" y="287431"/>
                    <a:pt x="817418" y="398267"/>
                  </a:cubicBezTo>
                  <a:cubicBezTo>
                    <a:pt x="1094509" y="509103"/>
                    <a:pt x="1334654" y="712303"/>
                    <a:pt x="1662545" y="883176"/>
                  </a:cubicBezTo>
                  <a:cubicBezTo>
                    <a:pt x="1990436" y="1054049"/>
                    <a:pt x="2784764" y="1423503"/>
                    <a:pt x="2784764" y="1423503"/>
                  </a:cubicBezTo>
                  <a:cubicBezTo>
                    <a:pt x="3165764" y="1608230"/>
                    <a:pt x="3766127" y="1924576"/>
                    <a:pt x="3948545" y="1991540"/>
                  </a:cubicBezTo>
                  <a:cubicBezTo>
                    <a:pt x="4130963" y="2058504"/>
                    <a:pt x="4241800" y="2019249"/>
                    <a:pt x="3879273" y="1825285"/>
                  </a:cubicBezTo>
                  <a:cubicBezTo>
                    <a:pt x="3516746" y="1631321"/>
                    <a:pt x="2366818" y="1123322"/>
                    <a:pt x="1773382" y="827758"/>
                  </a:cubicBezTo>
                  <a:cubicBezTo>
                    <a:pt x="1179946" y="532194"/>
                    <a:pt x="581891" y="167358"/>
                    <a:pt x="318655" y="51903"/>
                  </a:cubicBezTo>
                  <a:cubicBezTo>
                    <a:pt x="55419" y="-63552"/>
                    <a:pt x="124691" y="35739"/>
                    <a:pt x="193964" y="135031"/>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89" name="フリーフォーム 1388">
              <a:extLst>
                <a:ext uri="{FF2B5EF4-FFF2-40B4-BE49-F238E27FC236}">
                  <a16:creationId xmlns:a16="http://schemas.microsoft.com/office/drawing/2014/main" id="{5F97A21A-EC75-C7FA-A4C8-AFBAE90E0D8E}"/>
                </a:ext>
              </a:extLst>
            </p:cNvPr>
            <p:cNvSpPr/>
            <p:nvPr/>
          </p:nvSpPr>
          <p:spPr>
            <a:xfrm>
              <a:off x="3851564" y="493830"/>
              <a:ext cx="3200400" cy="2041552"/>
            </a:xfrm>
            <a:custGeom>
              <a:avLst/>
              <a:gdLst>
                <a:gd name="connsiteX0" fmla="*/ 0 w 3200400"/>
                <a:gd name="connsiteY0" fmla="*/ 503697 h 2041552"/>
                <a:gd name="connsiteX1" fmla="*/ 387927 w 3200400"/>
                <a:gd name="connsiteY1" fmla="*/ 60352 h 2041552"/>
                <a:gd name="connsiteX2" fmla="*/ 1260763 w 3200400"/>
                <a:gd name="connsiteY2" fmla="*/ 18788 h 2041552"/>
                <a:gd name="connsiteX3" fmla="*/ 2064327 w 3200400"/>
                <a:gd name="connsiteY3" fmla="*/ 198897 h 2041552"/>
                <a:gd name="connsiteX4" fmla="*/ 2549236 w 3200400"/>
                <a:gd name="connsiteY4" fmla="*/ 697661 h 2041552"/>
                <a:gd name="connsiteX5" fmla="*/ 3061854 w 3200400"/>
                <a:gd name="connsiteY5" fmla="*/ 1473515 h 2041552"/>
                <a:gd name="connsiteX6" fmla="*/ 3200400 w 3200400"/>
                <a:gd name="connsiteY6" fmla="*/ 2041552 h 20415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00400" h="2041552">
                  <a:moveTo>
                    <a:pt x="0" y="503697"/>
                  </a:moveTo>
                  <a:cubicBezTo>
                    <a:pt x="88900" y="322433"/>
                    <a:pt x="177800" y="141170"/>
                    <a:pt x="387927" y="60352"/>
                  </a:cubicBezTo>
                  <a:cubicBezTo>
                    <a:pt x="598054" y="-20466"/>
                    <a:pt x="981363" y="-4303"/>
                    <a:pt x="1260763" y="18788"/>
                  </a:cubicBezTo>
                  <a:cubicBezTo>
                    <a:pt x="1540163" y="41879"/>
                    <a:pt x="1849582" y="85752"/>
                    <a:pt x="2064327" y="198897"/>
                  </a:cubicBezTo>
                  <a:cubicBezTo>
                    <a:pt x="2279072" y="312042"/>
                    <a:pt x="2382982" y="485225"/>
                    <a:pt x="2549236" y="697661"/>
                  </a:cubicBezTo>
                  <a:cubicBezTo>
                    <a:pt x="2715490" y="910097"/>
                    <a:pt x="2953327" y="1249533"/>
                    <a:pt x="3061854" y="1473515"/>
                  </a:cubicBezTo>
                  <a:cubicBezTo>
                    <a:pt x="3170381" y="1697497"/>
                    <a:pt x="3185390" y="1869524"/>
                    <a:pt x="3200400" y="2041552"/>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90" name="フリーフォーム 1389">
              <a:extLst>
                <a:ext uri="{FF2B5EF4-FFF2-40B4-BE49-F238E27FC236}">
                  <a16:creationId xmlns:a16="http://schemas.microsoft.com/office/drawing/2014/main" id="{FE7C367A-6D3D-C60B-25E5-658AFA3424CA}"/>
                </a:ext>
              </a:extLst>
            </p:cNvPr>
            <p:cNvSpPr/>
            <p:nvPr/>
          </p:nvSpPr>
          <p:spPr>
            <a:xfrm>
              <a:off x="6470073" y="2507673"/>
              <a:ext cx="838572" cy="3143841"/>
            </a:xfrm>
            <a:custGeom>
              <a:avLst/>
              <a:gdLst>
                <a:gd name="connsiteX0" fmla="*/ 0 w 838572"/>
                <a:gd name="connsiteY0" fmla="*/ 0 h 3143841"/>
                <a:gd name="connsiteX1" fmla="*/ 554182 w 838572"/>
                <a:gd name="connsiteY1" fmla="*/ 457200 h 3143841"/>
                <a:gd name="connsiteX2" fmla="*/ 498763 w 838572"/>
                <a:gd name="connsiteY2" fmla="*/ 748145 h 3143841"/>
                <a:gd name="connsiteX3" fmla="*/ 831272 w 838572"/>
                <a:gd name="connsiteY3" fmla="*/ 1011382 h 3143841"/>
                <a:gd name="connsiteX4" fmla="*/ 734291 w 838572"/>
                <a:gd name="connsiteY4" fmla="*/ 1413163 h 3143841"/>
                <a:gd name="connsiteX5" fmla="*/ 803563 w 838572"/>
                <a:gd name="connsiteY5" fmla="*/ 1565563 h 3143841"/>
                <a:gd name="connsiteX6" fmla="*/ 207818 w 838572"/>
                <a:gd name="connsiteY6" fmla="*/ 2258291 h 3143841"/>
                <a:gd name="connsiteX7" fmla="*/ 124691 w 838572"/>
                <a:gd name="connsiteY7" fmla="*/ 3061854 h 3143841"/>
                <a:gd name="connsiteX8" fmla="*/ 124691 w 838572"/>
                <a:gd name="connsiteY8" fmla="*/ 3075709 h 31438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38572" h="3143841">
                  <a:moveTo>
                    <a:pt x="0" y="0"/>
                  </a:moveTo>
                  <a:cubicBezTo>
                    <a:pt x="235527" y="166254"/>
                    <a:pt x="471055" y="332509"/>
                    <a:pt x="554182" y="457200"/>
                  </a:cubicBezTo>
                  <a:cubicBezTo>
                    <a:pt x="637309" y="581891"/>
                    <a:pt x="452581" y="655781"/>
                    <a:pt x="498763" y="748145"/>
                  </a:cubicBezTo>
                  <a:cubicBezTo>
                    <a:pt x="544945" y="840509"/>
                    <a:pt x="792017" y="900546"/>
                    <a:pt x="831272" y="1011382"/>
                  </a:cubicBezTo>
                  <a:cubicBezTo>
                    <a:pt x="870527" y="1122218"/>
                    <a:pt x="738909" y="1320799"/>
                    <a:pt x="734291" y="1413163"/>
                  </a:cubicBezTo>
                  <a:cubicBezTo>
                    <a:pt x="729673" y="1505527"/>
                    <a:pt x="891308" y="1424708"/>
                    <a:pt x="803563" y="1565563"/>
                  </a:cubicBezTo>
                  <a:cubicBezTo>
                    <a:pt x="715818" y="1706418"/>
                    <a:pt x="320963" y="2008909"/>
                    <a:pt x="207818" y="2258291"/>
                  </a:cubicBezTo>
                  <a:cubicBezTo>
                    <a:pt x="94673" y="2507673"/>
                    <a:pt x="124691" y="3061854"/>
                    <a:pt x="124691" y="3061854"/>
                  </a:cubicBezTo>
                  <a:cubicBezTo>
                    <a:pt x="110837" y="3198090"/>
                    <a:pt x="117764" y="3136899"/>
                    <a:pt x="124691" y="3075709"/>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91" name="フリーフォーム 1390">
              <a:extLst>
                <a:ext uri="{FF2B5EF4-FFF2-40B4-BE49-F238E27FC236}">
                  <a16:creationId xmlns:a16="http://schemas.microsoft.com/office/drawing/2014/main" id="{FC0AD135-FA77-7B60-22B0-E15CDB68FE97}"/>
                </a:ext>
              </a:extLst>
            </p:cNvPr>
            <p:cNvSpPr/>
            <p:nvPr/>
          </p:nvSpPr>
          <p:spPr>
            <a:xfrm>
              <a:off x="3220278" y="4333461"/>
              <a:ext cx="707440" cy="1175680"/>
            </a:xfrm>
            <a:custGeom>
              <a:avLst/>
              <a:gdLst>
                <a:gd name="connsiteX0" fmla="*/ 39757 w 707440"/>
                <a:gd name="connsiteY0" fmla="*/ 0 h 1175680"/>
                <a:gd name="connsiteX1" fmla="*/ 576470 w 707440"/>
                <a:gd name="connsiteY1" fmla="*/ 735496 h 1175680"/>
                <a:gd name="connsiteX2" fmla="*/ 377687 w 707440"/>
                <a:gd name="connsiteY2" fmla="*/ 536713 h 1175680"/>
                <a:gd name="connsiteX3" fmla="*/ 695739 w 707440"/>
                <a:gd name="connsiteY3" fmla="*/ 1152939 h 1175680"/>
                <a:gd name="connsiteX4" fmla="*/ 576470 w 707440"/>
                <a:gd name="connsiteY4" fmla="*/ 1013791 h 1175680"/>
                <a:gd name="connsiteX5" fmla="*/ 0 w 707440"/>
                <a:gd name="connsiteY5" fmla="*/ 735496 h 1175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07440" h="1175680">
                  <a:moveTo>
                    <a:pt x="39757" y="0"/>
                  </a:moveTo>
                  <a:cubicBezTo>
                    <a:pt x="279952" y="323022"/>
                    <a:pt x="520148" y="646044"/>
                    <a:pt x="576470" y="735496"/>
                  </a:cubicBezTo>
                  <a:cubicBezTo>
                    <a:pt x="632792" y="824948"/>
                    <a:pt x="357809" y="467139"/>
                    <a:pt x="377687" y="536713"/>
                  </a:cubicBezTo>
                  <a:cubicBezTo>
                    <a:pt x="397565" y="606287"/>
                    <a:pt x="662609" y="1073426"/>
                    <a:pt x="695739" y="1152939"/>
                  </a:cubicBezTo>
                  <a:cubicBezTo>
                    <a:pt x="728869" y="1232452"/>
                    <a:pt x="692426" y="1083365"/>
                    <a:pt x="576470" y="1013791"/>
                  </a:cubicBezTo>
                  <a:cubicBezTo>
                    <a:pt x="460514" y="944217"/>
                    <a:pt x="230257" y="839856"/>
                    <a:pt x="0" y="735496"/>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92" name="フリーフォーム 1391">
              <a:extLst>
                <a:ext uri="{FF2B5EF4-FFF2-40B4-BE49-F238E27FC236}">
                  <a16:creationId xmlns:a16="http://schemas.microsoft.com/office/drawing/2014/main" id="{2E6D1316-5429-6B81-18A6-4AC80961A680}"/>
                </a:ext>
              </a:extLst>
            </p:cNvPr>
            <p:cNvSpPr/>
            <p:nvPr/>
          </p:nvSpPr>
          <p:spPr>
            <a:xfrm>
              <a:off x="3801649" y="8055260"/>
              <a:ext cx="212943" cy="562647"/>
            </a:xfrm>
            <a:custGeom>
              <a:avLst/>
              <a:gdLst>
                <a:gd name="connsiteX0" fmla="*/ 0 w 212943"/>
                <a:gd name="connsiteY0" fmla="*/ 5239 h 562647"/>
                <a:gd name="connsiteX1" fmla="*/ 100209 w 212943"/>
                <a:gd name="connsiteY1" fmla="*/ 80395 h 562647"/>
                <a:gd name="connsiteX2" fmla="*/ 212943 w 212943"/>
                <a:gd name="connsiteY2" fmla="*/ 562647 h 562647"/>
              </a:gdLst>
              <a:ahLst/>
              <a:cxnLst>
                <a:cxn ang="0">
                  <a:pos x="connsiteX0" y="connsiteY0"/>
                </a:cxn>
                <a:cxn ang="0">
                  <a:pos x="connsiteX1" y="connsiteY1"/>
                </a:cxn>
                <a:cxn ang="0">
                  <a:pos x="connsiteX2" y="connsiteY2"/>
                </a:cxn>
              </a:cxnLst>
              <a:rect l="l" t="t" r="r" b="b"/>
              <a:pathLst>
                <a:path w="212943" h="562647">
                  <a:moveTo>
                    <a:pt x="0" y="5239"/>
                  </a:moveTo>
                  <a:cubicBezTo>
                    <a:pt x="32359" y="-3634"/>
                    <a:pt x="64719" y="-12506"/>
                    <a:pt x="100209" y="80395"/>
                  </a:cubicBezTo>
                  <a:cubicBezTo>
                    <a:pt x="135700" y="173296"/>
                    <a:pt x="174321" y="367971"/>
                    <a:pt x="212943" y="562647"/>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93" name="フリーフォーム 1392">
              <a:extLst>
                <a:ext uri="{FF2B5EF4-FFF2-40B4-BE49-F238E27FC236}">
                  <a16:creationId xmlns:a16="http://schemas.microsoft.com/office/drawing/2014/main" id="{211A2CC8-EF46-7B24-3AD7-ED1AC0D8BC6C}"/>
                </a:ext>
              </a:extLst>
            </p:cNvPr>
            <p:cNvSpPr/>
            <p:nvPr/>
          </p:nvSpPr>
          <p:spPr>
            <a:xfrm>
              <a:off x="4278466" y="5376711"/>
              <a:ext cx="1348856" cy="945562"/>
            </a:xfrm>
            <a:custGeom>
              <a:avLst/>
              <a:gdLst>
                <a:gd name="connsiteX0" fmla="*/ 526009 w 1348856"/>
                <a:gd name="connsiteY0" fmla="*/ 1201 h 945562"/>
                <a:gd name="connsiteX1" fmla="*/ 293534 w 1348856"/>
                <a:gd name="connsiteY1" fmla="*/ 233675 h 945562"/>
                <a:gd name="connsiteX2" fmla="*/ 340029 w 1348856"/>
                <a:gd name="connsiteY2" fmla="*/ 357662 h 945562"/>
                <a:gd name="connsiteX3" fmla="*/ 944463 w 1348856"/>
                <a:gd name="connsiteY3" fmla="*/ 419655 h 945562"/>
                <a:gd name="connsiteX4" fmla="*/ 1006456 w 1348856"/>
                <a:gd name="connsiteY4" fmla="*/ 78692 h 945562"/>
                <a:gd name="connsiteX5" fmla="*/ 1192436 w 1348856"/>
                <a:gd name="connsiteY5" fmla="*/ 171682 h 945562"/>
                <a:gd name="connsiteX6" fmla="*/ 1347419 w 1348856"/>
                <a:gd name="connsiteY6" fmla="*/ 559140 h 945562"/>
                <a:gd name="connsiteX7" fmla="*/ 1099446 w 1348856"/>
                <a:gd name="connsiteY7" fmla="*/ 931099 h 945562"/>
                <a:gd name="connsiteX8" fmla="*/ 572503 w 1348856"/>
                <a:gd name="connsiteY8" fmla="*/ 838109 h 945562"/>
                <a:gd name="connsiteX9" fmla="*/ 61059 w 1348856"/>
                <a:gd name="connsiteY9" fmla="*/ 543642 h 945562"/>
                <a:gd name="connsiteX10" fmla="*/ 61059 w 1348856"/>
                <a:gd name="connsiteY10" fmla="*/ 342164 h 945562"/>
                <a:gd name="connsiteX11" fmla="*/ 526009 w 1348856"/>
                <a:gd name="connsiteY11" fmla="*/ 1201 h 945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48856" h="945562">
                  <a:moveTo>
                    <a:pt x="526009" y="1201"/>
                  </a:moveTo>
                  <a:cubicBezTo>
                    <a:pt x="564755" y="-16881"/>
                    <a:pt x="324531" y="174265"/>
                    <a:pt x="293534" y="233675"/>
                  </a:cubicBezTo>
                  <a:cubicBezTo>
                    <a:pt x="262537" y="293085"/>
                    <a:pt x="231541" y="326665"/>
                    <a:pt x="340029" y="357662"/>
                  </a:cubicBezTo>
                  <a:cubicBezTo>
                    <a:pt x="448517" y="388659"/>
                    <a:pt x="833392" y="466150"/>
                    <a:pt x="944463" y="419655"/>
                  </a:cubicBezTo>
                  <a:cubicBezTo>
                    <a:pt x="1055534" y="373160"/>
                    <a:pt x="965127" y="120021"/>
                    <a:pt x="1006456" y="78692"/>
                  </a:cubicBezTo>
                  <a:cubicBezTo>
                    <a:pt x="1047785" y="37363"/>
                    <a:pt x="1135609" y="91607"/>
                    <a:pt x="1192436" y="171682"/>
                  </a:cubicBezTo>
                  <a:cubicBezTo>
                    <a:pt x="1249263" y="251757"/>
                    <a:pt x="1362917" y="432571"/>
                    <a:pt x="1347419" y="559140"/>
                  </a:cubicBezTo>
                  <a:cubicBezTo>
                    <a:pt x="1331921" y="685709"/>
                    <a:pt x="1228599" y="884604"/>
                    <a:pt x="1099446" y="931099"/>
                  </a:cubicBezTo>
                  <a:cubicBezTo>
                    <a:pt x="970293" y="977594"/>
                    <a:pt x="745568" y="902685"/>
                    <a:pt x="572503" y="838109"/>
                  </a:cubicBezTo>
                  <a:cubicBezTo>
                    <a:pt x="399438" y="773533"/>
                    <a:pt x="146300" y="626300"/>
                    <a:pt x="61059" y="543642"/>
                  </a:cubicBezTo>
                  <a:cubicBezTo>
                    <a:pt x="-24182" y="460985"/>
                    <a:pt x="-16433" y="427405"/>
                    <a:pt x="61059" y="342164"/>
                  </a:cubicBezTo>
                  <a:cubicBezTo>
                    <a:pt x="138551" y="256923"/>
                    <a:pt x="487263" y="19283"/>
                    <a:pt x="526009" y="1201"/>
                  </a:cubicBezTo>
                  <a:close/>
                </a:path>
              </a:pathLst>
            </a:custGeom>
            <a:solidFill>
              <a:schemeClr val="accent1">
                <a:lumMod val="75000"/>
                <a:alpha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94" name="フリーフォーム 1393">
              <a:extLst>
                <a:ext uri="{FF2B5EF4-FFF2-40B4-BE49-F238E27FC236}">
                  <a16:creationId xmlns:a16="http://schemas.microsoft.com/office/drawing/2014/main" id="{8B055CD6-64CF-15A2-5903-4BAD7FFA40BC}"/>
                </a:ext>
              </a:extLst>
            </p:cNvPr>
            <p:cNvSpPr/>
            <p:nvPr/>
          </p:nvSpPr>
          <p:spPr>
            <a:xfrm>
              <a:off x="4440266" y="5831308"/>
              <a:ext cx="1144700" cy="3091860"/>
            </a:xfrm>
            <a:custGeom>
              <a:avLst/>
              <a:gdLst>
                <a:gd name="connsiteX0" fmla="*/ 534690 w 1144700"/>
                <a:gd name="connsiteY0" fmla="*/ 11553 h 3091860"/>
                <a:gd name="connsiteX1" fmla="*/ 286717 w 1144700"/>
                <a:gd name="connsiteY1" fmla="*/ 615987 h 3091860"/>
                <a:gd name="connsiteX2" fmla="*/ 410703 w 1144700"/>
                <a:gd name="connsiteY2" fmla="*/ 2227811 h 3091860"/>
                <a:gd name="connsiteX3" fmla="*/ 596683 w 1144700"/>
                <a:gd name="connsiteY3" fmla="*/ 3002726 h 3091860"/>
                <a:gd name="connsiteX4" fmla="*/ 7748 w 1144700"/>
                <a:gd name="connsiteY4" fmla="*/ 3080217 h 3091860"/>
                <a:gd name="connsiteX5" fmla="*/ 1092629 w 1144700"/>
                <a:gd name="connsiteY5" fmla="*/ 3049221 h 3091860"/>
                <a:gd name="connsiteX6" fmla="*/ 953144 w 1144700"/>
                <a:gd name="connsiteY6" fmla="*/ 2723756 h 3091860"/>
                <a:gd name="connsiteX7" fmla="*/ 782663 w 1144700"/>
                <a:gd name="connsiteY7" fmla="*/ 430007 h 3091860"/>
                <a:gd name="connsiteX8" fmla="*/ 534690 w 1144700"/>
                <a:gd name="connsiteY8" fmla="*/ 11553 h 3091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4700" h="3091860">
                  <a:moveTo>
                    <a:pt x="534690" y="11553"/>
                  </a:moveTo>
                  <a:cubicBezTo>
                    <a:pt x="452032" y="42550"/>
                    <a:pt x="307381" y="246611"/>
                    <a:pt x="286717" y="615987"/>
                  </a:cubicBezTo>
                  <a:cubicBezTo>
                    <a:pt x="266052" y="985363"/>
                    <a:pt x="359042" y="1830021"/>
                    <a:pt x="410703" y="2227811"/>
                  </a:cubicBezTo>
                  <a:cubicBezTo>
                    <a:pt x="462364" y="2625601"/>
                    <a:pt x="663842" y="2860658"/>
                    <a:pt x="596683" y="3002726"/>
                  </a:cubicBezTo>
                  <a:cubicBezTo>
                    <a:pt x="529524" y="3144794"/>
                    <a:pt x="-74910" y="3072468"/>
                    <a:pt x="7748" y="3080217"/>
                  </a:cubicBezTo>
                  <a:cubicBezTo>
                    <a:pt x="90406" y="3087966"/>
                    <a:pt x="935063" y="3108631"/>
                    <a:pt x="1092629" y="3049221"/>
                  </a:cubicBezTo>
                  <a:cubicBezTo>
                    <a:pt x="1250195" y="2989811"/>
                    <a:pt x="1004805" y="3160292"/>
                    <a:pt x="953144" y="2723756"/>
                  </a:cubicBezTo>
                  <a:cubicBezTo>
                    <a:pt x="901483" y="2287220"/>
                    <a:pt x="857571" y="879458"/>
                    <a:pt x="782663" y="430007"/>
                  </a:cubicBezTo>
                  <a:cubicBezTo>
                    <a:pt x="707755" y="-19444"/>
                    <a:pt x="617348" y="-19444"/>
                    <a:pt x="534690" y="11553"/>
                  </a:cubicBezTo>
                  <a:close/>
                </a:path>
              </a:pathLst>
            </a:custGeom>
            <a:solidFill>
              <a:schemeClr val="accent1">
                <a:lumMod val="75000"/>
                <a:alpha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95" name="フリーフォーム 1394">
              <a:extLst>
                <a:ext uri="{FF2B5EF4-FFF2-40B4-BE49-F238E27FC236}">
                  <a16:creationId xmlns:a16="http://schemas.microsoft.com/office/drawing/2014/main" id="{61ED2DD6-E13B-177C-F1DC-9EE1C4634C4D}"/>
                </a:ext>
              </a:extLst>
            </p:cNvPr>
            <p:cNvSpPr/>
            <p:nvPr/>
          </p:nvSpPr>
          <p:spPr>
            <a:xfrm>
              <a:off x="2367418" y="5510936"/>
              <a:ext cx="3270196" cy="3454322"/>
            </a:xfrm>
            <a:custGeom>
              <a:avLst/>
              <a:gdLst>
                <a:gd name="connsiteX0" fmla="*/ 3823 w 3270196"/>
                <a:gd name="connsiteY0" fmla="*/ 114949 h 3454322"/>
                <a:gd name="connsiteX1" fmla="*/ 437775 w 3270196"/>
                <a:gd name="connsiteY1" fmla="*/ 6461 h 3454322"/>
                <a:gd name="connsiteX2" fmla="*/ 1662141 w 3270196"/>
                <a:gd name="connsiteY2" fmla="*/ 300928 h 3454322"/>
                <a:gd name="connsiteX3" fmla="*/ 2204582 w 3270196"/>
                <a:gd name="connsiteY3" fmla="*/ 564400 h 3454322"/>
                <a:gd name="connsiteX4" fmla="*/ 2669531 w 3270196"/>
                <a:gd name="connsiteY4" fmla="*/ 1385810 h 3454322"/>
                <a:gd name="connsiteX5" fmla="*/ 2855511 w 3270196"/>
                <a:gd name="connsiteY5" fmla="*/ 3137118 h 3454322"/>
                <a:gd name="connsiteX6" fmla="*/ 2561043 w 3270196"/>
                <a:gd name="connsiteY6" fmla="*/ 3245606 h 3454322"/>
                <a:gd name="connsiteX7" fmla="*/ 3242968 w 3270196"/>
                <a:gd name="connsiteY7" fmla="*/ 3338596 h 3454322"/>
                <a:gd name="connsiteX8" fmla="*/ 1460663 w 3270196"/>
                <a:gd name="connsiteY8" fmla="*/ 3323098 h 3454322"/>
                <a:gd name="connsiteX9" fmla="*/ 1383172 w 3270196"/>
                <a:gd name="connsiteY9" fmla="*/ 1664779 h 3454322"/>
                <a:gd name="connsiteX10" fmla="*/ 1383172 w 3270196"/>
                <a:gd name="connsiteY10" fmla="*/ 1075844 h 3454322"/>
                <a:gd name="connsiteX11" fmla="*/ 1073206 w 3270196"/>
                <a:gd name="connsiteY11" fmla="*/ 719383 h 3454322"/>
                <a:gd name="connsiteX12" fmla="*/ 639253 w 3270196"/>
                <a:gd name="connsiteY12" fmla="*/ 316427 h 3454322"/>
                <a:gd name="connsiteX13" fmla="*/ 3823 w 3270196"/>
                <a:gd name="connsiteY13" fmla="*/ 114949 h 34543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270196" h="3454322">
                  <a:moveTo>
                    <a:pt x="3823" y="114949"/>
                  </a:moveTo>
                  <a:cubicBezTo>
                    <a:pt x="-29757" y="63288"/>
                    <a:pt x="161389" y="-24535"/>
                    <a:pt x="437775" y="6461"/>
                  </a:cubicBezTo>
                  <a:cubicBezTo>
                    <a:pt x="714161" y="37457"/>
                    <a:pt x="1367673" y="207938"/>
                    <a:pt x="1662141" y="300928"/>
                  </a:cubicBezTo>
                  <a:cubicBezTo>
                    <a:pt x="1956609" y="393918"/>
                    <a:pt x="2036684" y="383586"/>
                    <a:pt x="2204582" y="564400"/>
                  </a:cubicBezTo>
                  <a:cubicBezTo>
                    <a:pt x="2372480" y="745214"/>
                    <a:pt x="2561043" y="957024"/>
                    <a:pt x="2669531" y="1385810"/>
                  </a:cubicBezTo>
                  <a:cubicBezTo>
                    <a:pt x="2778019" y="1814596"/>
                    <a:pt x="2873592" y="2827152"/>
                    <a:pt x="2855511" y="3137118"/>
                  </a:cubicBezTo>
                  <a:cubicBezTo>
                    <a:pt x="2837430" y="3447084"/>
                    <a:pt x="2496467" y="3212026"/>
                    <a:pt x="2561043" y="3245606"/>
                  </a:cubicBezTo>
                  <a:cubicBezTo>
                    <a:pt x="2625619" y="3279186"/>
                    <a:pt x="3426365" y="3325681"/>
                    <a:pt x="3242968" y="3338596"/>
                  </a:cubicBezTo>
                  <a:cubicBezTo>
                    <a:pt x="3059571" y="3351511"/>
                    <a:pt x="1770629" y="3602068"/>
                    <a:pt x="1460663" y="3323098"/>
                  </a:cubicBezTo>
                  <a:cubicBezTo>
                    <a:pt x="1150697" y="3044129"/>
                    <a:pt x="1396087" y="2039321"/>
                    <a:pt x="1383172" y="1664779"/>
                  </a:cubicBezTo>
                  <a:cubicBezTo>
                    <a:pt x="1370257" y="1290237"/>
                    <a:pt x="1434833" y="1233410"/>
                    <a:pt x="1383172" y="1075844"/>
                  </a:cubicBezTo>
                  <a:cubicBezTo>
                    <a:pt x="1331511" y="918278"/>
                    <a:pt x="1197193" y="845953"/>
                    <a:pt x="1073206" y="719383"/>
                  </a:cubicBezTo>
                  <a:cubicBezTo>
                    <a:pt x="949220" y="592814"/>
                    <a:pt x="817483" y="424915"/>
                    <a:pt x="639253" y="316427"/>
                  </a:cubicBezTo>
                  <a:cubicBezTo>
                    <a:pt x="461023" y="207939"/>
                    <a:pt x="37403" y="166610"/>
                    <a:pt x="3823" y="114949"/>
                  </a:cubicBezTo>
                  <a:close/>
                </a:path>
              </a:pathLst>
            </a:custGeom>
            <a:solidFill>
              <a:schemeClr val="accent1">
                <a:lumMod val="75000"/>
                <a:alpha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96" name="フリーフォーム 1395">
              <a:extLst>
                <a:ext uri="{FF2B5EF4-FFF2-40B4-BE49-F238E27FC236}">
                  <a16:creationId xmlns:a16="http://schemas.microsoft.com/office/drawing/2014/main" id="{92CB3A04-CB46-1383-EEB6-D1819B99C334}"/>
                </a:ext>
              </a:extLst>
            </p:cNvPr>
            <p:cNvSpPr/>
            <p:nvPr/>
          </p:nvSpPr>
          <p:spPr>
            <a:xfrm>
              <a:off x="5151543" y="5869829"/>
              <a:ext cx="2241201" cy="1126479"/>
            </a:xfrm>
            <a:custGeom>
              <a:avLst/>
              <a:gdLst>
                <a:gd name="connsiteX0" fmla="*/ 520837 w 2241201"/>
                <a:gd name="connsiteY0" fmla="*/ 19527 h 1126479"/>
                <a:gd name="connsiteX1" fmla="*/ 1140769 w 2241201"/>
                <a:gd name="connsiteY1" fmla="*/ 35025 h 1126479"/>
                <a:gd name="connsiteX2" fmla="*/ 1481732 w 2241201"/>
                <a:gd name="connsiteY2" fmla="*/ 128015 h 1126479"/>
                <a:gd name="connsiteX3" fmla="*/ 2024172 w 2241201"/>
                <a:gd name="connsiteY3" fmla="*/ 639459 h 1126479"/>
                <a:gd name="connsiteX4" fmla="*/ 2241149 w 2241201"/>
                <a:gd name="connsiteY4" fmla="*/ 1119907 h 1126479"/>
                <a:gd name="connsiteX5" fmla="*/ 2008674 w 2241201"/>
                <a:gd name="connsiteY5" fmla="*/ 887432 h 1126479"/>
                <a:gd name="connsiteX6" fmla="*/ 1342247 w 2241201"/>
                <a:gd name="connsiteY6" fmla="*/ 453479 h 1126479"/>
                <a:gd name="connsiteX7" fmla="*/ 861799 w 2241201"/>
                <a:gd name="connsiteY7" fmla="*/ 406985 h 1126479"/>
                <a:gd name="connsiteX8" fmla="*/ 9393 w 2241201"/>
                <a:gd name="connsiteY8" fmla="*/ 406985 h 1126479"/>
                <a:gd name="connsiteX9" fmla="*/ 412349 w 2241201"/>
                <a:gd name="connsiteY9" fmla="*/ 298496 h 1126479"/>
                <a:gd name="connsiteX10" fmla="*/ 520837 w 2241201"/>
                <a:gd name="connsiteY10" fmla="*/ 19527 h 112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241201" h="1126479">
                  <a:moveTo>
                    <a:pt x="520837" y="19527"/>
                  </a:moveTo>
                  <a:cubicBezTo>
                    <a:pt x="642240" y="-24385"/>
                    <a:pt x="980620" y="16944"/>
                    <a:pt x="1140769" y="35025"/>
                  </a:cubicBezTo>
                  <a:cubicBezTo>
                    <a:pt x="1300918" y="53106"/>
                    <a:pt x="1334498" y="27276"/>
                    <a:pt x="1481732" y="128015"/>
                  </a:cubicBezTo>
                  <a:cubicBezTo>
                    <a:pt x="1628966" y="228754"/>
                    <a:pt x="1897603" y="474144"/>
                    <a:pt x="2024172" y="639459"/>
                  </a:cubicBezTo>
                  <a:cubicBezTo>
                    <a:pt x="2150741" y="804774"/>
                    <a:pt x="2243732" y="1078578"/>
                    <a:pt x="2241149" y="1119907"/>
                  </a:cubicBezTo>
                  <a:cubicBezTo>
                    <a:pt x="2238566" y="1161236"/>
                    <a:pt x="2158491" y="998503"/>
                    <a:pt x="2008674" y="887432"/>
                  </a:cubicBezTo>
                  <a:cubicBezTo>
                    <a:pt x="1858857" y="776361"/>
                    <a:pt x="1533393" y="533554"/>
                    <a:pt x="1342247" y="453479"/>
                  </a:cubicBezTo>
                  <a:cubicBezTo>
                    <a:pt x="1151101" y="373405"/>
                    <a:pt x="1083941" y="414734"/>
                    <a:pt x="861799" y="406985"/>
                  </a:cubicBezTo>
                  <a:cubicBezTo>
                    <a:pt x="639657" y="399236"/>
                    <a:pt x="84301" y="425067"/>
                    <a:pt x="9393" y="406985"/>
                  </a:cubicBezTo>
                  <a:cubicBezTo>
                    <a:pt x="-65515" y="388904"/>
                    <a:pt x="329692" y="360489"/>
                    <a:pt x="412349" y="298496"/>
                  </a:cubicBezTo>
                  <a:cubicBezTo>
                    <a:pt x="495006" y="236503"/>
                    <a:pt x="399434" y="63439"/>
                    <a:pt x="520837" y="19527"/>
                  </a:cubicBezTo>
                  <a:close/>
                </a:path>
              </a:pathLst>
            </a:custGeom>
            <a:solidFill>
              <a:schemeClr val="accent1">
                <a:lumMod val="75000"/>
                <a:alpha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97" name="フリーフォーム 1396">
              <a:extLst>
                <a:ext uri="{FF2B5EF4-FFF2-40B4-BE49-F238E27FC236}">
                  <a16:creationId xmlns:a16="http://schemas.microsoft.com/office/drawing/2014/main" id="{792C0869-543B-5CD8-D492-BE30DB0B23FF}"/>
                </a:ext>
              </a:extLst>
            </p:cNvPr>
            <p:cNvSpPr/>
            <p:nvPr/>
          </p:nvSpPr>
          <p:spPr>
            <a:xfrm>
              <a:off x="4788711" y="6065465"/>
              <a:ext cx="1712711" cy="2861137"/>
            </a:xfrm>
            <a:custGeom>
              <a:avLst/>
              <a:gdLst>
                <a:gd name="connsiteX0" fmla="*/ 46760 w 1712711"/>
                <a:gd name="connsiteY0" fmla="*/ 226847 h 2861137"/>
                <a:gd name="connsiteX1" fmla="*/ 1224631 w 1712711"/>
                <a:gd name="connsiteY1" fmla="*/ 71864 h 2861137"/>
                <a:gd name="connsiteX2" fmla="*/ 1286625 w 1712711"/>
                <a:gd name="connsiteY2" fmla="*/ 195850 h 2861137"/>
                <a:gd name="connsiteX3" fmla="*/ 1627587 w 1712711"/>
                <a:gd name="connsiteY3" fmla="*/ 2148637 h 2861137"/>
                <a:gd name="connsiteX4" fmla="*/ 1705079 w 1712711"/>
                <a:gd name="connsiteY4" fmla="*/ 2799566 h 2861137"/>
                <a:gd name="connsiteX5" fmla="*/ 1488103 w 1712711"/>
                <a:gd name="connsiteY5" fmla="*/ 2830562 h 2861137"/>
                <a:gd name="connsiteX6" fmla="*/ 434218 w 1712711"/>
                <a:gd name="connsiteY6" fmla="*/ 2768569 h 2861137"/>
                <a:gd name="connsiteX7" fmla="*/ 403221 w 1712711"/>
                <a:gd name="connsiteY7" fmla="*/ 2040149 h 2861137"/>
                <a:gd name="connsiteX8" fmla="*/ 248238 w 1712711"/>
                <a:gd name="connsiteY8" fmla="*/ 1001762 h 2861137"/>
                <a:gd name="connsiteX9" fmla="*/ 46760 w 1712711"/>
                <a:gd name="connsiteY9" fmla="*/ 226847 h 2861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12711" h="2861137">
                  <a:moveTo>
                    <a:pt x="46760" y="226847"/>
                  </a:moveTo>
                  <a:cubicBezTo>
                    <a:pt x="209492" y="71864"/>
                    <a:pt x="1017987" y="77030"/>
                    <a:pt x="1224631" y="71864"/>
                  </a:cubicBezTo>
                  <a:cubicBezTo>
                    <a:pt x="1431275" y="66698"/>
                    <a:pt x="1219466" y="-150279"/>
                    <a:pt x="1286625" y="195850"/>
                  </a:cubicBezTo>
                  <a:cubicBezTo>
                    <a:pt x="1353784" y="541979"/>
                    <a:pt x="1557845" y="1714684"/>
                    <a:pt x="1627587" y="2148637"/>
                  </a:cubicBezTo>
                  <a:cubicBezTo>
                    <a:pt x="1697329" y="2582590"/>
                    <a:pt x="1728326" y="2685912"/>
                    <a:pt x="1705079" y="2799566"/>
                  </a:cubicBezTo>
                  <a:cubicBezTo>
                    <a:pt x="1681832" y="2913220"/>
                    <a:pt x="1699913" y="2835728"/>
                    <a:pt x="1488103" y="2830562"/>
                  </a:cubicBezTo>
                  <a:cubicBezTo>
                    <a:pt x="1276293" y="2825396"/>
                    <a:pt x="615032" y="2900305"/>
                    <a:pt x="434218" y="2768569"/>
                  </a:cubicBezTo>
                  <a:cubicBezTo>
                    <a:pt x="253404" y="2636833"/>
                    <a:pt x="434218" y="2334617"/>
                    <a:pt x="403221" y="2040149"/>
                  </a:cubicBezTo>
                  <a:cubicBezTo>
                    <a:pt x="372224" y="1745681"/>
                    <a:pt x="302482" y="1306562"/>
                    <a:pt x="248238" y="1001762"/>
                  </a:cubicBezTo>
                  <a:cubicBezTo>
                    <a:pt x="193994" y="696962"/>
                    <a:pt x="-115972" y="381830"/>
                    <a:pt x="46760" y="226847"/>
                  </a:cubicBezTo>
                  <a:close/>
                </a:path>
              </a:pathLst>
            </a:custGeom>
            <a:solidFill>
              <a:schemeClr val="accent1">
                <a:lumMod val="75000"/>
                <a:alpha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98" name="フリーフォーム 1397">
              <a:extLst>
                <a:ext uri="{FF2B5EF4-FFF2-40B4-BE49-F238E27FC236}">
                  <a16:creationId xmlns:a16="http://schemas.microsoft.com/office/drawing/2014/main" id="{78E7B2CC-E6CA-1E74-9494-FA87CACC2EF8}"/>
                </a:ext>
              </a:extLst>
            </p:cNvPr>
            <p:cNvSpPr/>
            <p:nvPr/>
          </p:nvSpPr>
          <p:spPr>
            <a:xfrm>
              <a:off x="1981940" y="5021059"/>
              <a:ext cx="2671244" cy="791009"/>
            </a:xfrm>
            <a:custGeom>
              <a:avLst/>
              <a:gdLst>
                <a:gd name="connsiteX0" fmla="*/ 32840 w 2671244"/>
                <a:gd name="connsiteY0" fmla="*/ 372351 h 791009"/>
                <a:gd name="connsiteX1" fmla="*/ 652772 w 2671244"/>
                <a:gd name="connsiteY1" fmla="*/ 392 h 791009"/>
                <a:gd name="connsiteX2" fmla="*/ 1226209 w 2671244"/>
                <a:gd name="connsiteY2" fmla="*/ 449843 h 791009"/>
                <a:gd name="connsiteX3" fmla="*/ 1970128 w 2671244"/>
                <a:gd name="connsiteY3" fmla="*/ 527334 h 791009"/>
                <a:gd name="connsiteX4" fmla="*/ 2667552 w 2671244"/>
                <a:gd name="connsiteY4" fmla="*/ 496338 h 791009"/>
                <a:gd name="connsiteX5" fmla="*/ 2202602 w 2671244"/>
                <a:gd name="connsiteY5" fmla="*/ 790805 h 791009"/>
                <a:gd name="connsiteX6" fmla="*/ 1288202 w 2671244"/>
                <a:gd name="connsiteY6" fmla="*/ 542833 h 791009"/>
                <a:gd name="connsiteX7" fmla="*/ 776758 w 2671244"/>
                <a:gd name="connsiteY7" fmla="*/ 542833 h 791009"/>
                <a:gd name="connsiteX8" fmla="*/ 156826 w 2671244"/>
                <a:gd name="connsiteY8" fmla="*/ 449843 h 791009"/>
                <a:gd name="connsiteX9" fmla="*/ 32840 w 2671244"/>
                <a:gd name="connsiteY9" fmla="*/ 372351 h 791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71244" h="791009">
                  <a:moveTo>
                    <a:pt x="32840" y="372351"/>
                  </a:moveTo>
                  <a:cubicBezTo>
                    <a:pt x="115498" y="297443"/>
                    <a:pt x="453877" y="-12523"/>
                    <a:pt x="652772" y="392"/>
                  </a:cubicBezTo>
                  <a:cubicBezTo>
                    <a:pt x="851667" y="13307"/>
                    <a:pt x="1006650" y="362019"/>
                    <a:pt x="1226209" y="449843"/>
                  </a:cubicBezTo>
                  <a:cubicBezTo>
                    <a:pt x="1445768" y="537667"/>
                    <a:pt x="1729904" y="519585"/>
                    <a:pt x="1970128" y="527334"/>
                  </a:cubicBezTo>
                  <a:cubicBezTo>
                    <a:pt x="2210352" y="535083"/>
                    <a:pt x="2628806" y="452426"/>
                    <a:pt x="2667552" y="496338"/>
                  </a:cubicBezTo>
                  <a:cubicBezTo>
                    <a:pt x="2706298" y="540250"/>
                    <a:pt x="2432494" y="783056"/>
                    <a:pt x="2202602" y="790805"/>
                  </a:cubicBezTo>
                  <a:cubicBezTo>
                    <a:pt x="1972710" y="798554"/>
                    <a:pt x="1525843" y="584162"/>
                    <a:pt x="1288202" y="542833"/>
                  </a:cubicBezTo>
                  <a:cubicBezTo>
                    <a:pt x="1050561" y="501504"/>
                    <a:pt x="965321" y="558331"/>
                    <a:pt x="776758" y="542833"/>
                  </a:cubicBezTo>
                  <a:cubicBezTo>
                    <a:pt x="588195" y="527335"/>
                    <a:pt x="278229" y="480840"/>
                    <a:pt x="156826" y="449843"/>
                  </a:cubicBezTo>
                  <a:cubicBezTo>
                    <a:pt x="35423" y="418846"/>
                    <a:pt x="-49818" y="447259"/>
                    <a:pt x="32840" y="372351"/>
                  </a:cubicBezTo>
                  <a:close/>
                </a:path>
              </a:pathLst>
            </a:custGeom>
            <a:solidFill>
              <a:srgbClr val="F0636D">
                <a:alpha val="3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99" name="フリーフォーム 1398">
              <a:extLst>
                <a:ext uri="{FF2B5EF4-FFF2-40B4-BE49-F238E27FC236}">
                  <a16:creationId xmlns:a16="http://schemas.microsoft.com/office/drawing/2014/main" id="{BC7FD5FF-83CE-F5DD-DF77-CFC0E0595A40}"/>
                </a:ext>
              </a:extLst>
            </p:cNvPr>
            <p:cNvSpPr/>
            <p:nvPr/>
          </p:nvSpPr>
          <p:spPr>
            <a:xfrm>
              <a:off x="2057383" y="5371433"/>
              <a:ext cx="2475932" cy="626570"/>
            </a:xfrm>
            <a:custGeom>
              <a:avLst/>
              <a:gdLst>
                <a:gd name="connsiteX0" fmla="*/ 19390 w 2475932"/>
                <a:gd name="connsiteY0" fmla="*/ 68472 h 626570"/>
                <a:gd name="connsiteX1" fmla="*/ 918292 w 2475932"/>
                <a:gd name="connsiteY1" fmla="*/ 21977 h 626570"/>
                <a:gd name="connsiteX2" fmla="*/ 2127159 w 2475932"/>
                <a:gd name="connsiteY2" fmla="*/ 409435 h 626570"/>
                <a:gd name="connsiteX3" fmla="*/ 2468122 w 2475932"/>
                <a:gd name="connsiteY3" fmla="*/ 626411 h 626570"/>
                <a:gd name="connsiteX4" fmla="*/ 1879186 w 2475932"/>
                <a:gd name="connsiteY4" fmla="*/ 378438 h 626570"/>
                <a:gd name="connsiteX5" fmla="*/ 871797 w 2475932"/>
                <a:gd name="connsiteY5" fmla="*/ 161462 h 626570"/>
                <a:gd name="connsiteX6" fmla="*/ 344854 w 2475932"/>
                <a:gd name="connsiteY6" fmla="*/ 238953 h 626570"/>
                <a:gd name="connsiteX7" fmla="*/ 19390 w 2475932"/>
                <a:gd name="connsiteY7" fmla="*/ 68472 h 6265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75932" h="626570">
                  <a:moveTo>
                    <a:pt x="19390" y="68472"/>
                  </a:moveTo>
                  <a:cubicBezTo>
                    <a:pt x="114963" y="32309"/>
                    <a:pt x="566997" y="-34850"/>
                    <a:pt x="918292" y="21977"/>
                  </a:cubicBezTo>
                  <a:cubicBezTo>
                    <a:pt x="1269587" y="78804"/>
                    <a:pt x="1868854" y="308696"/>
                    <a:pt x="2127159" y="409435"/>
                  </a:cubicBezTo>
                  <a:cubicBezTo>
                    <a:pt x="2385464" y="510174"/>
                    <a:pt x="2509451" y="631577"/>
                    <a:pt x="2468122" y="626411"/>
                  </a:cubicBezTo>
                  <a:cubicBezTo>
                    <a:pt x="2426793" y="621245"/>
                    <a:pt x="2145240" y="455930"/>
                    <a:pt x="1879186" y="378438"/>
                  </a:cubicBezTo>
                  <a:cubicBezTo>
                    <a:pt x="1613132" y="300947"/>
                    <a:pt x="1127519" y="184710"/>
                    <a:pt x="871797" y="161462"/>
                  </a:cubicBezTo>
                  <a:cubicBezTo>
                    <a:pt x="616075" y="138215"/>
                    <a:pt x="484339" y="254451"/>
                    <a:pt x="344854" y="238953"/>
                  </a:cubicBezTo>
                  <a:cubicBezTo>
                    <a:pt x="205369" y="223455"/>
                    <a:pt x="-76183" y="104635"/>
                    <a:pt x="19390" y="68472"/>
                  </a:cubicBezTo>
                  <a:close/>
                </a:path>
              </a:pathLst>
            </a:custGeom>
            <a:solidFill>
              <a:srgbClr val="F0636D">
                <a:alpha val="3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00" name="フリーフォーム 1399">
              <a:extLst>
                <a:ext uri="{FF2B5EF4-FFF2-40B4-BE49-F238E27FC236}">
                  <a16:creationId xmlns:a16="http://schemas.microsoft.com/office/drawing/2014/main" id="{786EBEBF-42E2-2CBE-D22A-13F509B15A0A}"/>
                </a:ext>
              </a:extLst>
            </p:cNvPr>
            <p:cNvSpPr/>
            <p:nvPr/>
          </p:nvSpPr>
          <p:spPr>
            <a:xfrm>
              <a:off x="2029957" y="5021239"/>
              <a:ext cx="776494" cy="452783"/>
            </a:xfrm>
            <a:custGeom>
              <a:avLst/>
              <a:gdLst>
                <a:gd name="connsiteX0" fmla="*/ 321 w 776494"/>
                <a:gd name="connsiteY0" fmla="*/ 232686 h 452783"/>
                <a:gd name="connsiteX1" fmla="*/ 496267 w 776494"/>
                <a:gd name="connsiteY1" fmla="*/ 449663 h 452783"/>
                <a:gd name="connsiteX2" fmla="*/ 775236 w 776494"/>
                <a:gd name="connsiteY2" fmla="*/ 62205 h 452783"/>
                <a:gd name="connsiteX3" fmla="*/ 573758 w 776494"/>
                <a:gd name="connsiteY3" fmla="*/ 15710 h 452783"/>
                <a:gd name="connsiteX4" fmla="*/ 321 w 776494"/>
                <a:gd name="connsiteY4" fmla="*/ 232686 h 452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6494" h="452783">
                  <a:moveTo>
                    <a:pt x="321" y="232686"/>
                  </a:moveTo>
                  <a:cubicBezTo>
                    <a:pt x="-12594" y="305012"/>
                    <a:pt x="367115" y="478077"/>
                    <a:pt x="496267" y="449663"/>
                  </a:cubicBezTo>
                  <a:cubicBezTo>
                    <a:pt x="625420" y="421250"/>
                    <a:pt x="762321" y="134530"/>
                    <a:pt x="775236" y="62205"/>
                  </a:cubicBezTo>
                  <a:cubicBezTo>
                    <a:pt x="788151" y="-10121"/>
                    <a:pt x="700328" y="-10121"/>
                    <a:pt x="573758" y="15710"/>
                  </a:cubicBezTo>
                  <a:cubicBezTo>
                    <a:pt x="447189" y="41540"/>
                    <a:pt x="13236" y="160360"/>
                    <a:pt x="321" y="232686"/>
                  </a:cubicBezTo>
                  <a:close/>
                </a:path>
              </a:pathLst>
            </a:custGeom>
            <a:solidFill>
              <a:srgbClr val="F0636D">
                <a:alpha val="3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01" name="フリーフォーム 1400">
              <a:extLst>
                <a:ext uri="{FF2B5EF4-FFF2-40B4-BE49-F238E27FC236}">
                  <a16:creationId xmlns:a16="http://schemas.microsoft.com/office/drawing/2014/main" id="{1D7E3BDA-9F9A-58CC-8BA2-6FD6F4A0EBA2}"/>
                </a:ext>
              </a:extLst>
            </p:cNvPr>
            <p:cNvSpPr/>
            <p:nvPr/>
          </p:nvSpPr>
          <p:spPr>
            <a:xfrm>
              <a:off x="2510630" y="5251281"/>
              <a:ext cx="1999518" cy="560930"/>
            </a:xfrm>
            <a:custGeom>
              <a:avLst/>
              <a:gdLst>
                <a:gd name="connsiteX0" fmla="*/ 95 w 1999518"/>
                <a:gd name="connsiteY0" fmla="*/ 2644 h 560930"/>
                <a:gd name="connsiteX1" fmla="*/ 1131472 w 1999518"/>
                <a:gd name="connsiteY1" fmla="*/ 359105 h 560930"/>
                <a:gd name="connsiteX2" fmla="*/ 1549926 w 1999518"/>
                <a:gd name="connsiteY2" fmla="*/ 560583 h 560930"/>
                <a:gd name="connsiteX3" fmla="*/ 1999377 w 1999518"/>
                <a:gd name="connsiteY3" fmla="*/ 405600 h 560930"/>
                <a:gd name="connsiteX4" fmla="*/ 1503431 w 1999518"/>
                <a:gd name="connsiteY4" fmla="*/ 328109 h 560930"/>
                <a:gd name="connsiteX5" fmla="*/ 1069478 w 1999518"/>
                <a:gd name="connsiteY5" fmla="*/ 204122 h 560930"/>
                <a:gd name="connsiteX6" fmla="*/ 95 w 1999518"/>
                <a:gd name="connsiteY6" fmla="*/ 2644 h 560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99518" h="560930">
                  <a:moveTo>
                    <a:pt x="95" y="2644"/>
                  </a:moveTo>
                  <a:cubicBezTo>
                    <a:pt x="10427" y="28474"/>
                    <a:pt x="873167" y="266115"/>
                    <a:pt x="1131472" y="359105"/>
                  </a:cubicBezTo>
                  <a:cubicBezTo>
                    <a:pt x="1389777" y="452095"/>
                    <a:pt x="1405275" y="552834"/>
                    <a:pt x="1549926" y="560583"/>
                  </a:cubicBezTo>
                  <a:cubicBezTo>
                    <a:pt x="1694577" y="568332"/>
                    <a:pt x="2007126" y="444346"/>
                    <a:pt x="1999377" y="405600"/>
                  </a:cubicBezTo>
                  <a:cubicBezTo>
                    <a:pt x="1991628" y="366854"/>
                    <a:pt x="1658414" y="361689"/>
                    <a:pt x="1503431" y="328109"/>
                  </a:cubicBezTo>
                  <a:cubicBezTo>
                    <a:pt x="1348448" y="294529"/>
                    <a:pt x="1320034" y="260949"/>
                    <a:pt x="1069478" y="204122"/>
                  </a:cubicBezTo>
                  <a:cubicBezTo>
                    <a:pt x="818922" y="147295"/>
                    <a:pt x="-10237" y="-23186"/>
                    <a:pt x="95" y="2644"/>
                  </a:cubicBezTo>
                  <a:close/>
                </a:path>
              </a:pathLst>
            </a:custGeom>
            <a:solidFill>
              <a:srgbClr val="F0636D">
                <a:alpha val="3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02" name="フリーフォーム 1401">
              <a:extLst>
                <a:ext uri="{FF2B5EF4-FFF2-40B4-BE49-F238E27FC236}">
                  <a16:creationId xmlns:a16="http://schemas.microsoft.com/office/drawing/2014/main" id="{3AE0E791-96E7-91E4-1527-9A378C18833D}"/>
                </a:ext>
              </a:extLst>
            </p:cNvPr>
            <p:cNvSpPr/>
            <p:nvPr/>
          </p:nvSpPr>
          <p:spPr>
            <a:xfrm>
              <a:off x="5175044" y="5542924"/>
              <a:ext cx="2528743" cy="1446026"/>
            </a:xfrm>
            <a:custGeom>
              <a:avLst/>
              <a:gdLst>
                <a:gd name="connsiteX0" fmla="*/ 1390 w 2528743"/>
                <a:gd name="connsiteY0" fmla="*/ 191449 h 1446026"/>
                <a:gd name="connsiteX1" fmla="*/ 1055275 w 2528743"/>
                <a:gd name="connsiteY1" fmla="*/ 5469 h 1446026"/>
                <a:gd name="connsiteX2" fmla="*/ 1830190 w 2528743"/>
                <a:gd name="connsiteY2" fmla="*/ 408425 h 1446026"/>
                <a:gd name="connsiteX3" fmla="*/ 2171153 w 2528743"/>
                <a:gd name="connsiteY3" fmla="*/ 780384 h 1446026"/>
                <a:gd name="connsiteX4" fmla="*/ 2527614 w 2528743"/>
                <a:gd name="connsiteY4" fmla="*/ 1105849 h 1446026"/>
                <a:gd name="connsiteX5" fmla="*/ 2279641 w 2528743"/>
                <a:gd name="connsiteY5" fmla="*/ 1431313 h 1446026"/>
                <a:gd name="connsiteX6" fmla="*/ 2155654 w 2528743"/>
                <a:gd name="connsiteY6" fmla="*/ 1322825 h 1446026"/>
                <a:gd name="connsiteX7" fmla="*/ 1845688 w 2528743"/>
                <a:gd name="connsiteY7" fmla="*/ 733890 h 1446026"/>
                <a:gd name="connsiteX8" fmla="*/ 1179261 w 2528743"/>
                <a:gd name="connsiteY8" fmla="*/ 501415 h 1446026"/>
                <a:gd name="connsiteX9" fmla="*/ 838298 w 2528743"/>
                <a:gd name="connsiteY9" fmla="*/ 423923 h 1446026"/>
                <a:gd name="connsiteX10" fmla="*/ 1390 w 2528743"/>
                <a:gd name="connsiteY10" fmla="*/ 191449 h 1446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528743" h="1446026">
                  <a:moveTo>
                    <a:pt x="1390" y="191449"/>
                  </a:moveTo>
                  <a:cubicBezTo>
                    <a:pt x="37553" y="121707"/>
                    <a:pt x="750475" y="-30694"/>
                    <a:pt x="1055275" y="5469"/>
                  </a:cubicBezTo>
                  <a:cubicBezTo>
                    <a:pt x="1360075" y="41632"/>
                    <a:pt x="1644210" y="279273"/>
                    <a:pt x="1830190" y="408425"/>
                  </a:cubicBezTo>
                  <a:cubicBezTo>
                    <a:pt x="2016170" y="537577"/>
                    <a:pt x="2054916" y="664147"/>
                    <a:pt x="2171153" y="780384"/>
                  </a:cubicBezTo>
                  <a:cubicBezTo>
                    <a:pt x="2287390" y="896621"/>
                    <a:pt x="2509533" y="997361"/>
                    <a:pt x="2527614" y="1105849"/>
                  </a:cubicBezTo>
                  <a:cubicBezTo>
                    <a:pt x="2545695" y="1214337"/>
                    <a:pt x="2341634" y="1395150"/>
                    <a:pt x="2279641" y="1431313"/>
                  </a:cubicBezTo>
                  <a:cubicBezTo>
                    <a:pt x="2217648" y="1467476"/>
                    <a:pt x="2227979" y="1439062"/>
                    <a:pt x="2155654" y="1322825"/>
                  </a:cubicBezTo>
                  <a:cubicBezTo>
                    <a:pt x="2083329" y="1206588"/>
                    <a:pt x="2008420" y="870792"/>
                    <a:pt x="1845688" y="733890"/>
                  </a:cubicBezTo>
                  <a:cubicBezTo>
                    <a:pt x="1682956" y="596988"/>
                    <a:pt x="1347159" y="553076"/>
                    <a:pt x="1179261" y="501415"/>
                  </a:cubicBezTo>
                  <a:cubicBezTo>
                    <a:pt x="1011363" y="449754"/>
                    <a:pt x="1032027" y="478167"/>
                    <a:pt x="838298" y="423923"/>
                  </a:cubicBezTo>
                  <a:cubicBezTo>
                    <a:pt x="644569" y="369679"/>
                    <a:pt x="-34773" y="261191"/>
                    <a:pt x="1390" y="191449"/>
                  </a:cubicBezTo>
                  <a:close/>
                </a:path>
              </a:pathLst>
            </a:custGeom>
            <a:solidFill>
              <a:srgbClr val="F0636D">
                <a:alpha val="3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03" name="フリーフォーム 1402">
              <a:extLst>
                <a:ext uri="{FF2B5EF4-FFF2-40B4-BE49-F238E27FC236}">
                  <a16:creationId xmlns:a16="http://schemas.microsoft.com/office/drawing/2014/main" id="{177D3C7B-944E-0E37-7A38-AE698455897E}"/>
                </a:ext>
              </a:extLst>
            </p:cNvPr>
            <p:cNvSpPr/>
            <p:nvPr/>
          </p:nvSpPr>
          <p:spPr>
            <a:xfrm>
              <a:off x="7377193" y="6354213"/>
              <a:ext cx="356746" cy="666052"/>
            </a:xfrm>
            <a:custGeom>
              <a:avLst/>
              <a:gdLst>
                <a:gd name="connsiteX0" fmla="*/ 170482 w 356746"/>
                <a:gd name="connsiteY0" fmla="*/ 92 h 666052"/>
                <a:gd name="connsiteX1" fmla="*/ 108488 w 356746"/>
                <a:gd name="connsiteY1" fmla="*/ 310058 h 666052"/>
                <a:gd name="connsiteX2" fmla="*/ 0 w 356746"/>
                <a:gd name="connsiteY2" fmla="*/ 620024 h 666052"/>
                <a:gd name="connsiteX3" fmla="*/ 123987 w 356746"/>
                <a:gd name="connsiteY3" fmla="*/ 635523 h 666052"/>
                <a:gd name="connsiteX4" fmla="*/ 356461 w 356746"/>
                <a:gd name="connsiteY4" fmla="*/ 341055 h 666052"/>
                <a:gd name="connsiteX5" fmla="*/ 170482 w 356746"/>
                <a:gd name="connsiteY5" fmla="*/ 92 h 666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6746" h="666052">
                  <a:moveTo>
                    <a:pt x="170482" y="92"/>
                  </a:moveTo>
                  <a:cubicBezTo>
                    <a:pt x="129153" y="-5074"/>
                    <a:pt x="136902" y="206736"/>
                    <a:pt x="108488" y="310058"/>
                  </a:cubicBezTo>
                  <a:cubicBezTo>
                    <a:pt x="80074" y="413380"/>
                    <a:pt x="0" y="620024"/>
                    <a:pt x="0" y="620024"/>
                  </a:cubicBezTo>
                  <a:cubicBezTo>
                    <a:pt x="2583" y="674268"/>
                    <a:pt x="64577" y="682018"/>
                    <a:pt x="123987" y="635523"/>
                  </a:cubicBezTo>
                  <a:cubicBezTo>
                    <a:pt x="183397" y="589028"/>
                    <a:pt x="348712" y="439211"/>
                    <a:pt x="356461" y="341055"/>
                  </a:cubicBezTo>
                  <a:cubicBezTo>
                    <a:pt x="364210" y="242899"/>
                    <a:pt x="211811" y="5258"/>
                    <a:pt x="170482" y="92"/>
                  </a:cubicBezTo>
                  <a:close/>
                </a:path>
              </a:pathLst>
            </a:custGeom>
            <a:solidFill>
              <a:srgbClr val="F0636D">
                <a:alpha val="3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04" name="フリーフォーム 1403">
              <a:extLst>
                <a:ext uri="{FF2B5EF4-FFF2-40B4-BE49-F238E27FC236}">
                  <a16:creationId xmlns:a16="http://schemas.microsoft.com/office/drawing/2014/main" id="{F5CCD474-B0A0-66BF-BF03-59359DE72EB9}"/>
                </a:ext>
              </a:extLst>
            </p:cNvPr>
            <p:cNvSpPr/>
            <p:nvPr/>
          </p:nvSpPr>
          <p:spPr>
            <a:xfrm>
              <a:off x="4026314" y="8862107"/>
              <a:ext cx="1104864" cy="2740521"/>
            </a:xfrm>
            <a:custGeom>
              <a:avLst/>
              <a:gdLst>
                <a:gd name="connsiteX0" fmla="*/ 3245 w 1104864"/>
                <a:gd name="connsiteY0" fmla="*/ 2924 h 2740521"/>
                <a:gd name="connsiteX1" fmla="*/ 111733 w 1104864"/>
                <a:gd name="connsiteY1" fmla="*/ 1180795 h 2740521"/>
                <a:gd name="connsiteX2" fmla="*/ 142730 w 1104864"/>
                <a:gd name="connsiteY2" fmla="*/ 2141690 h 2740521"/>
                <a:gd name="connsiteX3" fmla="*/ 158228 w 1104864"/>
                <a:gd name="connsiteY3" fmla="*/ 2622137 h 2740521"/>
                <a:gd name="connsiteX4" fmla="*/ 778161 w 1104864"/>
                <a:gd name="connsiteY4" fmla="*/ 2715127 h 2740521"/>
                <a:gd name="connsiteX5" fmla="*/ 979639 w 1104864"/>
                <a:gd name="connsiteY5" fmla="*/ 2250178 h 2740521"/>
                <a:gd name="connsiteX6" fmla="*/ 886649 w 1104864"/>
                <a:gd name="connsiteY6" fmla="*/ 1273785 h 2740521"/>
                <a:gd name="connsiteX7" fmla="*/ 948642 w 1104864"/>
                <a:gd name="connsiteY7" fmla="*/ 514368 h 2740521"/>
                <a:gd name="connsiteX8" fmla="*/ 1103625 w 1104864"/>
                <a:gd name="connsiteY8" fmla="*/ 80415 h 2740521"/>
                <a:gd name="connsiteX9" fmla="*/ 855652 w 1104864"/>
                <a:gd name="connsiteY9" fmla="*/ 95913 h 2740521"/>
                <a:gd name="connsiteX10" fmla="*/ 251218 w 1104864"/>
                <a:gd name="connsiteY10" fmla="*/ 824334 h 2740521"/>
                <a:gd name="connsiteX11" fmla="*/ 3245 w 1104864"/>
                <a:gd name="connsiteY11" fmla="*/ 2924 h 2740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04864" h="2740521">
                  <a:moveTo>
                    <a:pt x="3245" y="2924"/>
                  </a:moveTo>
                  <a:cubicBezTo>
                    <a:pt x="-20003" y="62334"/>
                    <a:pt x="88485" y="824334"/>
                    <a:pt x="111733" y="1180795"/>
                  </a:cubicBezTo>
                  <a:cubicBezTo>
                    <a:pt x="134981" y="1537256"/>
                    <a:pt x="142730" y="2141690"/>
                    <a:pt x="142730" y="2141690"/>
                  </a:cubicBezTo>
                  <a:cubicBezTo>
                    <a:pt x="150479" y="2381914"/>
                    <a:pt x="52323" y="2526564"/>
                    <a:pt x="158228" y="2622137"/>
                  </a:cubicBezTo>
                  <a:cubicBezTo>
                    <a:pt x="264133" y="2717710"/>
                    <a:pt x="641259" y="2777120"/>
                    <a:pt x="778161" y="2715127"/>
                  </a:cubicBezTo>
                  <a:cubicBezTo>
                    <a:pt x="915063" y="2653134"/>
                    <a:pt x="961558" y="2490402"/>
                    <a:pt x="979639" y="2250178"/>
                  </a:cubicBezTo>
                  <a:cubicBezTo>
                    <a:pt x="997720" y="2009954"/>
                    <a:pt x="891815" y="1563087"/>
                    <a:pt x="886649" y="1273785"/>
                  </a:cubicBezTo>
                  <a:cubicBezTo>
                    <a:pt x="881483" y="984483"/>
                    <a:pt x="912479" y="713263"/>
                    <a:pt x="948642" y="514368"/>
                  </a:cubicBezTo>
                  <a:cubicBezTo>
                    <a:pt x="984805" y="315473"/>
                    <a:pt x="1119123" y="150157"/>
                    <a:pt x="1103625" y="80415"/>
                  </a:cubicBezTo>
                  <a:cubicBezTo>
                    <a:pt x="1088127" y="10673"/>
                    <a:pt x="997720" y="-28073"/>
                    <a:pt x="855652" y="95913"/>
                  </a:cubicBezTo>
                  <a:cubicBezTo>
                    <a:pt x="713584" y="219899"/>
                    <a:pt x="390703" y="839832"/>
                    <a:pt x="251218" y="824334"/>
                  </a:cubicBezTo>
                  <a:cubicBezTo>
                    <a:pt x="111733" y="808836"/>
                    <a:pt x="26493" y="-56486"/>
                    <a:pt x="3245" y="2924"/>
                  </a:cubicBezTo>
                  <a:close/>
                </a:path>
              </a:pathLst>
            </a:custGeom>
            <a:solidFill>
              <a:schemeClr val="bg2">
                <a:lumMod val="25000"/>
                <a:alpha val="3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05" name="フリーフォーム 1404">
              <a:extLst>
                <a:ext uri="{FF2B5EF4-FFF2-40B4-BE49-F238E27FC236}">
                  <a16:creationId xmlns:a16="http://schemas.microsoft.com/office/drawing/2014/main" id="{B54CF004-3FD7-11EF-2DD8-25D05EE9C84D}"/>
                </a:ext>
              </a:extLst>
            </p:cNvPr>
            <p:cNvSpPr/>
            <p:nvPr/>
          </p:nvSpPr>
          <p:spPr>
            <a:xfrm>
              <a:off x="3982001" y="8850822"/>
              <a:ext cx="1522185" cy="1062524"/>
            </a:xfrm>
            <a:custGeom>
              <a:avLst/>
              <a:gdLst>
                <a:gd name="connsiteX0" fmla="*/ 109552 w 1522185"/>
                <a:gd name="connsiteY0" fmla="*/ 14209 h 1062524"/>
                <a:gd name="connsiteX1" fmla="*/ 1473402 w 1522185"/>
                <a:gd name="connsiteY1" fmla="*/ 76202 h 1062524"/>
                <a:gd name="connsiteX2" fmla="*/ 1178935 w 1522185"/>
                <a:gd name="connsiteY2" fmla="*/ 184690 h 1062524"/>
                <a:gd name="connsiteX3" fmla="*/ 791477 w 1522185"/>
                <a:gd name="connsiteY3" fmla="*/ 727131 h 1062524"/>
                <a:gd name="connsiteX4" fmla="*/ 326528 w 1522185"/>
                <a:gd name="connsiteY4" fmla="*/ 1052595 h 1062524"/>
                <a:gd name="connsiteX5" fmla="*/ 109552 w 1522185"/>
                <a:gd name="connsiteY5" fmla="*/ 355171 h 1062524"/>
                <a:gd name="connsiteX6" fmla="*/ 109552 w 1522185"/>
                <a:gd name="connsiteY6" fmla="*/ 14209 h 1062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22185" h="1062524">
                  <a:moveTo>
                    <a:pt x="109552" y="14209"/>
                  </a:moveTo>
                  <a:cubicBezTo>
                    <a:pt x="336860" y="-32286"/>
                    <a:pt x="1295172" y="47789"/>
                    <a:pt x="1473402" y="76202"/>
                  </a:cubicBezTo>
                  <a:cubicBezTo>
                    <a:pt x="1651632" y="104615"/>
                    <a:pt x="1292589" y="76202"/>
                    <a:pt x="1178935" y="184690"/>
                  </a:cubicBezTo>
                  <a:cubicBezTo>
                    <a:pt x="1065281" y="293178"/>
                    <a:pt x="933545" y="582480"/>
                    <a:pt x="791477" y="727131"/>
                  </a:cubicBezTo>
                  <a:cubicBezTo>
                    <a:pt x="649409" y="871782"/>
                    <a:pt x="440182" y="1114588"/>
                    <a:pt x="326528" y="1052595"/>
                  </a:cubicBezTo>
                  <a:cubicBezTo>
                    <a:pt x="212874" y="990602"/>
                    <a:pt x="145715" y="520486"/>
                    <a:pt x="109552" y="355171"/>
                  </a:cubicBezTo>
                  <a:cubicBezTo>
                    <a:pt x="73389" y="189856"/>
                    <a:pt x="-117756" y="60704"/>
                    <a:pt x="109552" y="14209"/>
                  </a:cubicBezTo>
                  <a:close/>
                </a:path>
              </a:pathLst>
            </a:custGeom>
            <a:solidFill>
              <a:schemeClr val="bg2">
                <a:lumMod val="25000"/>
                <a:alpha val="3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06" name="フリーフォーム 1405">
              <a:extLst>
                <a:ext uri="{FF2B5EF4-FFF2-40B4-BE49-F238E27FC236}">
                  <a16:creationId xmlns:a16="http://schemas.microsoft.com/office/drawing/2014/main" id="{082639E6-94B1-CB49-DDC6-4C23D034C950}"/>
                </a:ext>
              </a:extLst>
            </p:cNvPr>
            <p:cNvSpPr/>
            <p:nvPr/>
          </p:nvSpPr>
          <p:spPr>
            <a:xfrm>
              <a:off x="5046811" y="8856445"/>
              <a:ext cx="1311348" cy="2771251"/>
            </a:xfrm>
            <a:custGeom>
              <a:avLst/>
              <a:gdLst>
                <a:gd name="connsiteX0" fmla="*/ 67630 w 1311348"/>
                <a:gd name="connsiteY0" fmla="*/ 24084 h 2771251"/>
                <a:gd name="connsiteX1" fmla="*/ 439589 w 1311348"/>
                <a:gd name="connsiteY1" fmla="*/ 520030 h 2771251"/>
                <a:gd name="connsiteX2" fmla="*/ 455087 w 1311348"/>
                <a:gd name="connsiteY2" fmla="*/ 1837386 h 2771251"/>
                <a:gd name="connsiteX3" fmla="*/ 393094 w 1311348"/>
                <a:gd name="connsiteY3" fmla="*/ 2736287 h 2771251"/>
                <a:gd name="connsiteX4" fmla="*/ 703060 w 1311348"/>
                <a:gd name="connsiteY4" fmla="*/ 2581304 h 2771251"/>
                <a:gd name="connsiteX5" fmla="*/ 1214504 w 1311348"/>
                <a:gd name="connsiteY5" fmla="*/ 2519311 h 2771251"/>
                <a:gd name="connsiteX6" fmla="*/ 1307494 w 1311348"/>
                <a:gd name="connsiteY6" fmla="*/ 1961372 h 2771251"/>
                <a:gd name="connsiteX7" fmla="*/ 1291996 w 1311348"/>
                <a:gd name="connsiteY7" fmla="*/ 1294945 h 2771251"/>
                <a:gd name="connsiteX8" fmla="*/ 1276497 w 1311348"/>
                <a:gd name="connsiteY8" fmla="*/ 1651406 h 2771251"/>
                <a:gd name="connsiteX9" fmla="*/ 1245501 w 1311348"/>
                <a:gd name="connsiteY9" fmla="*/ 163569 h 2771251"/>
                <a:gd name="connsiteX10" fmla="*/ 1059521 w 1311348"/>
                <a:gd name="connsiteY10" fmla="*/ 55080 h 2771251"/>
                <a:gd name="connsiteX11" fmla="*/ 98626 w 1311348"/>
                <a:gd name="connsiteY11" fmla="*/ 70579 h 2771251"/>
                <a:gd name="connsiteX12" fmla="*/ 67630 w 1311348"/>
                <a:gd name="connsiteY12" fmla="*/ 24084 h 2771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11348" h="2771251">
                  <a:moveTo>
                    <a:pt x="67630" y="24084"/>
                  </a:moveTo>
                  <a:cubicBezTo>
                    <a:pt x="124457" y="98992"/>
                    <a:pt x="375013" y="217813"/>
                    <a:pt x="439589" y="520030"/>
                  </a:cubicBezTo>
                  <a:cubicBezTo>
                    <a:pt x="504165" y="822247"/>
                    <a:pt x="462836" y="1468010"/>
                    <a:pt x="455087" y="1837386"/>
                  </a:cubicBezTo>
                  <a:cubicBezTo>
                    <a:pt x="447338" y="2206762"/>
                    <a:pt x="351765" y="2612301"/>
                    <a:pt x="393094" y="2736287"/>
                  </a:cubicBezTo>
                  <a:cubicBezTo>
                    <a:pt x="434423" y="2860273"/>
                    <a:pt x="566158" y="2617467"/>
                    <a:pt x="703060" y="2581304"/>
                  </a:cubicBezTo>
                  <a:cubicBezTo>
                    <a:pt x="839962" y="2545141"/>
                    <a:pt x="1113765" y="2622633"/>
                    <a:pt x="1214504" y="2519311"/>
                  </a:cubicBezTo>
                  <a:cubicBezTo>
                    <a:pt x="1315243" y="2415989"/>
                    <a:pt x="1294579" y="2165433"/>
                    <a:pt x="1307494" y="1961372"/>
                  </a:cubicBezTo>
                  <a:cubicBezTo>
                    <a:pt x="1320409" y="1757311"/>
                    <a:pt x="1297162" y="1346606"/>
                    <a:pt x="1291996" y="1294945"/>
                  </a:cubicBezTo>
                  <a:cubicBezTo>
                    <a:pt x="1286830" y="1243284"/>
                    <a:pt x="1284246" y="1839969"/>
                    <a:pt x="1276497" y="1651406"/>
                  </a:cubicBezTo>
                  <a:cubicBezTo>
                    <a:pt x="1268748" y="1462843"/>
                    <a:pt x="1281664" y="429623"/>
                    <a:pt x="1245501" y="163569"/>
                  </a:cubicBezTo>
                  <a:cubicBezTo>
                    <a:pt x="1209338" y="-102485"/>
                    <a:pt x="1250667" y="70578"/>
                    <a:pt x="1059521" y="55080"/>
                  </a:cubicBezTo>
                  <a:cubicBezTo>
                    <a:pt x="868375" y="39582"/>
                    <a:pt x="261358" y="67996"/>
                    <a:pt x="98626" y="70579"/>
                  </a:cubicBezTo>
                  <a:cubicBezTo>
                    <a:pt x="-64106" y="73162"/>
                    <a:pt x="10803" y="-50824"/>
                    <a:pt x="67630" y="24084"/>
                  </a:cubicBezTo>
                  <a:close/>
                </a:path>
              </a:pathLst>
            </a:custGeom>
            <a:solidFill>
              <a:schemeClr val="bg2">
                <a:lumMod val="25000"/>
                <a:alpha val="3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07" name="フリーフォーム 1406">
              <a:extLst>
                <a:ext uri="{FF2B5EF4-FFF2-40B4-BE49-F238E27FC236}">
                  <a16:creationId xmlns:a16="http://schemas.microsoft.com/office/drawing/2014/main" id="{536502FB-035D-F588-8680-B8F83B8A8D71}"/>
                </a:ext>
              </a:extLst>
            </p:cNvPr>
            <p:cNvSpPr/>
            <p:nvPr/>
          </p:nvSpPr>
          <p:spPr>
            <a:xfrm>
              <a:off x="4103986" y="9826033"/>
              <a:ext cx="186859" cy="915238"/>
            </a:xfrm>
            <a:custGeom>
              <a:avLst/>
              <a:gdLst>
                <a:gd name="connsiteX0" fmla="*/ 3750 w 186859"/>
                <a:gd name="connsiteY0" fmla="*/ 16299 h 915238"/>
                <a:gd name="connsiteX1" fmla="*/ 174231 w 186859"/>
                <a:gd name="connsiteY1" fmla="*/ 217777 h 915238"/>
                <a:gd name="connsiteX2" fmla="*/ 174231 w 186859"/>
                <a:gd name="connsiteY2" fmla="*/ 620733 h 915238"/>
                <a:gd name="connsiteX3" fmla="*/ 174231 w 186859"/>
                <a:gd name="connsiteY3" fmla="*/ 915201 h 915238"/>
                <a:gd name="connsiteX4" fmla="*/ 65743 w 186859"/>
                <a:gd name="connsiteY4" fmla="*/ 636231 h 915238"/>
                <a:gd name="connsiteX5" fmla="*/ 3750 w 186859"/>
                <a:gd name="connsiteY5" fmla="*/ 16299 h 915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6859" h="915238">
                  <a:moveTo>
                    <a:pt x="3750" y="16299"/>
                  </a:moveTo>
                  <a:cubicBezTo>
                    <a:pt x="21831" y="-53443"/>
                    <a:pt x="145818" y="117038"/>
                    <a:pt x="174231" y="217777"/>
                  </a:cubicBezTo>
                  <a:cubicBezTo>
                    <a:pt x="202645" y="318516"/>
                    <a:pt x="174231" y="620733"/>
                    <a:pt x="174231" y="620733"/>
                  </a:cubicBezTo>
                  <a:cubicBezTo>
                    <a:pt x="174231" y="736970"/>
                    <a:pt x="192312" y="912618"/>
                    <a:pt x="174231" y="915201"/>
                  </a:cubicBezTo>
                  <a:cubicBezTo>
                    <a:pt x="156150" y="917784"/>
                    <a:pt x="94157" y="786048"/>
                    <a:pt x="65743" y="636231"/>
                  </a:cubicBezTo>
                  <a:cubicBezTo>
                    <a:pt x="37330" y="486414"/>
                    <a:pt x="-14331" y="86041"/>
                    <a:pt x="3750" y="16299"/>
                  </a:cubicBezTo>
                  <a:close/>
                </a:path>
              </a:pathLst>
            </a:custGeom>
            <a:solidFill>
              <a:srgbClr val="F0636D">
                <a:alpha val="7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408" name="グループ化 1407">
              <a:extLst>
                <a:ext uri="{FF2B5EF4-FFF2-40B4-BE49-F238E27FC236}">
                  <a16:creationId xmlns:a16="http://schemas.microsoft.com/office/drawing/2014/main" id="{FAB86C7D-00F2-FB2F-DC40-CED56B7D2C83}"/>
                </a:ext>
              </a:extLst>
            </p:cNvPr>
            <p:cNvGrpSpPr/>
            <p:nvPr/>
          </p:nvGrpSpPr>
          <p:grpSpPr>
            <a:xfrm>
              <a:off x="4053664" y="6113299"/>
              <a:ext cx="673285" cy="561689"/>
              <a:chOff x="845616" y="6546735"/>
              <a:chExt cx="673285" cy="561689"/>
            </a:xfrm>
          </p:grpSpPr>
          <p:sp>
            <p:nvSpPr>
              <p:cNvPr id="1425" name="フリーフォーム 1424">
                <a:extLst>
                  <a:ext uri="{FF2B5EF4-FFF2-40B4-BE49-F238E27FC236}">
                    <a16:creationId xmlns:a16="http://schemas.microsoft.com/office/drawing/2014/main" id="{C5C9021B-F108-7783-D96A-C8A05DB08DA9}"/>
                  </a:ext>
                </a:extLst>
              </p:cNvPr>
              <p:cNvSpPr/>
              <p:nvPr/>
            </p:nvSpPr>
            <p:spPr>
              <a:xfrm>
                <a:off x="845616" y="6546735"/>
                <a:ext cx="673285" cy="561689"/>
              </a:xfrm>
              <a:custGeom>
                <a:avLst/>
                <a:gdLst>
                  <a:gd name="connsiteX0" fmla="*/ 192770 w 673285"/>
                  <a:gd name="connsiteY0" fmla="*/ 551117 h 561689"/>
                  <a:gd name="connsiteX1" fmla="*/ 22289 w 673285"/>
                  <a:gd name="connsiteY1" fmla="*/ 365137 h 561689"/>
                  <a:gd name="connsiteX2" fmla="*/ 22289 w 673285"/>
                  <a:gd name="connsiteY2" fmla="*/ 163659 h 561689"/>
                  <a:gd name="connsiteX3" fmla="*/ 208269 w 673285"/>
                  <a:gd name="connsiteY3" fmla="*/ 8676 h 561689"/>
                  <a:gd name="connsiteX4" fmla="*/ 502737 w 673285"/>
                  <a:gd name="connsiteY4" fmla="*/ 55171 h 561689"/>
                  <a:gd name="connsiteX5" fmla="*/ 673218 w 673285"/>
                  <a:gd name="connsiteY5" fmla="*/ 349639 h 561689"/>
                  <a:gd name="connsiteX6" fmla="*/ 518235 w 673285"/>
                  <a:gd name="connsiteY6" fmla="*/ 520120 h 561689"/>
                  <a:gd name="connsiteX7" fmla="*/ 192770 w 673285"/>
                  <a:gd name="connsiteY7" fmla="*/ 551117 h 5616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73285" h="561689">
                    <a:moveTo>
                      <a:pt x="192770" y="551117"/>
                    </a:moveTo>
                    <a:cubicBezTo>
                      <a:pt x="110112" y="525287"/>
                      <a:pt x="50702" y="429713"/>
                      <a:pt x="22289" y="365137"/>
                    </a:cubicBezTo>
                    <a:cubicBezTo>
                      <a:pt x="-6124" y="300561"/>
                      <a:pt x="-8708" y="223069"/>
                      <a:pt x="22289" y="163659"/>
                    </a:cubicBezTo>
                    <a:cubicBezTo>
                      <a:pt x="53286" y="104249"/>
                      <a:pt x="128194" y="26757"/>
                      <a:pt x="208269" y="8676"/>
                    </a:cubicBezTo>
                    <a:cubicBezTo>
                      <a:pt x="288344" y="-9405"/>
                      <a:pt x="425246" y="-1656"/>
                      <a:pt x="502737" y="55171"/>
                    </a:cubicBezTo>
                    <a:cubicBezTo>
                      <a:pt x="580228" y="111998"/>
                      <a:pt x="670635" y="272148"/>
                      <a:pt x="673218" y="349639"/>
                    </a:cubicBezTo>
                    <a:cubicBezTo>
                      <a:pt x="675801" y="427130"/>
                      <a:pt x="603476" y="489124"/>
                      <a:pt x="518235" y="520120"/>
                    </a:cubicBezTo>
                    <a:cubicBezTo>
                      <a:pt x="432994" y="551116"/>
                      <a:pt x="275428" y="576947"/>
                      <a:pt x="192770" y="551117"/>
                    </a:cubicBezTo>
                    <a:close/>
                  </a:path>
                </a:pathLst>
              </a:cu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26" name="フリーフォーム 1425">
                <a:extLst>
                  <a:ext uri="{FF2B5EF4-FFF2-40B4-BE49-F238E27FC236}">
                    <a16:creationId xmlns:a16="http://schemas.microsoft.com/office/drawing/2014/main" id="{CB40CC99-0E62-8430-7F2C-4A50BB237C0B}"/>
                  </a:ext>
                </a:extLst>
              </p:cNvPr>
              <p:cNvSpPr/>
              <p:nvPr/>
            </p:nvSpPr>
            <p:spPr>
              <a:xfrm>
                <a:off x="922178" y="6615545"/>
                <a:ext cx="466657" cy="465808"/>
              </a:xfrm>
              <a:custGeom>
                <a:avLst/>
                <a:gdLst>
                  <a:gd name="connsiteX0" fmla="*/ 515000 w 1259815"/>
                  <a:gd name="connsiteY0" fmla="*/ 0 h 1257524"/>
                  <a:gd name="connsiteX1" fmla="*/ 253743 w 1259815"/>
                  <a:gd name="connsiteY1" fmla="*/ 171450 h 1257524"/>
                  <a:gd name="connsiteX2" fmla="*/ 237414 w 1259815"/>
                  <a:gd name="connsiteY2" fmla="*/ 375557 h 1257524"/>
                  <a:gd name="connsiteX3" fmla="*/ 327222 w 1259815"/>
                  <a:gd name="connsiteY3" fmla="*/ 661307 h 1257524"/>
                  <a:gd name="connsiteX4" fmla="*/ 392536 w 1259815"/>
                  <a:gd name="connsiteY4" fmla="*/ 742950 h 1257524"/>
                  <a:gd name="connsiteX5" fmla="*/ 417029 w 1259815"/>
                  <a:gd name="connsiteY5" fmla="*/ 661307 h 1257524"/>
                  <a:gd name="connsiteX6" fmla="*/ 531329 w 1259815"/>
                  <a:gd name="connsiteY6" fmla="*/ 440871 h 1257524"/>
                  <a:gd name="connsiteX7" fmla="*/ 694614 w 1259815"/>
                  <a:gd name="connsiteY7" fmla="*/ 302079 h 1257524"/>
                  <a:gd name="connsiteX8" fmla="*/ 686450 w 1259815"/>
                  <a:gd name="connsiteY8" fmla="*/ 261257 h 1257524"/>
                  <a:gd name="connsiteX9" fmla="*/ 417029 w 1259815"/>
                  <a:gd name="connsiteY9" fmla="*/ 261257 h 1257524"/>
                  <a:gd name="connsiteX10" fmla="*/ 368043 w 1259815"/>
                  <a:gd name="connsiteY10" fmla="*/ 253093 h 1257524"/>
                  <a:gd name="connsiteX11" fmla="*/ 563986 w 1259815"/>
                  <a:gd name="connsiteY11" fmla="*/ 204107 h 1257524"/>
                  <a:gd name="connsiteX12" fmla="*/ 702779 w 1259815"/>
                  <a:gd name="connsiteY12" fmla="*/ 171450 h 1257524"/>
                  <a:gd name="connsiteX13" fmla="*/ 808914 w 1259815"/>
                  <a:gd name="connsiteY13" fmla="*/ 220436 h 1257524"/>
                  <a:gd name="connsiteX14" fmla="*/ 759929 w 1259815"/>
                  <a:gd name="connsiteY14" fmla="*/ 375557 h 1257524"/>
                  <a:gd name="connsiteX15" fmla="*/ 629300 w 1259815"/>
                  <a:gd name="connsiteY15" fmla="*/ 547007 h 1257524"/>
                  <a:gd name="connsiteX16" fmla="*/ 629300 w 1259815"/>
                  <a:gd name="connsiteY16" fmla="*/ 653143 h 1257524"/>
                  <a:gd name="connsiteX17" fmla="*/ 768093 w 1259815"/>
                  <a:gd name="connsiteY17" fmla="*/ 710293 h 1257524"/>
                  <a:gd name="connsiteX18" fmla="*/ 939543 w 1259815"/>
                  <a:gd name="connsiteY18" fmla="*/ 636814 h 1257524"/>
                  <a:gd name="connsiteX19" fmla="*/ 1045679 w 1259815"/>
                  <a:gd name="connsiteY19" fmla="*/ 342900 h 1257524"/>
                  <a:gd name="connsiteX20" fmla="*/ 972200 w 1259815"/>
                  <a:gd name="connsiteY20" fmla="*/ 106136 h 1257524"/>
                  <a:gd name="connsiteX21" fmla="*/ 784422 w 1259815"/>
                  <a:gd name="connsiteY21" fmla="*/ 16329 h 1257524"/>
                  <a:gd name="connsiteX22" fmla="*/ 1086500 w 1259815"/>
                  <a:gd name="connsiteY22" fmla="*/ 220436 h 1257524"/>
                  <a:gd name="connsiteX23" fmla="*/ 1127322 w 1259815"/>
                  <a:gd name="connsiteY23" fmla="*/ 506186 h 1257524"/>
                  <a:gd name="connsiteX24" fmla="*/ 1225293 w 1259815"/>
                  <a:gd name="connsiteY24" fmla="*/ 383721 h 1257524"/>
                  <a:gd name="connsiteX25" fmla="*/ 1151814 w 1259815"/>
                  <a:gd name="connsiteY25" fmla="*/ 677636 h 1257524"/>
                  <a:gd name="connsiteX26" fmla="*/ 1257950 w 1259815"/>
                  <a:gd name="connsiteY26" fmla="*/ 579664 h 1257524"/>
                  <a:gd name="connsiteX27" fmla="*/ 1208964 w 1259815"/>
                  <a:gd name="connsiteY27" fmla="*/ 751114 h 1257524"/>
                  <a:gd name="connsiteX28" fmla="*/ 1078336 w 1259815"/>
                  <a:gd name="connsiteY28" fmla="*/ 1094014 h 1257524"/>
                  <a:gd name="connsiteX29" fmla="*/ 645629 w 1259815"/>
                  <a:gd name="connsiteY29" fmla="*/ 1257300 h 1257524"/>
                  <a:gd name="connsiteX30" fmla="*/ 335386 w 1259815"/>
                  <a:gd name="connsiteY30" fmla="*/ 1118507 h 1257524"/>
                  <a:gd name="connsiteX31" fmla="*/ 25143 w 1259815"/>
                  <a:gd name="connsiteY31" fmla="*/ 710293 h 1257524"/>
                  <a:gd name="connsiteX32" fmla="*/ 123114 w 1259815"/>
                  <a:gd name="connsiteY32" fmla="*/ 816429 h 1257524"/>
                  <a:gd name="connsiteX33" fmla="*/ 650 w 1259815"/>
                  <a:gd name="connsiteY33" fmla="*/ 547007 h 1257524"/>
                  <a:gd name="connsiteX34" fmla="*/ 188429 w 1259815"/>
                  <a:gd name="connsiteY34" fmla="*/ 734786 h 1257524"/>
                  <a:gd name="connsiteX35" fmla="*/ 8814 w 1259815"/>
                  <a:gd name="connsiteY35" fmla="*/ 375557 h 1257524"/>
                  <a:gd name="connsiteX36" fmla="*/ 155772 w 1259815"/>
                  <a:gd name="connsiteY36" fmla="*/ 473529 h 1257524"/>
                  <a:gd name="connsiteX37" fmla="*/ 123114 w 1259815"/>
                  <a:gd name="connsiteY37" fmla="*/ 236764 h 1257524"/>
                  <a:gd name="connsiteX38" fmla="*/ 245579 w 1259815"/>
                  <a:gd name="connsiteY38" fmla="*/ 130629 h 1257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259815" h="1257524">
                    <a:moveTo>
                      <a:pt x="515000" y="0"/>
                    </a:moveTo>
                    <a:cubicBezTo>
                      <a:pt x="407503" y="54428"/>
                      <a:pt x="300007" y="108857"/>
                      <a:pt x="253743" y="171450"/>
                    </a:cubicBezTo>
                    <a:cubicBezTo>
                      <a:pt x="207479" y="234043"/>
                      <a:pt x="225168" y="293914"/>
                      <a:pt x="237414" y="375557"/>
                    </a:cubicBezTo>
                    <a:cubicBezTo>
                      <a:pt x="249660" y="457200"/>
                      <a:pt x="301368" y="600075"/>
                      <a:pt x="327222" y="661307"/>
                    </a:cubicBezTo>
                    <a:cubicBezTo>
                      <a:pt x="353076" y="722539"/>
                      <a:pt x="377568" y="742950"/>
                      <a:pt x="392536" y="742950"/>
                    </a:cubicBezTo>
                    <a:cubicBezTo>
                      <a:pt x="407504" y="742950"/>
                      <a:pt x="393897" y="711654"/>
                      <a:pt x="417029" y="661307"/>
                    </a:cubicBezTo>
                    <a:cubicBezTo>
                      <a:pt x="440161" y="610961"/>
                      <a:pt x="485065" y="500742"/>
                      <a:pt x="531329" y="440871"/>
                    </a:cubicBezTo>
                    <a:cubicBezTo>
                      <a:pt x="577593" y="381000"/>
                      <a:pt x="668761" y="332015"/>
                      <a:pt x="694614" y="302079"/>
                    </a:cubicBezTo>
                    <a:cubicBezTo>
                      <a:pt x="720467" y="272143"/>
                      <a:pt x="732714" y="268061"/>
                      <a:pt x="686450" y="261257"/>
                    </a:cubicBezTo>
                    <a:cubicBezTo>
                      <a:pt x="640186" y="254453"/>
                      <a:pt x="470097" y="262618"/>
                      <a:pt x="417029" y="261257"/>
                    </a:cubicBezTo>
                    <a:cubicBezTo>
                      <a:pt x="363961" y="259896"/>
                      <a:pt x="343550" y="262618"/>
                      <a:pt x="368043" y="253093"/>
                    </a:cubicBezTo>
                    <a:cubicBezTo>
                      <a:pt x="392536" y="243568"/>
                      <a:pt x="563986" y="204107"/>
                      <a:pt x="563986" y="204107"/>
                    </a:cubicBezTo>
                    <a:cubicBezTo>
                      <a:pt x="619775" y="190500"/>
                      <a:pt x="661958" y="168729"/>
                      <a:pt x="702779" y="171450"/>
                    </a:cubicBezTo>
                    <a:cubicBezTo>
                      <a:pt x="743600" y="174171"/>
                      <a:pt x="799389" y="186418"/>
                      <a:pt x="808914" y="220436"/>
                    </a:cubicBezTo>
                    <a:cubicBezTo>
                      <a:pt x="818439" y="254454"/>
                      <a:pt x="789865" y="321129"/>
                      <a:pt x="759929" y="375557"/>
                    </a:cubicBezTo>
                    <a:cubicBezTo>
                      <a:pt x="729993" y="429985"/>
                      <a:pt x="651072" y="500743"/>
                      <a:pt x="629300" y="547007"/>
                    </a:cubicBezTo>
                    <a:cubicBezTo>
                      <a:pt x="607529" y="593271"/>
                      <a:pt x="606168" y="625929"/>
                      <a:pt x="629300" y="653143"/>
                    </a:cubicBezTo>
                    <a:cubicBezTo>
                      <a:pt x="652432" y="680357"/>
                      <a:pt x="716386" y="713015"/>
                      <a:pt x="768093" y="710293"/>
                    </a:cubicBezTo>
                    <a:cubicBezTo>
                      <a:pt x="819800" y="707572"/>
                      <a:pt x="893279" y="698046"/>
                      <a:pt x="939543" y="636814"/>
                    </a:cubicBezTo>
                    <a:cubicBezTo>
                      <a:pt x="985807" y="575582"/>
                      <a:pt x="1040236" y="431346"/>
                      <a:pt x="1045679" y="342900"/>
                    </a:cubicBezTo>
                    <a:cubicBezTo>
                      <a:pt x="1051122" y="254454"/>
                      <a:pt x="1015743" y="160564"/>
                      <a:pt x="972200" y="106136"/>
                    </a:cubicBezTo>
                    <a:cubicBezTo>
                      <a:pt x="928657" y="51708"/>
                      <a:pt x="765372" y="-2721"/>
                      <a:pt x="784422" y="16329"/>
                    </a:cubicBezTo>
                    <a:cubicBezTo>
                      <a:pt x="803472" y="35379"/>
                      <a:pt x="1029350" y="138793"/>
                      <a:pt x="1086500" y="220436"/>
                    </a:cubicBezTo>
                    <a:cubicBezTo>
                      <a:pt x="1143650" y="302079"/>
                      <a:pt x="1104190" y="478972"/>
                      <a:pt x="1127322" y="506186"/>
                    </a:cubicBezTo>
                    <a:cubicBezTo>
                      <a:pt x="1150454" y="533400"/>
                      <a:pt x="1221211" y="355146"/>
                      <a:pt x="1225293" y="383721"/>
                    </a:cubicBezTo>
                    <a:cubicBezTo>
                      <a:pt x="1229375" y="412296"/>
                      <a:pt x="1146371" y="644979"/>
                      <a:pt x="1151814" y="677636"/>
                    </a:cubicBezTo>
                    <a:cubicBezTo>
                      <a:pt x="1157257" y="710293"/>
                      <a:pt x="1248425" y="567418"/>
                      <a:pt x="1257950" y="579664"/>
                    </a:cubicBezTo>
                    <a:cubicBezTo>
                      <a:pt x="1267475" y="591910"/>
                      <a:pt x="1238900" y="665389"/>
                      <a:pt x="1208964" y="751114"/>
                    </a:cubicBezTo>
                    <a:cubicBezTo>
                      <a:pt x="1179028" y="836839"/>
                      <a:pt x="1172225" y="1009650"/>
                      <a:pt x="1078336" y="1094014"/>
                    </a:cubicBezTo>
                    <a:cubicBezTo>
                      <a:pt x="984447" y="1178378"/>
                      <a:pt x="769454" y="1253218"/>
                      <a:pt x="645629" y="1257300"/>
                    </a:cubicBezTo>
                    <a:cubicBezTo>
                      <a:pt x="521804" y="1261382"/>
                      <a:pt x="438800" y="1209675"/>
                      <a:pt x="335386" y="1118507"/>
                    </a:cubicBezTo>
                    <a:cubicBezTo>
                      <a:pt x="231972" y="1027339"/>
                      <a:pt x="60522" y="760639"/>
                      <a:pt x="25143" y="710293"/>
                    </a:cubicBezTo>
                    <a:cubicBezTo>
                      <a:pt x="-10236" y="659947"/>
                      <a:pt x="127196" y="843643"/>
                      <a:pt x="123114" y="816429"/>
                    </a:cubicBezTo>
                    <a:cubicBezTo>
                      <a:pt x="119032" y="789215"/>
                      <a:pt x="-10236" y="560614"/>
                      <a:pt x="650" y="547007"/>
                    </a:cubicBezTo>
                    <a:cubicBezTo>
                      <a:pt x="11536" y="533400"/>
                      <a:pt x="187068" y="763361"/>
                      <a:pt x="188429" y="734786"/>
                    </a:cubicBezTo>
                    <a:cubicBezTo>
                      <a:pt x="189790" y="706211"/>
                      <a:pt x="14257" y="419100"/>
                      <a:pt x="8814" y="375557"/>
                    </a:cubicBezTo>
                    <a:cubicBezTo>
                      <a:pt x="3371" y="332014"/>
                      <a:pt x="136722" y="496661"/>
                      <a:pt x="155772" y="473529"/>
                    </a:cubicBezTo>
                    <a:cubicBezTo>
                      <a:pt x="174822" y="450397"/>
                      <a:pt x="108146" y="293914"/>
                      <a:pt x="123114" y="236764"/>
                    </a:cubicBezTo>
                    <a:cubicBezTo>
                      <a:pt x="138082" y="179614"/>
                      <a:pt x="191830" y="155121"/>
                      <a:pt x="245579" y="130629"/>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409" name="フリーフォーム 1408">
              <a:extLst>
                <a:ext uri="{FF2B5EF4-FFF2-40B4-BE49-F238E27FC236}">
                  <a16:creationId xmlns:a16="http://schemas.microsoft.com/office/drawing/2014/main" id="{D51E80C2-0FC2-288F-6BA3-9B41C57848C6}"/>
                </a:ext>
              </a:extLst>
            </p:cNvPr>
            <p:cNvSpPr/>
            <p:nvPr/>
          </p:nvSpPr>
          <p:spPr>
            <a:xfrm>
              <a:off x="4084781" y="8964868"/>
              <a:ext cx="149487" cy="847599"/>
            </a:xfrm>
            <a:custGeom>
              <a:avLst/>
              <a:gdLst>
                <a:gd name="connsiteX0" fmla="*/ 1244 w 149487"/>
                <a:gd name="connsiteY0" fmla="*/ 89 h 847599"/>
                <a:gd name="connsiteX1" fmla="*/ 148316 w 149487"/>
                <a:gd name="connsiteY1" fmla="*/ 115188 h 847599"/>
                <a:gd name="connsiteX2" fmla="*/ 71583 w 149487"/>
                <a:gd name="connsiteY2" fmla="*/ 211104 h 847599"/>
                <a:gd name="connsiteX3" fmla="*/ 97160 w 149487"/>
                <a:gd name="connsiteY3" fmla="*/ 390147 h 847599"/>
                <a:gd name="connsiteX4" fmla="*/ 65188 w 149487"/>
                <a:gd name="connsiteY4" fmla="*/ 460486 h 847599"/>
                <a:gd name="connsiteX5" fmla="*/ 129132 w 149487"/>
                <a:gd name="connsiteY5" fmla="*/ 543613 h 847599"/>
                <a:gd name="connsiteX6" fmla="*/ 71583 w 149487"/>
                <a:gd name="connsiteY6" fmla="*/ 690684 h 847599"/>
                <a:gd name="connsiteX7" fmla="*/ 116343 w 149487"/>
                <a:gd name="connsiteY7" fmla="*/ 844150 h 847599"/>
                <a:gd name="connsiteX8" fmla="*/ 65188 w 149487"/>
                <a:gd name="connsiteY8" fmla="*/ 773812 h 847599"/>
                <a:gd name="connsiteX9" fmla="*/ 90766 w 149487"/>
                <a:gd name="connsiteY9" fmla="*/ 511641 h 847599"/>
                <a:gd name="connsiteX10" fmla="*/ 7639 w 149487"/>
                <a:gd name="connsiteY10" fmla="*/ 249470 h 847599"/>
                <a:gd name="connsiteX11" fmla="*/ 84371 w 149487"/>
                <a:gd name="connsiteY11" fmla="*/ 179132 h 847599"/>
                <a:gd name="connsiteX12" fmla="*/ 77977 w 149487"/>
                <a:gd name="connsiteY12" fmla="*/ 134371 h 847599"/>
                <a:gd name="connsiteX13" fmla="*/ 1244 w 149487"/>
                <a:gd name="connsiteY13" fmla="*/ 89 h 847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487" h="847599">
                  <a:moveTo>
                    <a:pt x="1244" y="89"/>
                  </a:moveTo>
                  <a:cubicBezTo>
                    <a:pt x="12967" y="-3108"/>
                    <a:pt x="136593" y="80019"/>
                    <a:pt x="148316" y="115188"/>
                  </a:cubicBezTo>
                  <a:cubicBezTo>
                    <a:pt x="160039" y="150357"/>
                    <a:pt x="80109" y="165277"/>
                    <a:pt x="71583" y="211104"/>
                  </a:cubicBezTo>
                  <a:cubicBezTo>
                    <a:pt x="63057" y="256931"/>
                    <a:pt x="98226" y="348583"/>
                    <a:pt x="97160" y="390147"/>
                  </a:cubicBezTo>
                  <a:cubicBezTo>
                    <a:pt x="96094" y="431711"/>
                    <a:pt x="59859" y="434908"/>
                    <a:pt x="65188" y="460486"/>
                  </a:cubicBezTo>
                  <a:cubicBezTo>
                    <a:pt x="70517" y="486064"/>
                    <a:pt x="128066" y="505247"/>
                    <a:pt x="129132" y="543613"/>
                  </a:cubicBezTo>
                  <a:cubicBezTo>
                    <a:pt x="130198" y="581979"/>
                    <a:pt x="73714" y="640595"/>
                    <a:pt x="71583" y="690684"/>
                  </a:cubicBezTo>
                  <a:cubicBezTo>
                    <a:pt x="69452" y="740773"/>
                    <a:pt x="117409" y="830295"/>
                    <a:pt x="116343" y="844150"/>
                  </a:cubicBezTo>
                  <a:cubicBezTo>
                    <a:pt x="115277" y="858005"/>
                    <a:pt x="69451" y="829230"/>
                    <a:pt x="65188" y="773812"/>
                  </a:cubicBezTo>
                  <a:cubicBezTo>
                    <a:pt x="60925" y="718394"/>
                    <a:pt x="100357" y="599031"/>
                    <a:pt x="90766" y="511641"/>
                  </a:cubicBezTo>
                  <a:cubicBezTo>
                    <a:pt x="81175" y="424251"/>
                    <a:pt x="8705" y="304888"/>
                    <a:pt x="7639" y="249470"/>
                  </a:cubicBezTo>
                  <a:cubicBezTo>
                    <a:pt x="6573" y="194052"/>
                    <a:pt x="72648" y="198315"/>
                    <a:pt x="84371" y="179132"/>
                  </a:cubicBezTo>
                  <a:cubicBezTo>
                    <a:pt x="96094" y="159949"/>
                    <a:pt x="91831" y="162080"/>
                    <a:pt x="77977" y="134371"/>
                  </a:cubicBezTo>
                  <a:cubicBezTo>
                    <a:pt x="64123" y="106662"/>
                    <a:pt x="-10479" y="3286"/>
                    <a:pt x="1244" y="89"/>
                  </a:cubicBezTo>
                  <a:close/>
                </a:path>
              </a:pathLst>
            </a:cu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10" name="フリーフォーム 1409">
              <a:extLst>
                <a:ext uri="{FF2B5EF4-FFF2-40B4-BE49-F238E27FC236}">
                  <a16:creationId xmlns:a16="http://schemas.microsoft.com/office/drawing/2014/main" id="{3F194226-50CB-DB93-62AF-3FC5D9EDAE53}"/>
                </a:ext>
              </a:extLst>
            </p:cNvPr>
            <p:cNvSpPr/>
            <p:nvPr/>
          </p:nvSpPr>
          <p:spPr>
            <a:xfrm>
              <a:off x="4947022" y="5901934"/>
              <a:ext cx="153082" cy="1335787"/>
            </a:xfrm>
            <a:custGeom>
              <a:avLst/>
              <a:gdLst>
                <a:gd name="connsiteX0" fmla="*/ 18594 w 153082"/>
                <a:gd name="connsiteY0" fmla="*/ 153695 h 1335787"/>
                <a:gd name="connsiteX1" fmla="*/ 18594 w 153082"/>
                <a:gd name="connsiteY1" fmla="*/ 2304 h 1335787"/>
                <a:gd name="connsiteX2" fmla="*/ 121540 w 153082"/>
                <a:gd name="connsiteY2" fmla="*/ 74972 h 1335787"/>
                <a:gd name="connsiteX3" fmla="*/ 103373 w 153082"/>
                <a:gd name="connsiteY3" fmla="*/ 244530 h 1335787"/>
                <a:gd name="connsiteX4" fmla="*/ 18594 w 153082"/>
                <a:gd name="connsiteY4" fmla="*/ 323253 h 1335787"/>
                <a:gd name="connsiteX5" fmla="*/ 79150 w 153082"/>
                <a:gd name="connsiteY5" fmla="*/ 498866 h 1335787"/>
                <a:gd name="connsiteX6" fmla="*/ 427 w 153082"/>
                <a:gd name="connsiteY6" fmla="*/ 692646 h 1335787"/>
                <a:gd name="connsiteX7" fmla="*/ 121540 w 153082"/>
                <a:gd name="connsiteY7" fmla="*/ 850092 h 1335787"/>
                <a:gd name="connsiteX8" fmla="*/ 42816 w 153082"/>
                <a:gd name="connsiteY8" fmla="*/ 1019650 h 1335787"/>
                <a:gd name="connsiteX9" fmla="*/ 97317 w 153082"/>
                <a:gd name="connsiteY9" fmla="*/ 1152874 h 1335787"/>
                <a:gd name="connsiteX10" fmla="*/ 48872 w 153082"/>
                <a:gd name="connsiteY10" fmla="*/ 1334543 h 1335787"/>
                <a:gd name="connsiteX11" fmla="*/ 145762 w 153082"/>
                <a:gd name="connsiteY11" fmla="*/ 1055984 h 1335787"/>
                <a:gd name="connsiteX12" fmla="*/ 30705 w 153082"/>
                <a:gd name="connsiteY12" fmla="*/ 771369 h 1335787"/>
                <a:gd name="connsiteX13" fmla="*/ 6483 w 153082"/>
                <a:gd name="connsiteY13" fmla="*/ 438310 h 1335787"/>
                <a:gd name="connsiteX14" fmla="*/ 103373 w 153082"/>
                <a:gd name="connsiteY14" fmla="*/ 232418 h 1335787"/>
                <a:gd name="connsiteX15" fmla="*/ 151818 w 153082"/>
                <a:gd name="connsiteY15" fmla="*/ 117361 h 1335787"/>
                <a:gd name="connsiteX16" fmla="*/ 18594 w 153082"/>
                <a:gd name="connsiteY16" fmla="*/ 153695 h 1335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53082" h="1335787">
                  <a:moveTo>
                    <a:pt x="18594" y="153695"/>
                  </a:moveTo>
                  <a:cubicBezTo>
                    <a:pt x="-3610" y="134519"/>
                    <a:pt x="1436" y="15425"/>
                    <a:pt x="18594" y="2304"/>
                  </a:cubicBezTo>
                  <a:cubicBezTo>
                    <a:pt x="35752" y="-10817"/>
                    <a:pt x="107410" y="34601"/>
                    <a:pt x="121540" y="74972"/>
                  </a:cubicBezTo>
                  <a:cubicBezTo>
                    <a:pt x="135670" y="115343"/>
                    <a:pt x="120531" y="203150"/>
                    <a:pt x="103373" y="244530"/>
                  </a:cubicBezTo>
                  <a:cubicBezTo>
                    <a:pt x="86215" y="285910"/>
                    <a:pt x="22631" y="280864"/>
                    <a:pt x="18594" y="323253"/>
                  </a:cubicBezTo>
                  <a:cubicBezTo>
                    <a:pt x="14557" y="365642"/>
                    <a:pt x="82178" y="437301"/>
                    <a:pt x="79150" y="498866"/>
                  </a:cubicBezTo>
                  <a:cubicBezTo>
                    <a:pt x="76122" y="560432"/>
                    <a:pt x="-6638" y="634108"/>
                    <a:pt x="427" y="692646"/>
                  </a:cubicBezTo>
                  <a:cubicBezTo>
                    <a:pt x="7492" y="751184"/>
                    <a:pt x="114475" y="795591"/>
                    <a:pt x="121540" y="850092"/>
                  </a:cubicBezTo>
                  <a:cubicBezTo>
                    <a:pt x="128605" y="904593"/>
                    <a:pt x="46853" y="969186"/>
                    <a:pt x="42816" y="1019650"/>
                  </a:cubicBezTo>
                  <a:cubicBezTo>
                    <a:pt x="38779" y="1070114"/>
                    <a:pt x="96308" y="1100392"/>
                    <a:pt x="97317" y="1152874"/>
                  </a:cubicBezTo>
                  <a:cubicBezTo>
                    <a:pt x="98326" y="1205356"/>
                    <a:pt x="40798" y="1350691"/>
                    <a:pt x="48872" y="1334543"/>
                  </a:cubicBezTo>
                  <a:cubicBezTo>
                    <a:pt x="56946" y="1318395"/>
                    <a:pt x="148790" y="1149846"/>
                    <a:pt x="145762" y="1055984"/>
                  </a:cubicBezTo>
                  <a:cubicBezTo>
                    <a:pt x="142734" y="962122"/>
                    <a:pt x="53918" y="874315"/>
                    <a:pt x="30705" y="771369"/>
                  </a:cubicBezTo>
                  <a:cubicBezTo>
                    <a:pt x="7492" y="668423"/>
                    <a:pt x="-5628" y="528135"/>
                    <a:pt x="6483" y="438310"/>
                  </a:cubicBezTo>
                  <a:cubicBezTo>
                    <a:pt x="18594" y="348485"/>
                    <a:pt x="79151" y="285910"/>
                    <a:pt x="103373" y="232418"/>
                  </a:cubicBezTo>
                  <a:cubicBezTo>
                    <a:pt x="127596" y="178927"/>
                    <a:pt x="159892" y="132500"/>
                    <a:pt x="151818" y="117361"/>
                  </a:cubicBezTo>
                  <a:cubicBezTo>
                    <a:pt x="143744" y="102222"/>
                    <a:pt x="40798" y="172871"/>
                    <a:pt x="18594" y="153695"/>
                  </a:cubicBezTo>
                  <a:close/>
                </a:path>
              </a:pathLst>
            </a:cu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11" name="フリーフォーム 1410">
              <a:extLst>
                <a:ext uri="{FF2B5EF4-FFF2-40B4-BE49-F238E27FC236}">
                  <a16:creationId xmlns:a16="http://schemas.microsoft.com/office/drawing/2014/main" id="{3A2EA063-79B6-39A1-D1C1-A154465F7D6E}"/>
                </a:ext>
              </a:extLst>
            </p:cNvPr>
            <p:cNvSpPr/>
            <p:nvPr/>
          </p:nvSpPr>
          <p:spPr>
            <a:xfrm>
              <a:off x="2717296" y="876775"/>
              <a:ext cx="4437734" cy="1626804"/>
            </a:xfrm>
            <a:custGeom>
              <a:avLst/>
              <a:gdLst>
                <a:gd name="connsiteX0" fmla="*/ 1841 w 4437734"/>
                <a:gd name="connsiteY0" fmla="*/ 13562 h 1626804"/>
                <a:gd name="connsiteX1" fmla="*/ 1926893 w 4437734"/>
                <a:gd name="connsiteY1" fmla="*/ 687330 h 1626804"/>
                <a:gd name="connsiteX2" fmla="*/ 3057862 w 4437734"/>
                <a:gd name="connsiteY2" fmla="*/ 1385162 h 1626804"/>
                <a:gd name="connsiteX3" fmla="*/ 4357272 w 4437734"/>
                <a:gd name="connsiteY3" fmla="*/ 1625793 h 1626804"/>
                <a:gd name="connsiteX4" fmla="*/ 4092578 w 4437734"/>
                <a:gd name="connsiteY4" fmla="*/ 1312972 h 1626804"/>
                <a:gd name="connsiteX5" fmla="*/ 2408157 w 4437734"/>
                <a:gd name="connsiteY5" fmla="*/ 783583 h 1626804"/>
                <a:gd name="connsiteX6" fmla="*/ 1590009 w 4437734"/>
                <a:gd name="connsiteY6" fmla="*/ 278257 h 1626804"/>
                <a:gd name="connsiteX7" fmla="*/ 1841 w 4437734"/>
                <a:gd name="connsiteY7" fmla="*/ 13562 h 1626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437734" h="1626804">
                  <a:moveTo>
                    <a:pt x="1841" y="13562"/>
                  </a:moveTo>
                  <a:cubicBezTo>
                    <a:pt x="57988" y="81741"/>
                    <a:pt x="1417556" y="458730"/>
                    <a:pt x="1926893" y="687330"/>
                  </a:cubicBezTo>
                  <a:cubicBezTo>
                    <a:pt x="2436230" y="915930"/>
                    <a:pt x="2652799" y="1228751"/>
                    <a:pt x="3057862" y="1385162"/>
                  </a:cubicBezTo>
                  <a:cubicBezTo>
                    <a:pt x="3462925" y="1541573"/>
                    <a:pt x="4184819" y="1637825"/>
                    <a:pt x="4357272" y="1625793"/>
                  </a:cubicBezTo>
                  <a:cubicBezTo>
                    <a:pt x="4529725" y="1613761"/>
                    <a:pt x="4417430" y="1453340"/>
                    <a:pt x="4092578" y="1312972"/>
                  </a:cubicBezTo>
                  <a:cubicBezTo>
                    <a:pt x="3767726" y="1172604"/>
                    <a:pt x="2825252" y="956035"/>
                    <a:pt x="2408157" y="783583"/>
                  </a:cubicBezTo>
                  <a:cubicBezTo>
                    <a:pt x="1991062" y="611131"/>
                    <a:pt x="1991062" y="406594"/>
                    <a:pt x="1590009" y="278257"/>
                  </a:cubicBezTo>
                  <a:cubicBezTo>
                    <a:pt x="1188956" y="149920"/>
                    <a:pt x="-54306" y="-54617"/>
                    <a:pt x="1841" y="13562"/>
                  </a:cubicBezTo>
                  <a:close/>
                </a:path>
              </a:pathLst>
            </a:custGeom>
            <a:solidFill>
              <a:schemeClr val="accent1">
                <a:lumMod val="75000"/>
                <a:alpha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12" name="フリーフォーム 1411">
              <a:extLst>
                <a:ext uri="{FF2B5EF4-FFF2-40B4-BE49-F238E27FC236}">
                  <a16:creationId xmlns:a16="http://schemas.microsoft.com/office/drawing/2014/main" id="{ACCC7836-9466-2C3C-22EC-C88CC5B0088A}"/>
                </a:ext>
              </a:extLst>
            </p:cNvPr>
            <p:cNvSpPr/>
            <p:nvPr/>
          </p:nvSpPr>
          <p:spPr>
            <a:xfrm>
              <a:off x="2716184" y="426226"/>
              <a:ext cx="4478778" cy="2404817"/>
            </a:xfrm>
            <a:custGeom>
              <a:avLst/>
              <a:gdLst>
                <a:gd name="connsiteX0" fmla="*/ 508279 w 4478778"/>
                <a:gd name="connsiteY0" fmla="*/ 295669 h 2404817"/>
                <a:gd name="connsiteX1" fmla="*/ 1711437 w 4478778"/>
                <a:gd name="connsiteY1" fmla="*/ 223479 h 2404817"/>
                <a:gd name="connsiteX2" fmla="*/ 2938658 w 4478778"/>
                <a:gd name="connsiteY2" fmla="*/ 79100 h 2404817"/>
                <a:gd name="connsiteX3" fmla="*/ 1711437 w 4478778"/>
                <a:gd name="connsiteY3" fmla="*/ 6911 h 2404817"/>
                <a:gd name="connsiteX4" fmla="*/ 3179290 w 4478778"/>
                <a:gd name="connsiteY4" fmla="*/ 247542 h 2404817"/>
                <a:gd name="connsiteX5" fmla="*/ 3877121 w 4478778"/>
                <a:gd name="connsiteY5" fmla="*/ 1161942 h 2404817"/>
                <a:gd name="connsiteX6" fmla="*/ 3780869 w 4478778"/>
                <a:gd name="connsiteY6" fmla="*/ 873185 h 2404817"/>
                <a:gd name="connsiteX7" fmla="*/ 4478700 w 4478778"/>
                <a:gd name="connsiteY7" fmla="*/ 2365100 h 2404817"/>
                <a:gd name="connsiteX8" fmla="*/ 3732742 w 4478778"/>
                <a:gd name="connsiteY8" fmla="*/ 1907900 h 2404817"/>
                <a:gd name="connsiteX9" fmla="*/ 2216763 w 4478778"/>
                <a:gd name="connsiteY9" fmla="*/ 1186006 h 2404817"/>
                <a:gd name="connsiteX10" fmla="*/ 1133921 w 4478778"/>
                <a:gd name="connsiteY10" fmla="*/ 704742 h 2404817"/>
                <a:gd name="connsiteX11" fmla="*/ 2953 w 4478778"/>
                <a:gd name="connsiteY11" fmla="*/ 343795 h 2404817"/>
                <a:gd name="connsiteX12" fmla="*/ 797037 w 4478778"/>
                <a:gd name="connsiteY12" fmla="*/ 656616 h 2404817"/>
                <a:gd name="connsiteX13" fmla="*/ 508279 w 4478778"/>
                <a:gd name="connsiteY13" fmla="*/ 295669 h 24048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478778" h="2404817">
                  <a:moveTo>
                    <a:pt x="508279" y="295669"/>
                  </a:moveTo>
                  <a:cubicBezTo>
                    <a:pt x="660679" y="223480"/>
                    <a:pt x="1306374" y="259574"/>
                    <a:pt x="1711437" y="223479"/>
                  </a:cubicBezTo>
                  <a:cubicBezTo>
                    <a:pt x="2116500" y="187384"/>
                    <a:pt x="2938658" y="115195"/>
                    <a:pt x="2938658" y="79100"/>
                  </a:cubicBezTo>
                  <a:cubicBezTo>
                    <a:pt x="2938658" y="43005"/>
                    <a:pt x="1671332" y="-21163"/>
                    <a:pt x="1711437" y="6911"/>
                  </a:cubicBezTo>
                  <a:cubicBezTo>
                    <a:pt x="1751542" y="34985"/>
                    <a:pt x="2818343" y="55037"/>
                    <a:pt x="3179290" y="247542"/>
                  </a:cubicBezTo>
                  <a:cubicBezTo>
                    <a:pt x="3540237" y="440047"/>
                    <a:pt x="3776858" y="1057668"/>
                    <a:pt x="3877121" y="1161942"/>
                  </a:cubicBezTo>
                  <a:cubicBezTo>
                    <a:pt x="3977384" y="1266216"/>
                    <a:pt x="3680606" y="672659"/>
                    <a:pt x="3780869" y="873185"/>
                  </a:cubicBezTo>
                  <a:cubicBezTo>
                    <a:pt x="3881132" y="1073711"/>
                    <a:pt x="4486721" y="2192648"/>
                    <a:pt x="4478700" y="2365100"/>
                  </a:cubicBezTo>
                  <a:cubicBezTo>
                    <a:pt x="4470679" y="2537552"/>
                    <a:pt x="4109732" y="2104416"/>
                    <a:pt x="3732742" y="1907900"/>
                  </a:cubicBezTo>
                  <a:cubicBezTo>
                    <a:pt x="3355752" y="1711384"/>
                    <a:pt x="2649900" y="1386532"/>
                    <a:pt x="2216763" y="1186006"/>
                  </a:cubicBezTo>
                  <a:cubicBezTo>
                    <a:pt x="1783626" y="985480"/>
                    <a:pt x="1502889" y="845110"/>
                    <a:pt x="1133921" y="704742"/>
                  </a:cubicBezTo>
                  <a:cubicBezTo>
                    <a:pt x="764953" y="564374"/>
                    <a:pt x="59100" y="351816"/>
                    <a:pt x="2953" y="343795"/>
                  </a:cubicBezTo>
                  <a:cubicBezTo>
                    <a:pt x="-53194" y="335774"/>
                    <a:pt x="708806" y="660627"/>
                    <a:pt x="797037" y="656616"/>
                  </a:cubicBezTo>
                  <a:cubicBezTo>
                    <a:pt x="885269" y="652606"/>
                    <a:pt x="355879" y="367858"/>
                    <a:pt x="508279" y="295669"/>
                  </a:cubicBezTo>
                  <a:close/>
                </a:path>
              </a:pathLst>
            </a:custGeom>
            <a:solidFill>
              <a:schemeClr val="accent1">
                <a:lumMod val="75000"/>
                <a:alpha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413" name="グループ化 1412">
              <a:extLst>
                <a:ext uri="{FF2B5EF4-FFF2-40B4-BE49-F238E27FC236}">
                  <a16:creationId xmlns:a16="http://schemas.microsoft.com/office/drawing/2014/main" id="{EC066708-0B93-42C3-EF0A-297FE9420966}"/>
                </a:ext>
              </a:extLst>
            </p:cNvPr>
            <p:cNvGrpSpPr/>
            <p:nvPr/>
          </p:nvGrpSpPr>
          <p:grpSpPr>
            <a:xfrm>
              <a:off x="4839784" y="726524"/>
              <a:ext cx="1223960" cy="1016058"/>
              <a:chOff x="291556" y="726524"/>
              <a:chExt cx="1223960" cy="1016058"/>
            </a:xfrm>
          </p:grpSpPr>
          <p:sp>
            <p:nvSpPr>
              <p:cNvPr id="1421" name="フリーフォーム 1420">
                <a:extLst>
                  <a:ext uri="{FF2B5EF4-FFF2-40B4-BE49-F238E27FC236}">
                    <a16:creationId xmlns:a16="http://schemas.microsoft.com/office/drawing/2014/main" id="{281686D8-13D8-ED75-FD28-2359F8ADB519}"/>
                  </a:ext>
                </a:extLst>
              </p:cNvPr>
              <p:cNvSpPr/>
              <p:nvPr/>
            </p:nvSpPr>
            <p:spPr>
              <a:xfrm>
                <a:off x="291556" y="726524"/>
                <a:ext cx="1223960" cy="1016058"/>
              </a:xfrm>
              <a:custGeom>
                <a:avLst/>
                <a:gdLst>
                  <a:gd name="connsiteX0" fmla="*/ 478465 w 1223960"/>
                  <a:gd name="connsiteY0" fmla="*/ 1012786 h 1016058"/>
                  <a:gd name="connsiteX1" fmla="*/ 21265 w 1223960"/>
                  <a:gd name="connsiteY1" fmla="*/ 651838 h 1016058"/>
                  <a:gd name="connsiteX2" fmla="*/ 141581 w 1223960"/>
                  <a:gd name="connsiteY2" fmla="*/ 170575 h 1016058"/>
                  <a:gd name="connsiteX3" fmla="*/ 719097 w 1223960"/>
                  <a:gd name="connsiteY3" fmla="*/ 2133 h 1016058"/>
                  <a:gd name="connsiteX4" fmla="*/ 1200360 w 1223960"/>
                  <a:gd name="connsiteY4" fmla="*/ 266828 h 1016058"/>
                  <a:gd name="connsiteX5" fmla="*/ 1080044 w 1223960"/>
                  <a:gd name="connsiteY5" fmla="*/ 796217 h 1016058"/>
                  <a:gd name="connsiteX6" fmla="*/ 478465 w 1223960"/>
                  <a:gd name="connsiteY6" fmla="*/ 1012786 h 1016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3960" h="1016058">
                    <a:moveTo>
                      <a:pt x="478465" y="1012786"/>
                    </a:moveTo>
                    <a:cubicBezTo>
                      <a:pt x="302002" y="988723"/>
                      <a:pt x="77412" y="792206"/>
                      <a:pt x="21265" y="651838"/>
                    </a:cubicBezTo>
                    <a:cubicBezTo>
                      <a:pt x="-34882" y="511469"/>
                      <a:pt x="25276" y="278859"/>
                      <a:pt x="141581" y="170575"/>
                    </a:cubicBezTo>
                    <a:cubicBezTo>
                      <a:pt x="257886" y="62291"/>
                      <a:pt x="542634" y="-13909"/>
                      <a:pt x="719097" y="2133"/>
                    </a:cubicBezTo>
                    <a:cubicBezTo>
                      <a:pt x="895560" y="18175"/>
                      <a:pt x="1140202" y="134481"/>
                      <a:pt x="1200360" y="266828"/>
                    </a:cubicBezTo>
                    <a:cubicBezTo>
                      <a:pt x="1260518" y="399175"/>
                      <a:pt x="1200360" y="667880"/>
                      <a:pt x="1080044" y="796217"/>
                    </a:cubicBezTo>
                    <a:cubicBezTo>
                      <a:pt x="959728" y="924554"/>
                      <a:pt x="654928" y="1036849"/>
                      <a:pt x="478465" y="1012786"/>
                    </a:cubicBezTo>
                    <a:close/>
                  </a:path>
                </a:pathLst>
              </a:cu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22" name="フリーフォーム 1421">
                <a:extLst>
                  <a:ext uri="{FF2B5EF4-FFF2-40B4-BE49-F238E27FC236}">
                    <a16:creationId xmlns:a16="http://schemas.microsoft.com/office/drawing/2014/main" id="{D2706BEA-8CF2-5A11-83EA-9C7CF3058CE4}"/>
                  </a:ext>
                </a:extLst>
              </p:cNvPr>
              <p:cNvSpPr/>
              <p:nvPr/>
            </p:nvSpPr>
            <p:spPr>
              <a:xfrm rot="1890166">
                <a:off x="448516" y="816301"/>
                <a:ext cx="866608" cy="865032"/>
              </a:xfrm>
              <a:custGeom>
                <a:avLst/>
                <a:gdLst>
                  <a:gd name="connsiteX0" fmla="*/ 515000 w 1259815"/>
                  <a:gd name="connsiteY0" fmla="*/ 0 h 1257524"/>
                  <a:gd name="connsiteX1" fmla="*/ 253743 w 1259815"/>
                  <a:gd name="connsiteY1" fmla="*/ 171450 h 1257524"/>
                  <a:gd name="connsiteX2" fmla="*/ 237414 w 1259815"/>
                  <a:gd name="connsiteY2" fmla="*/ 375557 h 1257524"/>
                  <a:gd name="connsiteX3" fmla="*/ 327222 w 1259815"/>
                  <a:gd name="connsiteY3" fmla="*/ 661307 h 1257524"/>
                  <a:gd name="connsiteX4" fmla="*/ 392536 w 1259815"/>
                  <a:gd name="connsiteY4" fmla="*/ 742950 h 1257524"/>
                  <a:gd name="connsiteX5" fmla="*/ 417029 w 1259815"/>
                  <a:gd name="connsiteY5" fmla="*/ 661307 h 1257524"/>
                  <a:gd name="connsiteX6" fmla="*/ 531329 w 1259815"/>
                  <a:gd name="connsiteY6" fmla="*/ 440871 h 1257524"/>
                  <a:gd name="connsiteX7" fmla="*/ 694614 w 1259815"/>
                  <a:gd name="connsiteY7" fmla="*/ 302079 h 1257524"/>
                  <a:gd name="connsiteX8" fmla="*/ 686450 w 1259815"/>
                  <a:gd name="connsiteY8" fmla="*/ 261257 h 1257524"/>
                  <a:gd name="connsiteX9" fmla="*/ 417029 w 1259815"/>
                  <a:gd name="connsiteY9" fmla="*/ 261257 h 1257524"/>
                  <a:gd name="connsiteX10" fmla="*/ 368043 w 1259815"/>
                  <a:gd name="connsiteY10" fmla="*/ 253093 h 1257524"/>
                  <a:gd name="connsiteX11" fmla="*/ 563986 w 1259815"/>
                  <a:gd name="connsiteY11" fmla="*/ 204107 h 1257524"/>
                  <a:gd name="connsiteX12" fmla="*/ 702779 w 1259815"/>
                  <a:gd name="connsiteY12" fmla="*/ 171450 h 1257524"/>
                  <a:gd name="connsiteX13" fmla="*/ 808914 w 1259815"/>
                  <a:gd name="connsiteY13" fmla="*/ 220436 h 1257524"/>
                  <a:gd name="connsiteX14" fmla="*/ 759929 w 1259815"/>
                  <a:gd name="connsiteY14" fmla="*/ 375557 h 1257524"/>
                  <a:gd name="connsiteX15" fmla="*/ 629300 w 1259815"/>
                  <a:gd name="connsiteY15" fmla="*/ 547007 h 1257524"/>
                  <a:gd name="connsiteX16" fmla="*/ 629300 w 1259815"/>
                  <a:gd name="connsiteY16" fmla="*/ 653143 h 1257524"/>
                  <a:gd name="connsiteX17" fmla="*/ 768093 w 1259815"/>
                  <a:gd name="connsiteY17" fmla="*/ 710293 h 1257524"/>
                  <a:gd name="connsiteX18" fmla="*/ 939543 w 1259815"/>
                  <a:gd name="connsiteY18" fmla="*/ 636814 h 1257524"/>
                  <a:gd name="connsiteX19" fmla="*/ 1045679 w 1259815"/>
                  <a:gd name="connsiteY19" fmla="*/ 342900 h 1257524"/>
                  <a:gd name="connsiteX20" fmla="*/ 972200 w 1259815"/>
                  <a:gd name="connsiteY20" fmla="*/ 106136 h 1257524"/>
                  <a:gd name="connsiteX21" fmla="*/ 784422 w 1259815"/>
                  <a:gd name="connsiteY21" fmla="*/ 16329 h 1257524"/>
                  <a:gd name="connsiteX22" fmla="*/ 1086500 w 1259815"/>
                  <a:gd name="connsiteY22" fmla="*/ 220436 h 1257524"/>
                  <a:gd name="connsiteX23" fmla="*/ 1127322 w 1259815"/>
                  <a:gd name="connsiteY23" fmla="*/ 506186 h 1257524"/>
                  <a:gd name="connsiteX24" fmla="*/ 1225293 w 1259815"/>
                  <a:gd name="connsiteY24" fmla="*/ 383721 h 1257524"/>
                  <a:gd name="connsiteX25" fmla="*/ 1151814 w 1259815"/>
                  <a:gd name="connsiteY25" fmla="*/ 677636 h 1257524"/>
                  <a:gd name="connsiteX26" fmla="*/ 1257950 w 1259815"/>
                  <a:gd name="connsiteY26" fmla="*/ 579664 h 1257524"/>
                  <a:gd name="connsiteX27" fmla="*/ 1208964 w 1259815"/>
                  <a:gd name="connsiteY27" fmla="*/ 751114 h 1257524"/>
                  <a:gd name="connsiteX28" fmla="*/ 1078336 w 1259815"/>
                  <a:gd name="connsiteY28" fmla="*/ 1094014 h 1257524"/>
                  <a:gd name="connsiteX29" fmla="*/ 645629 w 1259815"/>
                  <a:gd name="connsiteY29" fmla="*/ 1257300 h 1257524"/>
                  <a:gd name="connsiteX30" fmla="*/ 335386 w 1259815"/>
                  <a:gd name="connsiteY30" fmla="*/ 1118507 h 1257524"/>
                  <a:gd name="connsiteX31" fmla="*/ 25143 w 1259815"/>
                  <a:gd name="connsiteY31" fmla="*/ 710293 h 1257524"/>
                  <a:gd name="connsiteX32" fmla="*/ 123114 w 1259815"/>
                  <a:gd name="connsiteY32" fmla="*/ 816429 h 1257524"/>
                  <a:gd name="connsiteX33" fmla="*/ 650 w 1259815"/>
                  <a:gd name="connsiteY33" fmla="*/ 547007 h 1257524"/>
                  <a:gd name="connsiteX34" fmla="*/ 188429 w 1259815"/>
                  <a:gd name="connsiteY34" fmla="*/ 734786 h 1257524"/>
                  <a:gd name="connsiteX35" fmla="*/ 8814 w 1259815"/>
                  <a:gd name="connsiteY35" fmla="*/ 375557 h 1257524"/>
                  <a:gd name="connsiteX36" fmla="*/ 155772 w 1259815"/>
                  <a:gd name="connsiteY36" fmla="*/ 473529 h 1257524"/>
                  <a:gd name="connsiteX37" fmla="*/ 123114 w 1259815"/>
                  <a:gd name="connsiteY37" fmla="*/ 236764 h 1257524"/>
                  <a:gd name="connsiteX38" fmla="*/ 245579 w 1259815"/>
                  <a:gd name="connsiteY38" fmla="*/ 130629 h 1257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259815" h="1257524">
                    <a:moveTo>
                      <a:pt x="515000" y="0"/>
                    </a:moveTo>
                    <a:cubicBezTo>
                      <a:pt x="407503" y="54428"/>
                      <a:pt x="300007" y="108857"/>
                      <a:pt x="253743" y="171450"/>
                    </a:cubicBezTo>
                    <a:cubicBezTo>
                      <a:pt x="207479" y="234043"/>
                      <a:pt x="225168" y="293914"/>
                      <a:pt x="237414" y="375557"/>
                    </a:cubicBezTo>
                    <a:cubicBezTo>
                      <a:pt x="249660" y="457200"/>
                      <a:pt x="301368" y="600075"/>
                      <a:pt x="327222" y="661307"/>
                    </a:cubicBezTo>
                    <a:cubicBezTo>
                      <a:pt x="353076" y="722539"/>
                      <a:pt x="377568" y="742950"/>
                      <a:pt x="392536" y="742950"/>
                    </a:cubicBezTo>
                    <a:cubicBezTo>
                      <a:pt x="407504" y="742950"/>
                      <a:pt x="393897" y="711654"/>
                      <a:pt x="417029" y="661307"/>
                    </a:cubicBezTo>
                    <a:cubicBezTo>
                      <a:pt x="440161" y="610961"/>
                      <a:pt x="485065" y="500742"/>
                      <a:pt x="531329" y="440871"/>
                    </a:cubicBezTo>
                    <a:cubicBezTo>
                      <a:pt x="577593" y="381000"/>
                      <a:pt x="668761" y="332015"/>
                      <a:pt x="694614" y="302079"/>
                    </a:cubicBezTo>
                    <a:cubicBezTo>
                      <a:pt x="720467" y="272143"/>
                      <a:pt x="732714" y="268061"/>
                      <a:pt x="686450" y="261257"/>
                    </a:cubicBezTo>
                    <a:cubicBezTo>
                      <a:pt x="640186" y="254453"/>
                      <a:pt x="470097" y="262618"/>
                      <a:pt x="417029" y="261257"/>
                    </a:cubicBezTo>
                    <a:cubicBezTo>
                      <a:pt x="363961" y="259896"/>
                      <a:pt x="343550" y="262618"/>
                      <a:pt x="368043" y="253093"/>
                    </a:cubicBezTo>
                    <a:cubicBezTo>
                      <a:pt x="392536" y="243568"/>
                      <a:pt x="563986" y="204107"/>
                      <a:pt x="563986" y="204107"/>
                    </a:cubicBezTo>
                    <a:cubicBezTo>
                      <a:pt x="619775" y="190500"/>
                      <a:pt x="661958" y="168729"/>
                      <a:pt x="702779" y="171450"/>
                    </a:cubicBezTo>
                    <a:cubicBezTo>
                      <a:pt x="743600" y="174171"/>
                      <a:pt x="799389" y="186418"/>
                      <a:pt x="808914" y="220436"/>
                    </a:cubicBezTo>
                    <a:cubicBezTo>
                      <a:pt x="818439" y="254454"/>
                      <a:pt x="789865" y="321129"/>
                      <a:pt x="759929" y="375557"/>
                    </a:cubicBezTo>
                    <a:cubicBezTo>
                      <a:pt x="729993" y="429985"/>
                      <a:pt x="651072" y="500743"/>
                      <a:pt x="629300" y="547007"/>
                    </a:cubicBezTo>
                    <a:cubicBezTo>
                      <a:pt x="607529" y="593271"/>
                      <a:pt x="606168" y="625929"/>
                      <a:pt x="629300" y="653143"/>
                    </a:cubicBezTo>
                    <a:cubicBezTo>
                      <a:pt x="652432" y="680357"/>
                      <a:pt x="716386" y="713015"/>
                      <a:pt x="768093" y="710293"/>
                    </a:cubicBezTo>
                    <a:cubicBezTo>
                      <a:pt x="819800" y="707572"/>
                      <a:pt x="893279" y="698046"/>
                      <a:pt x="939543" y="636814"/>
                    </a:cubicBezTo>
                    <a:cubicBezTo>
                      <a:pt x="985807" y="575582"/>
                      <a:pt x="1040236" y="431346"/>
                      <a:pt x="1045679" y="342900"/>
                    </a:cubicBezTo>
                    <a:cubicBezTo>
                      <a:pt x="1051122" y="254454"/>
                      <a:pt x="1015743" y="160564"/>
                      <a:pt x="972200" y="106136"/>
                    </a:cubicBezTo>
                    <a:cubicBezTo>
                      <a:pt x="928657" y="51708"/>
                      <a:pt x="765372" y="-2721"/>
                      <a:pt x="784422" y="16329"/>
                    </a:cubicBezTo>
                    <a:cubicBezTo>
                      <a:pt x="803472" y="35379"/>
                      <a:pt x="1029350" y="138793"/>
                      <a:pt x="1086500" y="220436"/>
                    </a:cubicBezTo>
                    <a:cubicBezTo>
                      <a:pt x="1143650" y="302079"/>
                      <a:pt x="1104190" y="478972"/>
                      <a:pt x="1127322" y="506186"/>
                    </a:cubicBezTo>
                    <a:cubicBezTo>
                      <a:pt x="1150454" y="533400"/>
                      <a:pt x="1221211" y="355146"/>
                      <a:pt x="1225293" y="383721"/>
                    </a:cubicBezTo>
                    <a:cubicBezTo>
                      <a:pt x="1229375" y="412296"/>
                      <a:pt x="1146371" y="644979"/>
                      <a:pt x="1151814" y="677636"/>
                    </a:cubicBezTo>
                    <a:cubicBezTo>
                      <a:pt x="1157257" y="710293"/>
                      <a:pt x="1248425" y="567418"/>
                      <a:pt x="1257950" y="579664"/>
                    </a:cubicBezTo>
                    <a:cubicBezTo>
                      <a:pt x="1267475" y="591910"/>
                      <a:pt x="1238900" y="665389"/>
                      <a:pt x="1208964" y="751114"/>
                    </a:cubicBezTo>
                    <a:cubicBezTo>
                      <a:pt x="1179028" y="836839"/>
                      <a:pt x="1172225" y="1009650"/>
                      <a:pt x="1078336" y="1094014"/>
                    </a:cubicBezTo>
                    <a:cubicBezTo>
                      <a:pt x="984447" y="1178378"/>
                      <a:pt x="769454" y="1253218"/>
                      <a:pt x="645629" y="1257300"/>
                    </a:cubicBezTo>
                    <a:cubicBezTo>
                      <a:pt x="521804" y="1261382"/>
                      <a:pt x="438800" y="1209675"/>
                      <a:pt x="335386" y="1118507"/>
                    </a:cubicBezTo>
                    <a:cubicBezTo>
                      <a:pt x="231972" y="1027339"/>
                      <a:pt x="60522" y="760639"/>
                      <a:pt x="25143" y="710293"/>
                    </a:cubicBezTo>
                    <a:cubicBezTo>
                      <a:pt x="-10236" y="659947"/>
                      <a:pt x="127196" y="843643"/>
                      <a:pt x="123114" y="816429"/>
                    </a:cubicBezTo>
                    <a:cubicBezTo>
                      <a:pt x="119032" y="789215"/>
                      <a:pt x="-10236" y="560614"/>
                      <a:pt x="650" y="547007"/>
                    </a:cubicBezTo>
                    <a:cubicBezTo>
                      <a:pt x="11536" y="533400"/>
                      <a:pt x="187068" y="763361"/>
                      <a:pt x="188429" y="734786"/>
                    </a:cubicBezTo>
                    <a:cubicBezTo>
                      <a:pt x="189790" y="706211"/>
                      <a:pt x="14257" y="419100"/>
                      <a:pt x="8814" y="375557"/>
                    </a:cubicBezTo>
                    <a:cubicBezTo>
                      <a:pt x="3371" y="332014"/>
                      <a:pt x="136722" y="496661"/>
                      <a:pt x="155772" y="473529"/>
                    </a:cubicBezTo>
                    <a:cubicBezTo>
                      <a:pt x="174822" y="450397"/>
                      <a:pt x="108146" y="293914"/>
                      <a:pt x="123114" y="236764"/>
                    </a:cubicBezTo>
                    <a:cubicBezTo>
                      <a:pt x="138082" y="179614"/>
                      <a:pt x="191830" y="155121"/>
                      <a:pt x="245579" y="130629"/>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23" name="フリーフォーム 1422">
                <a:extLst>
                  <a:ext uri="{FF2B5EF4-FFF2-40B4-BE49-F238E27FC236}">
                    <a16:creationId xmlns:a16="http://schemas.microsoft.com/office/drawing/2014/main" id="{4D2B97A4-0F6E-471A-ED5C-9AA03FC35A9D}"/>
                  </a:ext>
                </a:extLst>
              </p:cNvPr>
              <p:cNvSpPr/>
              <p:nvPr/>
            </p:nvSpPr>
            <p:spPr>
              <a:xfrm>
                <a:off x="397348" y="777413"/>
                <a:ext cx="966317" cy="940207"/>
              </a:xfrm>
              <a:custGeom>
                <a:avLst/>
                <a:gdLst>
                  <a:gd name="connsiteX0" fmla="*/ 691556 w 966317"/>
                  <a:gd name="connsiteY0" fmla="*/ 11344 h 940207"/>
                  <a:gd name="connsiteX1" fmla="*/ 328588 w 966317"/>
                  <a:gd name="connsiteY1" fmla="*/ 248669 h 940207"/>
                  <a:gd name="connsiteX2" fmla="*/ 300667 w 966317"/>
                  <a:gd name="connsiteY2" fmla="*/ 367332 h 940207"/>
                  <a:gd name="connsiteX3" fmla="*/ 510072 w 966317"/>
                  <a:gd name="connsiteY3" fmla="*/ 339411 h 940207"/>
                  <a:gd name="connsiteX4" fmla="*/ 482151 w 966317"/>
                  <a:gd name="connsiteY4" fmla="*/ 171888 h 940207"/>
                  <a:gd name="connsiteX5" fmla="*/ 635715 w 966317"/>
                  <a:gd name="connsiteY5" fmla="*/ 276590 h 940207"/>
                  <a:gd name="connsiteX6" fmla="*/ 621754 w 966317"/>
                  <a:gd name="connsiteY6" fmla="*/ 409213 h 940207"/>
                  <a:gd name="connsiteX7" fmla="*/ 733437 w 966317"/>
                  <a:gd name="connsiteY7" fmla="*/ 520895 h 940207"/>
                  <a:gd name="connsiteX8" fmla="*/ 775318 w 966317"/>
                  <a:gd name="connsiteY8" fmla="*/ 136987 h 940207"/>
                  <a:gd name="connsiteX9" fmla="*/ 963782 w 966317"/>
                  <a:gd name="connsiteY9" fmla="*/ 527876 h 940207"/>
                  <a:gd name="connsiteX10" fmla="*/ 621754 w 966317"/>
                  <a:gd name="connsiteY10" fmla="*/ 939705 h 940207"/>
                  <a:gd name="connsiteX11" fmla="*/ 42402 w 966317"/>
                  <a:gd name="connsiteY11" fmla="*/ 604657 h 940207"/>
                  <a:gd name="connsiteX12" fmla="*/ 70322 w 966317"/>
                  <a:gd name="connsiteY12" fmla="*/ 262630 h 940207"/>
                  <a:gd name="connsiteX13" fmla="*/ 279727 w 966317"/>
                  <a:gd name="connsiteY13" fmla="*/ 60205 h 940207"/>
                  <a:gd name="connsiteX14" fmla="*/ 691556 w 966317"/>
                  <a:gd name="connsiteY14" fmla="*/ 11344 h 940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66317" h="940207">
                    <a:moveTo>
                      <a:pt x="691556" y="11344"/>
                    </a:moveTo>
                    <a:cubicBezTo>
                      <a:pt x="699700" y="42755"/>
                      <a:pt x="393736" y="189338"/>
                      <a:pt x="328588" y="248669"/>
                    </a:cubicBezTo>
                    <a:cubicBezTo>
                      <a:pt x="263440" y="308000"/>
                      <a:pt x="270420" y="352208"/>
                      <a:pt x="300667" y="367332"/>
                    </a:cubicBezTo>
                    <a:cubicBezTo>
                      <a:pt x="330914" y="382456"/>
                      <a:pt x="479825" y="371985"/>
                      <a:pt x="510072" y="339411"/>
                    </a:cubicBezTo>
                    <a:cubicBezTo>
                      <a:pt x="540319" y="306837"/>
                      <a:pt x="461211" y="182358"/>
                      <a:pt x="482151" y="171888"/>
                    </a:cubicBezTo>
                    <a:cubicBezTo>
                      <a:pt x="503091" y="161418"/>
                      <a:pt x="612448" y="237036"/>
                      <a:pt x="635715" y="276590"/>
                    </a:cubicBezTo>
                    <a:cubicBezTo>
                      <a:pt x="658982" y="316144"/>
                      <a:pt x="605467" y="368495"/>
                      <a:pt x="621754" y="409213"/>
                    </a:cubicBezTo>
                    <a:cubicBezTo>
                      <a:pt x="638041" y="449931"/>
                      <a:pt x="707843" y="566266"/>
                      <a:pt x="733437" y="520895"/>
                    </a:cubicBezTo>
                    <a:cubicBezTo>
                      <a:pt x="759031" y="475524"/>
                      <a:pt x="736927" y="135824"/>
                      <a:pt x="775318" y="136987"/>
                    </a:cubicBezTo>
                    <a:cubicBezTo>
                      <a:pt x="813709" y="138151"/>
                      <a:pt x="989376" y="394090"/>
                      <a:pt x="963782" y="527876"/>
                    </a:cubicBezTo>
                    <a:cubicBezTo>
                      <a:pt x="938188" y="661662"/>
                      <a:pt x="775317" y="926908"/>
                      <a:pt x="621754" y="939705"/>
                    </a:cubicBezTo>
                    <a:cubicBezTo>
                      <a:pt x="468191" y="952502"/>
                      <a:pt x="134307" y="717503"/>
                      <a:pt x="42402" y="604657"/>
                    </a:cubicBezTo>
                    <a:cubicBezTo>
                      <a:pt x="-49503" y="491811"/>
                      <a:pt x="30768" y="353372"/>
                      <a:pt x="70322" y="262630"/>
                    </a:cubicBezTo>
                    <a:cubicBezTo>
                      <a:pt x="109876" y="171888"/>
                      <a:pt x="178515" y="100923"/>
                      <a:pt x="279727" y="60205"/>
                    </a:cubicBezTo>
                    <a:cubicBezTo>
                      <a:pt x="380939" y="19487"/>
                      <a:pt x="683412" y="-20067"/>
                      <a:pt x="691556" y="11344"/>
                    </a:cubicBezTo>
                    <a:close/>
                  </a:path>
                </a:pathLst>
              </a:custGeom>
              <a:solidFill>
                <a:srgbClr val="FF000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24" name="フリーフォーム 1423">
                <a:extLst>
                  <a:ext uri="{FF2B5EF4-FFF2-40B4-BE49-F238E27FC236}">
                    <a16:creationId xmlns:a16="http://schemas.microsoft.com/office/drawing/2014/main" id="{3F32FCC4-86D4-D6E5-2634-C3C301B1B888}"/>
                  </a:ext>
                </a:extLst>
              </p:cNvPr>
              <p:cNvSpPr/>
              <p:nvPr/>
            </p:nvSpPr>
            <p:spPr>
              <a:xfrm>
                <a:off x="846526" y="925576"/>
                <a:ext cx="316112" cy="256606"/>
              </a:xfrm>
              <a:custGeom>
                <a:avLst/>
                <a:gdLst>
                  <a:gd name="connsiteX0" fmla="*/ 5053 w 316112"/>
                  <a:gd name="connsiteY0" fmla="*/ 2784 h 256606"/>
                  <a:gd name="connsiteX1" fmla="*/ 277279 w 316112"/>
                  <a:gd name="connsiteY1" fmla="*/ 72586 h 256606"/>
                  <a:gd name="connsiteX2" fmla="*/ 298219 w 316112"/>
                  <a:gd name="connsiteY2" fmla="*/ 163328 h 256606"/>
                  <a:gd name="connsiteX3" fmla="*/ 123715 w 316112"/>
                  <a:gd name="connsiteY3" fmla="*/ 254070 h 256606"/>
                  <a:gd name="connsiteX4" fmla="*/ 74854 w 316112"/>
                  <a:gd name="connsiteY4" fmla="*/ 226149 h 256606"/>
                  <a:gd name="connsiteX5" fmla="*/ 95795 w 316112"/>
                  <a:gd name="connsiteY5" fmla="*/ 170308 h 256606"/>
                  <a:gd name="connsiteX6" fmla="*/ 5053 w 316112"/>
                  <a:gd name="connsiteY6" fmla="*/ 2784 h 256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6112" h="256606">
                    <a:moveTo>
                      <a:pt x="5053" y="2784"/>
                    </a:moveTo>
                    <a:cubicBezTo>
                      <a:pt x="35300" y="-13503"/>
                      <a:pt x="228418" y="45829"/>
                      <a:pt x="277279" y="72586"/>
                    </a:cubicBezTo>
                    <a:cubicBezTo>
                      <a:pt x="326140" y="99343"/>
                      <a:pt x="323813" y="133081"/>
                      <a:pt x="298219" y="163328"/>
                    </a:cubicBezTo>
                    <a:cubicBezTo>
                      <a:pt x="272625" y="193575"/>
                      <a:pt x="160943" y="243600"/>
                      <a:pt x="123715" y="254070"/>
                    </a:cubicBezTo>
                    <a:cubicBezTo>
                      <a:pt x="86488" y="264540"/>
                      <a:pt x="79507" y="240109"/>
                      <a:pt x="74854" y="226149"/>
                    </a:cubicBezTo>
                    <a:cubicBezTo>
                      <a:pt x="70201" y="212189"/>
                      <a:pt x="101612" y="206372"/>
                      <a:pt x="95795" y="170308"/>
                    </a:cubicBezTo>
                    <a:cubicBezTo>
                      <a:pt x="89978" y="134244"/>
                      <a:pt x="-25194" y="19071"/>
                      <a:pt x="5053" y="2784"/>
                    </a:cubicBezTo>
                    <a:close/>
                  </a:path>
                </a:pathLst>
              </a:custGeom>
              <a:solidFill>
                <a:srgbClr val="FF000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414" name="フリーフォーム 1413">
              <a:extLst>
                <a:ext uri="{FF2B5EF4-FFF2-40B4-BE49-F238E27FC236}">
                  <a16:creationId xmlns:a16="http://schemas.microsoft.com/office/drawing/2014/main" id="{BDD34A09-4C1E-233D-2ADB-4F0850F3B11A}"/>
                </a:ext>
              </a:extLst>
            </p:cNvPr>
            <p:cNvSpPr/>
            <p:nvPr/>
          </p:nvSpPr>
          <p:spPr>
            <a:xfrm>
              <a:off x="2285862" y="1230417"/>
              <a:ext cx="1789291" cy="4307886"/>
            </a:xfrm>
            <a:custGeom>
              <a:avLst/>
              <a:gdLst>
                <a:gd name="connsiteX0" fmla="*/ 1394598 w 1789291"/>
                <a:gd name="connsiteY0" fmla="*/ 49743 h 4307886"/>
                <a:gd name="connsiteX1" fmla="*/ 251598 w 1789291"/>
                <a:gd name="connsiteY1" fmla="*/ 1375623 h 4307886"/>
                <a:gd name="connsiteX2" fmla="*/ 480198 w 1789291"/>
                <a:gd name="connsiteY2" fmla="*/ 1261323 h 4307886"/>
                <a:gd name="connsiteX3" fmla="*/ 138 w 1789291"/>
                <a:gd name="connsiteY3" fmla="*/ 1924263 h 4307886"/>
                <a:gd name="connsiteX4" fmla="*/ 434478 w 1789291"/>
                <a:gd name="connsiteY4" fmla="*/ 1741383 h 4307886"/>
                <a:gd name="connsiteX5" fmla="*/ 800238 w 1789291"/>
                <a:gd name="connsiteY5" fmla="*/ 2838663 h 4307886"/>
                <a:gd name="connsiteX6" fmla="*/ 457338 w 1789291"/>
                <a:gd name="connsiteY6" fmla="*/ 2198583 h 4307886"/>
                <a:gd name="connsiteX7" fmla="*/ 754518 w 1789291"/>
                <a:gd name="connsiteY7" fmla="*/ 3273003 h 4307886"/>
                <a:gd name="connsiteX8" fmla="*/ 1028838 w 1789291"/>
                <a:gd name="connsiteY8" fmla="*/ 3775923 h 4307886"/>
                <a:gd name="connsiteX9" fmla="*/ 983118 w 1789291"/>
                <a:gd name="connsiteY9" fmla="*/ 3638763 h 4307886"/>
                <a:gd name="connsiteX10" fmla="*/ 1531758 w 1789291"/>
                <a:gd name="connsiteY10" fmla="*/ 4301703 h 4307886"/>
                <a:gd name="connsiteX11" fmla="*/ 1005978 w 1789291"/>
                <a:gd name="connsiteY11" fmla="*/ 3181563 h 4307886"/>
                <a:gd name="connsiteX12" fmla="*/ 800238 w 1789291"/>
                <a:gd name="connsiteY12" fmla="*/ 1672803 h 4307886"/>
                <a:gd name="connsiteX13" fmla="*/ 1463178 w 1789291"/>
                <a:gd name="connsiteY13" fmla="*/ 987003 h 4307886"/>
                <a:gd name="connsiteX14" fmla="*/ 1486038 w 1789291"/>
                <a:gd name="connsiteY14" fmla="*/ 1444203 h 4307886"/>
                <a:gd name="connsiteX15" fmla="*/ 1783218 w 1789291"/>
                <a:gd name="connsiteY15" fmla="*/ 484083 h 4307886"/>
                <a:gd name="connsiteX16" fmla="*/ 1691778 w 1789291"/>
                <a:gd name="connsiteY16" fmla="*/ 758403 h 4307886"/>
                <a:gd name="connsiteX17" fmla="*/ 1760358 w 1789291"/>
                <a:gd name="connsiteY17" fmla="*/ 324063 h 4307886"/>
                <a:gd name="connsiteX18" fmla="*/ 1394598 w 1789291"/>
                <a:gd name="connsiteY18" fmla="*/ 49743 h 4307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789291" h="4307886">
                  <a:moveTo>
                    <a:pt x="1394598" y="49743"/>
                  </a:moveTo>
                  <a:cubicBezTo>
                    <a:pt x="1143138" y="225003"/>
                    <a:pt x="403998" y="1173693"/>
                    <a:pt x="251598" y="1375623"/>
                  </a:cubicBezTo>
                  <a:cubicBezTo>
                    <a:pt x="99198" y="1577553"/>
                    <a:pt x="522108" y="1169883"/>
                    <a:pt x="480198" y="1261323"/>
                  </a:cubicBezTo>
                  <a:cubicBezTo>
                    <a:pt x="438288" y="1352763"/>
                    <a:pt x="7758" y="1844253"/>
                    <a:pt x="138" y="1924263"/>
                  </a:cubicBezTo>
                  <a:cubicBezTo>
                    <a:pt x="-7482" y="2004273"/>
                    <a:pt x="301128" y="1588983"/>
                    <a:pt x="434478" y="1741383"/>
                  </a:cubicBezTo>
                  <a:cubicBezTo>
                    <a:pt x="567828" y="1893783"/>
                    <a:pt x="796428" y="2762463"/>
                    <a:pt x="800238" y="2838663"/>
                  </a:cubicBezTo>
                  <a:cubicBezTo>
                    <a:pt x="804048" y="2914863"/>
                    <a:pt x="464958" y="2126193"/>
                    <a:pt x="457338" y="2198583"/>
                  </a:cubicBezTo>
                  <a:cubicBezTo>
                    <a:pt x="449718" y="2270973"/>
                    <a:pt x="659268" y="3010113"/>
                    <a:pt x="754518" y="3273003"/>
                  </a:cubicBezTo>
                  <a:cubicBezTo>
                    <a:pt x="849768" y="3535893"/>
                    <a:pt x="990738" y="3714963"/>
                    <a:pt x="1028838" y="3775923"/>
                  </a:cubicBezTo>
                  <a:cubicBezTo>
                    <a:pt x="1066938" y="3836883"/>
                    <a:pt x="899298" y="3551133"/>
                    <a:pt x="983118" y="3638763"/>
                  </a:cubicBezTo>
                  <a:cubicBezTo>
                    <a:pt x="1066938" y="3726393"/>
                    <a:pt x="1527948" y="4377903"/>
                    <a:pt x="1531758" y="4301703"/>
                  </a:cubicBezTo>
                  <a:cubicBezTo>
                    <a:pt x="1535568" y="4225503"/>
                    <a:pt x="1127898" y="3619713"/>
                    <a:pt x="1005978" y="3181563"/>
                  </a:cubicBezTo>
                  <a:cubicBezTo>
                    <a:pt x="884058" y="2743413"/>
                    <a:pt x="724038" y="2038563"/>
                    <a:pt x="800238" y="1672803"/>
                  </a:cubicBezTo>
                  <a:cubicBezTo>
                    <a:pt x="876438" y="1307043"/>
                    <a:pt x="1348878" y="1025103"/>
                    <a:pt x="1463178" y="987003"/>
                  </a:cubicBezTo>
                  <a:cubicBezTo>
                    <a:pt x="1577478" y="948903"/>
                    <a:pt x="1432698" y="1528023"/>
                    <a:pt x="1486038" y="1444203"/>
                  </a:cubicBezTo>
                  <a:cubicBezTo>
                    <a:pt x="1539378" y="1360383"/>
                    <a:pt x="1748928" y="598383"/>
                    <a:pt x="1783218" y="484083"/>
                  </a:cubicBezTo>
                  <a:cubicBezTo>
                    <a:pt x="1817508" y="369783"/>
                    <a:pt x="1695588" y="785073"/>
                    <a:pt x="1691778" y="758403"/>
                  </a:cubicBezTo>
                  <a:cubicBezTo>
                    <a:pt x="1687968" y="731733"/>
                    <a:pt x="1813698" y="438363"/>
                    <a:pt x="1760358" y="324063"/>
                  </a:cubicBezTo>
                  <a:cubicBezTo>
                    <a:pt x="1707018" y="209763"/>
                    <a:pt x="1646058" y="-125517"/>
                    <a:pt x="1394598" y="49743"/>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15" name="フリーフォーム 1414">
              <a:extLst>
                <a:ext uri="{FF2B5EF4-FFF2-40B4-BE49-F238E27FC236}">
                  <a16:creationId xmlns:a16="http://schemas.microsoft.com/office/drawing/2014/main" id="{2FB6CFC9-AEDE-18F4-7035-268A1160A3F4}"/>
                </a:ext>
              </a:extLst>
            </p:cNvPr>
            <p:cNvSpPr/>
            <p:nvPr/>
          </p:nvSpPr>
          <p:spPr>
            <a:xfrm>
              <a:off x="3108248" y="1206005"/>
              <a:ext cx="3701088" cy="2186675"/>
            </a:xfrm>
            <a:custGeom>
              <a:avLst/>
              <a:gdLst>
                <a:gd name="connsiteX0" fmla="*/ 709372 w 3701088"/>
                <a:gd name="connsiteY0" fmla="*/ 5575 h 2186675"/>
                <a:gd name="connsiteX1" fmla="*/ 2172412 w 3701088"/>
                <a:gd name="connsiteY1" fmla="*/ 851395 h 2186675"/>
                <a:gd name="connsiteX2" fmla="*/ 2789632 w 3701088"/>
                <a:gd name="connsiteY2" fmla="*/ 1194295 h 2186675"/>
                <a:gd name="connsiteX3" fmla="*/ 3681172 w 3701088"/>
                <a:gd name="connsiteY3" fmla="*/ 2177275 h 2186675"/>
                <a:gd name="connsiteX4" fmla="*/ 3292552 w 3701088"/>
                <a:gd name="connsiteY4" fmla="*/ 1674355 h 2186675"/>
                <a:gd name="connsiteX5" fmla="*/ 1989532 w 3701088"/>
                <a:gd name="connsiteY5" fmla="*/ 1400035 h 2186675"/>
                <a:gd name="connsiteX6" fmla="*/ 1875232 w 3701088"/>
                <a:gd name="connsiteY6" fmla="*/ 1125715 h 2186675"/>
                <a:gd name="connsiteX7" fmla="*/ 1212292 w 3701088"/>
                <a:gd name="connsiteY7" fmla="*/ 1514335 h 2186675"/>
                <a:gd name="connsiteX8" fmla="*/ 1189432 w 3701088"/>
                <a:gd name="connsiteY8" fmla="*/ 1217155 h 2186675"/>
                <a:gd name="connsiteX9" fmla="*/ 709372 w 3701088"/>
                <a:gd name="connsiteY9" fmla="*/ 1377175 h 2186675"/>
                <a:gd name="connsiteX10" fmla="*/ 712 w 3701088"/>
                <a:gd name="connsiteY10" fmla="*/ 965695 h 2186675"/>
                <a:gd name="connsiteX11" fmla="*/ 846532 w 3701088"/>
                <a:gd name="connsiteY11" fmla="*/ 988555 h 2186675"/>
                <a:gd name="connsiteX12" fmla="*/ 595072 w 3701088"/>
                <a:gd name="connsiteY12" fmla="*/ 508495 h 2186675"/>
                <a:gd name="connsiteX13" fmla="*/ 915112 w 3701088"/>
                <a:gd name="connsiteY13" fmla="*/ 485635 h 2186675"/>
                <a:gd name="connsiteX14" fmla="*/ 709372 w 3701088"/>
                <a:gd name="connsiteY14" fmla="*/ 5575 h 2186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701088" h="2186675">
                  <a:moveTo>
                    <a:pt x="709372" y="5575"/>
                  </a:moveTo>
                  <a:cubicBezTo>
                    <a:pt x="918922" y="66535"/>
                    <a:pt x="1825702" y="653275"/>
                    <a:pt x="2172412" y="851395"/>
                  </a:cubicBezTo>
                  <a:cubicBezTo>
                    <a:pt x="2519122" y="1049515"/>
                    <a:pt x="2538172" y="973315"/>
                    <a:pt x="2789632" y="1194295"/>
                  </a:cubicBezTo>
                  <a:cubicBezTo>
                    <a:pt x="3041092" y="1415275"/>
                    <a:pt x="3597352" y="2097265"/>
                    <a:pt x="3681172" y="2177275"/>
                  </a:cubicBezTo>
                  <a:cubicBezTo>
                    <a:pt x="3764992" y="2257285"/>
                    <a:pt x="3574492" y="1803895"/>
                    <a:pt x="3292552" y="1674355"/>
                  </a:cubicBezTo>
                  <a:cubicBezTo>
                    <a:pt x="3010612" y="1544815"/>
                    <a:pt x="2225752" y="1491475"/>
                    <a:pt x="1989532" y="1400035"/>
                  </a:cubicBezTo>
                  <a:cubicBezTo>
                    <a:pt x="1753312" y="1308595"/>
                    <a:pt x="2004772" y="1106665"/>
                    <a:pt x="1875232" y="1125715"/>
                  </a:cubicBezTo>
                  <a:cubicBezTo>
                    <a:pt x="1745692" y="1144765"/>
                    <a:pt x="1326592" y="1499095"/>
                    <a:pt x="1212292" y="1514335"/>
                  </a:cubicBezTo>
                  <a:cubicBezTo>
                    <a:pt x="1097992" y="1529575"/>
                    <a:pt x="1273252" y="1240015"/>
                    <a:pt x="1189432" y="1217155"/>
                  </a:cubicBezTo>
                  <a:cubicBezTo>
                    <a:pt x="1105612" y="1194295"/>
                    <a:pt x="907492" y="1419085"/>
                    <a:pt x="709372" y="1377175"/>
                  </a:cubicBezTo>
                  <a:cubicBezTo>
                    <a:pt x="511252" y="1335265"/>
                    <a:pt x="-22148" y="1030465"/>
                    <a:pt x="712" y="965695"/>
                  </a:cubicBezTo>
                  <a:cubicBezTo>
                    <a:pt x="23572" y="900925"/>
                    <a:pt x="747472" y="1064755"/>
                    <a:pt x="846532" y="988555"/>
                  </a:cubicBezTo>
                  <a:cubicBezTo>
                    <a:pt x="945592" y="912355"/>
                    <a:pt x="583642" y="592315"/>
                    <a:pt x="595072" y="508495"/>
                  </a:cubicBezTo>
                  <a:cubicBezTo>
                    <a:pt x="606502" y="424675"/>
                    <a:pt x="899872" y="569455"/>
                    <a:pt x="915112" y="485635"/>
                  </a:cubicBezTo>
                  <a:cubicBezTo>
                    <a:pt x="930352" y="401815"/>
                    <a:pt x="499822" y="-55385"/>
                    <a:pt x="709372" y="5575"/>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16" name="フリーフォーム 1415">
              <a:extLst>
                <a:ext uri="{FF2B5EF4-FFF2-40B4-BE49-F238E27FC236}">
                  <a16:creationId xmlns:a16="http://schemas.microsoft.com/office/drawing/2014/main" id="{FF341232-8593-A3D4-F2CF-5539F560822B}"/>
                </a:ext>
              </a:extLst>
            </p:cNvPr>
            <p:cNvSpPr/>
            <p:nvPr/>
          </p:nvSpPr>
          <p:spPr>
            <a:xfrm>
              <a:off x="5483365" y="2215271"/>
              <a:ext cx="1923413" cy="1747667"/>
            </a:xfrm>
            <a:custGeom>
              <a:avLst/>
              <a:gdLst>
                <a:gd name="connsiteX0" fmla="*/ 3035 w 1923413"/>
                <a:gd name="connsiteY0" fmla="*/ 25009 h 1747667"/>
                <a:gd name="connsiteX1" fmla="*/ 848855 w 1923413"/>
                <a:gd name="connsiteY1" fmla="*/ 139309 h 1747667"/>
                <a:gd name="connsiteX2" fmla="*/ 1626095 w 1923413"/>
                <a:gd name="connsiteY2" fmla="*/ 802249 h 1747667"/>
                <a:gd name="connsiteX3" fmla="*/ 1420355 w 1923413"/>
                <a:gd name="connsiteY3" fmla="*/ 779389 h 1747667"/>
                <a:gd name="connsiteX4" fmla="*/ 1923275 w 1923413"/>
                <a:gd name="connsiteY4" fmla="*/ 1442329 h 1747667"/>
                <a:gd name="connsiteX5" fmla="*/ 1466075 w 1923413"/>
                <a:gd name="connsiteY5" fmla="*/ 1099429 h 1747667"/>
                <a:gd name="connsiteX6" fmla="*/ 986015 w 1923413"/>
                <a:gd name="connsiteY6" fmla="*/ 1396609 h 1747667"/>
                <a:gd name="connsiteX7" fmla="*/ 1054595 w 1923413"/>
                <a:gd name="connsiteY7" fmla="*/ 1739509 h 1747667"/>
                <a:gd name="connsiteX8" fmla="*/ 825995 w 1923413"/>
                <a:gd name="connsiteY8" fmla="*/ 1030849 h 1747667"/>
                <a:gd name="connsiteX9" fmla="*/ 574535 w 1923413"/>
                <a:gd name="connsiteY9" fmla="*/ 482209 h 1747667"/>
                <a:gd name="connsiteX10" fmla="*/ 3035 w 1923413"/>
                <a:gd name="connsiteY10" fmla="*/ 25009 h 1747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23413" h="1747667">
                  <a:moveTo>
                    <a:pt x="3035" y="25009"/>
                  </a:moveTo>
                  <a:cubicBezTo>
                    <a:pt x="48755" y="-32141"/>
                    <a:pt x="578345" y="9769"/>
                    <a:pt x="848855" y="139309"/>
                  </a:cubicBezTo>
                  <a:cubicBezTo>
                    <a:pt x="1119365" y="268849"/>
                    <a:pt x="1530845" y="695569"/>
                    <a:pt x="1626095" y="802249"/>
                  </a:cubicBezTo>
                  <a:cubicBezTo>
                    <a:pt x="1721345" y="908929"/>
                    <a:pt x="1370825" y="672709"/>
                    <a:pt x="1420355" y="779389"/>
                  </a:cubicBezTo>
                  <a:cubicBezTo>
                    <a:pt x="1469885" y="886069"/>
                    <a:pt x="1915655" y="1388989"/>
                    <a:pt x="1923275" y="1442329"/>
                  </a:cubicBezTo>
                  <a:cubicBezTo>
                    <a:pt x="1930895" y="1495669"/>
                    <a:pt x="1622285" y="1107049"/>
                    <a:pt x="1466075" y="1099429"/>
                  </a:cubicBezTo>
                  <a:cubicBezTo>
                    <a:pt x="1309865" y="1091809"/>
                    <a:pt x="1054595" y="1289929"/>
                    <a:pt x="986015" y="1396609"/>
                  </a:cubicBezTo>
                  <a:cubicBezTo>
                    <a:pt x="917435" y="1503289"/>
                    <a:pt x="1081265" y="1800469"/>
                    <a:pt x="1054595" y="1739509"/>
                  </a:cubicBezTo>
                  <a:cubicBezTo>
                    <a:pt x="1027925" y="1678549"/>
                    <a:pt x="906005" y="1240399"/>
                    <a:pt x="825995" y="1030849"/>
                  </a:cubicBezTo>
                  <a:cubicBezTo>
                    <a:pt x="745985" y="821299"/>
                    <a:pt x="707885" y="649849"/>
                    <a:pt x="574535" y="482209"/>
                  </a:cubicBezTo>
                  <a:cubicBezTo>
                    <a:pt x="441185" y="314569"/>
                    <a:pt x="-42685" y="82159"/>
                    <a:pt x="3035" y="25009"/>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17" name="フリーフォーム 1416">
              <a:extLst>
                <a:ext uri="{FF2B5EF4-FFF2-40B4-BE49-F238E27FC236}">
                  <a16:creationId xmlns:a16="http://schemas.microsoft.com/office/drawing/2014/main" id="{477E269F-9465-DA69-F99B-BEA9CAD042D7}"/>
                </a:ext>
              </a:extLst>
            </p:cNvPr>
            <p:cNvSpPr/>
            <p:nvPr/>
          </p:nvSpPr>
          <p:spPr>
            <a:xfrm>
              <a:off x="3337469" y="11462851"/>
              <a:ext cx="1583290" cy="609702"/>
            </a:xfrm>
            <a:custGeom>
              <a:avLst/>
              <a:gdLst>
                <a:gd name="connsiteX0" fmla="*/ 114391 w 1583290"/>
                <a:gd name="connsiteY0" fmla="*/ 584369 h 609702"/>
                <a:gd name="connsiteX1" fmla="*/ 1463131 w 1583290"/>
                <a:gd name="connsiteY1" fmla="*/ 561509 h 609702"/>
                <a:gd name="connsiteX2" fmla="*/ 1463131 w 1583290"/>
                <a:gd name="connsiteY2" fmla="*/ 58589 h 609702"/>
                <a:gd name="connsiteX3" fmla="*/ 983071 w 1583290"/>
                <a:gd name="connsiteY3" fmla="*/ 35729 h 609702"/>
                <a:gd name="connsiteX4" fmla="*/ 525871 w 1583290"/>
                <a:gd name="connsiteY4" fmla="*/ 287189 h 609702"/>
                <a:gd name="connsiteX5" fmla="*/ 91 w 1583290"/>
                <a:gd name="connsiteY5" fmla="*/ 447209 h 609702"/>
                <a:gd name="connsiteX6" fmla="*/ 480151 w 1583290"/>
                <a:gd name="connsiteY6" fmla="*/ 515789 h 609702"/>
                <a:gd name="connsiteX7" fmla="*/ 114391 w 1583290"/>
                <a:gd name="connsiteY7" fmla="*/ 584369 h 609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83290" h="609702">
                  <a:moveTo>
                    <a:pt x="114391" y="584369"/>
                  </a:moveTo>
                  <a:cubicBezTo>
                    <a:pt x="278221" y="591989"/>
                    <a:pt x="1238341" y="649139"/>
                    <a:pt x="1463131" y="561509"/>
                  </a:cubicBezTo>
                  <a:cubicBezTo>
                    <a:pt x="1687921" y="473879"/>
                    <a:pt x="1543141" y="146219"/>
                    <a:pt x="1463131" y="58589"/>
                  </a:cubicBezTo>
                  <a:cubicBezTo>
                    <a:pt x="1383121" y="-29041"/>
                    <a:pt x="1139281" y="-2371"/>
                    <a:pt x="983071" y="35729"/>
                  </a:cubicBezTo>
                  <a:cubicBezTo>
                    <a:pt x="826861" y="73829"/>
                    <a:pt x="689701" y="218609"/>
                    <a:pt x="525871" y="287189"/>
                  </a:cubicBezTo>
                  <a:cubicBezTo>
                    <a:pt x="362041" y="355769"/>
                    <a:pt x="7711" y="409109"/>
                    <a:pt x="91" y="447209"/>
                  </a:cubicBezTo>
                  <a:cubicBezTo>
                    <a:pt x="-7529" y="485309"/>
                    <a:pt x="461101" y="489119"/>
                    <a:pt x="480151" y="515789"/>
                  </a:cubicBezTo>
                  <a:cubicBezTo>
                    <a:pt x="499201" y="542459"/>
                    <a:pt x="-49439" y="576749"/>
                    <a:pt x="114391" y="584369"/>
                  </a:cubicBezTo>
                  <a:close/>
                </a:path>
              </a:pathLst>
            </a:custGeom>
            <a:solidFill>
              <a:schemeClr val="bg1">
                <a:lumMod val="65000"/>
                <a:alpha val="3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18" name="フリーフォーム 1417">
              <a:extLst>
                <a:ext uri="{FF2B5EF4-FFF2-40B4-BE49-F238E27FC236}">
                  <a16:creationId xmlns:a16="http://schemas.microsoft.com/office/drawing/2014/main" id="{5316832A-C1CD-5F4F-A201-A595CE7FD5E9}"/>
                </a:ext>
              </a:extLst>
            </p:cNvPr>
            <p:cNvSpPr/>
            <p:nvPr/>
          </p:nvSpPr>
          <p:spPr>
            <a:xfrm>
              <a:off x="5292553" y="11335931"/>
              <a:ext cx="1447887" cy="734580"/>
            </a:xfrm>
            <a:custGeom>
              <a:avLst/>
              <a:gdLst>
                <a:gd name="connsiteX0" fmla="*/ 10967 w 1447887"/>
                <a:gd name="connsiteY0" fmla="*/ 276949 h 734580"/>
                <a:gd name="connsiteX1" fmla="*/ 651047 w 1447887"/>
                <a:gd name="connsiteY1" fmla="*/ 2629 h 734580"/>
                <a:gd name="connsiteX2" fmla="*/ 902507 w 1447887"/>
                <a:gd name="connsiteY2" fmla="*/ 162649 h 734580"/>
                <a:gd name="connsiteX3" fmla="*/ 1405427 w 1447887"/>
                <a:gd name="connsiteY3" fmla="*/ 551269 h 734580"/>
                <a:gd name="connsiteX4" fmla="*/ 1313987 w 1447887"/>
                <a:gd name="connsiteY4" fmla="*/ 734149 h 734580"/>
                <a:gd name="connsiteX5" fmla="*/ 468167 w 1447887"/>
                <a:gd name="connsiteY5" fmla="*/ 596989 h 734580"/>
                <a:gd name="connsiteX6" fmla="*/ 262427 w 1447887"/>
                <a:gd name="connsiteY6" fmla="*/ 436969 h 734580"/>
                <a:gd name="connsiteX7" fmla="*/ 10967 w 1447887"/>
                <a:gd name="connsiteY7" fmla="*/ 276949 h 7345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47887" h="734580">
                  <a:moveTo>
                    <a:pt x="10967" y="276949"/>
                  </a:moveTo>
                  <a:cubicBezTo>
                    <a:pt x="75737" y="204559"/>
                    <a:pt x="502457" y="21679"/>
                    <a:pt x="651047" y="2629"/>
                  </a:cubicBezTo>
                  <a:cubicBezTo>
                    <a:pt x="799637" y="-16421"/>
                    <a:pt x="776777" y="71209"/>
                    <a:pt x="902507" y="162649"/>
                  </a:cubicBezTo>
                  <a:cubicBezTo>
                    <a:pt x="1028237" y="254089"/>
                    <a:pt x="1336847" y="456019"/>
                    <a:pt x="1405427" y="551269"/>
                  </a:cubicBezTo>
                  <a:cubicBezTo>
                    <a:pt x="1474007" y="646519"/>
                    <a:pt x="1470197" y="726529"/>
                    <a:pt x="1313987" y="734149"/>
                  </a:cubicBezTo>
                  <a:cubicBezTo>
                    <a:pt x="1157777" y="741769"/>
                    <a:pt x="643427" y="646519"/>
                    <a:pt x="468167" y="596989"/>
                  </a:cubicBezTo>
                  <a:cubicBezTo>
                    <a:pt x="292907" y="547459"/>
                    <a:pt x="338627" y="490309"/>
                    <a:pt x="262427" y="436969"/>
                  </a:cubicBezTo>
                  <a:cubicBezTo>
                    <a:pt x="186227" y="383629"/>
                    <a:pt x="-53803" y="349339"/>
                    <a:pt x="10967" y="276949"/>
                  </a:cubicBezTo>
                  <a:close/>
                </a:path>
              </a:pathLst>
            </a:custGeom>
            <a:solidFill>
              <a:schemeClr val="bg1">
                <a:lumMod val="65000"/>
                <a:alpha val="3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19" name="フリーフォーム 1418">
              <a:extLst>
                <a:ext uri="{FF2B5EF4-FFF2-40B4-BE49-F238E27FC236}">
                  <a16:creationId xmlns:a16="http://schemas.microsoft.com/office/drawing/2014/main" id="{4F122EC3-2FDA-6519-76C3-49B717FAB07F}"/>
                </a:ext>
              </a:extLst>
            </p:cNvPr>
            <p:cNvSpPr/>
            <p:nvPr/>
          </p:nvSpPr>
          <p:spPr>
            <a:xfrm>
              <a:off x="4009400" y="6660914"/>
              <a:ext cx="655682" cy="120141"/>
            </a:xfrm>
            <a:custGeom>
              <a:avLst/>
              <a:gdLst>
                <a:gd name="connsiteX0" fmla="*/ 6926 w 655682"/>
                <a:gd name="connsiteY0" fmla="*/ 84544 h 120141"/>
                <a:gd name="connsiteX1" fmla="*/ 126502 w 655682"/>
                <a:gd name="connsiteY1" fmla="*/ 138 h 120141"/>
                <a:gd name="connsiteX2" fmla="*/ 288280 w 655682"/>
                <a:gd name="connsiteY2" fmla="*/ 63443 h 120141"/>
                <a:gd name="connsiteX3" fmla="*/ 471160 w 655682"/>
                <a:gd name="connsiteY3" fmla="*/ 14206 h 120141"/>
                <a:gd name="connsiteX4" fmla="*/ 654040 w 655682"/>
                <a:gd name="connsiteY4" fmla="*/ 70477 h 120141"/>
                <a:gd name="connsiteX5" fmla="*/ 548532 w 655682"/>
                <a:gd name="connsiteY5" fmla="*/ 70477 h 120141"/>
                <a:gd name="connsiteX6" fmla="*/ 337517 w 655682"/>
                <a:gd name="connsiteY6" fmla="*/ 119714 h 120141"/>
                <a:gd name="connsiteX7" fmla="*/ 6926 w 655682"/>
                <a:gd name="connsiteY7" fmla="*/ 84544 h 120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55682" h="120141">
                  <a:moveTo>
                    <a:pt x="6926" y="84544"/>
                  </a:moveTo>
                  <a:cubicBezTo>
                    <a:pt x="-28243" y="64615"/>
                    <a:pt x="79610" y="3655"/>
                    <a:pt x="126502" y="138"/>
                  </a:cubicBezTo>
                  <a:cubicBezTo>
                    <a:pt x="173394" y="-3379"/>
                    <a:pt x="230837" y="61098"/>
                    <a:pt x="288280" y="63443"/>
                  </a:cubicBezTo>
                  <a:cubicBezTo>
                    <a:pt x="345723" y="65788"/>
                    <a:pt x="410200" y="13034"/>
                    <a:pt x="471160" y="14206"/>
                  </a:cubicBezTo>
                  <a:cubicBezTo>
                    <a:pt x="532120" y="15378"/>
                    <a:pt x="641145" y="61098"/>
                    <a:pt x="654040" y="70477"/>
                  </a:cubicBezTo>
                  <a:cubicBezTo>
                    <a:pt x="666935" y="79855"/>
                    <a:pt x="601286" y="62271"/>
                    <a:pt x="548532" y="70477"/>
                  </a:cubicBezTo>
                  <a:cubicBezTo>
                    <a:pt x="495778" y="78683"/>
                    <a:pt x="423095" y="116197"/>
                    <a:pt x="337517" y="119714"/>
                  </a:cubicBezTo>
                  <a:cubicBezTo>
                    <a:pt x="251939" y="123231"/>
                    <a:pt x="42095" y="104473"/>
                    <a:pt x="6926" y="84544"/>
                  </a:cubicBezTo>
                  <a:close/>
                </a:path>
              </a:pathLst>
            </a:cu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20" name="フリーフォーム 1419">
              <a:extLst>
                <a:ext uri="{FF2B5EF4-FFF2-40B4-BE49-F238E27FC236}">
                  <a16:creationId xmlns:a16="http://schemas.microsoft.com/office/drawing/2014/main" id="{CEE9E690-FE54-0C98-8404-0F49E854F6D4}"/>
                </a:ext>
              </a:extLst>
            </p:cNvPr>
            <p:cNvSpPr/>
            <p:nvPr/>
          </p:nvSpPr>
          <p:spPr>
            <a:xfrm>
              <a:off x="5430102" y="3882421"/>
              <a:ext cx="1364905" cy="1357280"/>
            </a:xfrm>
            <a:custGeom>
              <a:avLst/>
              <a:gdLst>
                <a:gd name="connsiteX0" fmla="*/ 942563 w 1364905"/>
                <a:gd name="connsiteY0" fmla="*/ 14330 h 1357280"/>
                <a:gd name="connsiteX1" fmla="*/ 288415 w 1364905"/>
                <a:gd name="connsiteY1" fmla="*/ 478564 h 1357280"/>
                <a:gd name="connsiteX2" fmla="*/ 576803 w 1364905"/>
                <a:gd name="connsiteY2" fmla="*/ 471530 h 1357280"/>
                <a:gd name="connsiteX3" fmla="*/ 218076 w 1364905"/>
                <a:gd name="connsiteY3" fmla="*/ 949831 h 1357280"/>
                <a:gd name="connsiteX4" fmla="*/ 358753 w 1364905"/>
                <a:gd name="connsiteY4" fmla="*/ 886527 h 1357280"/>
                <a:gd name="connsiteX5" fmla="*/ 14095 w 1364905"/>
                <a:gd name="connsiteY5" fmla="*/ 1350761 h 1357280"/>
                <a:gd name="connsiteX6" fmla="*/ 175873 w 1364905"/>
                <a:gd name="connsiteY6" fmla="*/ 1118644 h 1357280"/>
                <a:gd name="connsiteX7" fmla="*/ 1139510 w 1364905"/>
                <a:gd name="connsiteY7" fmla="*/ 570004 h 1357280"/>
                <a:gd name="connsiteX8" fmla="*/ 970698 w 1364905"/>
                <a:gd name="connsiteY8" fmla="*/ 605173 h 1357280"/>
                <a:gd name="connsiteX9" fmla="*/ 1167646 w 1364905"/>
                <a:gd name="connsiteY9" fmla="*/ 478564 h 1357280"/>
                <a:gd name="connsiteX10" fmla="*/ 1364593 w 1364905"/>
                <a:gd name="connsiteY10" fmla="*/ 478564 h 1357280"/>
                <a:gd name="connsiteX11" fmla="*/ 1209849 w 1364905"/>
                <a:gd name="connsiteY11" fmla="*/ 337887 h 1357280"/>
                <a:gd name="connsiteX12" fmla="*/ 1076206 w 1364905"/>
                <a:gd name="connsiteY12" fmla="*/ 316785 h 1357280"/>
                <a:gd name="connsiteX13" fmla="*/ 717480 w 1364905"/>
                <a:gd name="connsiteY13" fmla="*/ 373056 h 1357280"/>
                <a:gd name="connsiteX14" fmla="*/ 1062138 w 1364905"/>
                <a:gd name="connsiteY14" fmla="*/ 155007 h 1357280"/>
                <a:gd name="connsiteX15" fmla="*/ 956630 w 1364905"/>
                <a:gd name="connsiteY15" fmla="*/ 119837 h 1357280"/>
                <a:gd name="connsiteX16" fmla="*/ 942563 w 1364905"/>
                <a:gd name="connsiteY16" fmla="*/ 14330 h 1357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64905" h="1357280">
                  <a:moveTo>
                    <a:pt x="942563" y="14330"/>
                  </a:moveTo>
                  <a:cubicBezTo>
                    <a:pt x="831194" y="74118"/>
                    <a:pt x="349375" y="402364"/>
                    <a:pt x="288415" y="478564"/>
                  </a:cubicBezTo>
                  <a:cubicBezTo>
                    <a:pt x="227455" y="554764"/>
                    <a:pt x="588526" y="392986"/>
                    <a:pt x="576803" y="471530"/>
                  </a:cubicBezTo>
                  <a:cubicBezTo>
                    <a:pt x="565080" y="550074"/>
                    <a:pt x="254418" y="880665"/>
                    <a:pt x="218076" y="949831"/>
                  </a:cubicBezTo>
                  <a:cubicBezTo>
                    <a:pt x="181734" y="1018997"/>
                    <a:pt x="392750" y="819705"/>
                    <a:pt x="358753" y="886527"/>
                  </a:cubicBezTo>
                  <a:cubicBezTo>
                    <a:pt x="324756" y="953349"/>
                    <a:pt x="44575" y="1312075"/>
                    <a:pt x="14095" y="1350761"/>
                  </a:cubicBezTo>
                  <a:cubicBezTo>
                    <a:pt x="-16385" y="1389447"/>
                    <a:pt x="-11696" y="1248770"/>
                    <a:pt x="175873" y="1118644"/>
                  </a:cubicBezTo>
                  <a:cubicBezTo>
                    <a:pt x="363442" y="988518"/>
                    <a:pt x="1007039" y="655583"/>
                    <a:pt x="1139510" y="570004"/>
                  </a:cubicBezTo>
                  <a:cubicBezTo>
                    <a:pt x="1271981" y="484426"/>
                    <a:pt x="966009" y="620413"/>
                    <a:pt x="970698" y="605173"/>
                  </a:cubicBezTo>
                  <a:cubicBezTo>
                    <a:pt x="975387" y="589933"/>
                    <a:pt x="1101997" y="499665"/>
                    <a:pt x="1167646" y="478564"/>
                  </a:cubicBezTo>
                  <a:cubicBezTo>
                    <a:pt x="1233295" y="457463"/>
                    <a:pt x="1357559" y="502010"/>
                    <a:pt x="1364593" y="478564"/>
                  </a:cubicBezTo>
                  <a:cubicBezTo>
                    <a:pt x="1371627" y="455118"/>
                    <a:pt x="1257913" y="364850"/>
                    <a:pt x="1209849" y="337887"/>
                  </a:cubicBezTo>
                  <a:cubicBezTo>
                    <a:pt x="1161785" y="310924"/>
                    <a:pt x="1158268" y="310924"/>
                    <a:pt x="1076206" y="316785"/>
                  </a:cubicBezTo>
                  <a:cubicBezTo>
                    <a:pt x="994145" y="322647"/>
                    <a:pt x="719825" y="400019"/>
                    <a:pt x="717480" y="373056"/>
                  </a:cubicBezTo>
                  <a:cubicBezTo>
                    <a:pt x="715135" y="346093"/>
                    <a:pt x="1022280" y="197210"/>
                    <a:pt x="1062138" y="155007"/>
                  </a:cubicBezTo>
                  <a:cubicBezTo>
                    <a:pt x="1101996" y="112804"/>
                    <a:pt x="973042" y="139766"/>
                    <a:pt x="956630" y="119837"/>
                  </a:cubicBezTo>
                  <a:cubicBezTo>
                    <a:pt x="940218" y="99908"/>
                    <a:pt x="1053932" y="-45458"/>
                    <a:pt x="942563" y="14330"/>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478" name="フリーフォーム 1477">
            <a:extLst>
              <a:ext uri="{FF2B5EF4-FFF2-40B4-BE49-F238E27FC236}">
                <a16:creationId xmlns:a16="http://schemas.microsoft.com/office/drawing/2014/main" id="{059F0F69-1DF8-9C79-3E2B-C5C14B25EF1F}"/>
              </a:ext>
            </a:extLst>
          </p:cNvPr>
          <p:cNvSpPr/>
          <p:nvPr/>
        </p:nvSpPr>
        <p:spPr>
          <a:xfrm>
            <a:off x="4000974" y="3693856"/>
            <a:ext cx="1101292" cy="219294"/>
          </a:xfrm>
          <a:custGeom>
            <a:avLst/>
            <a:gdLst>
              <a:gd name="connsiteX0" fmla="*/ 33698 w 1101292"/>
              <a:gd name="connsiteY0" fmla="*/ 218268 h 219294"/>
              <a:gd name="connsiteX1" fmla="*/ 1080073 w 1101292"/>
              <a:gd name="connsiteY1" fmla="*/ 95719 h 219294"/>
              <a:gd name="connsiteX2" fmla="*/ 712428 w 1101292"/>
              <a:gd name="connsiteY2" fmla="*/ 1451 h 219294"/>
              <a:gd name="connsiteX3" fmla="*/ 420197 w 1101292"/>
              <a:gd name="connsiteY3" fmla="*/ 39158 h 219294"/>
              <a:gd name="connsiteX4" fmla="*/ 231661 w 1101292"/>
              <a:gd name="connsiteY4" fmla="*/ 48585 h 219294"/>
              <a:gd name="connsiteX5" fmla="*/ 316502 w 1101292"/>
              <a:gd name="connsiteY5" fmla="*/ 86292 h 219294"/>
              <a:gd name="connsiteX6" fmla="*/ 259941 w 1101292"/>
              <a:gd name="connsiteY6" fmla="*/ 152280 h 219294"/>
              <a:gd name="connsiteX7" fmla="*/ 33698 w 1101292"/>
              <a:gd name="connsiteY7" fmla="*/ 218268 h 2192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01292" h="219294">
                <a:moveTo>
                  <a:pt x="33698" y="218268"/>
                </a:moveTo>
                <a:cubicBezTo>
                  <a:pt x="170387" y="208841"/>
                  <a:pt x="966951" y="131855"/>
                  <a:pt x="1080073" y="95719"/>
                </a:cubicBezTo>
                <a:cubicBezTo>
                  <a:pt x="1193195" y="59583"/>
                  <a:pt x="822407" y="10878"/>
                  <a:pt x="712428" y="1451"/>
                </a:cubicBezTo>
                <a:cubicBezTo>
                  <a:pt x="602449" y="-7976"/>
                  <a:pt x="500325" y="31302"/>
                  <a:pt x="420197" y="39158"/>
                </a:cubicBezTo>
                <a:cubicBezTo>
                  <a:pt x="340069" y="47014"/>
                  <a:pt x="248943" y="40729"/>
                  <a:pt x="231661" y="48585"/>
                </a:cubicBezTo>
                <a:cubicBezTo>
                  <a:pt x="214379" y="56441"/>
                  <a:pt x="311789" y="69009"/>
                  <a:pt x="316502" y="86292"/>
                </a:cubicBezTo>
                <a:cubicBezTo>
                  <a:pt x="321215" y="103574"/>
                  <a:pt x="302361" y="134998"/>
                  <a:pt x="259941" y="152280"/>
                </a:cubicBezTo>
                <a:cubicBezTo>
                  <a:pt x="217521" y="169562"/>
                  <a:pt x="-102991" y="227695"/>
                  <a:pt x="33698" y="218268"/>
                </a:cubicBezTo>
                <a:close/>
              </a:path>
            </a:pathLst>
          </a:custGeom>
          <a:solidFill>
            <a:schemeClr val="accent1">
              <a:lumMod val="75000"/>
              <a:alpha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79" name="フリーフォーム 1478">
            <a:extLst>
              <a:ext uri="{FF2B5EF4-FFF2-40B4-BE49-F238E27FC236}">
                <a16:creationId xmlns:a16="http://schemas.microsoft.com/office/drawing/2014/main" id="{19668D7C-8339-E88F-7662-104D7976140B}"/>
              </a:ext>
            </a:extLst>
          </p:cNvPr>
          <p:cNvSpPr/>
          <p:nvPr/>
        </p:nvSpPr>
        <p:spPr>
          <a:xfrm>
            <a:off x="5467528" y="3826230"/>
            <a:ext cx="785233" cy="1297409"/>
          </a:xfrm>
          <a:custGeom>
            <a:avLst/>
            <a:gdLst>
              <a:gd name="connsiteX0" fmla="*/ 18 w 785233"/>
              <a:gd name="connsiteY0" fmla="*/ 1052 h 1297409"/>
              <a:gd name="connsiteX1" fmla="*/ 405371 w 785233"/>
              <a:gd name="connsiteY1" fmla="*/ 679782 h 1297409"/>
              <a:gd name="connsiteX2" fmla="*/ 773016 w 785233"/>
              <a:gd name="connsiteY2" fmla="*/ 1292525 h 1297409"/>
              <a:gd name="connsiteX3" fmla="*/ 659895 w 785233"/>
              <a:gd name="connsiteY3" fmla="*/ 934306 h 1297409"/>
              <a:gd name="connsiteX4" fmla="*/ 292249 w 785233"/>
              <a:gd name="connsiteY4" fmla="*/ 349844 h 1297409"/>
              <a:gd name="connsiteX5" fmla="*/ 424225 w 785233"/>
              <a:gd name="connsiteY5" fmla="*/ 519527 h 1297409"/>
              <a:gd name="connsiteX6" fmla="*/ 18 w 785233"/>
              <a:gd name="connsiteY6" fmla="*/ 1052 h 1297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85233" h="1297409">
                <a:moveTo>
                  <a:pt x="18" y="1052"/>
                </a:moveTo>
                <a:cubicBezTo>
                  <a:pt x="-3124" y="27761"/>
                  <a:pt x="405371" y="679782"/>
                  <a:pt x="405371" y="679782"/>
                </a:cubicBezTo>
                <a:cubicBezTo>
                  <a:pt x="534204" y="895027"/>
                  <a:pt x="730595" y="1250104"/>
                  <a:pt x="773016" y="1292525"/>
                </a:cubicBezTo>
                <a:cubicBezTo>
                  <a:pt x="815437" y="1334946"/>
                  <a:pt x="740023" y="1091419"/>
                  <a:pt x="659895" y="934306"/>
                </a:cubicBezTo>
                <a:cubicBezTo>
                  <a:pt x="579767" y="777193"/>
                  <a:pt x="331527" y="418974"/>
                  <a:pt x="292249" y="349844"/>
                </a:cubicBezTo>
                <a:cubicBezTo>
                  <a:pt x="252971" y="280714"/>
                  <a:pt x="471359" y="574517"/>
                  <a:pt x="424225" y="519527"/>
                </a:cubicBezTo>
                <a:cubicBezTo>
                  <a:pt x="377091" y="464537"/>
                  <a:pt x="3160" y="-25657"/>
                  <a:pt x="18" y="1052"/>
                </a:cubicBezTo>
                <a:close/>
              </a:path>
            </a:pathLst>
          </a:custGeom>
          <a:solidFill>
            <a:schemeClr val="accent1">
              <a:lumMod val="75000"/>
              <a:alpha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80" name="フリーフォーム 1479">
            <a:extLst>
              <a:ext uri="{FF2B5EF4-FFF2-40B4-BE49-F238E27FC236}">
                <a16:creationId xmlns:a16="http://schemas.microsoft.com/office/drawing/2014/main" id="{E35F1865-2059-CB75-2306-D760B7A1A843}"/>
              </a:ext>
            </a:extLst>
          </p:cNvPr>
          <p:cNvSpPr/>
          <p:nvPr/>
        </p:nvSpPr>
        <p:spPr>
          <a:xfrm>
            <a:off x="3166421" y="3702404"/>
            <a:ext cx="1703371" cy="730230"/>
          </a:xfrm>
          <a:custGeom>
            <a:avLst/>
            <a:gdLst>
              <a:gd name="connsiteX0" fmla="*/ 57546 w 1703371"/>
              <a:gd name="connsiteY0" fmla="*/ 2330 h 730230"/>
              <a:gd name="connsiteX1" fmla="*/ 717422 w 1703371"/>
              <a:gd name="connsiteY1" fmla="*/ 209720 h 730230"/>
              <a:gd name="connsiteX2" fmla="*/ 1688383 w 1703371"/>
              <a:gd name="connsiteY2" fmla="*/ 718767 h 730230"/>
              <a:gd name="connsiteX3" fmla="*/ 1254750 w 1703371"/>
              <a:gd name="connsiteY3" fmla="*/ 549085 h 730230"/>
              <a:gd name="connsiteX4" fmla="*/ 547740 w 1703371"/>
              <a:gd name="connsiteY4" fmla="*/ 369975 h 730230"/>
              <a:gd name="connsiteX5" fmla="*/ 985 w 1703371"/>
              <a:gd name="connsiteY5" fmla="*/ 219147 h 730230"/>
              <a:gd name="connsiteX6" fmla="*/ 406338 w 1703371"/>
              <a:gd name="connsiteY6" fmla="*/ 256854 h 730230"/>
              <a:gd name="connsiteX7" fmla="*/ 132960 w 1703371"/>
              <a:gd name="connsiteY7" fmla="*/ 106025 h 730230"/>
              <a:gd name="connsiteX8" fmla="*/ 57546 w 1703371"/>
              <a:gd name="connsiteY8" fmla="*/ 2330 h 730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03371" h="730230">
                <a:moveTo>
                  <a:pt x="57546" y="2330"/>
                </a:moveTo>
                <a:cubicBezTo>
                  <a:pt x="154956" y="19613"/>
                  <a:pt x="445616" y="90314"/>
                  <a:pt x="717422" y="209720"/>
                </a:cubicBezTo>
                <a:cubicBezTo>
                  <a:pt x="989228" y="329126"/>
                  <a:pt x="1598828" y="662206"/>
                  <a:pt x="1688383" y="718767"/>
                </a:cubicBezTo>
                <a:cubicBezTo>
                  <a:pt x="1777938" y="775328"/>
                  <a:pt x="1444857" y="607217"/>
                  <a:pt x="1254750" y="549085"/>
                </a:cubicBezTo>
                <a:cubicBezTo>
                  <a:pt x="1064643" y="490953"/>
                  <a:pt x="756701" y="424965"/>
                  <a:pt x="547740" y="369975"/>
                </a:cubicBezTo>
                <a:cubicBezTo>
                  <a:pt x="338779" y="314985"/>
                  <a:pt x="24552" y="238000"/>
                  <a:pt x="985" y="219147"/>
                </a:cubicBezTo>
                <a:cubicBezTo>
                  <a:pt x="-22582" y="200294"/>
                  <a:pt x="384342" y="275708"/>
                  <a:pt x="406338" y="256854"/>
                </a:cubicBezTo>
                <a:cubicBezTo>
                  <a:pt x="428334" y="238000"/>
                  <a:pt x="189521" y="143732"/>
                  <a:pt x="132960" y="106025"/>
                </a:cubicBezTo>
                <a:cubicBezTo>
                  <a:pt x="76399" y="68318"/>
                  <a:pt x="-39864" y="-14953"/>
                  <a:pt x="57546" y="2330"/>
                </a:cubicBezTo>
                <a:close/>
              </a:path>
            </a:pathLst>
          </a:custGeom>
          <a:solidFill>
            <a:schemeClr val="accent1">
              <a:lumMod val="75000"/>
              <a:alpha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81" name="フリーフォーム 1480">
            <a:extLst>
              <a:ext uri="{FF2B5EF4-FFF2-40B4-BE49-F238E27FC236}">
                <a16:creationId xmlns:a16="http://schemas.microsoft.com/office/drawing/2014/main" id="{7E942AFF-B9BC-00C4-DF5B-3D873A286100}"/>
              </a:ext>
            </a:extLst>
          </p:cNvPr>
          <p:cNvSpPr/>
          <p:nvPr/>
        </p:nvSpPr>
        <p:spPr>
          <a:xfrm>
            <a:off x="4232602" y="4291287"/>
            <a:ext cx="1560114" cy="1509349"/>
          </a:xfrm>
          <a:custGeom>
            <a:avLst/>
            <a:gdLst>
              <a:gd name="connsiteX0" fmla="*/ 216850 w 1560114"/>
              <a:gd name="connsiteY0" fmla="*/ 63897 h 1509349"/>
              <a:gd name="connsiteX1" fmla="*/ 905006 w 1560114"/>
              <a:gd name="connsiteY1" fmla="*/ 403261 h 1509349"/>
              <a:gd name="connsiteX2" fmla="*/ 1395200 w 1560114"/>
              <a:gd name="connsiteY2" fmla="*/ 818041 h 1509349"/>
              <a:gd name="connsiteX3" fmla="*/ 1376346 w 1560114"/>
              <a:gd name="connsiteY3" fmla="*/ 704919 h 1509349"/>
              <a:gd name="connsiteX4" fmla="*/ 1546029 w 1560114"/>
              <a:gd name="connsiteY4" fmla="*/ 1336515 h 1509349"/>
              <a:gd name="connsiteX5" fmla="*/ 1546029 w 1560114"/>
              <a:gd name="connsiteY5" fmla="*/ 1506198 h 1509349"/>
              <a:gd name="connsiteX6" fmla="*/ 1508322 w 1560114"/>
              <a:gd name="connsiteY6" fmla="*/ 1232820 h 1509349"/>
              <a:gd name="connsiteX7" fmla="*/ 1234944 w 1560114"/>
              <a:gd name="connsiteY7" fmla="*/ 855748 h 1509349"/>
              <a:gd name="connsiteX8" fmla="*/ 122582 w 1560114"/>
              <a:gd name="connsiteY8" fmla="*/ 243006 h 1509349"/>
              <a:gd name="connsiteX9" fmla="*/ 235703 w 1560114"/>
              <a:gd name="connsiteY9" fmla="*/ 261859 h 1509349"/>
              <a:gd name="connsiteX10" fmla="*/ 33 w 1560114"/>
              <a:gd name="connsiteY10" fmla="*/ 16762 h 1509349"/>
              <a:gd name="connsiteX11" fmla="*/ 216850 w 1560114"/>
              <a:gd name="connsiteY11" fmla="*/ 63897 h 1509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60114" h="1509349">
                <a:moveTo>
                  <a:pt x="216850" y="63897"/>
                </a:moveTo>
                <a:cubicBezTo>
                  <a:pt x="367679" y="128314"/>
                  <a:pt x="708614" y="277570"/>
                  <a:pt x="905006" y="403261"/>
                </a:cubicBezTo>
                <a:cubicBezTo>
                  <a:pt x="1101398" y="528952"/>
                  <a:pt x="1316643" y="767765"/>
                  <a:pt x="1395200" y="818041"/>
                </a:cubicBezTo>
                <a:cubicBezTo>
                  <a:pt x="1473757" y="868317"/>
                  <a:pt x="1351208" y="618507"/>
                  <a:pt x="1376346" y="704919"/>
                </a:cubicBezTo>
                <a:cubicBezTo>
                  <a:pt x="1401484" y="791331"/>
                  <a:pt x="1517749" y="1202969"/>
                  <a:pt x="1546029" y="1336515"/>
                </a:cubicBezTo>
                <a:cubicBezTo>
                  <a:pt x="1574310" y="1470062"/>
                  <a:pt x="1552313" y="1523480"/>
                  <a:pt x="1546029" y="1506198"/>
                </a:cubicBezTo>
                <a:cubicBezTo>
                  <a:pt x="1539745" y="1488916"/>
                  <a:pt x="1560170" y="1341228"/>
                  <a:pt x="1508322" y="1232820"/>
                </a:cubicBezTo>
                <a:cubicBezTo>
                  <a:pt x="1456475" y="1124412"/>
                  <a:pt x="1465901" y="1020717"/>
                  <a:pt x="1234944" y="855748"/>
                </a:cubicBezTo>
                <a:cubicBezTo>
                  <a:pt x="1003987" y="690779"/>
                  <a:pt x="289122" y="341988"/>
                  <a:pt x="122582" y="243006"/>
                </a:cubicBezTo>
                <a:cubicBezTo>
                  <a:pt x="-43958" y="144025"/>
                  <a:pt x="256128" y="299566"/>
                  <a:pt x="235703" y="261859"/>
                </a:cubicBezTo>
                <a:cubicBezTo>
                  <a:pt x="215278" y="224152"/>
                  <a:pt x="-3109" y="49756"/>
                  <a:pt x="33" y="16762"/>
                </a:cubicBezTo>
                <a:cubicBezTo>
                  <a:pt x="3175" y="-16232"/>
                  <a:pt x="66021" y="-520"/>
                  <a:pt x="216850" y="63897"/>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82" name="フリーフォーム 1481">
            <a:extLst>
              <a:ext uri="{FF2B5EF4-FFF2-40B4-BE49-F238E27FC236}">
                <a16:creationId xmlns:a16="http://schemas.microsoft.com/office/drawing/2014/main" id="{6D98783A-7071-9F3D-18BD-D07E1575754E}"/>
              </a:ext>
            </a:extLst>
          </p:cNvPr>
          <p:cNvSpPr/>
          <p:nvPr/>
        </p:nvSpPr>
        <p:spPr>
          <a:xfrm>
            <a:off x="6461760" y="7712802"/>
            <a:ext cx="410209" cy="431153"/>
          </a:xfrm>
          <a:custGeom>
            <a:avLst/>
            <a:gdLst>
              <a:gd name="connsiteX0" fmla="*/ 5715 w 410209"/>
              <a:gd name="connsiteY0" fmla="*/ 145323 h 431153"/>
              <a:gd name="connsiteX1" fmla="*/ 148590 w 410209"/>
              <a:gd name="connsiteY1" fmla="*/ 5623 h 431153"/>
              <a:gd name="connsiteX2" fmla="*/ 339090 w 410209"/>
              <a:gd name="connsiteY2" fmla="*/ 40548 h 431153"/>
              <a:gd name="connsiteX3" fmla="*/ 402590 w 410209"/>
              <a:gd name="connsiteY3" fmla="*/ 161198 h 431153"/>
              <a:gd name="connsiteX4" fmla="*/ 180340 w 410209"/>
              <a:gd name="connsiteY4" fmla="*/ 424723 h 431153"/>
              <a:gd name="connsiteX5" fmla="*/ 31115 w 410209"/>
              <a:gd name="connsiteY5" fmla="*/ 338998 h 431153"/>
              <a:gd name="connsiteX6" fmla="*/ 27940 w 410209"/>
              <a:gd name="connsiteY6" fmla="*/ 215173 h 431153"/>
              <a:gd name="connsiteX7" fmla="*/ 5715 w 410209"/>
              <a:gd name="connsiteY7" fmla="*/ 145323 h 4311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0209" h="431153">
                <a:moveTo>
                  <a:pt x="5715" y="145323"/>
                </a:moveTo>
                <a:cubicBezTo>
                  <a:pt x="25823" y="110398"/>
                  <a:pt x="93027" y="23086"/>
                  <a:pt x="148590" y="5623"/>
                </a:cubicBezTo>
                <a:cubicBezTo>
                  <a:pt x="204153" y="-11840"/>
                  <a:pt x="296757" y="14619"/>
                  <a:pt x="339090" y="40548"/>
                </a:cubicBezTo>
                <a:cubicBezTo>
                  <a:pt x="381423" y="66477"/>
                  <a:pt x="429048" y="97169"/>
                  <a:pt x="402590" y="161198"/>
                </a:cubicBezTo>
                <a:cubicBezTo>
                  <a:pt x="376132" y="225227"/>
                  <a:pt x="242252" y="395090"/>
                  <a:pt x="180340" y="424723"/>
                </a:cubicBezTo>
                <a:cubicBezTo>
                  <a:pt x="118428" y="454356"/>
                  <a:pt x="56515" y="373923"/>
                  <a:pt x="31115" y="338998"/>
                </a:cubicBezTo>
                <a:cubicBezTo>
                  <a:pt x="5715" y="304073"/>
                  <a:pt x="31115" y="244277"/>
                  <a:pt x="27940" y="215173"/>
                </a:cubicBezTo>
                <a:cubicBezTo>
                  <a:pt x="24765" y="186069"/>
                  <a:pt x="-14393" y="180248"/>
                  <a:pt x="5715" y="145323"/>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2934045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029E5B-71D4-EFEF-030A-089FEEBA3A96}"/>
            </a:ext>
          </a:extLst>
        </p:cNvPr>
        <p:cNvGrpSpPr/>
        <p:nvPr/>
      </p:nvGrpSpPr>
      <p:grpSpPr>
        <a:xfrm>
          <a:off x="0" y="0"/>
          <a:ext cx="0" cy="0"/>
          <a:chOff x="0" y="0"/>
          <a:chExt cx="0" cy="0"/>
        </a:xfrm>
      </p:grpSpPr>
      <p:grpSp>
        <p:nvGrpSpPr>
          <p:cNvPr id="1050" name="グループ化 1049">
            <a:extLst>
              <a:ext uri="{FF2B5EF4-FFF2-40B4-BE49-F238E27FC236}">
                <a16:creationId xmlns:a16="http://schemas.microsoft.com/office/drawing/2014/main" id="{5FBCB634-DE56-E5FB-D923-3A8CC830B996}"/>
              </a:ext>
            </a:extLst>
          </p:cNvPr>
          <p:cNvGrpSpPr/>
          <p:nvPr/>
        </p:nvGrpSpPr>
        <p:grpSpPr>
          <a:xfrm>
            <a:off x="1186751" y="760579"/>
            <a:ext cx="7427709" cy="11388132"/>
            <a:chOff x="1186751" y="760579"/>
            <a:chExt cx="7427709" cy="11388132"/>
          </a:xfrm>
        </p:grpSpPr>
        <p:sp>
          <p:nvSpPr>
            <p:cNvPr id="96" name="フリーフォーム 95">
              <a:extLst>
                <a:ext uri="{FF2B5EF4-FFF2-40B4-BE49-F238E27FC236}">
                  <a16:creationId xmlns:a16="http://schemas.microsoft.com/office/drawing/2014/main" id="{5E7DCF8F-CC2E-265C-47DC-C717E14BDEFA}"/>
                </a:ext>
              </a:extLst>
            </p:cNvPr>
            <p:cNvSpPr/>
            <p:nvPr/>
          </p:nvSpPr>
          <p:spPr>
            <a:xfrm>
              <a:off x="4560748" y="8459075"/>
              <a:ext cx="1847429" cy="1307225"/>
            </a:xfrm>
            <a:custGeom>
              <a:avLst/>
              <a:gdLst>
                <a:gd name="connsiteX0" fmla="*/ 170002 w 1847429"/>
                <a:gd name="connsiteY0" fmla="*/ 157875 h 1307225"/>
                <a:gd name="connsiteX1" fmla="*/ 874852 w 1847429"/>
                <a:gd name="connsiteY1" fmla="*/ 37225 h 1307225"/>
                <a:gd name="connsiteX2" fmla="*/ 1573352 w 1847429"/>
                <a:gd name="connsiteY2" fmla="*/ 56275 h 1307225"/>
                <a:gd name="connsiteX3" fmla="*/ 1382852 w 1847429"/>
                <a:gd name="connsiteY3" fmla="*/ 5475 h 1307225"/>
                <a:gd name="connsiteX4" fmla="*/ 1681302 w 1847429"/>
                <a:gd name="connsiteY4" fmla="*/ 208675 h 1307225"/>
                <a:gd name="connsiteX5" fmla="*/ 1586052 w 1847429"/>
                <a:gd name="connsiteY5" fmla="*/ 469025 h 1307225"/>
                <a:gd name="connsiteX6" fmla="*/ 1846402 w 1847429"/>
                <a:gd name="connsiteY6" fmla="*/ 1154825 h 1307225"/>
                <a:gd name="connsiteX7" fmla="*/ 1471752 w 1847429"/>
                <a:gd name="connsiteY7" fmla="*/ 1161175 h 1307225"/>
                <a:gd name="connsiteX8" fmla="*/ 1795602 w 1847429"/>
                <a:gd name="connsiteY8" fmla="*/ 1307225 h 1307225"/>
                <a:gd name="connsiteX9" fmla="*/ 595452 w 1847429"/>
                <a:gd name="connsiteY9" fmla="*/ 1224675 h 1307225"/>
                <a:gd name="connsiteX10" fmla="*/ 881202 w 1847429"/>
                <a:gd name="connsiteY10" fmla="*/ 1275475 h 1307225"/>
                <a:gd name="connsiteX11" fmla="*/ 11252 w 1847429"/>
                <a:gd name="connsiteY11" fmla="*/ 818275 h 1307225"/>
                <a:gd name="connsiteX12" fmla="*/ 392252 w 1847429"/>
                <a:gd name="connsiteY12" fmla="*/ 767475 h 1307225"/>
                <a:gd name="connsiteX13" fmla="*/ 474802 w 1847429"/>
                <a:gd name="connsiteY13" fmla="*/ 456325 h 1307225"/>
                <a:gd name="connsiteX14" fmla="*/ 373202 w 1847429"/>
                <a:gd name="connsiteY14" fmla="*/ 297575 h 1307225"/>
                <a:gd name="connsiteX15" fmla="*/ 170002 w 1847429"/>
                <a:gd name="connsiteY15" fmla="*/ 157875 h 1307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847429" h="1307225">
                  <a:moveTo>
                    <a:pt x="170002" y="157875"/>
                  </a:moveTo>
                  <a:cubicBezTo>
                    <a:pt x="253610" y="114483"/>
                    <a:pt x="640960" y="54158"/>
                    <a:pt x="874852" y="37225"/>
                  </a:cubicBezTo>
                  <a:cubicBezTo>
                    <a:pt x="1108744" y="20292"/>
                    <a:pt x="1488685" y="61567"/>
                    <a:pt x="1573352" y="56275"/>
                  </a:cubicBezTo>
                  <a:cubicBezTo>
                    <a:pt x="1658019" y="50983"/>
                    <a:pt x="1364860" y="-19925"/>
                    <a:pt x="1382852" y="5475"/>
                  </a:cubicBezTo>
                  <a:cubicBezTo>
                    <a:pt x="1400844" y="30875"/>
                    <a:pt x="1647435" y="131417"/>
                    <a:pt x="1681302" y="208675"/>
                  </a:cubicBezTo>
                  <a:cubicBezTo>
                    <a:pt x="1715169" y="285933"/>
                    <a:pt x="1558535" y="311333"/>
                    <a:pt x="1586052" y="469025"/>
                  </a:cubicBezTo>
                  <a:cubicBezTo>
                    <a:pt x="1613569" y="626717"/>
                    <a:pt x="1865452" y="1039467"/>
                    <a:pt x="1846402" y="1154825"/>
                  </a:cubicBezTo>
                  <a:cubicBezTo>
                    <a:pt x="1827352" y="1270183"/>
                    <a:pt x="1480219" y="1135775"/>
                    <a:pt x="1471752" y="1161175"/>
                  </a:cubicBezTo>
                  <a:cubicBezTo>
                    <a:pt x="1463285" y="1186575"/>
                    <a:pt x="1941652" y="1296642"/>
                    <a:pt x="1795602" y="1307225"/>
                  </a:cubicBezTo>
                  <a:lnTo>
                    <a:pt x="595452" y="1224675"/>
                  </a:lnTo>
                  <a:cubicBezTo>
                    <a:pt x="443052" y="1219383"/>
                    <a:pt x="978569" y="1343208"/>
                    <a:pt x="881202" y="1275475"/>
                  </a:cubicBezTo>
                  <a:cubicBezTo>
                    <a:pt x="783835" y="1207742"/>
                    <a:pt x="92744" y="902942"/>
                    <a:pt x="11252" y="818275"/>
                  </a:cubicBezTo>
                  <a:cubicBezTo>
                    <a:pt x="-70240" y="733608"/>
                    <a:pt x="314994" y="827800"/>
                    <a:pt x="392252" y="767475"/>
                  </a:cubicBezTo>
                  <a:cubicBezTo>
                    <a:pt x="469510" y="707150"/>
                    <a:pt x="477977" y="534642"/>
                    <a:pt x="474802" y="456325"/>
                  </a:cubicBezTo>
                  <a:cubicBezTo>
                    <a:pt x="471627" y="378008"/>
                    <a:pt x="418710" y="342025"/>
                    <a:pt x="373202" y="297575"/>
                  </a:cubicBezTo>
                  <a:cubicBezTo>
                    <a:pt x="327694" y="253125"/>
                    <a:pt x="86394" y="201267"/>
                    <a:pt x="170002" y="157875"/>
                  </a:cubicBezTo>
                  <a:close/>
                </a:path>
              </a:pathLst>
            </a:custGeom>
            <a:solidFill>
              <a:srgbClr val="F34831">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5" name="フリーフォーム 94">
              <a:extLst>
                <a:ext uri="{FF2B5EF4-FFF2-40B4-BE49-F238E27FC236}">
                  <a16:creationId xmlns:a16="http://schemas.microsoft.com/office/drawing/2014/main" id="{A33D3003-3926-F02F-49A6-3BF335C362CE}"/>
                </a:ext>
              </a:extLst>
            </p:cNvPr>
            <p:cNvSpPr/>
            <p:nvPr/>
          </p:nvSpPr>
          <p:spPr>
            <a:xfrm>
              <a:off x="3695700" y="8280400"/>
              <a:ext cx="1758669" cy="1455208"/>
            </a:xfrm>
            <a:custGeom>
              <a:avLst/>
              <a:gdLst>
                <a:gd name="connsiteX0" fmla="*/ 0 w 1758669"/>
                <a:gd name="connsiteY0" fmla="*/ 0 h 1455208"/>
                <a:gd name="connsiteX1" fmla="*/ 571500 w 1758669"/>
                <a:gd name="connsiteY1" fmla="*/ 577850 h 1455208"/>
                <a:gd name="connsiteX2" fmla="*/ 298450 w 1758669"/>
                <a:gd name="connsiteY2" fmla="*/ 1073150 h 1455208"/>
                <a:gd name="connsiteX3" fmla="*/ 647700 w 1758669"/>
                <a:gd name="connsiteY3" fmla="*/ 914400 h 1455208"/>
                <a:gd name="connsiteX4" fmla="*/ 450850 w 1758669"/>
                <a:gd name="connsiteY4" fmla="*/ 1143000 h 1455208"/>
                <a:gd name="connsiteX5" fmla="*/ 755650 w 1758669"/>
                <a:gd name="connsiteY5" fmla="*/ 1079500 h 1455208"/>
                <a:gd name="connsiteX6" fmla="*/ 1155700 w 1758669"/>
                <a:gd name="connsiteY6" fmla="*/ 1454150 h 1455208"/>
                <a:gd name="connsiteX7" fmla="*/ 1289050 w 1758669"/>
                <a:gd name="connsiteY7" fmla="*/ 1200150 h 1455208"/>
                <a:gd name="connsiteX8" fmla="*/ 1619250 w 1758669"/>
                <a:gd name="connsiteY8" fmla="*/ 1447800 h 1455208"/>
                <a:gd name="connsiteX9" fmla="*/ 1549400 w 1758669"/>
                <a:gd name="connsiteY9" fmla="*/ 1041400 h 1455208"/>
                <a:gd name="connsiteX10" fmla="*/ 1676400 w 1758669"/>
                <a:gd name="connsiteY10" fmla="*/ 361950 h 1455208"/>
                <a:gd name="connsiteX11" fmla="*/ 1403350 w 1758669"/>
                <a:gd name="connsiteY11" fmla="*/ 311150 h 1455208"/>
                <a:gd name="connsiteX12" fmla="*/ 1733550 w 1758669"/>
                <a:gd name="connsiteY12" fmla="*/ 184150 h 1455208"/>
                <a:gd name="connsiteX13" fmla="*/ 590550 w 1758669"/>
                <a:gd name="connsiteY13" fmla="*/ 31750 h 1455208"/>
                <a:gd name="connsiteX14" fmla="*/ 946150 w 1758669"/>
                <a:gd name="connsiteY14" fmla="*/ 63500 h 1455208"/>
                <a:gd name="connsiteX15" fmla="*/ 0 w 1758669"/>
                <a:gd name="connsiteY15" fmla="*/ 0 h 1455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758669" h="1455208">
                  <a:moveTo>
                    <a:pt x="0" y="0"/>
                  </a:moveTo>
                  <a:cubicBezTo>
                    <a:pt x="260879" y="199496"/>
                    <a:pt x="521758" y="398992"/>
                    <a:pt x="571500" y="577850"/>
                  </a:cubicBezTo>
                  <a:cubicBezTo>
                    <a:pt x="621242" y="756708"/>
                    <a:pt x="285750" y="1017058"/>
                    <a:pt x="298450" y="1073150"/>
                  </a:cubicBezTo>
                  <a:cubicBezTo>
                    <a:pt x="311150" y="1129242"/>
                    <a:pt x="622300" y="902758"/>
                    <a:pt x="647700" y="914400"/>
                  </a:cubicBezTo>
                  <a:cubicBezTo>
                    <a:pt x="673100" y="926042"/>
                    <a:pt x="432858" y="1115483"/>
                    <a:pt x="450850" y="1143000"/>
                  </a:cubicBezTo>
                  <a:cubicBezTo>
                    <a:pt x="468842" y="1170517"/>
                    <a:pt x="638175" y="1027642"/>
                    <a:pt x="755650" y="1079500"/>
                  </a:cubicBezTo>
                  <a:cubicBezTo>
                    <a:pt x="873125" y="1131358"/>
                    <a:pt x="1066800" y="1434042"/>
                    <a:pt x="1155700" y="1454150"/>
                  </a:cubicBezTo>
                  <a:cubicBezTo>
                    <a:pt x="1244600" y="1474258"/>
                    <a:pt x="1211792" y="1201208"/>
                    <a:pt x="1289050" y="1200150"/>
                  </a:cubicBezTo>
                  <a:cubicBezTo>
                    <a:pt x="1366308" y="1199092"/>
                    <a:pt x="1575858" y="1474258"/>
                    <a:pt x="1619250" y="1447800"/>
                  </a:cubicBezTo>
                  <a:cubicBezTo>
                    <a:pt x="1662642" y="1421342"/>
                    <a:pt x="1539875" y="1222375"/>
                    <a:pt x="1549400" y="1041400"/>
                  </a:cubicBezTo>
                  <a:cubicBezTo>
                    <a:pt x="1558925" y="860425"/>
                    <a:pt x="1700742" y="483658"/>
                    <a:pt x="1676400" y="361950"/>
                  </a:cubicBezTo>
                  <a:cubicBezTo>
                    <a:pt x="1652058" y="240242"/>
                    <a:pt x="1393825" y="340783"/>
                    <a:pt x="1403350" y="311150"/>
                  </a:cubicBezTo>
                  <a:cubicBezTo>
                    <a:pt x="1412875" y="281517"/>
                    <a:pt x="1869017" y="230717"/>
                    <a:pt x="1733550" y="184150"/>
                  </a:cubicBezTo>
                  <a:cubicBezTo>
                    <a:pt x="1598083" y="137583"/>
                    <a:pt x="721783" y="51858"/>
                    <a:pt x="590550" y="31750"/>
                  </a:cubicBezTo>
                  <a:cubicBezTo>
                    <a:pt x="459317" y="11642"/>
                    <a:pt x="946150" y="63500"/>
                    <a:pt x="946150" y="63500"/>
                  </a:cubicBezTo>
                  <a:lnTo>
                    <a:pt x="0" y="0"/>
                  </a:lnTo>
                  <a:close/>
                </a:path>
              </a:pathLst>
            </a:custGeom>
            <a:solidFill>
              <a:srgbClr val="F34831">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4" name="フリーフォーム 93">
              <a:extLst>
                <a:ext uri="{FF2B5EF4-FFF2-40B4-BE49-F238E27FC236}">
                  <a16:creationId xmlns:a16="http://schemas.microsoft.com/office/drawing/2014/main" id="{D7287823-A9E4-99EE-2391-791971708E53}"/>
                </a:ext>
              </a:extLst>
            </p:cNvPr>
            <p:cNvSpPr/>
            <p:nvPr/>
          </p:nvSpPr>
          <p:spPr>
            <a:xfrm>
              <a:off x="4260224" y="6616109"/>
              <a:ext cx="1808177" cy="476859"/>
            </a:xfrm>
            <a:custGeom>
              <a:avLst/>
              <a:gdLst>
                <a:gd name="connsiteX0" fmla="*/ 32376 w 1808177"/>
                <a:gd name="connsiteY0" fmla="*/ 108541 h 476859"/>
                <a:gd name="connsiteX1" fmla="*/ 622926 w 1808177"/>
                <a:gd name="connsiteY1" fmla="*/ 591 h 476859"/>
                <a:gd name="connsiteX2" fmla="*/ 514976 w 1808177"/>
                <a:gd name="connsiteY2" fmla="*/ 64091 h 476859"/>
                <a:gd name="connsiteX3" fmla="*/ 1162676 w 1808177"/>
                <a:gd name="connsiteY3" fmla="*/ 38691 h 476859"/>
                <a:gd name="connsiteX4" fmla="*/ 921376 w 1808177"/>
                <a:gd name="connsiteY4" fmla="*/ 38691 h 476859"/>
                <a:gd name="connsiteX5" fmla="*/ 1416676 w 1808177"/>
                <a:gd name="connsiteY5" fmla="*/ 57741 h 476859"/>
                <a:gd name="connsiteX6" fmla="*/ 1219826 w 1808177"/>
                <a:gd name="connsiteY6" fmla="*/ 51391 h 476859"/>
                <a:gd name="connsiteX7" fmla="*/ 1740526 w 1808177"/>
                <a:gd name="connsiteY7" fmla="*/ 114891 h 476859"/>
                <a:gd name="connsiteX8" fmla="*/ 1683376 w 1808177"/>
                <a:gd name="connsiteY8" fmla="*/ 172041 h 476859"/>
                <a:gd name="connsiteX9" fmla="*/ 1791326 w 1808177"/>
                <a:gd name="connsiteY9" fmla="*/ 413341 h 476859"/>
                <a:gd name="connsiteX10" fmla="*/ 1264276 w 1808177"/>
                <a:gd name="connsiteY10" fmla="*/ 368891 h 476859"/>
                <a:gd name="connsiteX11" fmla="*/ 1638926 w 1808177"/>
                <a:gd name="connsiteY11" fmla="*/ 470491 h 476859"/>
                <a:gd name="connsiteX12" fmla="*/ 788026 w 1808177"/>
                <a:gd name="connsiteY12" fmla="*/ 311741 h 476859"/>
                <a:gd name="connsiteX13" fmla="*/ 299076 w 1808177"/>
                <a:gd name="connsiteY13" fmla="*/ 419691 h 476859"/>
                <a:gd name="connsiteX14" fmla="*/ 197476 w 1808177"/>
                <a:gd name="connsiteY14" fmla="*/ 476841 h 476859"/>
                <a:gd name="connsiteX15" fmla="*/ 229226 w 1808177"/>
                <a:gd name="connsiteY15" fmla="*/ 426041 h 476859"/>
                <a:gd name="connsiteX16" fmla="*/ 89526 w 1808177"/>
                <a:gd name="connsiteY16" fmla="*/ 432391 h 476859"/>
                <a:gd name="connsiteX17" fmla="*/ 76826 w 1808177"/>
                <a:gd name="connsiteY17" fmla="*/ 299041 h 476859"/>
                <a:gd name="connsiteX18" fmla="*/ 32376 w 1808177"/>
                <a:gd name="connsiteY18" fmla="*/ 108541 h 476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808177" h="476859">
                  <a:moveTo>
                    <a:pt x="32376" y="108541"/>
                  </a:moveTo>
                  <a:cubicBezTo>
                    <a:pt x="123392" y="58799"/>
                    <a:pt x="542493" y="7999"/>
                    <a:pt x="622926" y="591"/>
                  </a:cubicBezTo>
                  <a:cubicBezTo>
                    <a:pt x="703359" y="-6817"/>
                    <a:pt x="425018" y="57741"/>
                    <a:pt x="514976" y="64091"/>
                  </a:cubicBezTo>
                  <a:cubicBezTo>
                    <a:pt x="604934" y="70441"/>
                    <a:pt x="1094943" y="42924"/>
                    <a:pt x="1162676" y="38691"/>
                  </a:cubicBezTo>
                  <a:cubicBezTo>
                    <a:pt x="1230409" y="34458"/>
                    <a:pt x="879043" y="35516"/>
                    <a:pt x="921376" y="38691"/>
                  </a:cubicBezTo>
                  <a:cubicBezTo>
                    <a:pt x="963709" y="41866"/>
                    <a:pt x="1366934" y="55624"/>
                    <a:pt x="1416676" y="57741"/>
                  </a:cubicBezTo>
                  <a:cubicBezTo>
                    <a:pt x="1466418" y="59858"/>
                    <a:pt x="1165851" y="41866"/>
                    <a:pt x="1219826" y="51391"/>
                  </a:cubicBezTo>
                  <a:cubicBezTo>
                    <a:pt x="1273801" y="60916"/>
                    <a:pt x="1663268" y="94783"/>
                    <a:pt x="1740526" y="114891"/>
                  </a:cubicBezTo>
                  <a:cubicBezTo>
                    <a:pt x="1817784" y="134999"/>
                    <a:pt x="1674909" y="122299"/>
                    <a:pt x="1683376" y="172041"/>
                  </a:cubicBezTo>
                  <a:cubicBezTo>
                    <a:pt x="1691843" y="221783"/>
                    <a:pt x="1861176" y="380533"/>
                    <a:pt x="1791326" y="413341"/>
                  </a:cubicBezTo>
                  <a:cubicBezTo>
                    <a:pt x="1721476" y="446149"/>
                    <a:pt x="1289676" y="359366"/>
                    <a:pt x="1264276" y="368891"/>
                  </a:cubicBezTo>
                  <a:cubicBezTo>
                    <a:pt x="1238876" y="378416"/>
                    <a:pt x="1718301" y="480016"/>
                    <a:pt x="1638926" y="470491"/>
                  </a:cubicBezTo>
                  <a:cubicBezTo>
                    <a:pt x="1559551" y="460966"/>
                    <a:pt x="1011334" y="320208"/>
                    <a:pt x="788026" y="311741"/>
                  </a:cubicBezTo>
                  <a:cubicBezTo>
                    <a:pt x="564718" y="303274"/>
                    <a:pt x="397501" y="392174"/>
                    <a:pt x="299076" y="419691"/>
                  </a:cubicBezTo>
                  <a:cubicBezTo>
                    <a:pt x="200651" y="447208"/>
                    <a:pt x="209118" y="475783"/>
                    <a:pt x="197476" y="476841"/>
                  </a:cubicBezTo>
                  <a:cubicBezTo>
                    <a:pt x="185834" y="477899"/>
                    <a:pt x="247218" y="433449"/>
                    <a:pt x="229226" y="426041"/>
                  </a:cubicBezTo>
                  <a:cubicBezTo>
                    <a:pt x="211234" y="418633"/>
                    <a:pt x="114926" y="453558"/>
                    <a:pt x="89526" y="432391"/>
                  </a:cubicBezTo>
                  <a:cubicBezTo>
                    <a:pt x="64126" y="411224"/>
                    <a:pt x="83176" y="355133"/>
                    <a:pt x="76826" y="299041"/>
                  </a:cubicBezTo>
                  <a:cubicBezTo>
                    <a:pt x="70476" y="242949"/>
                    <a:pt x="-58640" y="158283"/>
                    <a:pt x="32376" y="108541"/>
                  </a:cubicBezTo>
                  <a:close/>
                </a:path>
              </a:pathLst>
            </a:custGeom>
            <a:solidFill>
              <a:srgbClr val="F34831">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フリーフォーム 3">
              <a:extLst>
                <a:ext uri="{FF2B5EF4-FFF2-40B4-BE49-F238E27FC236}">
                  <a16:creationId xmlns:a16="http://schemas.microsoft.com/office/drawing/2014/main" id="{EDE33A53-DCAA-24B9-DFBA-FAD4B87603C1}"/>
                </a:ext>
              </a:extLst>
            </p:cNvPr>
            <p:cNvSpPr/>
            <p:nvPr/>
          </p:nvSpPr>
          <p:spPr>
            <a:xfrm>
              <a:off x="3110259" y="2480827"/>
              <a:ext cx="3909784" cy="2953945"/>
            </a:xfrm>
            <a:custGeom>
              <a:avLst/>
              <a:gdLst>
                <a:gd name="connsiteX0" fmla="*/ 150408 w 3909784"/>
                <a:gd name="connsiteY0" fmla="*/ 12991 h 2953945"/>
                <a:gd name="connsiteX1" fmla="*/ 1206125 w 3909784"/>
                <a:gd name="connsiteY1" fmla="*/ 137682 h 2953945"/>
                <a:gd name="connsiteX2" fmla="*/ 1289252 w 3909784"/>
                <a:gd name="connsiteY2" fmla="*/ 270686 h 2953945"/>
                <a:gd name="connsiteX3" fmla="*/ 2087274 w 3909784"/>
                <a:gd name="connsiteY3" fmla="*/ 170933 h 2953945"/>
                <a:gd name="connsiteX4" fmla="*/ 2918546 w 3909784"/>
                <a:gd name="connsiteY4" fmla="*/ 436940 h 2953945"/>
                <a:gd name="connsiteX5" fmla="*/ 3292619 w 3909784"/>
                <a:gd name="connsiteY5" fmla="*/ 495129 h 2953945"/>
                <a:gd name="connsiteX6" fmla="*/ 3882823 w 3909784"/>
                <a:gd name="connsiteY6" fmla="*/ 1301464 h 2953945"/>
                <a:gd name="connsiteX7" fmla="*/ 3675005 w 3909784"/>
                <a:gd name="connsiteY7" fmla="*/ 1783602 h 2953945"/>
                <a:gd name="connsiteX8" fmla="*/ 2502910 w 3909784"/>
                <a:gd name="connsiteY8" fmla="*/ 2340555 h 2953945"/>
                <a:gd name="connsiteX9" fmla="*/ 1280939 w 3909784"/>
                <a:gd name="connsiteY9" fmla="*/ 2947384 h 2953945"/>
                <a:gd name="connsiteX10" fmla="*/ 823739 w 3909784"/>
                <a:gd name="connsiteY10" fmla="*/ 2648126 h 2953945"/>
                <a:gd name="connsiteX11" fmla="*/ 408103 w 3909784"/>
                <a:gd name="connsiteY11" fmla="*/ 2423682 h 2953945"/>
                <a:gd name="connsiteX12" fmla="*/ 1214437 w 3909784"/>
                <a:gd name="connsiteY12" fmla="*/ 2540060 h 2953945"/>
                <a:gd name="connsiteX13" fmla="*/ 989994 w 3909784"/>
                <a:gd name="connsiteY13" fmla="*/ 2074548 h 2953945"/>
                <a:gd name="connsiteX14" fmla="*/ 607608 w 3909784"/>
                <a:gd name="connsiteY14" fmla="*/ 2132737 h 2953945"/>
                <a:gd name="connsiteX15" fmla="*/ 524481 w 3909784"/>
                <a:gd name="connsiteY15" fmla="*/ 2091173 h 2953945"/>
                <a:gd name="connsiteX16" fmla="*/ 374852 w 3909784"/>
                <a:gd name="connsiteY16" fmla="*/ 1791915 h 2953945"/>
                <a:gd name="connsiteX17" fmla="*/ 34030 w 3909784"/>
                <a:gd name="connsiteY17" fmla="*/ 511755 h 2953945"/>
                <a:gd name="connsiteX18" fmla="*/ 25717 w 3909784"/>
                <a:gd name="connsiteY18" fmla="*/ 254060 h 2953945"/>
                <a:gd name="connsiteX19" fmla="*/ 9092 w 3909784"/>
                <a:gd name="connsiteY19" fmla="*/ 179246 h 2953945"/>
                <a:gd name="connsiteX20" fmla="*/ 183659 w 3909784"/>
                <a:gd name="connsiteY20" fmla="*/ 470191 h 2953945"/>
                <a:gd name="connsiteX21" fmla="*/ 150408 w 3909784"/>
                <a:gd name="connsiteY21" fmla="*/ 12991 h 295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09784" h="2953945">
                  <a:moveTo>
                    <a:pt x="150408" y="12991"/>
                  </a:moveTo>
                  <a:cubicBezTo>
                    <a:pt x="320819" y="-42427"/>
                    <a:pt x="1016318" y="94733"/>
                    <a:pt x="1206125" y="137682"/>
                  </a:cubicBezTo>
                  <a:cubicBezTo>
                    <a:pt x="1395932" y="180631"/>
                    <a:pt x="1142394" y="265144"/>
                    <a:pt x="1289252" y="270686"/>
                  </a:cubicBezTo>
                  <a:cubicBezTo>
                    <a:pt x="1436110" y="276228"/>
                    <a:pt x="1815725" y="143224"/>
                    <a:pt x="2087274" y="170933"/>
                  </a:cubicBezTo>
                  <a:cubicBezTo>
                    <a:pt x="2358823" y="198642"/>
                    <a:pt x="2717655" y="382907"/>
                    <a:pt x="2918546" y="436940"/>
                  </a:cubicBezTo>
                  <a:cubicBezTo>
                    <a:pt x="3119437" y="490973"/>
                    <a:pt x="3131906" y="351042"/>
                    <a:pt x="3292619" y="495129"/>
                  </a:cubicBezTo>
                  <a:cubicBezTo>
                    <a:pt x="3453332" y="639216"/>
                    <a:pt x="3819092" y="1086719"/>
                    <a:pt x="3882823" y="1301464"/>
                  </a:cubicBezTo>
                  <a:cubicBezTo>
                    <a:pt x="3946554" y="1516209"/>
                    <a:pt x="3904990" y="1610420"/>
                    <a:pt x="3675005" y="1783602"/>
                  </a:cubicBezTo>
                  <a:cubicBezTo>
                    <a:pt x="3445020" y="1956784"/>
                    <a:pt x="2901921" y="2146591"/>
                    <a:pt x="2502910" y="2340555"/>
                  </a:cubicBezTo>
                  <a:cubicBezTo>
                    <a:pt x="2103899" y="2534519"/>
                    <a:pt x="1560801" y="2896122"/>
                    <a:pt x="1280939" y="2947384"/>
                  </a:cubicBezTo>
                  <a:cubicBezTo>
                    <a:pt x="1001077" y="2998646"/>
                    <a:pt x="969212" y="2735410"/>
                    <a:pt x="823739" y="2648126"/>
                  </a:cubicBezTo>
                  <a:cubicBezTo>
                    <a:pt x="678266" y="2560842"/>
                    <a:pt x="342987" y="2441693"/>
                    <a:pt x="408103" y="2423682"/>
                  </a:cubicBezTo>
                  <a:cubicBezTo>
                    <a:pt x="473219" y="2405671"/>
                    <a:pt x="1117455" y="2598249"/>
                    <a:pt x="1214437" y="2540060"/>
                  </a:cubicBezTo>
                  <a:cubicBezTo>
                    <a:pt x="1311419" y="2481871"/>
                    <a:pt x="1091132" y="2142435"/>
                    <a:pt x="989994" y="2074548"/>
                  </a:cubicBezTo>
                  <a:cubicBezTo>
                    <a:pt x="888856" y="2006661"/>
                    <a:pt x="685193" y="2129966"/>
                    <a:pt x="607608" y="2132737"/>
                  </a:cubicBezTo>
                  <a:cubicBezTo>
                    <a:pt x="530023" y="2135508"/>
                    <a:pt x="563274" y="2147977"/>
                    <a:pt x="524481" y="2091173"/>
                  </a:cubicBezTo>
                  <a:cubicBezTo>
                    <a:pt x="485688" y="2034369"/>
                    <a:pt x="456594" y="2055151"/>
                    <a:pt x="374852" y="1791915"/>
                  </a:cubicBezTo>
                  <a:cubicBezTo>
                    <a:pt x="293110" y="1528679"/>
                    <a:pt x="92219" y="768064"/>
                    <a:pt x="34030" y="511755"/>
                  </a:cubicBezTo>
                  <a:cubicBezTo>
                    <a:pt x="-24159" y="255446"/>
                    <a:pt x="29873" y="309478"/>
                    <a:pt x="25717" y="254060"/>
                  </a:cubicBezTo>
                  <a:cubicBezTo>
                    <a:pt x="21561" y="198642"/>
                    <a:pt x="-17232" y="143224"/>
                    <a:pt x="9092" y="179246"/>
                  </a:cubicBezTo>
                  <a:cubicBezTo>
                    <a:pt x="35416" y="215268"/>
                    <a:pt x="160106" y="490973"/>
                    <a:pt x="183659" y="470191"/>
                  </a:cubicBezTo>
                  <a:cubicBezTo>
                    <a:pt x="207212" y="449409"/>
                    <a:pt x="-20003" y="68409"/>
                    <a:pt x="150408" y="12991"/>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フリーフォーム 8">
              <a:extLst>
                <a:ext uri="{FF2B5EF4-FFF2-40B4-BE49-F238E27FC236}">
                  <a16:creationId xmlns:a16="http://schemas.microsoft.com/office/drawing/2014/main" id="{CE5A1FFC-7868-01A3-BD94-13020840597A}"/>
                </a:ext>
              </a:extLst>
            </p:cNvPr>
            <p:cNvSpPr/>
            <p:nvPr/>
          </p:nvSpPr>
          <p:spPr>
            <a:xfrm>
              <a:off x="5432390" y="3123444"/>
              <a:ext cx="1961165" cy="2692177"/>
            </a:xfrm>
            <a:custGeom>
              <a:avLst/>
              <a:gdLst>
                <a:gd name="connsiteX0" fmla="*/ 733794 w 1961165"/>
                <a:gd name="connsiteY0" fmla="*/ 969023 h 2692177"/>
                <a:gd name="connsiteX1" fmla="*/ 842078 w 1961165"/>
                <a:gd name="connsiteY1" fmla="*/ 1257781 h 2692177"/>
                <a:gd name="connsiteX2" fmla="*/ 11899 w 1961165"/>
                <a:gd name="connsiteY2" fmla="*/ 2316560 h 2692177"/>
                <a:gd name="connsiteX3" fmla="*/ 348784 w 1961165"/>
                <a:gd name="connsiteY3" fmla="*/ 1919518 h 2692177"/>
                <a:gd name="connsiteX4" fmla="*/ 312689 w 1961165"/>
                <a:gd name="connsiteY4" fmla="*/ 2689539 h 2692177"/>
                <a:gd name="connsiteX5" fmla="*/ 601447 w 1961165"/>
                <a:gd name="connsiteY5" fmla="*/ 2184213 h 2692177"/>
                <a:gd name="connsiteX6" fmla="*/ 709731 w 1961165"/>
                <a:gd name="connsiteY6" fmla="*/ 2533128 h 2692177"/>
                <a:gd name="connsiteX7" fmla="*/ 1154899 w 1961165"/>
                <a:gd name="connsiteY7" fmla="*/ 1727013 h 2692177"/>
                <a:gd name="connsiteX8" fmla="*/ 1142868 w 1961165"/>
                <a:gd name="connsiteY8" fmla="*/ 2677507 h 2692177"/>
                <a:gd name="connsiteX9" fmla="*/ 1118805 w 1961165"/>
                <a:gd name="connsiteY9" fmla="*/ 1931550 h 2692177"/>
                <a:gd name="connsiteX10" fmla="*/ 1961015 w 1961165"/>
                <a:gd name="connsiteY10" fmla="*/ 800581 h 2692177"/>
                <a:gd name="connsiteX11" fmla="*/ 1190994 w 1961165"/>
                <a:gd name="connsiteY11" fmla="*/ 6497 h 2692177"/>
                <a:gd name="connsiteX12" fmla="*/ 1551942 w 1961165"/>
                <a:gd name="connsiteY12" fmla="*/ 463697 h 2692177"/>
                <a:gd name="connsiteX13" fmla="*/ 1576005 w 1961165"/>
                <a:gd name="connsiteY13" fmla="*/ 1161528 h 2692177"/>
                <a:gd name="connsiteX14" fmla="*/ 1203026 w 1961165"/>
                <a:gd name="connsiteY14" fmla="*/ 981055 h 2692177"/>
                <a:gd name="connsiteX15" fmla="*/ 1010521 w 1961165"/>
                <a:gd name="connsiteY15" fmla="*/ 620107 h 2692177"/>
                <a:gd name="connsiteX16" fmla="*/ 950363 w 1961165"/>
                <a:gd name="connsiteY16" fmla="*/ 920897 h 2692177"/>
                <a:gd name="connsiteX17" fmla="*/ 1070678 w 1961165"/>
                <a:gd name="connsiteY17" fmla="*/ 1221686 h 2692177"/>
                <a:gd name="connsiteX18" fmla="*/ 733794 w 1961165"/>
                <a:gd name="connsiteY18" fmla="*/ 969023 h 2692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61165" h="2692177">
                  <a:moveTo>
                    <a:pt x="733794" y="969023"/>
                  </a:moveTo>
                  <a:cubicBezTo>
                    <a:pt x="695694" y="975039"/>
                    <a:pt x="962394" y="1033191"/>
                    <a:pt x="842078" y="1257781"/>
                  </a:cubicBezTo>
                  <a:cubicBezTo>
                    <a:pt x="721762" y="1482371"/>
                    <a:pt x="94115" y="2206271"/>
                    <a:pt x="11899" y="2316560"/>
                  </a:cubicBezTo>
                  <a:cubicBezTo>
                    <a:pt x="-70317" y="2426850"/>
                    <a:pt x="298652" y="1857355"/>
                    <a:pt x="348784" y="1919518"/>
                  </a:cubicBezTo>
                  <a:cubicBezTo>
                    <a:pt x="398916" y="1981681"/>
                    <a:pt x="270579" y="2645423"/>
                    <a:pt x="312689" y="2689539"/>
                  </a:cubicBezTo>
                  <a:cubicBezTo>
                    <a:pt x="354799" y="2733655"/>
                    <a:pt x="535273" y="2210282"/>
                    <a:pt x="601447" y="2184213"/>
                  </a:cubicBezTo>
                  <a:cubicBezTo>
                    <a:pt x="667621" y="2158145"/>
                    <a:pt x="617489" y="2609328"/>
                    <a:pt x="709731" y="2533128"/>
                  </a:cubicBezTo>
                  <a:cubicBezTo>
                    <a:pt x="801973" y="2456928"/>
                    <a:pt x="1082710" y="1702950"/>
                    <a:pt x="1154899" y="1727013"/>
                  </a:cubicBezTo>
                  <a:cubicBezTo>
                    <a:pt x="1227088" y="1751076"/>
                    <a:pt x="1148884" y="2643417"/>
                    <a:pt x="1142868" y="2677507"/>
                  </a:cubicBezTo>
                  <a:cubicBezTo>
                    <a:pt x="1136852" y="2711597"/>
                    <a:pt x="982447" y="2244371"/>
                    <a:pt x="1118805" y="1931550"/>
                  </a:cubicBezTo>
                  <a:cubicBezTo>
                    <a:pt x="1255163" y="1618729"/>
                    <a:pt x="1948984" y="1121423"/>
                    <a:pt x="1961015" y="800581"/>
                  </a:cubicBezTo>
                  <a:cubicBezTo>
                    <a:pt x="1973046" y="479739"/>
                    <a:pt x="1259173" y="62644"/>
                    <a:pt x="1190994" y="6497"/>
                  </a:cubicBezTo>
                  <a:cubicBezTo>
                    <a:pt x="1122815" y="-49650"/>
                    <a:pt x="1487774" y="271192"/>
                    <a:pt x="1551942" y="463697"/>
                  </a:cubicBezTo>
                  <a:cubicBezTo>
                    <a:pt x="1616110" y="656202"/>
                    <a:pt x="1634158" y="1075302"/>
                    <a:pt x="1576005" y="1161528"/>
                  </a:cubicBezTo>
                  <a:cubicBezTo>
                    <a:pt x="1517852" y="1247754"/>
                    <a:pt x="1297273" y="1071292"/>
                    <a:pt x="1203026" y="981055"/>
                  </a:cubicBezTo>
                  <a:cubicBezTo>
                    <a:pt x="1108779" y="890818"/>
                    <a:pt x="1052631" y="630133"/>
                    <a:pt x="1010521" y="620107"/>
                  </a:cubicBezTo>
                  <a:cubicBezTo>
                    <a:pt x="968411" y="610081"/>
                    <a:pt x="940337" y="820634"/>
                    <a:pt x="950363" y="920897"/>
                  </a:cubicBezTo>
                  <a:cubicBezTo>
                    <a:pt x="960389" y="1021160"/>
                    <a:pt x="1112789" y="1213665"/>
                    <a:pt x="1070678" y="1221686"/>
                  </a:cubicBezTo>
                  <a:cubicBezTo>
                    <a:pt x="1028567" y="1229707"/>
                    <a:pt x="771894" y="963007"/>
                    <a:pt x="733794" y="969023"/>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フリーフォーム 9">
              <a:extLst>
                <a:ext uri="{FF2B5EF4-FFF2-40B4-BE49-F238E27FC236}">
                  <a16:creationId xmlns:a16="http://schemas.microsoft.com/office/drawing/2014/main" id="{6557524B-D99F-8DE2-D196-4709436732DD}"/>
                </a:ext>
              </a:extLst>
            </p:cNvPr>
            <p:cNvSpPr/>
            <p:nvPr/>
          </p:nvSpPr>
          <p:spPr>
            <a:xfrm>
              <a:off x="4272349" y="2754183"/>
              <a:ext cx="2026508" cy="494775"/>
            </a:xfrm>
            <a:custGeom>
              <a:avLst/>
              <a:gdLst>
                <a:gd name="connsiteX0" fmla="*/ 0 w 2026508"/>
                <a:gd name="connsiteY0" fmla="*/ 420634 h 494775"/>
                <a:gd name="connsiteX1" fmla="*/ 963827 w 2026508"/>
                <a:gd name="connsiteY1" fmla="*/ 505 h 494775"/>
                <a:gd name="connsiteX2" fmla="*/ 2026508 w 2026508"/>
                <a:gd name="connsiteY2" fmla="*/ 494775 h 494775"/>
              </a:gdLst>
              <a:ahLst/>
              <a:cxnLst>
                <a:cxn ang="0">
                  <a:pos x="connsiteX0" y="connsiteY0"/>
                </a:cxn>
                <a:cxn ang="0">
                  <a:pos x="connsiteX1" y="connsiteY1"/>
                </a:cxn>
                <a:cxn ang="0">
                  <a:pos x="connsiteX2" y="connsiteY2"/>
                </a:cxn>
              </a:cxnLst>
              <a:rect l="l" t="t" r="r" b="b"/>
              <a:pathLst>
                <a:path w="2026508" h="494775">
                  <a:moveTo>
                    <a:pt x="0" y="420634"/>
                  </a:moveTo>
                  <a:cubicBezTo>
                    <a:pt x="313038" y="204391"/>
                    <a:pt x="626076" y="-11852"/>
                    <a:pt x="963827" y="505"/>
                  </a:cubicBezTo>
                  <a:cubicBezTo>
                    <a:pt x="1301578" y="12862"/>
                    <a:pt x="1664043" y="253818"/>
                    <a:pt x="2026508" y="49477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フリーフォーム 10">
              <a:extLst>
                <a:ext uri="{FF2B5EF4-FFF2-40B4-BE49-F238E27FC236}">
                  <a16:creationId xmlns:a16="http://schemas.microsoft.com/office/drawing/2014/main" id="{52957B3E-7D3F-DB54-259B-BC36C510FD58}"/>
                </a:ext>
              </a:extLst>
            </p:cNvPr>
            <p:cNvSpPr/>
            <p:nvPr/>
          </p:nvSpPr>
          <p:spPr>
            <a:xfrm>
              <a:off x="3246738" y="2581693"/>
              <a:ext cx="641255" cy="654908"/>
            </a:xfrm>
            <a:custGeom>
              <a:avLst/>
              <a:gdLst>
                <a:gd name="connsiteX0" fmla="*/ 0 w 641255"/>
                <a:gd name="connsiteY0" fmla="*/ 0 h 654908"/>
                <a:gd name="connsiteX1" fmla="*/ 556054 w 641255"/>
                <a:gd name="connsiteY1" fmla="*/ 457200 h 654908"/>
                <a:gd name="connsiteX2" fmla="*/ 630194 w 641255"/>
                <a:gd name="connsiteY2" fmla="*/ 654908 h 654908"/>
              </a:gdLst>
              <a:ahLst/>
              <a:cxnLst>
                <a:cxn ang="0">
                  <a:pos x="connsiteX0" y="connsiteY0"/>
                </a:cxn>
                <a:cxn ang="0">
                  <a:pos x="connsiteX1" y="connsiteY1"/>
                </a:cxn>
                <a:cxn ang="0">
                  <a:pos x="connsiteX2" y="connsiteY2"/>
                </a:cxn>
              </a:cxnLst>
              <a:rect l="l" t="t" r="r" b="b"/>
              <a:pathLst>
                <a:path w="641255" h="654908">
                  <a:moveTo>
                    <a:pt x="0" y="0"/>
                  </a:moveTo>
                  <a:cubicBezTo>
                    <a:pt x="225511" y="174024"/>
                    <a:pt x="451022" y="348049"/>
                    <a:pt x="556054" y="457200"/>
                  </a:cubicBezTo>
                  <a:cubicBezTo>
                    <a:pt x="661086" y="566351"/>
                    <a:pt x="645640" y="610629"/>
                    <a:pt x="630194" y="65490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フリーフォーム 11">
              <a:extLst>
                <a:ext uri="{FF2B5EF4-FFF2-40B4-BE49-F238E27FC236}">
                  <a16:creationId xmlns:a16="http://schemas.microsoft.com/office/drawing/2014/main" id="{E001CB44-AD47-9F68-7F83-0349805BD24E}"/>
                </a:ext>
              </a:extLst>
            </p:cNvPr>
            <p:cNvSpPr/>
            <p:nvPr/>
          </p:nvSpPr>
          <p:spPr>
            <a:xfrm>
              <a:off x="4371203" y="3372526"/>
              <a:ext cx="1796238" cy="86497"/>
            </a:xfrm>
            <a:custGeom>
              <a:avLst/>
              <a:gdLst>
                <a:gd name="connsiteX0" fmla="*/ 0 w 1796238"/>
                <a:gd name="connsiteY0" fmla="*/ 0 h 86497"/>
                <a:gd name="connsiteX1" fmla="*/ 1668162 w 1796238"/>
                <a:gd name="connsiteY1" fmla="*/ 24713 h 86497"/>
                <a:gd name="connsiteX2" fmla="*/ 1556951 w 1796238"/>
                <a:gd name="connsiteY2" fmla="*/ 86497 h 86497"/>
              </a:gdLst>
              <a:ahLst/>
              <a:cxnLst>
                <a:cxn ang="0">
                  <a:pos x="connsiteX0" y="connsiteY0"/>
                </a:cxn>
                <a:cxn ang="0">
                  <a:pos x="connsiteX1" y="connsiteY1"/>
                </a:cxn>
                <a:cxn ang="0">
                  <a:pos x="connsiteX2" y="connsiteY2"/>
                </a:cxn>
              </a:cxnLst>
              <a:rect l="l" t="t" r="r" b="b"/>
              <a:pathLst>
                <a:path w="1796238" h="86497">
                  <a:moveTo>
                    <a:pt x="0" y="0"/>
                  </a:moveTo>
                  <a:lnTo>
                    <a:pt x="1668162" y="24713"/>
                  </a:lnTo>
                  <a:cubicBezTo>
                    <a:pt x="1927654" y="39129"/>
                    <a:pt x="1742302" y="62813"/>
                    <a:pt x="1556951" y="8649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フリーフォーム 12">
              <a:extLst>
                <a:ext uri="{FF2B5EF4-FFF2-40B4-BE49-F238E27FC236}">
                  <a16:creationId xmlns:a16="http://schemas.microsoft.com/office/drawing/2014/main" id="{4ED96FEC-C0DD-6EFF-F8CB-622944753D0E}"/>
                </a:ext>
              </a:extLst>
            </p:cNvPr>
            <p:cNvSpPr/>
            <p:nvPr/>
          </p:nvSpPr>
          <p:spPr>
            <a:xfrm>
              <a:off x="3259095" y="3397239"/>
              <a:ext cx="663368" cy="61784"/>
            </a:xfrm>
            <a:custGeom>
              <a:avLst/>
              <a:gdLst>
                <a:gd name="connsiteX0" fmla="*/ 0 w 663368"/>
                <a:gd name="connsiteY0" fmla="*/ 0 h 61784"/>
                <a:gd name="connsiteX1" fmla="*/ 630194 w 663368"/>
                <a:gd name="connsiteY1" fmla="*/ 24714 h 61784"/>
                <a:gd name="connsiteX2" fmla="*/ 518983 w 663368"/>
                <a:gd name="connsiteY2" fmla="*/ 61784 h 61784"/>
              </a:gdLst>
              <a:ahLst/>
              <a:cxnLst>
                <a:cxn ang="0">
                  <a:pos x="connsiteX0" y="connsiteY0"/>
                </a:cxn>
                <a:cxn ang="0">
                  <a:pos x="connsiteX1" y="connsiteY1"/>
                </a:cxn>
                <a:cxn ang="0">
                  <a:pos x="connsiteX2" y="connsiteY2"/>
                </a:cxn>
              </a:cxnLst>
              <a:rect l="l" t="t" r="r" b="b"/>
              <a:pathLst>
                <a:path w="663368" h="61784">
                  <a:moveTo>
                    <a:pt x="0" y="0"/>
                  </a:moveTo>
                  <a:cubicBezTo>
                    <a:pt x="271848" y="7208"/>
                    <a:pt x="543697" y="14417"/>
                    <a:pt x="630194" y="24714"/>
                  </a:cubicBezTo>
                  <a:cubicBezTo>
                    <a:pt x="716691" y="35011"/>
                    <a:pt x="617837" y="48397"/>
                    <a:pt x="518983" y="6178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フリーフォーム 13">
              <a:extLst>
                <a:ext uri="{FF2B5EF4-FFF2-40B4-BE49-F238E27FC236}">
                  <a16:creationId xmlns:a16="http://schemas.microsoft.com/office/drawing/2014/main" id="{95FE876E-235E-7C05-9A83-625CFE4D8C46}"/>
                </a:ext>
              </a:extLst>
            </p:cNvPr>
            <p:cNvSpPr/>
            <p:nvPr/>
          </p:nvSpPr>
          <p:spPr>
            <a:xfrm>
              <a:off x="3888344" y="3965650"/>
              <a:ext cx="211010" cy="212539"/>
            </a:xfrm>
            <a:custGeom>
              <a:avLst/>
              <a:gdLst>
                <a:gd name="connsiteX0" fmla="*/ 124513 w 211010"/>
                <a:gd name="connsiteY0" fmla="*/ 0 h 212539"/>
                <a:gd name="connsiteX1" fmla="*/ 945 w 211010"/>
                <a:gd name="connsiteY1" fmla="*/ 111211 h 212539"/>
                <a:gd name="connsiteX2" fmla="*/ 75086 w 211010"/>
                <a:gd name="connsiteY2" fmla="*/ 210065 h 212539"/>
                <a:gd name="connsiteX3" fmla="*/ 211010 w 211010"/>
                <a:gd name="connsiteY3" fmla="*/ 172994 h 212539"/>
              </a:gdLst>
              <a:ahLst/>
              <a:cxnLst>
                <a:cxn ang="0">
                  <a:pos x="connsiteX0" y="connsiteY0"/>
                </a:cxn>
                <a:cxn ang="0">
                  <a:pos x="connsiteX1" y="connsiteY1"/>
                </a:cxn>
                <a:cxn ang="0">
                  <a:pos x="connsiteX2" y="connsiteY2"/>
                </a:cxn>
                <a:cxn ang="0">
                  <a:pos x="connsiteX3" y="connsiteY3"/>
                </a:cxn>
              </a:cxnLst>
              <a:rect l="l" t="t" r="r" b="b"/>
              <a:pathLst>
                <a:path w="211010" h="212539">
                  <a:moveTo>
                    <a:pt x="124513" y="0"/>
                  </a:moveTo>
                  <a:cubicBezTo>
                    <a:pt x="66848" y="38100"/>
                    <a:pt x="9183" y="76200"/>
                    <a:pt x="945" y="111211"/>
                  </a:cubicBezTo>
                  <a:cubicBezTo>
                    <a:pt x="-7293" y="146222"/>
                    <a:pt x="40075" y="199768"/>
                    <a:pt x="75086" y="210065"/>
                  </a:cubicBezTo>
                  <a:cubicBezTo>
                    <a:pt x="110097" y="220362"/>
                    <a:pt x="160553" y="196678"/>
                    <a:pt x="211010" y="17299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フリーフォーム 14">
              <a:extLst>
                <a:ext uri="{FF2B5EF4-FFF2-40B4-BE49-F238E27FC236}">
                  <a16:creationId xmlns:a16="http://schemas.microsoft.com/office/drawing/2014/main" id="{0DAA63A6-8E6D-D528-71CE-9780CAB0A2E2}"/>
                </a:ext>
              </a:extLst>
            </p:cNvPr>
            <p:cNvSpPr/>
            <p:nvPr/>
          </p:nvSpPr>
          <p:spPr>
            <a:xfrm>
              <a:off x="3677528" y="4617701"/>
              <a:ext cx="458896" cy="348846"/>
            </a:xfrm>
            <a:custGeom>
              <a:avLst/>
              <a:gdLst>
                <a:gd name="connsiteX0" fmla="*/ 397113 w 458896"/>
                <a:gd name="connsiteY0" fmla="*/ 101711 h 348846"/>
                <a:gd name="connsiteX1" fmla="*/ 149977 w 458896"/>
                <a:gd name="connsiteY1" fmla="*/ 2857 h 348846"/>
                <a:gd name="connsiteX2" fmla="*/ 298258 w 458896"/>
                <a:gd name="connsiteY2" fmla="*/ 200565 h 348846"/>
                <a:gd name="connsiteX3" fmla="*/ 1696 w 458896"/>
                <a:gd name="connsiteY3" fmla="*/ 200565 h 348846"/>
                <a:gd name="connsiteX4" fmla="*/ 458896 w 458896"/>
                <a:gd name="connsiteY4" fmla="*/ 348846 h 3488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896" h="348846">
                  <a:moveTo>
                    <a:pt x="397113" y="101711"/>
                  </a:moveTo>
                  <a:cubicBezTo>
                    <a:pt x="281783" y="44046"/>
                    <a:pt x="166453" y="-13619"/>
                    <a:pt x="149977" y="2857"/>
                  </a:cubicBezTo>
                  <a:cubicBezTo>
                    <a:pt x="133501" y="19333"/>
                    <a:pt x="322971" y="167614"/>
                    <a:pt x="298258" y="200565"/>
                  </a:cubicBezTo>
                  <a:cubicBezTo>
                    <a:pt x="273545" y="233516"/>
                    <a:pt x="-25077" y="175852"/>
                    <a:pt x="1696" y="200565"/>
                  </a:cubicBezTo>
                  <a:cubicBezTo>
                    <a:pt x="28469" y="225278"/>
                    <a:pt x="243682" y="287062"/>
                    <a:pt x="458896" y="34884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フリーフォーム 15">
              <a:extLst>
                <a:ext uri="{FF2B5EF4-FFF2-40B4-BE49-F238E27FC236}">
                  <a16:creationId xmlns:a16="http://schemas.microsoft.com/office/drawing/2014/main" id="{5022BA2D-898D-6FF2-036B-B7B9220F3E3E}"/>
                </a:ext>
              </a:extLst>
            </p:cNvPr>
            <p:cNvSpPr/>
            <p:nvPr/>
          </p:nvSpPr>
          <p:spPr>
            <a:xfrm>
              <a:off x="6570705" y="3422420"/>
              <a:ext cx="428560" cy="768279"/>
            </a:xfrm>
            <a:custGeom>
              <a:avLst/>
              <a:gdLst>
                <a:gd name="connsiteX0" fmla="*/ 74141 w 428560"/>
                <a:gd name="connsiteY0" fmla="*/ 135455 h 768279"/>
                <a:gd name="connsiteX1" fmla="*/ 333633 w 428560"/>
                <a:gd name="connsiteY1" fmla="*/ 36601 h 768279"/>
                <a:gd name="connsiteX2" fmla="*/ 420130 w 428560"/>
                <a:gd name="connsiteY2" fmla="*/ 679152 h 768279"/>
                <a:gd name="connsiteX3" fmla="*/ 148281 w 428560"/>
                <a:gd name="connsiteY3" fmla="*/ 740936 h 768279"/>
                <a:gd name="connsiteX4" fmla="*/ 0 w 428560"/>
                <a:gd name="connsiteY4" fmla="*/ 469087 h 7682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8560" h="768279">
                  <a:moveTo>
                    <a:pt x="74141" y="135455"/>
                  </a:moveTo>
                  <a:cubicBezTo>
                    <a:pt x="175054" y="40720"/>
                    <a:pt x="275968" y="-54015"/>
                    <a:pt x="333633" y="36601"/>
                  </a:cubicBezTo>
                  <a:cubicBezTo>
                    <a:pt x="391298" y="127217"/>
                    <a:pt x="451022" y="561763"/>
                    <a:pt x="420130" y="679152"/>
                  </a:cubicBezTo>
                  <a:cubicBezTo>
                    <a:pt x="389238" y="796541"/>
                    <a:pt x="218303" y="775947"/>
                    <a:pt x="148281" y="740936"/>
                  </a:cubicBezTo>
                  <a:cubicBezTo>
                    <a:pt x="78259" y="705925"/>
                    <a:pt x="39129" y="587506"/>
                    <a:pt x="0" y="46908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フリーフォーム 16">
              <a:extLst>
                <a:ext uri="{FF2B5EF4-FFF2-40B4-BE49-F238E27FC236}">
                  <a16:creationId xmlns:a16="http://schemas.microsoft.com/office/drawing/2014/main" id="{7D400F71-6F19-902F-A1DF-2344F07A762A}"/>
                </a:ext>
              </a:extLst>
            </p:cNvPr>
            <p:cNvSpPr/>
            <p:nvPr/>
          </p:nvSpPr>
          <p:spPr>
            <a:xfrm>
              <a:off x="4297062" y="3940934"/>
              <a:ext cx="2088292" cy="1396314"/>
            </a:xfrm>
            <a:custGeom>
              <a:avLst/>
              <a:gdLst>
                <a:gd name="connsiteX0" fmla="*/ 2088292 w 2088292"/>
                <a:gd name="connsiteY0" fmla="*/ 0 h 1396314"/>
                <a:gd name="connsiteX1" fmla="*/ 1791730 w 2088292"/>
                <a:gd name="connsiteY1" fmla="*/ 222422 h 1396314"/>
                <a:gd name="connsiteX2" fmla="*/ 1594022 w 2088292"/>
                <a:gd name="connsiteY2" fmla="*/ 691979 h 1396314"/>
                <a:gd name="connsiteX3" fmla="*/ 0 w 2088292"/>
                <a:gd name="connsiteY3" fmla="*/ 1396314 h 1396314"/>
              </a:gdLst>
              <a:ahLst/>
              <a:cxnLst>
                <a:cxn ang="0">
                  <a:pos x="connsiteX0" y="connsiteY0"/>
                </a:cxn>
                <a:cxn ang="0">
                  <a:pos x="connsiteX1" y="connsiteY1"/>
                </a:cxn>
                <a:cxn ang="0">
                  <a:pos x="connsiteX2" y="connsiteY2"/>
                </a:cxn>
                <a:cxn ang="0">
                  <a:pos x="connsiteX3" y="connsiteY3"/>
                </a:cxn>
              </a:cxnLst>
              <a:rect l="l" t="t" r="r" b="b"/>
              <a:pathLst>
                <a:path w="2088292" h="1396314">
                  <a:moveTo>
                    <a:pt x="2088292" y="0"/>
                  </a:moveTo>
                  <a:cubicBezTo>
                    <a:pt x="1981200" y="53546"/>
                    <a:pt x="1874108" y="107092"/>
                    <a:pt x="1791730" y="222422"/>
                  </a:cubicBezTo>
                  <a:cubicBezTo>
                    <a:pt x="1709352" y="337752"/>
                    <a:pt x="1892644" y="496330"/>
                    <a:pt x="1594022" y="691979"/>
                  </a:cubicBezTo>
                  <a:cubicBezTo>
                    <a:pt x="1295400" y="887628"/>
                    <a:pt x="647700" y="1141971"/>
                    <a:pt x="0" y="139631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フリーフォーム 17">
              <a:extLst>
                <a:ext uri="{FF2B5EF4-FFF2-40B4-BE49-F238E27FC236}">
                  <a16:creationId xmlns:a16="http://schemas.microsoft.com/office/drawing/2014/main" id="{71FF416B-C6D7-4880-4082-495803640802}"/>
                </a:ext>
              </a:extLst>
            </p:cNvPr>
            <p:cNvSpPr/>
            <p:nvPr/>
          </p:nvSpPr>
          <p:spPr>
            <a:xfrm>
              <a:off x="3172597" y="3286026"/>
              <a:ext cx="444844" cy="1297460"/>
            </a:xfrm>
            <a:custGeom>
              <a:avLst/>
              <a:gdLst>
                <a:gd name="connsiteX0" fmla="*/ 0 w 444844"/>
                <a:gd name="connsiteY0" fmla="*/ 0 h 1297460"/>
                <a:gd name="connsiteX1" fmla="*/ 247135 w 444844"/>
                <a:gd name="connsiteY1" fmla="*/ 902043 h 1297460"/>
                <a:gd name="connsiteX2" fmla="*/ 444844 w 444844"/>
                <a:gd name="connsiteY2" fmla="*/ 1297460 h 1297460"/>
              </a:gdLst>
              <a:ahLst/>
              <a:cxnLst>
                <a:cxn ang="0">
                  <a:pos x="connsiteX0" y="connsiteY0"/>
                </a:cxn>
                <a:cxn ang="0">
                  <a:pos x="connsiteX1" y="connsiteY1"/>
                </a:cxn>
                <a:cxn ang="0">
                  <a:pos x="connsiteX2" y="connsiteY2"/>
                </a:cxn>
              </a:cxnLst>
              <a:rect l="l" t="t" r="r" b="b"/>
              <a:pathLst>
                <a:path w="444844" h="1297460">
                  <a:moveTo>
                    <a:pt x="0" y="0"/>
                  </a:moveTo>
                  <a:cubicBezTo>
                    <a:pt x="86497" y="342900"/>
                    <a:pt x="172994" y="685800"/>
                    <a:pt x="247135" y="902043"/>
                  </a:cubicBezTo>
                  <a:cubicBezTo>
                    <a:pt x="321276" y="1118286"/>
                    <a:pt x="383060" y="1207873"/>
                    <a:pt x="444844" y="129746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フリーフォーム 18">
              <a:extLst>
                <a:ext uri="{FF2B5EF4-FFF2-40B4-BE49-F238E27FC236}">
                  <a16:creationId xmlns:a16="http://schemas.microsoft.com/office/drawing/2014/main" id="{ACB15F18-496D-49F5-E8DF-77CE5450092D}"/>
                </a:ext>
              </a:extLst>
            </p:cNvPr>
            <p:cNvSpPr/>
            <p:nvPr/>
          </p:nvSpPr>
          <p:spPr>
            <a:xfrm>
              <a:off x="3086100" y="2181040"/>
              <a:ext cx="3311611" cy="1055559"/>
            </a:xfrm>
            <a:custGeom>
              <a:avLst/>
              <a:gdLst>
                <a:gd name="connsiteX0" fmla="*/ 0 w 3311611"/>
                <a:gd name="connsiteY0" fmla="*/ 363581 h 1055559"/>
                <a:gd name="connsiteX1" fmla="*/ 494270 w 3311611"/>
                <a:gd name="connsiteY1" fmla="*/ 165873 h 1055559"/>
                <a:gd name="connsiteX2" fmla="*/ 766119 w 3311611"/>
                <a:gd name="connsiteY2" fmla="*/ 474792 h 1055559"/>
                <a:gd name="connsiteX3" fmla="*/ 1087395 w 3311611"/>
                <a:gd name="connsiteY3" fmla="*/ 165873 h 1055559"/>
                <a:gd name="connsiteX4" fmla="*/ 1062681 w 3311611"/>
                <a:gd name="connsiteY4" fmla="*/ 660143 h 1055559"/>
                <a:gd name="connsiteX5" fmla="*/ 2014151 w 3311611"/>
                <a:gd name="connsiteY5" fmla="*/ 5235 h 1055559"/>
                <a:gd name="connsiteX6" fmla="*/ 1841157 w 3311611"/>
                <a:gd name="connsiteY6" fmla="*/ 351224 h 1055559"/>
                <a:gd name="connsiteX7" fmla="*/ 2458995 w 3311611"/>
                <a:gd name="connsiteY7" fmla="*/ 326511 h 1055559"/>
                <a:gd name="connsiteX8" fmla="*/ 2928551 w 3311611"/>
                <a:gd name="connsiteY8" fmla="*/ 610716 h 1055559"/>
                <a:gd name="connsiteX9" fmla="*/ 2854411 w 3311611"/>
                <a:gd name="connsiteY9" fmla="*/ 54662 h 1055559"/>
                <a:gd name="connsiteX10" fmla="*/ 3311611 w 3311611"/>
                <a:gd name="connsiteY10" fmla="*/ 1055559 h 1055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11611" h="1055559">
                  <a:moveTo>
                    <a:pt x="0" y="363581"/>
                  </a:moveTo>
                  <a:cubicBezTo>
                    <a:pt x="183292" y="255459"/>
                    <a:pt x="366584" y="147338"/>
                    <a:pt x="494270" y="165873"/>
                  </a:cubicBezTo>
                  <a:cubicBezTo>
                    <a:pt x="621957" y="184408"/>
                    <a:pt x="667265" y="474792"/>
                    <a:pt x="766119" y="474792"/>
                  </a:cubicBezTo>
                  <a:cubicBezTo>
                    <a:pt x="864973" y="474792"/>
                    <a:pt x="1037968" y="134981"/>
                    <a:pt x="1087395" y="165873"/>
                  </a:cubicBezTo>
                  <a:cubicBezTo>
                    <a:pt x="1136822" y="196765"/>
                    <a:pt x="908222" y="686916"/>
                    <a:pt x="1062681" y="660143"/>
                  </a:cubicBezTo>
                  <a:cubicBezTo>
                    <a:pt x="1217140" y="633370"/>
                    <a:pt x="1884405" y="56721"/>
                    <a:pt x="2014151" y="5235"/>
                  </a:cubicBezTo>
                  <a:cubicBezTo>
                    <a:pt x="2143897" y="-46252"/>
                    <a:pt x="1767016" y="297678"/>
                    <a:pt x="1841157" y="351224"/>
                  </a:cubicBezTo>
                  <a:cubicBezTo>
                    <a:pt x="1915298" y="404770"/>
                    <a:pt x="2277763" y="283262"/>
                    <a:pt x="2458995" y="326511"/>
                  </a:cubicBezTo>
                  <a:cubicBezTo>
                    <a:pt x="2640227" y="369760"/>
                    <a:pt x="2862648" y="656024"/>
                    <a:pt x="2928551" y="610716"/>
                  </a:cubicBezTo>
                  <a:cubicBezTo>
                    <a:pt x="2994454" y="565408"/>
                    <a:pt x="2790568" y="-19478"/>
                    <a:pt x="2854411" y="54662"/>
                  </a:cubicBezTo>
                  <a:cubicBezTo>
                    <a:pt x="2918254" y="128802"/>
                    <a:pt x="3114932" y="592180"/>
                    <a:pt x="3311611" y="105555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フリーフォーム 19">
              <a:extLst>
                <a:ext uri="{FF2B5EF4-FFF2-40B4-BE49-F238E27FC236}">
                  <a16:creationId xmlns:a16="http://schemas.microsoft.com/office/drawing/2014/main" id="{D6F9B745-25F7-ACF3-0092-0CF4D5441E5A}"/>
                </a:ext>
              </a:extLst>
            </p:cNvPr>
            <p:cNvSpPr/>
            <p:nvPr/>
          </p:nvSpPr>
          <p:spPr>
            <a:xfrm>
              <a:off x="2392997" y="1160085"/>
              <a:ext cx="2114130" cy="4584936"/>
            </a:xfrm>
            <a:custGeom>
              <a:avLst/>
              <a:gdLst>
                <a:gd name="connsiteX0" fmla="*/ 2114130 w 2114130"/>
                <a:gd name="connsiteY0" fmla="*/ 395995 h 4584936"/>
                <a:gd name="connsiteX1" fmla="*/ 1335654 w 2114130"/>
                <a:gd name="connsiteY1" fmla="*/ 12936 h 4584936"/>
                <a:gd name="connsiteX2" fmla="*/ 656033 w 2114130"/>
                <a:gd name="connsiteY2" fmla="*/ 816125 h 4584936"/>
                <a:gd name="connsiteX3" fmla="*/ 656033 w 2114130"/>
                <a:gd name="connsiteY3" fmla="*/ 791412 h 4584936"/>
                <a:gd name="connsiteX4" fmla="*/ 1125 w 2114130"/>
                <a:gd name="connsiteY4" fmla="*/ 2051801 h 4584936"/>
                <a:gd name="connsiteX5" fmla="*/ 495395 w 2114130"/>
                <a:gd name="connsiteY5" fmla="*/ 1668741 h 4584936"/>
                <a:gd name="connsiteX6" fmla="*/ 371827 w 2114130"/>
                <a:gd name="connsiteY6" fmla="*/ 2496644 h 4584936"/>
                <a:gd name="connsiteX7" fmla="*/ 680746 w 2114130"/>
                <a:gd name="connsiteY7" fmla="*/ 3238049 h 4584936"/>
                <a:gd name="connsiteX8" fmla="*/ 705460 w 2114130"/>
                <a:gd name="connsiteY8" fmla="*/ 2793206 h 4584936"/>
                <a:gd name="connsiteX9" fmla="*/ 1002022 w 2114130"/>
                <a:gd name="connsiteY9" fmla="*/ 4584936 h 4584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14130" h="4584936">
                  <a:moveTo>
                    <a:pt x="2114130" y="395995"/>
                  </a:moveTo>
                  <a:cubicBezTo>
                    <a:pt x="1846400" y="169454"/>
                    <a:pt x="1578670" y="-57086"/>
                    <a:pt x="1335654" y="12936"/>
                  </a:cubicBezTo>
                  <a:cubicBezTo>
                    <a:pt x="1092638" y="82958"/>
                    <a:pt x="769303" y="686379"/>
                    <a:pt x="656033" y="816125"/>
                  </a:cubicBezTo>
                  <a:cubicBezTo>
                    <a:pt x="542763" y="945871"/>
                    <a:pt x="765184" y="585466"/>
                    <a:pt x="656033" y="791412"/>
                  </a:cubicBezTo>
                  <a:cubicBezTo>
                    <a:pt x="546882" y="997358"/>
                    <a:pt x="27898" y="1905580"/>
                    <a:pt x="1125" y="2051801"/>
                  </a:cubicBezTo>
                  <a:cubicBezTo>
                    <a:pt x="-25648" y="2198023"/>
                    <a:pt x="433611" y="1594601"/>
                    <a:pt x="495395" y="1668741"/>
                  </a:cubicBezTo>
                  <a:cubicBezTo>
                    <a:pt x="557179" y="1742881"/>
                    <a:pt x="340935" y="2235093"/>
                    <a:pt x="371827" y="2496644"/>
                  </a:cubicBezTo>
                  <a:cubicBezTo>
                    <a:pt x="402719" y="2758195"/>
                    <a:pt x="625140" y="3188622"/>
                    <a:pt x="680746" y="3238049"/>
                  </a:cubicBezTo>
                  <a:cubicBezTo>
                    <a:pt x="736351" y="3287476"/>
                    <a:pt x="651914" y="2568725"/>
                    <a:pt x="705460" y="2793206"/>
                  </a:cubicBezTo>
                  <a:cubicBezTo>
                    <a:pt x="759006" y="3017687"/>
                    <a:pt x="880514" y="3801311"/>
                    <a:pt x="1002022" y="458493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フリーフォーム 20">
              <a:extLst>
                <a:ext uri="{FF2B5EF4-FFF2-40B4-BE49-F238E27FC236}">
                  <a16:creationId xmlns:a16="http://schemas.microsoft.com/office/drawing/2014/main" id="{53E27F44-48E3-E600-5542-71AA0CCA11EC}"/>
                </a:ext>
              </a:extLst>
            </p:cNvPr>
            <p:cNvSpPr/>
            <p:nvPr/>
          </p:nvSpPr>
          <p:spPr>
            <a:xfrm>
              <a:off x="4593624" y="1278931"/>
              <a:ext cx="2674794" cy="4418975"/>
            </a:xfrm>
            <a:custGeom>
              <a:avLst/>
              <a:gdLst>
                <a:gd name="connsiteX0" fmla="*/ 0 w 2674794"/>
                <a:gd name="connsiteY0" fmla="*/ 376003 h 4418975"/>
                <a:gd name="connsiteX1" fmla="*/ 531341 w 2674794"/>
                <a:gd name="connsiteY1" fmla="*/ 5301 h 4418975"/>
                <a:gd name="connsiteX2" fmla="*/ 1668162 w 2674794"/>
                <a:gd name="connsiteY2" fmla="*/ 623138 h 4418975"/>
                <a:gd name="connsiteX3" fmla="*/ 1544595 w 2674794"/>
                <a:gd name="connsiteY3" fmla="*/ 215366 h 4418975"/>
                <a:gd name="connsiteX4" fmla="*/ 2335427 w 2674794"/>
                <a:gd name="connsiteY4" fmla="*/ 1735247 h 4418975"/>
                <a:gd name="connsiteX5" fmla="*/ 2026508 w 2674794"/>
                <a:gd name="connsiteY5" fmla="*/ 1648749 h 4418975"/>
                <a:gd name="connsiteX6" fmla="*/ 2372498 w 2674794"/>
                <a:gd name="connsiteY6" fmla="*/ 2019452 h 4418975"/>
                <a:gd name="connsiteX7" fmla="*/ 2669060 w 2674794"/>
                <a:gd name="connsiteY7" fmla="*/ 2686717 h 4418975"/>
                <a:gd name="connsiteX8" fmla="*/ 2100649 w 2674794"/>
                <a:gd name="connsiteY8" fmla="*/ 3650544 h 4418975"/>
                <a:gd name="connsiteX9" fmla="*/ 2100649 w 2674794"/>
                <a:gd name="connsiteY9" fmla="*/ 4416663 h 4418975"/>
                <a:gd name="connsiteX10" fmla="*/ 2038865 w 2674794"/>
                <a:gd name="connsiteY10" fmla="*/ 3403409 h 4418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674794" h="4418975">
                  <a:moveTo>
                    <a:pt x="0" y="376003"/>
                  </a:moveTo>
                  <a:cubicBezTo>
                    <a:pt x="126657" y="170057"/>
                    <a:pt x="253314" y="-35888"/>
                    <a:pt x="531341" y="5301"/>
                  </a:cubicBezTo>
                  <a:cubicBezTo>
                    <a:pt x="809368" y="46490"/>
                    <a:pt x="1499286" y="588127"/>
                    <a:pt x="1668162" y="623138"/>
                  </a:cubicBezTo>
                  <a:cubicBezTo>
                    <a:pt x="1837038" y="658149"/>
                    <a:pt x="1433384" y="30014"/>
                    <a:pt x="1544595" y="215366"/>
                  </a:cubicBezTo>
                  <a:cubicBezTo>
                    <a:pt x="1655806" y="400718"/>
                    <a:pt x="2255108" y="1496350"/>
                    <a:pt x="2335427" y="1735247"/>
                  </a:cubicBezTo>
                  <a:cubicBezTo>
                    <a:pt x="2415746" y="1974144"/>
                    <a:pt x="2020330" y="1601382"/>
                    <a:pt x="2026508" y="1648749"/>
                  </a:cubicBezTo>
                  <a:cubicBezTo>
                    <a:pt x="2032686" y="1696116"/>
                    <a:pt x="2265406" y="1846457"/>
                    <a:pt x="2372498" y="2019452"/>
                  </a:cubicBezTo>
                  <a:cubicBezTo>
                    <a:pt x="2479590" y="2192447"/>
                    <a:pt x="2714368" y="2414868"/>
                    <a:pt x="2669060" y="2686717"/>
                  </a:cubicBezTo>
                  <a:cubicBezTo>
                    <a:pt x="2623752" y="2958566"/>
                    <a:pt x="2195384" y="3362220"/>
                    <a:pt x="2100649" y="3650544"/>
                  </a:cubicBezTo>
                  <a:cubicBezTo>
                    <a:pt x="2005914" y="3938868"/>
                    <a:pt x="2110946" y="4457852"/>
                    <a:pt x="2100649" y="4416663"/>
                  </a:cubicBezTo>
                  <a:cubicBezTo>
                    <a:pt x="2090352" y="4375474"/>
                    <a:pt x="2064608" y="3889441"/>
                    <a:pt x="2038865" y="340340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フリーフォーム 21">
              <a:extLst>
                <a:ext uri="{FF2B5EF4-FFF2-40B4-BE49-F238E27FC236}">
                  <a16:creationId xmlns:a16="http://schemas.microsoft.com/office/drawing/2014/main" id="{FF2EF55E-CC9D-CFE8-C25F-12949F0BF655}"/>
                </a:ext>
              </a:extLst>
            </p:cNvPr>
            <p:cNvSpPr/>
            <p:nvPr/>
          </p:nvSpPr>
          <p:spPr>
            <a:xfrm>
              <a:off x="5098522" y="5010912"/>
              <a:ext cx="45719" cy="753296"/>
            </a:xfrm>
            <a:custGeom>
              <a:avLst/>
              <a:gdLst>
                <a:gd name="connsiteX0" fmla="*/ 88227 w 88227"/>
                <a:gd name="connsiteY0" fmla="*/ 0 h 691978"/>
                <a:gd name="connsiteX1" fmla="*/ 1729 w 88227"/>
                <a:gd name="connsiteY1" fmla="*/ 333633 h 691978"/>
                <a:gd name="connsiteX2" fmla="*/ 38800 w 88227"/>
                <a:gd name="connsiteY2" fmla="*/ 691978 h 691978"/>
              </a:gdLst>
              <a:ahLst/>
              <a:cxnLst>
                <a:cxn ang="0">
                  <a:pos x="connsiteX0" y="connsiteY0"/>
                </a:cxn>
                <a:cxn ang="0">
                  <a:pos x="connsiteX1" y="connsiteY1"/>
                </a:cxn>
                <a:cxn ang="0">
                  <a:pos x="connsiteX2" y="connsiteY2"/>
                </a:cxn>
              </a:cxnLst>
              <a:rect l="l" t="t" r="r" b="b"/>
              <a:pathLst>
                <a:path w="88227" h="691978">
                  <a:moveTo>
                    <a:pt x="88227" y="0"/>
                  </a:moveTo>
                  <a:cubicBezTo>
                    <a:pt x="49097" y="109151"/>
                    <a:pt x="9967" y="218303"/>
                    <a:pt x="1729" y="333633"/>
                  </a:cubicBezTo>
                  <a:cubicBezTo>
                    <a:pt x="-6509" y="448963"/>
                    <a:pt x="16145" y="570470"/>
                    <a:pt x="38800" y="69197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フリーフォーム 22">
              <a:extLst>
                <a:ext uri="{FF2B5EF4-FFF2-40B4-BE49-F238E27FC236}">
                  <a16:creationId xmlns:a16="http://schemas.microsoft.com/office/drawing/2014/main" id="{ED7E731F-A13F-B5AE-F071-E7D3B7DA992C}"/>
                </a:ext>
              </a:extLst>
            </p:cNvPr>
            <p:cNvSpPr/>
            <p:nvPr/>
          </p:nvSpPr>
          <p:spPr>
            <a:xfrm>
              <a:off x="4617050" y="987225"/>
              <a:ext cx="1867158" cy="395861"/>
            </a:xfrm>
            <a:custGeom>
              <a:avLst/>
              <a:gdLst>
                <a:gd name="connsiteX0" fmla="*/ 1288 w 1867158"/>
                <a:gd name="connsiteY0" fmla="*/ 321720 h 395861"/>
                <a:gd name="connsiteX1" fmla="*/ 63072 w 1867158"/>
                <a:gd name="connsiteY1" fmla="*/ 321720 h 395861"/>
                <a:gd name="connsiteX2" fmla="*/ 409061 w 1867158"/>
                <a:gd name="connsiteY2" fmla="*/ 444 h 395861"/>
                <a:gd name="connsiteX3" fmla="*/ 804477 w 1867158"/>
                <a:gd name="connsiteY3" fmla="*/ 247580 h 395861"/>
                <a:gd name="connsiteX4" fmla="*/ 792120 w 1867158"/>
                <a:gd name="connsiteY4" fmla="*/ 62228 h 395861"/>
                <a:gd name="connsiteX5" fmla="*/ 1867158 w 1867158"/>
                <a:gd name="connsiteY5" fmla="*/ 395861 h 395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67158" h="395861">
                  <a:moveTo>
                    <a:pt x="1288" y="321720"/>
                  </a:moveTo>
                  <a:cubicBezTo>
                    <a:pt x="-1801" y="348493"/>
                    <a:pt x="-4890" y="375266"/>
                    <a:pt x="63072" y="321720"/>
                  </a:cubicBezTo>
                  <a:cubicBezTo>
                    <a:pt x="131034" y="268174"/>
                    <a:pt x="285494" y="12801"/>
                    <a:pt x="409061" y="444"/>
                  </a:cubicBezTo>
                  <a:cubicBezTo>
                    <a:pt x="532628" y="-11913"/>
                    <a:pt x="740634" y="237283"/>
                    <a:pt x="804477" y="247580"/>
                  </a:cubicBezTo>
                  <a:cubicBezTo>
                    <a:pt x="868320" y="257877"/>
                    <a:pt x="615007" y="37515"/>
                    <a:pt x="792120" y="62228"/>
                  </a:cubicBezTo>
                  <a:cubicBezTo>
                    <a:pt x="969233" y="86941"/>
                    <a:pt x="1418195" y="241401"/>
                    <a:pt x="1867158" y="39586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フリーフォーム 23">
              <a:extLst>
                <a:ext uri="{FF2B5EF4-FFF2-40B4-BE49-F238E27FC236}">
                  <a16:creationId xmlns:a16="http://schemas.microsoft.com/office/drawing/2014/main" id="{489867D6-BF34-EAA7-4480-D45268DC80F9}"/>
                </a:ext>
              </a:extLst>
            </p:cNvPr>
            <p:cNvSpPr/>
            <p:nvPr/>
          </p:nvSpPr>
          <p:spPr>
            <a:xfrm>
              <a:off x="1896030" y="4349872"/>
              <a:ext cx="345989" cy="185351"/>
            </a:xfrm>
            <a:custGeom>
              <a:avLst/>
              <a:gdLst>
                <a:gd name="connsiteX0" fmla="*/ 345989 w 345989"/>
                <a:gd name="connsiteY0" fmla="*/ 0 h 185351"/>
                <a:gd name="connsiteX1" fmla="*/ 160638 w 345989"/>
                <a:gd name="connsiteY1" fmla="*/ 49427 h 185351"/>
                <a:gd name="connsiteX2" fmla="*/ 0 w 345989"/>
                <a:gd name="connsiteY2" fmla="*/ 185351 h 185351"/>
              </a:gdLst>
              <a:ahLst/>
              <a:cxnLst>
                <a:cxn ang="0">
                  <a:pos x="connsiteX0" y="connsiteY0"/>
                </a:cxn>
                <a:cxn ang="0">
                  <a:pos x="connsiteX1" y="connsiteY1"/>
                </a:cxn>
                <a:cxn ang="0">
                  <a:pos x="connsiteX2" y="connsiteY2"/>
                </a:cxn>
              </a:cxnLst>
              <a:rect l="l" t="t" r="r" b="b"/>
              <a:pathLst>
                <a:path w="345989" h="185351">
                  <a:moveTo>
                    <a:pt x="345989" y="0"/>
                  </a:moveTo>
                  <a:cubicBezTo>
                    <a:pt x="282146" y="9267"/>
                    <a:pt x="218303" y="18535"/>
                    <a:pt x="160638" y="49427"/>
                  </a:cubicBezTo>
                  <a:cubicBezTo>
                    <a:pt x="102973" y="80319"/>
                    <a:pt x="51486" y="132835"/>
                    <a:pt x="0" y="18535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フリーフォーム 24">
              <a:extLst>
                <a:ext uri="{FF2B5EF4-FFF2-40B4-BE49-F238E27FC236}">
                  <a16:creationId xmlns:a16="http://schemas.microsoft.com/office/drawing/2014/main" id="{10D0D4E4-7DD9-4949-E939-C2C9E4BC0AD3}"/>
                </a:ext>
              </a:extLst>
            </p:cNvPr>
            <p:cNvSpPr/>
            <p:nvPr/>
          </p:nvSpPr>
          <p:spPr>
            <a:xfrm>
              <a:off x="1728175" y="3806174"/>
              <a:ext cx="220765" cy="766119"/>
            </a:xfrm>
            <a:custGeom>
              <a:avLst/>
              <a:gdLst>
                <a:gd name="connsiteX0" fmla="*/ 118428 w 220765"/>
                <a:gd name="connsiteY0" fmla="*/ 0 h 766119"/>
                <a:gd name="connsiteX1" fmla="*/ 217282 w 220765"/>
                <a:gd name="connsiteY1" fmla="*/ 234779 h 766119"/>
                <a:gd name="connsiteX2" fmla="*/ 7217 w 220765"/>
                <a:gd name="connsiteY2" fmla="*/ 531341 h 766119"/>
                <a:gd name="connsiteX3" fmla="*/ 69001 w 220765"/>
                <a:gd name="connsiteY3" fmla="*/ 766119 h 766119"/>
              </a:gdLst>
              <a:ahLst/>
              <a:cxnLst>
                <a:cxn ang="0">
                  <a:pos x="connsiteX0" y="connsiteY0"/>
                </a:cxn>
                <a:cxn ang="0">
                  <a:pos x="connsiteX1" y="connsiteY1"/>
                </a:cxn>
                <a:cxn ang="0">
                  <a:pos x="connsiteX2" y="connsiteY2"/>
                </a:cxn>
                <a:cxn ang="0">
                  <a:pos x="connsiteX3" y="connsiteY3"/>
                </a:cxn>
              </a:cxnLst>
              <a:rect l="l" t="t" r="r" b="b"/>
              <a:pathLst>
                <a:path w="220765" h="766119">
                  <a:moveTo>
                    <a:pt x="118428" y="0"/>
                  </a:moveTo>
                  <a:cubicBezTo>
                    <a:pt x="177122" y="73111"/>
                    <a:pt x="235817" y="146222"/>
                    <a:pt x="217282" y="234779"/>
                  </a:cubicBezTo>
                  <a:cubicBezTo>
                    <a:pt x="198747" y="323336"/>
                    <a:pt x="31930" y="442784"/>
                    <a:pt x="7217" y="531341"/>
                  </a:cubicBezTo>
                  <a:cubicBezTo>
                    <a:pt x="-17496" y="619898"/>
                    <a:pt x="25752" y="693008"/>
                    <a:pt x="69001" y="76611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フリーフォーム 25">
              <a:extLst>
                <a:ext uri="{FF2B5EF4-FFF2-40B4-BE49-F238E27FC236}">
                  <a16:creationId xmlns:a16="http://schemas.microsoft.com/office/drawing/2014/main" id="{FD165194-649D-40BF-693D-B2069DCF0C67}"/>
                </a:ext>
              </a:extLst>
            </p:cNvPr>
            <p:cNvSpPr/>
            <p:nvPr/>
          </p:nvSpPr>
          <p:spPr>
            <a:xfrm>
              <a:off x="1846603" y="3756747"/>
              <a:ext cx="256427" cy="691979"/>
            </a:xfrm>
            <a:custGeom>
              <a:avLst/>
              <a:gdLst>
                <a:gd name="connsiteX0" fmla="*/ 0 w 256427"/>
                <a:gd name="connsiteY0" fmla="*/ 0 h 691979"/>
                <a:gd name="connsiteX1" fmla="*/ 247135 w 256427"/>
                <a:gd name="connsiteY1" fmla="*/ 271849 h 691979"/>
                <a:gd name="connsiteX2" fmla="*/ 197708 w 256427"/>
                <a:gd name="connsiteY2" fmla="*/ 605481 h 691979"/>
                <a:gd name="connsiteX3" fmla="*/ 135924 w 256427"/>
                <a:gd name="connsiteY3" fmla="*/ 691979 h 691979"/>
                <a:gd name="connsiteX4" fmla="*/ 135924 w 256427"/>
                <a:gd name="connsiteY4" fmla="*/ 691979 h 6919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6427" h="691979">
                  <a:moveTo>
                    <a:pt x="0" y="0"/>
                  </a:moveTo>
                  <a:cubicBezTo>
                    <a:pt x="107092" y="85468"/>
                    <a:pt x="214184" y="170936"/>
                    <a:pt x="247135" y="271849"/>
                  </a:cubicBezTo>
                  <a:cubicBezTo>
                    <a:pt x="280086" y="372762"/>
                    <a:pt x="216243" y="535459"/>
                    <a:pt x="197708" y="605481"/>
                  </a:cubicBezTo>
                  <a:cubicBezTo>
                    <a:pt x="179173" y="675503"/>
                    <a:pt x="135924" y="691979"/>
                    <a:pt x="135924" y="691979"/>
                  </a:cubicBezTo>
                  <a:lnTo>
                    <a:pt x="135924" y="691979"/>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フリーフォーム 26">
              <a:extLst>
                <a:ext uri="{FF2B5EF4-FFF2-40B4-BE49-F238E27FC236}">
                  <a16:creationId xmlns:a16="http://schemas.microsoft.com/office/drawing/2014/main" id="{32BAA1A6-D648-A6C7-7392-5A0232E2852D}"/>
                </a:ext>
              </a:extLst>
            </p:cNvPr>
            <p:cNvSpPr/>
            <p:nvPr/>
          </p:nvSpPr>
          <p:spPr>
            <a:xfrm>
              <a:off x="2143165" y="4362228"/>
              <a:ext cx="476378" cy="926757"/>
            </a:xfrm>
            <a:custGeom>
              <a:avLst/>
              <a:gdLst>
                <a:gd name="connsiteX0" fmla="*/ 123567 w 476378"/>
                <a:gd name="connsiteY0" fmla="*/ 0 h 926757"/>
                <a:gd name="connsiteX1" fmla="*/ 308919 w 476378"/>
                <a:gd name="connsiteY1" fmla="*/ 74141 h 926757"/>
                <a:gd name="connsiteX2" fmla="*/ 333632 w 476378"/>
                <a:gd name="connsiteY2" fmla="*/ 222422 h 926757"/>
                <a:gd name="connsiteX3" fmla="*/ 185351 w 476378"/>
                <a:gd name="connsiteY3" fmla="*/ 345990 h 926757"/>
                <a:gd name="connsiteX4" fmla="*/ 296562 w 476378"/>
                <a:gd name="connsiteY4" fmla="*/ 308919 h 926757"/>
                <a:gd name="connsiteX5" fmla="*/ 234778 w 476378"/>
                <a:gd name="connsiteY5" fmla="*/ 531341 h 926757"/>
                <a:gd name="connsiteX6" fmla="*/ 358346 w 476378"/>
                <a:gd name="connsiteY6" fmla="*/ 556055 h 926757"/>
                <a:gd name="connsiteX7" fmla="*/ 284205 w 476378"/>
                <a:gd name="connsiteY7" fmla="*/ 630195 h 926757"/>
                <a:gd name="connsiteX8" fmla="*/ 469557 w 476378"/>
                <a:gd name="connsiteY8" fmla="*/ 667265 h 926757"/>
                <a:gd name="connsiteX9" fmla="*/ 0 w 476378"/>
                <a:gd name="connsiteY9" fmla="*/ 926757 h 926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76378" h="926757">
                  <a:moveTo>
                    <a:pt x="123567" y="0"/>
                  </a:moveTo>
                  <a:cubicBezTo>
                    <a:pt x="198737" y="18535"/>
                    <a:pt x="273908" y="37071"/>
                    <a:pt x="308919" y="74141"/>
                  </a:cubicBezTo>
                  <a:cubicBezTo>
                    <a:pt x="343930" y="111211"/>
                    <a:pt x="354227" y="177114"/>
                    <a:pt x="333632" y="222422"/>
                  </a:cubicBezTo>
                  <a:cubicBezTo>
                    <a:pt x="313037" y="267730"/>
                    <a:pt x="191529" y="331574"/>
                    <a:pt x="185351" y="345990"/>
                  </a:cubicBezTo>
                  <a:cubicBezTo>
                    <a:pt x="179173" y="360406"/>
                    <a:pt x="288324" y="278027"/>
                    <a:pt x="296562" y="308919"/>
                  </a:cubicBezTo>
                  <a:cubicBezTo>
                    <a:pt x="304800" y="339811"/>
                    <a:pt x="224481" y="490152"/>
                    <a:pt x="234778" y="531341"/>
                  </a:cubicBezTo>
                  <a:cubicBezTo>
                    <a:pt x="245075" y="572530"/>
                    <a:pt x="358346" y="556055"/>
                    <a:pt x="358346" y="556055"/>
                  </a:cubicBezTo>
                  <a:cubicBezTo>
                    <a:pt x="366584" y="572531"/>
                    <a:pt x="265670" y="611660"/>
                    <a:pt x="284205" y="630195"/>
                  </a:cubicBezTo>
                  <a:cubicBezTo>
                    <a:pt x="302740" y="648730"/>
                    <a:pt x="516924" y="617838"/>
                    <a:pt x="469557" y="667265"/>
                  </a:cubicBezTo>
                  <a:cubicBezTo>
                    <a:pt x="422190" y="716692"/>
                    <a:pt x="211095" y="821724"/>
                    <a:pt x="0" y="92675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フリーフォーム 27">
              <a:extLst>
                <a:ext uri="{FF2B5EF4-FFF2-40B4-BE49-F238E27FC236}">
                  <a16:creationId xmlns:a16="http://schemas.microsoft.com/office/drawing/2014/main" id="{45F21A4B-F9B0-F85B-9179-8B604FFA2604}"/>
                </a:ext>
              </a:extLst>
            </p:cNvPr>
            <p:cNvSpPr/>
            <p:nvPr/>
          </p:nvSpPr>
          <p:spPr>
            <a:xfrm>
              <a:off x="2171700" y="5301049"/>
              <a:ext cx="1140137" cy="704335"/>
            </a:xfrm>
            <a:custGeom>
              <a:avLst/>
              <a:gdLst>
                <a:gd name="connsiteX0" fmla="*/ 0 w 1445741"/>
                <a:gd name="connsiteY0" fmla="*/ 0 h 766119"/>
                <a:gd name="connsiteX1" fmla="*/ 556054 w 1445741"/>
                <a:gd name="connsiteY1" fmla="*/ 444843 h 766119"/>
                <a:gd name="connsiteX2" fmla="*/ 1445741 w 1445741"/>
                <a:gd name="connsiteY2" fmla="*/ 766119 h 766119"/>
              </a:gdLst>
              <a:ahLst/>
              <a:cxnLst>
                <a:cxn ang="0">
                  <a:pos x="connsiteX0" y="connsiteY0"/>
                </a:cxn>
                <a:cxn ang="0">
                  <a:pos x="connsiteX1" y="connsiteY1"/>
                </a:cxn>
                <a:cxn ang="0">
                  <a:pos x="connsiteX2" y="connsiteY2"/>
                </a:cxn>
              </a:cxnLst>
              <a:rect l="l" t="t" r="r" b="b"/>
              <a:pathLst>
                <a:path w="1445741" h="766119">
                  <a:moveTo>
                    <a:pt x="0" y="0"/>
                  </a:moveTo>
                  <a:cubicBezTo>
                    <a:pt x="157548" y="158578"/>
                    <a:pt x="315097" y="317157"/>
                    <a:pt x="556054" y="444843"/>
                  </a:cubicBezTo>
                  <a:cubicBezTo>
                    <a:pt x="797011" y="572529"/>
                    <a:pt x="1121376" y="669324"/>
                    <a:pt x="1445741" y="76611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フリーフォーム 28">
              <a:extLst>
                <a:ext uri="{FF2B5EF4-FFF2-40B4-BE49-F238E27FC236}">
                  <a16:creationId xmlns:a16="http://schemas.microsoft.com/office/drawing/2014/main" id="{F932E090-8DEF-C474-9ACB-DC4987DC8EE6}"/>
                </a:ext>
              </a:extLst>
            </p:cNvPr>
            <p:cNvSpPr/>
            <p:nvPr/>
          </p:nvSpPr>
          <p:spPr>
            <a:xfrm>
              <a:off x="2418836" y="5237503"/>
              <a:ext cx="975438" cy="615946"/>
            </a:xfrm>
            <a:custGeom>
              <a:avLst/>
              <a:gdLst>
                <a:gd name="connsiteX0" fmla="*/ 0 w 1099751"/>
                <a:gd name="connsiteY0" fmla="*/ 0 h 679621"/>
                <a:gd name="connsiteX1" fmla="*/ 370703 w 1099751"/>
                <a:gd name="connsiteY1" fmla="*/ 247135 h 679621"/>
                <a:gd name="connsiteX2" fmla="*/ 1099751 w 1099751"/>
                <a:gd name="connsiteY2" fmla="*/ 679621 h 679621"/>
              </a:gdLst>
              <a:ahLst/>
              <a:cxnLst>
                <a:cxn ang="0">
                  <a:pos x="connsiteX0" y="connsiteY0"/>
                </a:cxn>
                <a:cxn ang="0">
                  <a:pos x="connsiteX1" y="connsiteY1"/>
                </a:cxn>
                <a:cxn ang="0">
                  <a:pos x="connsiteX2" y="connsiteY2"/>
                </a:cxn>
              </a:cxnLst>
              <a:rect l="l" t="t" r="r" b="b"/>
              <a:pathLst>
                <a:path w="1099751" h="679621">
                  <a:moveTo>
                    <a:pt x="0" y="0"/>
                  </a:moveTo>
                  <a:cubicBezTo>
                    <a:pt x="93705" y="66932"/>
                    <a:pt x="187411" y="133865"/>
                    <a:pt x="370703" y="247135"/>
                  </a:cubicBezTo>
                  <a:cubicBezTo>
                    <a:pt x="553995" y="360405"/>
                    <a:pt x="826873" y="520013"/>
                    <a:pt x="1099751" y="67962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フリーフォーム 29">
              <a:extLst>
                <a:ext uri="{FF2B5EF4-FFF2-40B4-BE49-F238E27FC236}">
                  <a16:creationId xmlns:a16="http://schemas.microsoft.com/office/drawing/2014/main" id="{04B3E59D-0D7A-DEE7-AD6C-E71F21CFDAD5}"/>
                </a:ext>
              </a:extLst>
            </p:cNvPr>
            <p:cNvSpPr/>
            <p:nvPr/>
          </p:nvSpPr>
          <p:spPr>
            <a:xfrm>
              <a:off x="4719445" y="3916221"/>
              <a:ext cx="627941" cy="605481"/>
            </a:xfrm>
            <a:custGeom>
              <a:avLst/>
              <a:gdLst>
                <a:gd name="connsiteX0" fmla="*/ 627941 w 627941"/>
                <a:gd name="connsiteY0" fmla="*/ 0 h 605481"/>
                <a:gd name="connsiteX1" fmla="*/ 84244 w 627941"/>
                <a:gd name="connsiteY1" fmla="*/ 123567 h 605481"/>
                <a:gd name="connsiteX2" fmla="*/ 10104 w 627941"/>
                <a:gd name="connsiteY2" fmla="*/ 605481 h 605481"/>
              </a:gdLst>
              <a:ahLst/>
              <a:cxnLst>
                <a:cxn ang="0">
                  <a:pos x="connsiteX0" y="connsiteY0"/>
                </a:cxn>
                <a:cxn ang="0">
                  <a:pos x="connsiteX1" y="connsiteY1"/>
                </a:cxn>
                <a:cxn ang="0">
                  <a:pos x="connsiteX2" y="connsiteY2"/>
                </a:cxn>
              </a:cxnLst>
              <a:rect l="l" t="t" r="r" b="b"/>
              <a:pathLst>
                <a:path w="627941" h="605481">
                  <a:moveTo>
                    <a:pt x="627941" y="0"/>
                  </a:moveTo>
                  <a:cubicBezTo>
                    <a:pt x="407579" y="11327"/>
                    <a:pt x="187217" y="22654"/>
                    <a:pt x="84244" y="123567"/>
                  </a:cubicBezTo>
                  <a:cubicBezTo>
                    <a:pt x="-18729" y="224480"/>
                    <a:pt x="-4313" y="414980"/>
                    <a:pt x="10104" y="60548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フリーフォーム 36">
              <a:extLst>
                <a:ext uri="{FF2B5EF4-FFF2-40B4-BE49-F238E27FC236}">
                  <a16:creationId xmlns:a16="http://schemas.microsoft.com/office/drawing/2014/main" id="{AC1D3767-721C-435F-4C1F-8246865F2F00}"/>
                </a:ext>
              </a:extLst>
            </p:cNvPr>
            <p:cNvSpPr/>
            <p:nvPr/>
          </p:nvSpPr>
          <p:spPr>
            <a:xfrm>
              <a:off x="6361351" y="5494195"/>
              <a:ext cx="1389888" cy="1168186"/>
            </a:xfrm>
            <a:custGeom>
              <a:avLst/>
              <a:gdLst>
                <a:gd name="connsiteX0" fmla="*/ 0 w 1389888"/>
                <a:gd name="connsiteY0" fmla="*/ 156250 h 1168186"/>
                <a:gd name="connsiteX1" fmla="*/ 524256 w 1389888"/>
                <a:gd name="connsiteY1" fmla="*/ 83098 h 1168186"/>
                <a:gd name="connsiteX2" fmla="*/ 1389888 w 1389888"/>
                <a:gd name="connsiteY2" fmla="*/ 1168186 h 1168186"/>
              </a:gdLst>
              <a:ahLst/>
              <a:cxnLst>
                <a:cxn ang="0">
                  <a:pos x="connsiteX0" y="connsiteY0"/>
                </a:cxn>
                <a:cxn ang="0">
                  <a:pos x="connsiteX1" y="connsiteY1"/>
                </a:cxn>
                <a:cxn ang="0">
                  <a:pos x="connsiteX2" y="connsiteY2"/>
                </a:cxn>
              </a:cxnLst>
              <a:rect l="l" t="t" r="r" b="b"/>
              <a:pathLst>
                <a:path w="1389888" h="1168186">
                  <a:moveTo>
                    <a:pt x="0" y="156250"/>
                  </a:moveTo>
                  <a:cubicBezTo>
                    <a:pt x="146304" y="35346"/>
                    <a:pt x="292608" y="-85558"/>
                    <a:pt x="524256" y="83098"/>
                  </a:cubicBezTo>
                  <a:cubicBezTo>
                    <a:pt x="755904" y="251754"/>
                    <a:pt x="1072896" y="709970"/>
                    <a:pt x="1389888" y="116818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フリーフォーム 39">
              <a:extLst>
                <a:ext uri="{FF2B5EF4-FFF2-40B4-BE49-F238E27FC236}">
                  <a16:creationId xmlns:a16="http://schemas.microsoft.com/office/drawing/2014/main" id="{AF5394FB-F971-A124-2F51-CBB16BA39044}"/>
                </a:ext>
              </a:extLst>
            </p:cNvPr>
            <p:cNvSpPr/>
            <p:nvPr/>
          </p:nvSpPr>
          <p:spPr>
            <a:xfrm>
              <a:off x="6463284" y="5663257"/>
              <a:ext cx="865632" cy="859463"/>
            </a:xfrm>
            <a:custGeom>
              <a:avLst/>
              <a:gdLst>
                <a:gd name="connsiteX0" fmla="*/ 0 w 865632"/>
                <a:gd name="connsiteY0" fmla="*/ 66983 h 859463"/>
                <a:gd name="connsiteX1" fmla="*/ 219456 w 865632"/>
                <a:gd name="connsiteY1" fmla="*/ 79175 h 859463"/>
                <a:gd name="connsiteX2" fmla="*/ 865632 w 865632"/>
                <a:gd name="connsiteY2" fmla="*/ 859463 h 859463"/>
              </a:gdLst>
              <a:ahLst/>
              <a:cxnLst>
                <a:cxn ang="0">
                  <a:pos x="connsiteX0" y="connsiteY0"/>
                </a:cxn>
                <a:cxn ang="0">
                  <a:pos x="connsiteX1" y="connsiteY1"/>
                </a:cxn>
                <a:cxn ang="0">
                  <a:pos x="connsiteX2" y="connsiteY2"/>
                </a:cxn>
              </a:cxnLst>
              <a:rect l="l" t="t" r="r" b="b"/>
              <a:pathLst>
                <a:path w="865632" h="859463">
                  <a:moveTo>
                    <a:pt x="0" y="66983"/>
                  </a:moveTo>
                  <a:cubicBezTo>
                    <a:pt x="37592" y="7039"/>
                    <a:pt x="75184" y="-52905"/>
                    <a:pt x="219456" y="79175"/>
                  </a:cubicBezTo>
                  <a:cubicBezTo>
                    <a:pt x="363728" y="211255"/>
                    <a:pt x="614680" y="535359"/>
                    <a:pt x="865632" y="85946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フリーフォーム 55">
              <a:extLst>
                <a:ext uri="{FF2B5EF4-FFF2-40B4-BE49-F238E27FC236}">
                  <a16:creationId xmlns:a16="http://schemas.microsoft.com/office/drawing/2014/main" id="{FDD713F8-06A8-2971-A424-0858FA855861}"/>
                </a:ext>
              </a:extLst>
            </p:cNvPr>
            <p:cNvSpPr/>
            <p:nvPr/>
          </p:nvSpPr>
          <p:spPr>
            <a:xfrm>
              <a:off x="4731669" y="5210438"/>
              <a:ext cx="118947" cy="463158"/>
            </a:xfrm>
            <a:custGeom>
              <a:avLst/>
              <a:gdLst>
                <a:gd name="connsiteX0" fmla="*/ 34950 w 183231"/>
                <a:gd name="connsiteY0" fmla="*/ 0 h 852616"/>
                <a:gd name="connsiteX1" fmla="*/ 10236 w 183231"/>
                <a:gd name="connsiteY1" fmla="*/ 284205 h 852616"/>
                <a:gd name="connsiteX2" fmla="*/ 183231 w 183231"/>
                <a:gd name="connsiteY2" fmla="*/ 852616 h 852616"/>
              </a:gdLst>
              <a:ahLst/>
              <a:cxnLst>
                <a:cxn ang="0">
                  <a:pos x="connsiteX0" y="connsiteY0"/>
                </a:cxn>
                <a:cxn ang="0">
                  <a:pos x="connsiteX1" y="connsiteY1"/>
                </a:cxn>
                <a:cxn ang="0">
                  <a:pos x="connsiteX2" y="connsiteY2"/>
                </a:cxn>
              </a:cxnLst>
              <a:rect l="l" t="t" r="r" b="b"/>
              <a:pathLst>
                <a:path w="183231" h="852616">
                  <a:moveTo>
                    <a:pt x="34950" y="0"/>
                  </a:moveTo>
                  <a:cubicBezTo>
                    <a:pt x="10236" y="71051"/>
                    <a:pt x="-14478" y="142102"/>
                    <a:pt x="10236" y="284205"/>
                  </a:cubicBezTo>
                  <a:cubicBezTo>
                    <a:pt x="34949" y="426308"/>
                    <a:pt x="109090" y="639462"/>
                    <a:pt x="183231" y="85261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フリーフォーム 58">
              <a:extLst>
                <a:ext uri="{FF2B5EF4-FFF2-40B4-BE49-F238E27FC236}">
                  <a16:creationId xmlns:a16="http://schemas.microsoft.com/office/drawing/2014/main" id="{2CA61B32-D03B-2462-9076-4A97AB3B0722}"/>
                </a:ext>
              </a:extLst>
            </p:cNvPr>
            <p:cNvSpPr/>
            <p:nvPr/>
          </p:nvSpPr>
          <p:spPr>
            <a:xfrm>
              <a:off x="2989118" y="1067484"/>
              <a:ext cx="4139593" cy="2466619"/>
            </a:xfrm>
            <a:custGeom>
              <a:avLst/>
              <a:gdLst>
                <a:gd name="connsiteX0" fmla="*/ 674498 w 4139593"/>
                <a:gd name="connsiteY0" fmla="*/ 402099 h 2466619"/>
                <a:gd name="connsiteX1" fmla="*/ 1456550 w 4139593"/>
                <a:gd name="connsiteY1" fmla="*/ 353973 h 2466619"/>
                <a:gd name="connsiteX2" fmla="*/ 1757340 w 4139593"/>
                <a:gd name="connsiteY2" fmla="*/ 450225 h 2466619"/>
                <a:gd name="connsiteX3" fmla="*/ 1949845 w 4139593"/>
                <a:gd name="connsiteY3" fmla="*/ 5057 h 2466619"/>
                <a:gd name="connsiteX4" fmla="*/ 3586140 w 4139593"/>
                <a:gd name="connsiteY4" fmla="*/ 209594 h 2466619"/>
                <a:gd name="connsiteX5" fmla="*/ 2647677 w 4139593"/>
                <a:gd name="connsiteY5" fmla="*/ 209594 h 2466619"/>
                <a:gd name="connsiteX6" fmla="*/ 3249256 w 4139593"/>
                <a:gd name="connsiteY6" fmla="*/ 823204 h 2466619"/>
                <a:gd name="connsiteX7" fmla="*/ 3249256 w 4139593"/>
                <a:gd name="connsiteY7" fmla="*/ 654762 h 2466619"/>
                <a:gd name="connsiteX8" fmla="*/ 3995214 w 4139593"/>
                <a:gd name="connsiteY8" fmla="*/ 1966204 h 2466619"/>
                <a:gd name="connsiteX9" fmla="*/ 3670361 w 4139593"/>
                <a:gd name="connsiteY9" fmla="*/ 1930110 h 2466619"/>
                <a:gd name="connsiteX10" fmla="*/ 4139593 w 4139593"/>
                <a:gd name="connsiteY10" fmla="*/ 2459499 h 2466619"/>
                <a:gd name="connsiteX11" fmla="*/ 3670361 w 4139593"/>
                <a:gd name="connsiteY11" fmla="*/ 2242931 h 2466619"/>
                <a:gd name="connsiteX12" fmla="*/ 3586140 w 4139593"/>
                <a:gd name="connsiteY12" fmla="*/ 2351215 h 2466619"/>
                <a:gd name="connsiteX13" fmla="*/ 3165035 w 4139593"/>
                <a:gd name="connsiteY13" fmla="*/ 1581194 h 2466619"/>
                <a:gd name="connsiteX14" fmla="*/ 2022035 w 4139593"/>
                <a:gd name="connsiteY14" fmla="*/ 1833857 h 2466619"/>
                <a:gd name="connsiteX15" fmla="*/ 2142350 w 4139593"/>
                <a:gd name="connsiteY15" fmla="*/ 1220246 h 2466619"/>
                <a:gd name="connsiteX16" fmla="*/ 1191856 w 4139593"/>
                <a:gd name="connsiteY16" fmla="*/ 1785731 h 2466619"/>
                <a:gd name="connsiteX17" fmla="*/ 1384361 w 4139593"/>
                <a:gd name="connsiteY17" fmla="*/ 1148057 h 2466619"/>
                <a:gd name="connsiteX18" fmla="*/ 133077 w 4139593"/>
                <a:gd name="connsiteY18" fmla="*/ 1388688 h 2466619"/>
                <a:gd name="connsiteX19" fmla="*/ 84950 w 4139593"/>
                <a:gd name="connsiteY19" fmla="*/ 1376657 h 2466619"/>
                <a:gd name="connsiteX20" fmla="*/ 566214 w 4139593"/>
                <a:gd name="connsiteY20" fmla="*/ 1304467 h 2466619"/>
                <a:gd name="connsiteX21" fmla="*/ 722624 w 4139593"/>
                <a:gd name="connsiteY21" fmla="*/ 979615 h 2466619"/>
                <a:gd name="connsiteX22" fmla="*/ 385740 w 4139593"/>
                <a:gd name="connsiteY22" fmla="*/ 1123994 h 2466619"/>
                <a:gd name="connsiteX23" fmla="*/ 770750 w 4139593"/>
                <a:gd name="connsiteY23" fmla="*/ 630699 h 2466619"/>
                <a:gd name="connsiteX24" fmla="*/ 939193 w 4139593"/>
                <a:gd name="connsiteY24" fmla="*/ 534446 h 2466619"/>
                <a:gd name="connsiteX25" fmla="*/ 686529 w 4139593"/>
                <a:gd name="connsiteY25" fmla="*/ 582573 h 2466619"/>
                <a:gd name="connsiteX26" fmla="*/ 903098 w 4139593"/>
                <a:gd name="connsiteY26" fmla="*/ 474288 h 2466619"/>
                <a:gd name="connsiteX27" fmla="*/ 674498 w 4139593"/>
                <a:gd name="connsiteY27" fmla="*/ 402099 h 2466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139593" h="2466619">
                  <a:moveTo>
                    <a:pt x="674498" y="402099"/>
                  </a:moveTo>
                  <a:cubicBezTo>
                    <a:pt x="766740" y="382046"/>
                    <a:pt x="1276076" y="345952"/>
                    <a:pt x="1456550" y="353973"/>
                  </a:cubicBezTo>
                  <a:cubicBezTo>
                    <a:pt x="1637024" y="361994"/>
                    <a:pt x="1675124" y="508378"/>
                    <a:pt x="1757340" y="450225"/>
                  </a:cubicBezTo>
                  <a:cubicBezTo>
                    <a:pt x="1839556" y="392072"/>
                    <a:pt x="1645045" y="45162"/>
                    <a:pt x="1949845" y="5057"/>
                  </a:cubicBezTo>
                  <a:cubicBezTo>
                    <a:pt x="2254645" y="-35048"/>
                    <a:pt x="3469835" y="175505"/>
                    <a:pt x="3586140" y="209594"/>
                  </a:cubicBezTo>
                  <a:cubicBezTo>
                    <a:pt x="3702445" y="243683"/>
                    <a:pt x="2703824" y="107326"/>
                    <a:pt x="2647677" y="209594"/>
                  </a:cubicBezTo>
                  <a:cubicBezTo>
                    <a:pt x="2591530" y="311862"/>
                    <a:pt x="3148993" y="749009"/>
                    <a:pt x="3249256" y="823204"/>
                  </a:cubicBezTo>
                  <a:cubicBezTo>
                    <a:pt x="3349519" y="897399"/>
                    <a:pt x="3124930" y="464262"/>
                    <a:pt x="3249256" y="654762"/>
                  </a:cubicBezTo>
                  <a:cubicBezTo>
                    <a:pt x="3373582" y="845262"/>
                    <a:pt x="3925030" y="1753646"/>
                    <a:pt x="3995214" y="1966204"/>
                  </a:cubicBezTo>
                  <a:cubicBezTo>
                    <a:pt x="4065398" y="2178762"/>
                    <a:pt x="3646298" y="1847894"/>
                    <a:pt x="3670361" y="1930110"/>
                  </a:cubicBezTo>
                  <a:cubicBezTo>
                    <a:pt x="3694424" y="2012326"/>
                    <a:pt x="4139593" y="2407362"/>
                    <a:pt x="4139593" y="2459499"/>
                  </a:cubicBezTo>
                  <a:cubicBezTo>
                    <a:pt x="4139593" y="2511636"/>
                    <a:pt x="3762603" y="2260978"/>
                    <a:pt x="3670361" y="2242931"/>
                  </a:cubicBezTo>
                  <a:cubicBezTo>
                    <a:pt x="3578119" y="2224884"/>
                    <a:pt x="3670361" y="2461505"/>
                    <a:pt x="3586140" y="2351215"/>
                  </a:cubicBezTo>
                  <a:cubicBezTo>
                    <a:pt x="3501919" y="2240926"/>
                    <a:pt x="3425719" y="1667420"/>
                    <a:pt x="3165035" y="1581194"/>
                  </a:cubicBezTo>
                  <a:cubicBezTo>
                    <a:pt x="2904351" y="1494968"/>
                    <a:pt x="2192483" y="1894015"/>
                    <a:pt x="2022035" y="1833857"/>
                  </a:cubicBezTo>
                  <a:cubicBezTo>
                    <a:pt x="1851588" y="1773699"/>
                    <a:pt x="2280713" y="1228267"/>
                    <a:pt x="2142350" y="1220246"/>
                  </a:cubicBezTo>
                  <a:cubicBezTo>
                    <a:pt x="2003987" y="1212225"/>
                    <a:pt x="1318187" y="1797762"/>
                    <a:pt x="1191856" y="1785731"/>
                  </a:cubicBezTo>
                  <a:cubicBezTo>
                    <a:pt x="1065525" y="1773700"/>
                    <a:pt x="1560824" y="1214231"/>
                    <a:pt x="1384361" y="1148057"/>
                  </a:cubicBezTo>
                  <a:cubicBezTo>
                    <a:pt x="1207898" y="1081883"/>
                    <a:pt x="349645" y="1350588"/>
                    <a:pt x="133077" y="1388688"/>
                  </a:cubicBezTo>
                  <a:cubicBezTo>
                    <a:pt x="-83492" y="1426788"/>
                    <a:pt x="12760" y="1390694"/>
                    <a:pt x="84950" y="1376657"/>
                  </a:cubicBezTo>
                  <a:cubicBezTo>
                    <a:pt x="157139" y="1362620"/>
                    <a:pt x="459935" y="1370641"/>
                    <a:pt x="566214" y="1304467"/>
                  </a:cubicBezTo>
                  <a:cubicBezTo>
                    <a:pt x="672493" y="1238293"/>
                    <a:pt x="752703" y="1009694"/>
                    <a:pt x="722624" y="979615"/>
                  </a:cubicBezTo>
                  <a:cubicBezTo>
                    <a:pt x="692545" y="949536"/>
                    <a:pt x="377719" y="1182147"/>
                    <a:pt x="385740" y="1123994"/>
                  </a:cubicBezTo>
                  <a:cubicBezTo>
                    <a:pt x="393761" y="1065841"/>
                    <a:pt x="678508" y="728957"/>
                    <a:pt x="770750" y="630699"/>
                  </a:cubicBezTo>
                  <a:cubicBezTo>
                    <a:pt x="862992" y="532441"/>
                    <a:pt x="953230" y="542467"/>
                    <a:pt x="939193" y="534446"/>
                  </a:cubicBezTo>
                  <a:cubicBezTo>
                    <a:pt x="925156" y="526425"/>
                    <a:pt x="692545" y="592599"/>
                    <a:pt x="686529" y="582573"/>
                  </a:cubicBezTo>
                  <a:cubicBezTo>
                    <a:pt x="680513" y="572547"/>
                    <a:pt x="907109" y="504367"/>
                    <a:pt x="903098" y="474288"/>
                  </a:cubicBezTo>
                  <a:cubicBezTo>
                    <a:pt x="899088" y="444209"/>
                    <a:pt x="582256" y="422152"/>
                    <a:pt x="674498" y="402099"/>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フリーフォーム 59">
              <a:extLst>
                <a:ext uri="{FF2B5EF4-FFF2-40B4-BE49-F238E27FC236}">
                  <a16:creationId xmlns:a16="http://schemas.microsoft.com/office/drawing/2014/main" id="{7E8E4979-E1FB-A088-DACB-AFEACBC18A09}"/>
                </a:ext>
              </a:extLst>
            </p:cNvPr>
            <p:cNvSpPr/>
            <p:nvPr/>
          </p:nvSpPr>
          <p:spPr>
            <a:xfrm>
              <a:off x="5043051" y="1191963"/>
              <a:ext cx="1629084" cy="1048577"/>
            </a:xfrm>
            <a:custGeom>
              <a:avLst/>
              <a:gdLst>
                <a:gd name="connsiteX0" fmla="*/ 4196 w 1629084"/>
                <a:gd name="connsiteY0" fmla="*/ 109178 h 1048577"/>
                <a:gd name="connsiteX1" fmla="*/ 593744 w 1629084"/>
                <a:gd name="connsiteY1" fmla="*/ 36988 h 1048577"/>
                <a:gd name="connsiteX2" fmla="*/ 1171260 w 1629084"/>
                <a:gd name="connsiteY2" fmla="*/ 578409 h 1048577"/>
                <a:gd name="connsiteX3" fmla="*/ 786249 w 1629084"/>
                <a:gd name="connsiteY3" fmla="*/ 482157 h 1048577"/>
                <a:gd name="connsiteX4" fmla="*/ 1628460 w 1629084"/>
                <a:gd name="connsiteY4" fmla="*/ 1047641 h 1048577"/>
                <a:gd name="connsiteX5" fmla="*/ 906565 w 1629084"/>
                <a:gd name="connsiteY5" fmla="*/ 602473 h 1048577"/>
                <a:gd name="connsiteX6" fmla="*/ 4196 w 1629084"/>
                <a:gd name="connsiteY6" fmla="*/ 109178 h 1048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29084" h="1048577">
                  <a:moveTo>
                    <a:pt x="4196" y="109178"/>
                  </a:moveTo>
                  <a:cubicBezTo>
                    <a:pt x="-47941" y="14931"/>
                    <a:pt x="399233" y="-41217"/>
                    <a:pt x="593744" y="36988"/>
                  </a:cubicBezTo>
                  <a:cubicBezTo>
                    <a:pt x="788255" y="115193"/>
                    <a:pt x="1139176" y="504214"/>
                    <a:pt x="1171260" y="578409"/>
                  </a:cubicBezTo>
                  <a:cubicBezTo>
                    <a:pt x="1203344" y="652604"/>
                    <a:pt x="710049" y="403952"/>
                    <a:pt x="786249" y="482157"/>
                  </a:cubicBezTo>
                  <a:cubicBezTo>
                    <a:pt x="862449" y="560362"/>
                    <a:pt x="1608407" y="1027588"/>
                    <a:pt x="1628460" y="1047641"/>
                  </a:cubicBezTo>
                  <a:cubicBezTo>
                    <a:pt x="1648513" y="1067694"/>
                    <a:pt x="1181286" y="760889"/>
                    <a:pt x="906565" y="602473"/>
                  </a:cubicBezTo>
                  <a:cubicBezTo>
                    <a:pt x="631844" y="444057"/>
                    <a:pt x="56333" y="203425"/>
                    <a:pt x="4196" y="109178"/>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フリーフォーム 60">
              <a:extLst>
                <a:ext uri="{FF2B5EF4-FFF2-40B4-BE49-F238E27FC236}">
                  <a16:creationId xmlns:a16="http://schemas.microsoft.com/office/drawing/2014/main" id="{A424D31A-D695-3155-0DC9-21400864E568}"/>
                </a:ext>
              </a:extLst>
            </p:cNvPr>
            <p:cNvSpPr/>
            <p:nvPr/>
          </p:nvSpPr>
          <p:spPr>
            <a:xfrm>
              <a:off x="2904863" y="1167452"/>
              <a:ext cx="1750052" cy="1590551"/>
            </a:xfrm>
            <a:custGeom>
              <a:avLst/>
              <a:gdLst>
                <a:gd name="connsiteX0" fmla="*/ 763 w 1750052"/>
                <a:gd name="connsiteY0" fmla="*/ 602920 h 1590551"/>
                <a:gd name="connsiteX1" fmla="*/ 806879 w 1750052"/>
                <a:gd name="connsiteY1" fmla="*/ 1342 h 1590551"/>
                <a:gd name="connsiteX2" fmla="*/ 1733311 w 1750052"/>
                <a:gd name="connsiteY2" fmla="*/ 446510 h 1590551"/>
                <a:gd name="connsiteX3" fmla="*/ 1408458 w 1750052"/>
                <a:gd name="connsiteY3" fmla="*/ 663078 h 1590551"/>
                <a:gd name="connsiteX4" fmla="*/ 1468616 w 1750052"/>
                <a:gd name="connsiteY4" fmla="*/ 1577478 h 1590551"/>
                <a:gd name="connsiteX5" fmla="*/ 1107669 w 1750052"/>
                <a:gd name="connsiteY5" fmla="*/ 1216531 h 1590551"/>
                <a:gd name="connsiteX6" fmla="*/ 794848 w 1750052"/>
                <a:gd name="connsiteY6" fmla="*/ 1409036 h 1590551"/>
                <a:gd name="connsiteX7" fmla="*/ 241395 w 1750052"/>
                <a:gd name="connsiteY7" fmla="*/ 1312784 h 1590551"/>
                <a:gd name="connsiteX8" fmla="*/ 939226 w 1750052"/>
                <a:gd name="connsiteY8" fmla="*/ 446510 h 1590551"/>
                <a:gd name="connsiteX9" fmla="*/ 133111 w 1750052"/>
                <a:gd name="connsiteY9" fmla="*/ 975899 h 1590551"/>
                <a:gd name="connsiteX10" fmla="*/ 590311 w 1750052"/>
                <a:gd name="connsiteY10" fmla="*/ 554794 h 1590551"/>
                <a:gd name="connsiteX11" fmla="*/ 133111 w 1750052"/>
                <a:gd name="connsiteY11" fmla="*/ 675110 h 1590551"/>
                <a:gd name="connsiteX12" fmla="*/ 650469 w 1750052"/>
                <a:gd name="connsiteY12" fmla="*/ 290099 h 1590551"/>
                <a:gd name="connsiteX13" fmla="*/ 763 w 1750052"/>
                <a:gd name="connsiteY13" fmla="*/ 602920 h 1590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50052" h="1590551">
                  <a:moveTo>
                    <a:pt x="763" y="602920"/>
                  </a:moveTo>
                  <a:cubicBezTo>
                    <a:pt x="26831" y="554794"/>
                    <a:pt x="518121" y="27410"/>
                    <a:pt x="806879" y="1342"/>
                  </a:cubicBezTo>
                  <a:cubicBezTo>
                    <a:pt x="1095637" y="-24726"/>
                    <a:pt x="1633048" y="336221"/>
                    <a:pt x="1733311" y="446510"/>
                  </a:cubicBezTo>
                  <a:cubicBezTo>
                    <a:pt x="1833574" y="556799"/>
                    <a:pt x="1452574" y="474583"/>
                    <a:pt x="1408458" y="663078"/>
                  </a:cubicBezTo>
                  <a:cubicBezTo>
                    <a:pt x="1364342" y="851573"/>
                    <a:pt x="1518748" y="1485236"/>
                    <a:pt x="1468616" y="1577478"/>
                  </a:cubicBezTo>
                  <a:cubicBezTo>
                    <a:pt x="1418485" y="1669720"/>
                    <a:pt x="1219964" y="1244605"/>
                    <a:pt x="1107669" y="1216531"/>
                  </a:cubicBezTo>
                  <a:cubicBezTo>
                    <a:pt x="995374" y="1188457"/>
                    <a:pt x="939227" y="1392994"/>
                    <a:pt x="794848" y="1409036"/>
                  </a:cubicBezTo>
                  <a:cubicBezTo>
                    <a:pt x="650469" y="1425078"/>
                    <a:pt x="217332" y="1473205"/>
                    <a:pt x="241395" y="1312784"/>
                  </a:cubicBezTo>
                  <a:cubicBezTo>
                    <a:pt x="265458" y="1152363"/>
                    <a:pt x="957273" y="502657"/>
                    <a:pt x="939226" y="446510"/>
                  </a:cubicBezTo>
                  <a:cubicBezTo>
                    <a:pt x="921179" y="390362"/>
                    <a:pt x="191264" y="957852"/>
                    <a:pt x="133111" y="975899"/>
                  </a:cubicBezTo>
                  <a:cubicBezTo>
                    <a:pt x="74958" y="993946"/>
                    <a:pt x="590311" y="604925"/>
                    <a:pt x="590311" y="554794"/>
                  </a:cubicBezTo>
                  <a:cubicBezTo>
                    <a:pt x="590311" y="504663"/>
                    <a:pt x="123085" y="719226"/>
                    <a:pt x="133111" y="675110"/>
                  </a:cubicBezTo>
                  <a:cubicBezTo>
                    <a:pt x="143137" y="630994"/>
                    <a:pt x="676538" y="302131"/>
                    <a:pt x="650469" y="290099"/>
                  </a:cubicBezTo>
                  <a:cubicBezTo>
                    <a:pt x="624401" y="278067"/>
                    <a:pt x="-25305" y="651046"/>
                    <a:pt x="763" y="602920"/>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円/楕円 61">
              <a:extLst>
                <a:ext uri="{FF2B5EF4-FFF2-40B4-BE49-F238E27FC236}">
                  <a16:creationId xmlns:a16="http://schemas.microsoft.com/office/drawing/2014/main" id="{12D83884-C404-10CB-6067-254F511801B0}"/>
                </a:ext>
              </a:extLst>
            </p:cNvPr>
            <p:cNvSpPr/>
            <p:nvPr/>
          </p:nvSpPr>
          <p:spPr>
            <a:xfrm>
              <a:off x="5080591" y="4029189"/>
              <a:ext cx="514555" cy="514555"/>
            </a:xfrm>
            <a:prstGeom prst="ellipse">
              <a:avLst/>
            </a:prstGeom>
            <a:solidFill>
              <a:srgbClr val="FF8AD8">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円/楕円 62">
              <a:extLst>
                <a:ext uri="{FF2B5EF4-FFF2-40B4-BE49-F238E27FC236}">
                  <a16:creationId xmlns:a16="http://schemas.microsoft.com/office/drawing/2014/main" id="{E28813DB-A314-7B82-73EA-C9A9043C6D48}"/>
                </a:ext>
              </a:extLst>
            </p:cNvPr>
            <p:cNvSpPr/>
            <p:nvPr/>
          </p:nvSpPr>
          <p:spPr>
            <a:xfrm>
              <a:off x="3516518" y="3988117"/>
              <a:ext cx="227881" cy="227881"/>
            </a:xfrm>
            <a:prstGeom prst="ellipse">
              <a:avLst/>
            </a:prstGeom>
            <a:solidFill>
              <a:srgbClr val="FF8AD8">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フリーフォーム 63">
              <a:extLst>
                <a:ext uri="{FF2B5EF4-FFF2-40B4-BE49-F238E27FC236}">
                  <a16:creationId xmlns:a16="http://schemas.microsoft.com/office/drawing/2014/main" id="{70BF69A9-B614-E745-A46B-5565DDDC50D6}"/>
                </a:ext>
              </a:extLst>
            </p:cNvPr>
            <p:cNvSpPr/>
            <p:nvPr/>
          </p:nvSpPr>
          <p:spPr>
            <a:xfrm>
              <a:off x="3577380" y="4585747"/>
              <a:ext cx="633436" cy="445256"/>
            </a:xfrm>
            <a:custGeom>
              <a:avLst/>
              <a:gdLst>
                <a:gd name="connsiteX0" fmla="*/ 627657 w 633436"/>
                <a:gd name="connsiteY0" fmla="*/ 240647 h 445256"/>
                <a:gd name="connsiteX1" fmla="*/ 266709 w 633436"/>
                <a:gd name="connsiteY1" fmla="*/ 15 h 445256"/>
                <a:gd name="connsiteX2" fmla="*/ 374994 w 633436"/>
                <a:gd name="connsiteY2" fmla="*/ 228615 h 445256"/>
                <a:gd name="connsiteX3" fmla="*/ 2015 w 633436"/>
                <a:gd name="connsiteY3" fmla="*/ 252678 h 445256"/>
                <a:gd name="connsiteX4" fmla="*/ 567499 w 633436"/>
                <a:gd name="connsiteY4" fmla="*/ 445183 h 445256"/>
                <a:gd name="connsiteX5" fmla="*/ 411088 w 633436"/>
                <a:gd name="connsiteY5" fmla="*/ 228615 h 445256"/>
                <a:gd name="connsiteX6" fmla="*/ 567499 w 633436"/>
                <a:gd name="connsiteY6" fmla="*/ 360962 h 445256"/>
                <a:gd name="connsiteX7" fmla="*/ 495309 w 633436"/>
                <a:gd name="connsiteY7" fmla="*/ 192520 h 445256"/>
                <a:gd name="connsiteX8" fmla="*/ 627657 w 633436"/>
                <a:gd name="connsiteY8" fmla="*/ 240647 h 4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3436" h="445256">
                  <a:moveTo>
                    <a:pt x="627657" y="240647"/>
                  </a:moveTo>
                  <a:cubicBezTo>
                    <a:pt x="589557" y="208563"/>
                    <a:pt x="308819" y="2020"/>
                    <a:pt x="266709" y="15"/>
                  </a:cubicBezTo>
                  <a:cubicBezTo>
                    <a:pt x="224599" y="-1990"/>
                    <a:pt x="419110" y="186504"/>
                    <a:pt x="374994" y="228615"/>
                  </a:cubicBezTo>
                  <a:cubicBezTo>
                    <a:pt x="330878" y="270726"/>
                    <a:pt x="-30069" y="216583"/>
                    <a:pt x="2015" y="252678"/>
                  </a:cubicBezTo>
                  <a:cubicBezTo>
                    <a:pt x="34099" y="288773"/>
                    <a:pt x="499320" y="449193"/>
                    <a:pt x="567499" y="445183"/>
                  </a:cubicBezTo>
                  <a:cubicBezTo>
                    <a:pt x="635678" y="441173"/>
                    <a:pt x="411088" y="242652"/>
                    <a:pt x="411088" y="228615"/>
                  </a:cubicBezTo>
                  <a:cubicBezTo>
                    <a:pt x="411088" y="214578"/>
                    <a:pt x="553462" y="366978"/>
                    <a:pt x="567499" y="360962"/>
                  </a:cubicBezTo>
                  <a:cubicBezTo>
                    <a:pt x="581536" y="354946"/>
                    <a:pt x="487288" y="214578"/>
                    <a:pt x="495309" y="192520"/>
                  </a:cubicBezTo>
                  <a:cubicBezTo>
                    <a:pt x="503330" y="170462"/>
                    <a:pt x="665757" y="272731"/>
                    <a:pt x="627657" y="240647"/>
                  </a:cubicBezTo>
                  <a:close/>
                </a:path>
              </a:pathLst>
            </a:custGeom>
            <a:solidFill>
              <a:srgbClr val="FF8AD8">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フリーフォーム 64">
              <a:extLst>
                <a:ext uri="{FF2B5EF4-FFF2-40B4-BE49-F238E27FC236}">
                  <a16:creationId xmlns:a16="http://schemas.microsoft.com/office/drawing/2014/main" id="{A39E87DB-1CEC-4564-98A4-E983451FDCFF}"/>
                </a:ext>
              </a:extLst>
            </p:cNvPr>
            <p:cNvSpPr/>
            <p:nvPr/>
          </p:nvSpPr>
          <p:spPr>
            <a:xfrm>
              <a:off x="1822517" y="3742417"/>
              <a:ext cx="97454" cy="336550"/>
            </a:xfrm>
            <a:custGeom>
              <a:avLst/>
              <a:gdLst>
                <a:gd name="connsiteX0" fmla="*/ 8554 w 97454"/>
                <a:gd name="connsiteY0" fmla="*/ 0 h 336550"/>
                <a:gd name="connsiteX1" fmla="*/ 8554 w 97454"/>
                <a:gd name="connsiteY1" fmla="*/ 133350 h 336550"/>
                <a:gd name="connsiteX2" fmla="*/ 97454 w 97454"/>
                <a:gd name="connsiteY2" fmla="*/ 336550 h 336550"/>
              </a:gdLst>
              <a:ahLst/>
              <a:cxnLst>
                <a:cxn ang="0">
                  <a:pos x="connsiteX0" y="connsiteY0"/>
                </a:cxn>
                <a:cxn ang="0">
                  <a:pos x="connsiteX1" y="connsiteY1"/>
                </a:cxn>
                <a:cxn ang="0">
                  <a:pos x="connsiteX2" y="connsiteY2"/>
                </a:cxn>
              </a:cxnLst>
              <a:rect l="l" t="t" r="r" b="b"/>
              <a:pathLst>
                <a:path w="97454" h="336550">
                  <a:moveTo>
                    <a:pt x="8554" y="0"/>
                  </a:moveTo>
                  <a:cubicBezTo>
                    <a:pt x="1145" y="38629"/>
                    <a:pt x="-6263" y="77258"/>
                    <a:pt x="8554" y="133350"/>
                  </a:cubicBezTo>
                  <a:cubicBezTo>
                    <a:pt x="23371" y="189442"/>
                    <a:pt x="60412" y="262996"/>
                    <a:pt x="97454" y="3365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フリーフォーム 65">
              <a:extLst>
                <a:ext uri="{FF2B5EF4-FFF2-40B4-BE49-F238E27FC236}">
                  <a16:creationId xmlns:a16="http://schemas.microsoft.com/office/drawing/2014/main" id="{961C7740-160A-42E6-A8A5-625C3B9F37FB}"/>
                </a:ext>
              </a:extLst>
            </p:cNvPr>
            <p:cNvSpPr/>
            <p:nvPr/>
          </p:nvSpPr>
          <p:spPr>
            <a:xfrm>
              <a:off x="1770097" y="3697216"/>
              <a:ext cx="157026" cy="401761"/>
            </a:xfrm>
            <a:custGeom>
              <a:avLst/>
              <a:gdLst>
                <a:gd name="connsiteX0" fmla="*/ 6999 w 157026"/>
                <a:gd name="connsiteY0" fmla="*/ 3926 h 401761"/>
                <a:gd name="connsiteX1" fmla="*/ 127649 w 157026"/>
                <a:gd name="connsiteY1" fmla="*/ 156326 h 401761"/>
                <a:gd name="connsiteX2" fmla="*/ 156224 w 157026"/>
                <a:gd name="connsiteY2" fmla="*/ 308726 h 401761"/>
                <a:gd name="connsiteX3" fmla="*/ 146699 w 157026"/>
                <a:gd name="connsiteY3" fmla="*/ 400801 h 401761"/>
                <a:gd name="connsiteX4" fmla="*/ 121299 w 157026"/>
                <a:gd name="connsiteY4" fmla="*/ 346826 h 401761"/>
                <a:gd name="connsiteX5" fmla="*/ 13349 w 157026"/>
                <a:gd name="connsiteY5" fmla="*/ 194426 h 401761"/>
                <a:gd name="connsiteX6" fmla="*/ 13349 w 157026"/>
                <a:gd name="connsiteY6" fmla="*/ 324601 h 401761"/>
                <a:gd name="connsiteX7" fmla="*/ 6999 w 157026"/>
                <a:gd name="connsiteY7" fmla="*/ 3926 h 401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7026" h="401761">
                  <a:moveTo>
                    <a:pt x="6999" y="3926"/>
                  </a:moveTo>
                  <a:cubicBezTo>
                    <a:pt x="26049" y="-24120"/>
                    <a:pt x="102778" y="105526"/>
                    <a:pt x="127649" y="156326"/>
                  </a:cubicBezTo>
                  <a:cubicBezTo>
                    <a:pt x="152520" y="207126"/>
                    <a:pt x="153049" y="267980"/>
                    <a:pt x="156224" y="308726"/>
                  </a:cubicBezTo>
                  <a:cubicBezTo>
                    <a:pt x="159399" y="349472"/>
                    <a:pt x="152520" y="394451"/>
                    <a:pt x="146699" y="400801"/>
                  </a:cubicBezTo>
                  <a:cubicBezTo>
                    <a:pt x="140878" y="407151"/>
                    <a:pt x="143524" y="381222"/>
                    <a:pt x="121299" y="346826"/>
                  </a:cubicBezTo>
                  <a:cubicBezTo>
                    <a:pt x="99074" y="312430"/>
                    <a:pt x="31341" y="198130"/>
                    <a:pt x="13349" y="194426"/>
                  </a:cubicBezTo>
                  <a:cubicBezTo>
                    <a:pt x="-4643" y="190722"/>
                    <a:pt x="12820" y="355822"/>
                    <a:pt x="13349" y="324601"/>
                  </a:cubicBezTo>
                  <a:cubicBezTo>
                    <a:pt x="13878" y="293380"/>
                    <a:pt x="-12051" y="31972"/>
                    <a:pt x="6999" y="3926"/>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フリーフォーム 66">
              <a:extLst>
                <a:ext uri="{FF2B5EF4-FFF2-40B4-BE49-F238E27FC236}">
                  <a16:creationId xmlns:a16="http://schemas.microsoft.com/office/drawing/2014/main" id="{D489E50B-D071-5FAD-E8E2-1EE41FD1ED51}"/>
                </a:ext>
              </a:extLst>
            </p:cNvPr>
            <p:cNvSpPr/>
            <p:nvPr/>
          </p:nvSpPr>
          <p:spPr>
            <a:xfrm>
              <a:off x="6698935" y="3632920"/>
              <a:ext cx="208495" cy="425251"/>
            </a:xfrm>
            <a:custGeom>
              <a:avLst/>
              <a:gdLst>
                <a:gd name="connsiteX0" fmla="*/ 22463 w 208495"/>
                <a:gd name="connsiteY0" fmla="*/ 0 h 425251"/>
                <a:gd name="connsiteX1" fmla="*/ 156277 w 208495"/>
                <a:gd name="connsiteY1" fmla="*/ 185853 h 425251"/>
                <a:gd name="connsiteX2" fmla="*/ 208316 w 208495"/>
                <a:gd name="connsiteY2" fmla="*/ 356839 h 425251"/>
                <a:gd name="connsiteX3" fmla="*/ 141409 w 208495"/>
                <a:gd name="connsiteY3" fmla="*/ 416312 h 425251"/>
                <a:gd name="connsiteX4" fmla="*/ 160 w 208495"/>
                <a:gd name="connsiteY4" fmla="*/ 178419 h 425251"/>
                <a:gd name="connsiteX5" fmla="*/ 119106 w 208495"/>
                <a:gd name="connsiteY5" fmla="*/ 267629 h 425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8495" h="425251">
                  <a:moveTo>
                    <a:pt x="22463" y="0"/>
                  </a:moveTo>
                  <a:cubicBezTo>
                    <a:pt x="73882" y="63190"/>
                    <a:pt x="125302" y="126380"/>
                    <a:pt x="156277" y="185853"/>
                  </a:cubicBezTo>
                  <a:cubicBezTo>
                    <a:pt x="187252" y="245326"/>
                    <a:pt x="210794" y="318429"/>
                    <a:pt x="208316" y="356839"/>
                  </a:cubicBezTo>
                  <a:cubicBezTo>
                    <a:pt x="205838" y="395249"/>
                    <a:pt x="176102" y="446049"/>
                    <a:pt x="141409" y="416312"/>
                  </a:cubicBezTo>
                  <a:cubicBezTo>
                    <a:pt x="106716" y="386575"/>
                    <a:pt x="3877" y="203200"/>
                    <a:pt x="160" y="178419"/>
                  </a:cubicBezTo>
                  <a:cubicBezTo>
                    <a:pt x="-3557" y="153639"/>
                    <a:pt x="57774" y="210634"/>
                    <a:pt x="119106" y="26762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 name="フリーフォーム 67">
              <a:extLst>
                <a:ext uri="{FF2B5EF4-FFF2-40B4-BE49-F238E27FC236}">
                  <a16:creationId xmlns:a16="http://schemas.microsoft.com/office/drawing/2014/main" id="{99490B72-BAEA-D224-B5D5-0194717B17E1}"/>
                </a:ext>
              </a:extLst>
            </p:cNvPr>
            <p:cNvSpPr/>
            <p:nvPr/>
          </p:nvSpPr>
          <p:spPr>
            <a:xfrm>
              <a:off x="5644131" y="4274049"/>
              <a:ext cx="791344" cy="999044"/>
            </a:xfrm>
            <a:custGeom>
              <a:avLst/>
              <a:gdLst>
                <a:gd name="connsiteX0" fmla="*/ 791344 w 791344"/>
                <a:gd name="connsiteY0" fmla="*/ 0 h 999044"/>
                <a:gd name="connsiteX1" fmla="*/ 10508 w 791344"/>
                <a:gd name="connsiteY1" fmla="*/ 976045 h 999044"/>
                <a:gd name="connsiteX2" fmla="*/ 339281 w 791344"/>
                <a:gd name="connsiteY2" fmla="*/ 708917 h 999044"/>
                <a:gd name="connsiteX3" fmla="*/ 318733 w 791344"/>
                <a:gd name="connsiteY3" fmla="*/ 914400 h 999044"/>
              </a:gdLst>
              <a:ahLst/>
              <a:cxnLst>
                <a:cxn ang="0">
                  <a:pos x="connsiteX0" y="connsiteY0"/>
                </a:cxn>
                <a:cxn ang="0">
                  <a:pos x="connsiteX1" y="connsiteY1"/>
                </a:cxn>
                <a:cxn ang="0">
                  <a:pos x="connsiteX2" y="connsiteY2"/>
                </a:cxn>
                <a:cxn ang="0">
                  <a:pos x="connsiteX3" y="connsiteY3"/>
                </a:cxn>
              </a:cxnLst>
              <a:rect l="l" t="t" r="r" b="b"/>
              <a:pathLst>
                <a:path w="791344" h="999044">
                  <a:moveTo>
                    <a:pt x="791344" y="0"/>
                  </a:moveTo>
                  <a:cubicBezTo>
                    <a:pt x="438598" y="428946"/>
                    <a:pt x="85852" y="857892"/>
                    <a:pt x="10508" y="976045"/>
                  </a:cubicBezTo>
                  <a:cubicBezTo>
                    <a:pt x="-64836" y="1094198"/>
                    <a:pt x="287910" y="719191"/>
                    <a:pt x="339281" y="708917"/>
                  </a:cubicBezTo>
                  <a:cubicBezTo>
                    <a:pt x="390652" y="698643"/>
                    <a:pt x="354692" y="806521"/>
                    <a:pt x="318733" y="9144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 name="フリーフォーム 68">
              <a:extLst>
                <a:ext uri="{FF2B5EF4-FFF2-40B4-BE49-F238E27FC236}">
                  <a16:creationId xmlns:a16="http://schemas.microsoft.com/office/drawing/2014/main" id="{F26739B2-7B9B-E9DB-8C27-2431169751F6}"/>
                </a:ext>
              </a:extLst>
            </p:cNvPr>
            <p:cNvSpPr/>
            <p:nvPr/>
          </p:nvSpPr>
          <p:spPr>
            <a:xfrm>
              <a:off x="3712824" y="5013789"/>
              <a:ext cx="513707" cy="287676"/>
            </a:xfrm>
            <a:custGeom>
              <a:avLst/>
              <a:gdLst>
                <a:gd name="connsiteX0" fmla="*/ 0 w 513707"/>
                <a:gd name="connsiteY0" fmla="*/ 0 h 287676"/>
                <a:gd name="connsiteX1" fmla="*/ 133564 w 513707"/>
                <a:gd name="connsiteY1" fmla="*/ 164386 h 287676"/>
                <a:gd name="connsiteX2" fmla="*/ 513707 w 513707"/>
                <a:gd name="connsiteY2" fmla="*/ 287676 h 287676"/>
              </a:gdLst>
              <a:ahLst/>
              <a:cxnLst>
                <a:cxn ang="0">
                  <a:pos x="connsiteX0" y="connsiteY0"/>
                </a:cxn>
                <a:cxn ang="0">
                  <a:pos x="connsiteX1" y="connsiteY1"/>
                </a:cxn>
                <a:cxn ang="0">
                  <a:pos x="connsiteX2" y="connsiteY2"/>
                </a:cxn>
              </a:cxnLst>
              <a:rect l="l" t="t" r="r" b="b"/>
              <a:pathLst>
                <a:path w="513707" h="287676">
                  <a:moveTo>
                    <a:pt x="0" y="0"/>
                  </a:moveTo>
                  <a:cubicBezTo>
                    <a:pt x="23973" y="58220"/>
                    <a:pt x="47946" y="116440"/>
                    <a:pt x="133564" y="164386"/>
                  </a:cubicBezTo>
                  <a:cubicBezTo>
                    <a:pt x="219182" y="212332"/>
                    <a:pt x="366444" y="250004"/>
                    <a:pt x="513707" y="28767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フリーフォーム 69">
              <a:extLst>
                <a:ext uri="{FF2B5EF4-FFF2-40B4-BE49-F238E27FC236}">
                  <a16:creationId xmlns:a16="http://schemas.microsoft.com/office/drawing/2014/main" id="{C469084F-9E37-E1E1-76EA-2F7BC297CD1F}"/>
                </a:ext>
              </a:extLst>
            </p:cNvPr>
            <p:cNvSpPr/>
            <p:nvPr/>
          </p:nvSpPr>
          <p:spPr>
            <a:xfrm>
              <a:off x="3015703" y="2722652"/>
              <a:ext cx="709927" cy="2081244"/>
            </a:xfrm>
            <a:custGeom>
              <a:avLst/>
              <a:gdLst>
                <a:gd name="connsiteX0" fmla="*/ 19026 w 709927"/>
                <a:gd name="connsiteY0" fmla="*/ 0 h 2081244"/>
                <a:gd name="connsiteX1" fmla="*/ 337525 w 709927"/>
                <a:gd name="connsiteY1" fmla="*/ 1448656 h 2081244"/>
                <a:gd name="connsiteX2" fmla="*/ 471089 w 709927"/>
                <a:gd name="connsiteY2" fmla="*/ 1633591 h 2081244"/>
                <a:gd name="connsiteX3" fmla="*/ 707395 w 709927"/>
                <a:gd name="connsiteY3" fmla="*/ 1910993 h 2081244"/>
                <a:gd name="connsiteX4" fmla="*/ 584105 w 709927"/>
                <a:gd name="connsiteY4" fmla="*/ 1797977 h 2081244"/>
                <a:gd name="connsiteX5" fmla="*/ 399170 w 709927"/>
                <a:gd name="connsiteY5" fmla="*/ 2065105 h 2081244"/>
                <a:gd name="connsiteX6" fmla="*/ 275880 w 709927"/>
                <a:gd name="connsiteY6" fmla="*/ 1243173 h 2081244"/>
                <a:gd name="connsiteX7" fmla="*/ 19026 w 709927"/>
                <a:gd name="connsiteY7" fmla="*/ 462337 h 2081244"/>
                <a:gd name="connsiteX8" fmla="*/ 19026 w 709927"/>
                <a:gd name="connsiteY8" fmla="*/ 791110 h 2081244"/>
                <a:gd name="connsiteX9" fmla="*/ 19026 w 709927"/>
                <a:gd name="connsiteY9" fmla="*/ 0 h 2081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09927" h="2081244">
                  <a:moveTo>
                    <a:pt x="19026" y="0"/>
                  </a:moveTo>
                  <a:cubicBezTo>
                    <a:pt x="140603" y="588195"/>
                    <a:pt x="262181" y="1176391"/>
                    <a:pt x="337525" y="1448656"/>
                  </a:cubicBezTo>
                  <a:cubicBezTo>
                    <a:pt x="412869" y="1720921"/>
                    <a:pt x="409444" y="1556535"/>
                    <a:pt x="471089" y="1633591"/>
                  </a:cubicBezTo>
                  <a:cubicBezTo>
                    <a:pt x="532734" y="1710647"/>
                    <a:pt x="688559" y="1883595"/>
                    <a:pt x="707395" y="1910993"/>
                  </a:cubicBezTo>
                  <a:cubicBezTo>
                    <a:pt x="726231" y="1938391"/>
                    <a:pt x="635476" y="1772292"/>
                    <a:pt x="584105" y="1797977"/>
                  </a:cubicBezTo>
                  <a:cubicBezTo>
                    <a:pt x="532734" y="1823662"/>
                    <a:pt x="450541" y="2157572"/>
                    <a:pt x="399170" y="2065105"/>
                  </a:cubicBezTo>
                  <a:cubicBezTo>
                    <a:pt x="347799" y="1972638"/>
                    <a:pt x="339237" y="1510301"/>
                    <a:pt x="275880" y="1243173"/>
                  </a:cubicBezTo>
                  <a:cubicBezTo>
                    <a:pt x="212523" y="976045"/>
                    <a:pt x="61835" y="537681"/>
                    <a:pt x="19026" y="462337"/>
                  </a:cubicBezTo>
                  <a:cubicBezTo>
                    <a:pt x="-23783" y="386993"/>
                    <a:pt x="19026" y="791110"/>
                    <a:pt x="19026" y="791110"/>
                  </a:cubicBezTo>
                  <a:lnTo>
                    <a:pt x="19026" y="0"/>
                  </a:ln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フリーフォーム 70">
              <a:extLst>
                <a:ext uri="{FF2B5EF4-FFF2-40B4-BE49-F238E27FC236}">
                  <a16:creationId xmlns:a16="http://schemas.microsoft.com/office/drawing/2014/main" id="{9020AD55-2767-1BA1-FF0C-01F132B58A97}"/>
                </a:ext>
              </a:extLst>
            </p:cNvPr>
            <p:cNvSpPr/>
            <p:nvPr/>
          </p:nvSpPr>
          <p:spPr>
            <a:xfrm>
              <a:off x="2432674" y="1345348"/>
              <a:ext cx="1344592" cy="4352885"/>
            </a:xfrm>
            <a:custGeom>
              <a:avLst/>
              <a:gdLst>
                <a:gd name="connsiteX0" fmla="*/ 684248 w 1344592"/>
                <a:gd name="connsiteY0" fmla="*/ 298517 h 4352885"/>
                <a:gd name="connsiteX1" fmla="*/ 6154 w 1344592"/>
                <a:gd name="connsiteY1" fmla="*/ 1921834 h 4352885"/>
                <a:gd name="connsiteX2" fmla="*/ 355475 w 1344592"/>
                <a:gd name="connsiteY2" fmla="*/ 1603335 h 4352885"/>
                <a:gd name="connsiteX3" fmla="*/ 468491 w 1344592"/>
                <a:gd name="connsiteY3" fmla="*/ 2641025 h 4352885"/>
                <a:gd name="connsiteX4" fmla="*/ 550684 w 1344592"/>
                <a:gd name="connsiteY4" fmla="*/ 2599928 h 4352885"/>
                <a:gd name="connsiteX5" fmla="*/ 1043844 w 1344592"/>
                <a:gd name="connsiteY5" fmla="*/ 4315713 h 4352885"/>
                <a:gd name="connsiteX6" fmla="*/ 982199 w 1344592"/>
                <a:gd name="connsiteY6" fmla="*/ 3812279 h 4352885"/>
                <a:gd name="connsiteX7" fmla="*/ 1259601 w 1344592"/>
                <a:gd name="connsiteY7" fmla="*/ 4202697 h 4352885"/>
                <a:gd name="connsiteX8" fmla="*/ 992473 w 1344592"/>
                <a:gd name="connsiteY8" fmla="*/ 3236926 h 4352885"/>
                <a:gd name="connsiteX9" fmla="*/ 684248 w 1344592"/>
                <a:gd name="connsiteY9" fmla="*/ 1634158 h 4352885"/>
                <a:gd name="connsiteX10" fmla="*/ 756168 w 1344592"/>
                <a:gd name="connsiteY10" fmla="*/ 1736899 h 4352885"/>
                <a:gd name="connsiteX11" fmla="*/ 673974 w 1344592"/>
                <a:gd name="connsiteY11" fmla="*/ 1264288 h 4352885"/>
                <a:gd name="connsiteX12" fmla="*/ 1341795 w 1344592"/>
                <a:gd name="connsiteY12" fmla="*/ 216324 h 4352885"/>
                <a:gd name="connsiteX13" fmla="*/ 920554 w 1344592"/>
                <a:gd name="connsiteY13" fmla="*/ 658113 h 4352885"/>
                <a:gd name="connsiteX14" fmla="*/ 1115763 w 1344592"/>
                <a:gd name="connsiteY14" fmla="*/ 567 h 4352885"/>
                <a:gd name="connsiteX15" fmla="*/ 725345 w 1344592"/>
                <a:gd name="connsiteY15" fmla="*/ 534823 h 4352885"/>
                <a:gd name="connsiteX16" fmla="*/ 920554 w 1344592"/>
                <a:gd name="connsiteY16" fmla="*/ 62212 h 4352885"/>
                <a:gd name="connsiteX17" fmla="*/ 519862 w 1344592"/>
                <a:gd name="connsiteY17" fmla="*/ 832773 h 4352885"/>
                <a:gd name="connsiteX18" fmla="*/ 684248 w 1344592"/>
                <a:gd name="connsiteY18" fmla="*/ 298517 h 4352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344592" h="4352885">
                  <a:moveTo>
                    <a:pt x="684248" y="298517"/>
                  </a:moveTo>
                  <a:cubicBezTo>
                    <a:pt x="598630" y="480027"/>
                    <a:pt x="60950" y="1704364"/>
                    <a:pt x="6154" y="1921834"/>
                  </a:cubicBezTo>
                  <a:cubicBezTo>
                    <a:pt x="-48642" y="2139304"/>
                    <a:pt x="278419" y="1483470"/>
                    <a:pt x="355475" y="1603335"/>
                  </a:cubicBezTo>
                  <a:cubicBezTo>
                    <a:pt x="432531" y="1723200"/>
                    <a:pt x="435956" y="2474926"/>
                    <a:pt x="468491" y="2641025"/>
                  </a:cubicBezTo>
                  <a:cubicBezTo>
                    <a:pt x="501026" y="2807124"/>
                    <a:pt x="454792" y="2320813"/>
                    <a:pt x="550684" y="2599928"/>
                  </a:cubicBezTo>
                  <a:cubicBezTo>
                    <a:pt x="646576" y="2879043"/>
                    <a:pt x="971925" y="4113655"/>
                    <a:pt x="1043844" y="4315713"/>
                  </a:cubicBezTo>
                  <a:cubicBezTo>
                    <a:pt x="1115763" y="4517772"/>
                    <a:pt x="946239" y="3831115"/>
                    <a:pt x="982199" y="3812279"/>
                  </a:cubicBezTo>
                  <a:cubicBezTo>
                    <a:pt x="1018159" y="3793443"/>
                    <a:pt x="1257889" y="4298589"/>
                    <a:pt x="1259601" y="4202697"/>
                  </a:cubicBezTo>
                  <a:cubicBezTo>
                    <a:pt x="1261313" y="4106805"/>
                    <a:pt x="1088365" y="3665016"/>
                    <a:pt x="992473" y="3236926"/>
                  </a:cubicBezTo>
                  <a:cubicBezTo>
                    <a:pt x="896581" y="2808836"/>
                    <a:pt x="723632" y="1884162"/>
                    <a:pt x="684248" y="1634158"/>
                  </a:cubicBezTo>
                  <a:cubicBezTo>
                    <a:pt x="644864" y="1384154"/>
                    <a:pt x="757880" y="1798544"/>
                    <a:pt x="756168" y="1736899"/>
                  </a:cubicBezTo>
                  <a:cubicBezTo>
                    <a:pt x="754456" y="1675254"/>
                    <a:pt x="576370" y="1517717"/>
                    <a:pt x="673974" y="1264288"/>
                  </a:cubicBezTo>
                  <a:cubicBezTo>
                    <a:pt x="771578" y="1010859"/>
                    <a:pt x="1300698" y="317353"/>
                    <a:pt x="1341795" y="216324"/>
                  </a:cubicBezTo>
                  <a:cubicBezTo>
                    <a:pt x="1382892" y="115295"/>
                    <a:pt x="958226" y="694072"/>
                    <a:pt x="920554" y="658113"/>
                  </a:cubicBezTo>
                  <a:cubicBezTo>
                    <a:pt x="882882" y="622154"/>
                    <a:pt x="1148298" y="21115"/>
                    <a:pt x="1115763" y="567"/>
                  </a:cubicBezTo>
                  <a:cubicBezTo>
                    <a:pt x="1083228" y="-19981"/>
                    <a:pt x="757880" y="524549"/>
                    <a:pt x="725345" y="534823"/>
                  </a:cubicBezTo>
                  <a:cubicBezTo>
                    <a:pt x="692810" y="545097"/>
                    <a:pt x="954801" y="12554"/>
                    <a:pt x="920554" y="62212"/>
                  </a:cubicBezTo>
                  <a:cubicBezTo>
                    <a:pt x="886307" y="111870"/>
                    <a:pt x="559246" y="793389"/>
                    <a:pt x="519862" y="832773"/>
                  </a:cubicBezTo>
                  <a:cubicBezTo>
                    <a:pt x="480478" y="872157"/>
                    <a:pt x="769866" y="117007"/>
                    <a:pt x="684248" y="298517"/>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フリーフォーム 71">
              <a:extLst>
                <a:ext uri="{FF2B5EF4-FFF2-40B4-BE49-F238E27FC236}">
                  <a16:creationId xmlns:a16="http://schemas.microsoft.com/office/drawing/2014/main" id="{43E4B855-0162-A1D3-847E-D00DB9D20007}"/>
                </a:ext>
              </a:extLst>
            </p:cNvPr>
            <p:cNvSpPr/>
            <p:nvPr/>
          </p:nvSpPr>
          <p:spPr>
            <a:xfrm>
              <a:off x="1939629" y="4753232"/>
              <a:ext cx="153812" cy="457200"/>
            </a:xfrm>
            <a:custGeom>
              <a:avLst/>
              <a:gdLst>
                <a:gd name="connsiteX0" fmla="*/ 1412 w 153812"/>
                <a:gd name="connsiteY0" fmla="*/ 0 h 457200"/>
                <a:gd name="connsiteX1" fmla="*/ 22006 w 153812"/>
                <a:gd name="connsiteY1" fmla="*/ 300682 h 457200"/>
                <a:gd name="connsiteX2" fmla="*/ 153812 w 153812"/>
                <a:gd name="connsiteY2" fmla="*/ 457200 h 457200"/>
              </a:gdLst>
              <a:ahLst/>
              <a:cxnLst>
                <a:cxn ang="0">
                  <a:pos x="connsiteX0" y="connsiteY0"/>
                </a:cxn>
                <a:cxn ang="0">
                  <a:pos x="connsiteX1" y="connsiteY1"/>
                </a:cxn>
                <a:cxn ang="0">
                  <a:pos x="connsiteX2" y="connsiteY2"/>
                </a:cxn>
              </a:cxnLst>
              <a:rect l="l" t="t" r="r" b="b"/>
              <a:pathLst>
                <a:path w="153812" h="457200">
                  <a:moveTo>
                    <a:pt x="1412" y="0"/>
                  </a:moveTo>
                  <a:cubicBezTo>
                    <a:pt x="-991" y="112241"/>
                    <a:pt x="-3394" y="224482"/>
                    <a:pt x="22006" y="300682"/>
                  </a:cubicBezTo>
                  <a:cubicBezTo>
                    <a:pt x="47406" y="376882"/>
                    <a:pt x="100609" y="417041"/>
                    <a:pt x="153812" y="4572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フリーフォーム 72">
              <a:extLst>
                <a:ext uri="{FF2B5EF4-FFF2-40B4-BE49-F238E27FC236}">
                  <a16:creationId xmlns:a16="http://schemas.microsoft.com/office/drawing/2014/main" id="{FA7BCCD6-D4B2-6055-84B2-84D182B0AB7F}"/>
                </a:ext>
              </a:extLst>
            </p:cNvPr>
            <p:cNvSpPr/>
            <p:nvPr/>
          </p:nvSpPr>
          <p:spPr>
            <a:xfrm>
              <a:off x="1951567" y="4436533"/>
              <a:ext cx="299155" cy="158045"/>
            </a:xfrm>
            <a:custGeom>
              <a:avLst/>
              <a:gdLst>
                <a:gd name="connsiteX0" fmla="*/ 0 w 299155"/>
                <a:gd name="connsiteY0" fmla="*/ 158045 h 158045"/>
                <a:gd name="connsiteX1" fmla="*/ 101600 w 299155"/>
                <a:gd name="connsiteY1" fmla="*/ 45156 h 158045"/>
                <a:gd name="connsiteX2" fmla="*/ 299155 w 299155"/>
                <a:gd name="connsiteY2" fmla="*/ 0 h 158045"/>
              </a:gdLst>
              <a:ahLst/>
              <a:cxnLst>
                <a:cxn ang="0">
                  <a:pos x="connsiteX0" y="connsiteY0"/>
                </a:cxn>
                <a:cxn ang="0">
                  <a:pos x="connsiteX1" y="connsiteY1"/>
                </a:cxn>
                <a:cxn ang="0">
                  <a:pos x="connsiteX2" y="connsiteY2"/>
                </a:cxn>
              </a:cxnLst>
              <a:rect l="l" t="t" r="r" b="b"/>
              <a:pathLst>
                <a:path w="299155" h="158045">
                  <a:moveTo>
                    <a:pt x="0" y="158045"/>
                  </a:moveTo>
                  <a:cubicBezTo>
                    <a:pt x="25870" y="114771"/>
                    <a:pt x="51741" y="71497"/>
                    <a:pt x="101600" y="45156"/>
                  </a:cubicBezTo>
                  <a:cubicBezTo>
                    <a:pt x="151459" y="18815"/>
                    <a:pt x="225307" y="9407"/>
                    <a:pt x="299155"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4" name="フリーフォーム 73">
              <a:extLst>
                <a:ext uri="{FF2B5EF4-FFF2-40B4-BE49-F238E27FC236}">
                  <a16:creationId xmlns:a16="http://schemas.microsoft.com/office/drawing/2014/main" id="{752D7314-BF32-7BEF-94A8-8DEA1D4CC78B}"/>
                </a:ext>
              </a:extLst>
            </p:cNvPr>
            <p:cNvSpPr/>
            <p:nvPr/>
          </p:nvSpPr>
          <p:spPr>
            <a:xfrm>
              <a:off x="1818104" y="4069911"/>
              <a:ext cx="164066" cy="315884"/>
            </a:xfrm>
            <a:custGeom>
              <a:avLst/>
              <a:gdLst>
                <a:gd name="connsiteX0" fmla="*/ 164066 w 164066"/>
                <a:gd name="connsiteY0" fmla="*/ 0 h 315884"/>
                <a:gd name="connsiteX1" fmla="*/ 124165 w 164066"/>
                <a:gd name="connsiteY1" fmla="*/ 96428 h 315884"/>
                <a:gd name="connsiteX2" fmla="*/ 14437 w 164066"/>
                <a:gd name="connsiteY2" fmla="*/ 202831 h 315884"/>
                <a:gd name="connsiteX3" fmla="*/ 4461 w 164066"/>
                <a:gd name="connsiteY3" fmla="*/ 315884 h 315884"/>
              </a:gdLst>
              <a:ahLst/>
              <a:cxnLst>
                <a:cxn ang="0">
                  <a:pos x="connsiteX0" y="connsiteY0"/>
                </a:cxn>
                <a:cxn ang="0">
                  <a:pos x="connsiteX1" y="connsiteY1"/>
                </a:cxn>
                <a:cxn ang="0">
                  <a:pos x="connsiteX2" y="connsiteY2"/>
                </a:cxn>
                <a:cxn ang="0">
                  <a:pos x="connsiteX3" y="connsiteY3"/>
                </a:cxn>
              </a:cxnLst>
              <a:rect l="l" t="t" r="r" b="b"/>
              <a:pathLst>
                <a:path w="164066" h="315884">
                  <a:moveTo>
                    <a:pt x="164066" y="0"/>
                  </a:moveTo>
                  <a:cubicBezTo>
                    <a:pt x="156584" y="31311"/>
                    <a:pt x="149103" y="62623"/>
                    <a:pt x="124165" y="96428"/>
                  </a:cubicBezTo>
                  <a:cubicBezTo>
                    <a:pt x="99227" y="130233"/>
                    <a:pt x="34388" y="166255"/>
                    <a:pt x="14437" y="202831"/>
                  </a:cubicBezTo>
                  <a:cubicBezTo>
                    <a:pt x="-5514" y="239407"/>
                    <a:pt x="-527" y="277645"/>
                    <a:pt x="4461" y="31588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フリーフォーム 74">
              <a:extLst>
                <a:ext uri="{FF2B5EF4-FFF2-40B4-BE49-F238E27FC236}">
                  <a16:creationId xmlns:a16="http://schemas.microsoft.com/office/drawing/2014/main" id="{76378B45-5826-A042-1215-0A0B9CA55710}"/>
                </a:ext>
              </a:extLst>
            </p:cNvPr>
            <p:cNvSpPr/>
            <p:nvPr/>
          </p:nvSpPr>
          <p:spPr>
            <a:xfrm>
              <a:off x="4450365" y="2802623"/>
              <a:ext cx="1486537" cy="346434"/>
            </a:xfrm>
            <a:custGeom>
              <a:avLst/>
              <a:gdLst>
                <a:gd name="connsiteX0" fmla="*/ 0 w 1486537"/>
                <a:gd name="connsiteY0" fmla="*/ 346434 h 346434"/>
                <a:gd name="connsiteX1" fmla="*/ 48899 w 1486537"/>
                <a:gd name="connsiteY1" fmla="*/ 321984 h 346434"/>
                <a:gd name="connsiteX2" fmla="*/ 684578 w 1486537"/>
                <a:gd name="connsiteY2" fmla="*/ 4145 h 346434"/>
                <a:gd name="connsiteX3" fmla="*/ 1261579 w 1486537"/>
                <a:gd name="connsiteY3" fmla="*/ 141060 h 346434"/>
                <a:gd name="connsiteX4" fmla="*/ 1188231 w 1486537"/>
                <a:gd name="connsiteY4" fmla="*/ 145950 h 346434"/>
                <a:gd name="connsiteX5" fmla="*/ 1486511 w 1486537"/>
                <a:gd name="connsiteY5" fmla="*/ 292645 h 346434"/>
                <a:gd name="connsiteX6" fmla="*/ 1202901 w 1486537"/>
                <a:gd name="connsiteY6" fmla="*/ 136171 h 346434"/>
                <a:gd name="connsiteX7" fmla="*/ 777485 w 1486537"/>
                <a:gd name="connsiteY7" fmla="*/ 43264 h 346434"/>
                <a:gd name="connsiteX8" fmla="*/ 420526 w 1486537"/>
                <a:gd name="connsiteY8" fmla="*/ 150840 h 346434"/>
                <a:gd name="connsiteX9" fmla="*/ 562332 w 1486537"/>
                <a:gd name="connsiteY9" fmla="*/ 87272 h 346434"/>
                <a:gd name="connsiteX10" fmla="*/ 0 w 1486537"/>
                <a:gd name="connsiteY10" fmla="*/ 346434 h 346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86537" h="346434">
                  <a:moveTo>
                    <a:pt x="0" y="346434"/>
                  </a:moveTo>
                  <a:lnTo>
                    <a:pt x="48899" y="321984"/>
                  </a:lnTo>
                  <a:cubicBezTo>
                    <a:pt x="162995" y="264936"/>
                    <a:pt x="482465" y="34299"/>
                    <a:pt x="684578" y="4145"/>
                  </a:cubicBezTo>
                  <a:cubicBezTo>
                    <a:pt x="886691" y="-26009"/>
                    <a:pt x="1177637" y="117426"/>
                    <a:pt x="1261579" y="141060"/>
                  </a:cubicBezTo>
                  <a:cubicBezTo>
                    <a:pt x="1345521" y="164694"/>
                    <a:pt x="1150743" y="120686"/>
                    <a:pt x="1188231" y="145950"/>
                  </a:cubicBezTo>
                  <a:cubicBezTo>
                    <a:pt x="1225719" y="171214"/>
                    <a:pt x="1484066" y="294275"/>
                    <a:pt x="1486511" y="292645"/>
                  </a:cubicBezTo>
                  <a:cubicBezTo>
                    <a:pt x="1488956" y="291015"/>
                    <a:pt x="1321072" y="177735"/>
                    <a:pt x="1202901" y="136171"/>
                  </a:cubicBezTo>
                  <a:cubicBezTo>
                    <a:pt x="1084730" y="94607"/>
                    <a:pt x="907881" y="40819"/>
                    <a:pt x="777485" y="43264"/>
                  </a:cubicBezTo>
                  <a:cubicBezTo>
                    <a:pt x="647089" y="45709"/>
                    <a:pt x="456385" y="143505"/>
                    <a:pt x="420526" y="150840"/>
                  </a:cubicBezTo>
                  <a:cubicBezTo>
                    <a:pt x="384667" y="158175"/>
                    <a:pt x="562332" y="87272"/>
                    <a:pt x="562332" y="87272"/>
                  </a:cubicBezTo>
                  <a:lnTo>
                    <a:pt x="0" y="346434"/>
                  </a:ln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フリーフォーム 75">
              <a:extLst>
                <a:ext uri="{FF2B5EF4-FFF2-40B4-BE49-F238E27FC236}">
                  <a16:creationId xmlns:a16="http://schemas.microsoft.com/office/drawing/2014/main" id="{14E33A97-C319-4A9A-D5DF-99E4AFF0564B}"/>
                </a:ext>
              </a:extLst>
            </p:cNvPr>
            <p:cNvSpPr/>
            <p:nvPr/>
          </p:nvSpPr>
          <p:spPr>
            <a:xfrm>
              <a:off x="3259189" y="2626001"/>
              <a:ext cx="586532" cy="650742"/>
            </a:xfrm>
            <a:custGeom>
              <a:avLst/>
              <a:gdLst>
                <a:gd name="connsiteX0" fmla="*/ 2945 w 586532"/>
                <a:gd name="connsiteY0" fmla="*/ 4733 h 650742"/>
                <a:gd name="connsiteX1" fmla="*/ 384353 w 586532"/>
                <a:gd name="connsiteY1" fmla="*/ 395920 h 650742"/>
                <a:gd name="connsiteX2" fmla="*/ 418582 w 586532"/>
                <a:gd name="connsiteY2" fmla="*/ 527946 h 650742"/>
                <a:gd name="connsiteX3" fmla="*/ 467480 w 586532"/>
                <a:gd name="connsiteY3" fmla="*/ 449708 h 650742"/>
                <a:gd name="connsiteX4" fmla="*/ 584836 w 586532"/>
                <a:gd name="connsiteY4" fmla="*/ 650192 h 650742"/>
                <a:gd name="connsiteX5" fmla="*/ 526158 w 586532"/>
                <a:gd name="connsiteY5" fmla="*/ 503496 h 650742"/>
                <a:gd name="connsiteX6" fmla="*/ 379463 w 586532"/>
                <a:gd name="connsiteY6" fmla="*/ 332352 h 650742"/>
                <a:gd name="connsiteX7" fmla="*/ 447921 w 586532"/>
                <a:gd name="connsiteY7" fmla="*/ 361691 h 650742"/>
                <a:gd name="connsiteX8" fmla="*/ 311005 w 586532"/>
                <a:gd name="connsiteY8" fmla="*/ 97640 h 650742"/>
                <a:gd name="connsiteX9" fmla="*/ 399022 w 586532"/>
                <a:gd name="connsiteY9" fmla="*/ 298123 h 650742"/>
                <a:gd name="connsiteX10" fmla="*/ 218098 w 586532"/>
                <a:gd name="connsiteY10" fmla="*/ 185657 h 650742"/>
                <a:gd name="connsiteX11" fmla="*/ 2945 w 586532"/>
                <a:gd name="connsiteY11" fmla="*/ 4733 h 650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86532" h="650742">
                  <a:moveTo>
                    <a:pt x="2945" y="4733"/>
                  </a:moveTo>
                  <a:cubicBezTo>
                    <a:pt x="30654" y="39777"/>
                    <a:pt x="315080" y="308718"/>
                    <a:pt x="384353" y="395920"/>
                  </a:cubicBezTo>
                  <a:cubicBezTo>
                    <a:pt x="453626" y="483122"/>
                    <a:pt x="404727" y="518981"/>
                    <a:pt x="418582" y="527946"/>
                  </a:cubicBezTo>
                  <a:cubicBezTo>
                    <a:pt x="432437" y="536911"/>
                    <a:pt x="439771" y="429334"/>
                    <a:pt x="467480" y="449708"/>
                  </a:cubicBezTo>
                  <a:cubicBezTo>
                    <a:pt x="495189" y="470082"/>
                    <a:pt x="575056" y="641227"/>
                    <a:pt x="584836" y="650192"/>
                  </a:cubicBezTo>
                  <a:cubicBezTo>
                    <a:pt x="594616" y="659157"/>
                    <a:pt x="560387" y="556469"/>
                    <a:pt x="526158" y="503496"/>
                  </a:cubicBezTo>
                  <a:cubicBezTo>
                    <a:pt x="491929" y="450523"/>
                    <a:pt x="392503" y="355986"/>
                    <a:pt x="379463" y="332352"/>
                  </a:cubicBezTo>
                  <a:cubicBezTo>
                    <a:pt x="366423" y="308718"/>
                    <a:pt x="459331" y="400810"/>
                    <a:pt x="447921" y="361691"/>
                  </a:cubicBezTo>
                  <a:cubicBezTo>
                    <a:pt x="436511" y="322572"/>
                    <a:pt x="319155" y="108235"/>
                    <a:pt x="311005" y="97640"/>
                  </a:cubicBezTo>
                  <a:cubicBezTo>
                    <a:pt x="302855" y="87045"/>
                    <a:pt x="414507" y="283454"/>
                    <a:pt x="399022" y="298123"/>
                  </a:cubicBezTo>
                  <a:cubicBezTo>
                    <a:pt x="383538" y="312793"/>
                    <a:pt x="285741" y="232110"/>
                    <a:pt x="218098" y="185657"/>
                  </a:cubicBezTo>
                  <a:cubicBezTo>
                    <a:pt x="150455" y="139204"/>
                    <a:pt x="-24764" y="-30311"/>
                    <a:pt x="2945" y="4733"/>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7" name="フリーフォーム 76">
              <a:extLst>
                <a:ext uri="{FF2B5EF4-FFF2-40B4-BE49-F238E27FC236}">
                  <a16:creationId xmlns:a16="http://schemas.microsoft.com/office/drawing/2014/main" id="{D46C4EDA-A0F0-78A2-DA04-39E5EB0CC3EB}"/>
                </a:ext>
              </a:extLst>
            </p:cNvPr>
            <p:cNvSpPr/>
            <p:nvPr/>
          </p:nvSpPr>
          <p:spPr>
            <a:xfrm>
              <a:off x="5594588" y="3312018"/>
              <a:ext cx="376517" cy="37522"/>
            </a:xfrm>
            <a:custGeom>
              <a:avLst/>
              <a:gdLst>
                <a:gd name="connsiteX0" fmla="*/ 0 w 376517"/>
                <a:gd name="connsiteY0" fmla="*/ 3293 h 37522"/>
                <a:gd name="connsiteX1" fmla="*/ 210263 w 376517"/>
                <a:gd name="connsiteY1" fmla="*/ 3293 h 37522"/>
                <a:gd name="connsiteX2" fmla="*/ 376517 w 376517"/>
                <a:gd name="connsiteY2" fmla="*/ 37522 h 37522"/>
              </a:gdLst>
              <a:ahLst/>
              <a:cxnLst>
                <a:cxn ang="0">
                  <a:pos x="connsiteX0" y="connsiteY0"/>
                </a:cxn>
                <a:cxn ang="0">
                  <a:pos x="connsiteX1" y="connsiteY1"/>
                </a:cxn>
                <a:cxn ang="0">
                  <a:pos x="connsiteX2" y="connsiteY2"/>
                </a:cxn>
              </a:cxnLst>
              <a:rect l="l" t="t" r="r" b="b"/>
              <a:pathLst>
                <a:path w="376517" h="37522">
                  <a:moveTo>
                    <a:pt x="0" y="3293"/>
                  </a:moveTo>
                  <a:cubicBezTo>
                    <a:pt x="73755" y="440"/>
                    <a:pt x="147510" y="-2412"/>
                    <a:pt x="210263" y="3293"/>
                  </a:cubicBezTo>
                  <a:cubicBezTo>
                    <a:pt x="273016" y="8998"/>
                    <a:pt x="324766" y="23260"/>
                    <a:pt x="376517" y="3752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フリーフォーム 77">
              <a:extLst>
                <a:ext uri="{FF2B5EF4-FFF2-40B4-BE49-F238E27FC236}">
                  <a16:creationId xmlns:a16="http://schemas.microsoft.com/office/drawing/2014/main" id="{47E3D31B-DB66-DEFC-1052-DA3CBD835F2B}"/>
                </a:ext>
              </a:extLst>
            </p:cNvPr>
            <p:cNvSpPr/>
            <p:nvPr/>
          </p:nvSpPr>
          <p:spPr>
            <a:xfrm>
              <a:off x="1868859" y="4648200"/>
              <a:ext cx="157368" cy="581891"/>
            </a:xfrm>
            <a:custGeom>
              <a:avLst/>
              <a:gdLst>
                <a:gd name="connsiteX0" fmla="*/ 4968 w 157368"/>
                <a:gd name="connsiteY0" fmla="*/ 0 h 581891"/>
                <a:gd name="connsiteX1" fmla="*/ 18823 w 157368"/>
                <a:gd name="connsiteY1" fmla="*/ 353291 h 581891"/>
                <a:gd name="connsiteX2" fmla="*/ 157368 w 157368"/>
                <a:gd name="connsiteY2" fmla="*/ 581891 h 581891"/>
              </a:gdLst>
              <a:ahLst/>
              <a:cxnLst>
                <a:cxn ang="0">
                  <a:pos x="connsiteX0" y="connsiteY0"/>
                </a:cxn>
                <a:cxn ang="0">
                  <a:pos x="connsiteX1" y="connsiteY1"/>
                </a:cxn>
                <a:cxn ang="0">
                  <a:pos x="connsiteX2" y="connsiteY2"/>
                </a:cxn>
              </a:cxnLst>
              <a:rect l="l" t="t" r="r" b="b"/>
              <a:pathLst>
                <a:path w="157368" h="581891">
                  <a:moveTo>
                    <a:pt x="4968" y="0"/>
                  </a:moveTo>
                  <a:cubicBezTo>
                    <a:pt x="-805" y="128154"/>
                    <a:pt x="-6577" y="256309"/>
                    <a:pt x="18823" y="353291"/>
                  </a:cubicBezTo>
                  <a:cubicBezTo>
                    <a:pt x="44223" y="450273"/>
                    <a:pt x="100795" y="516082"/>
                    <a:pt x="157368" y="58189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9" name="フリーフォーム 78">
              <a:extLst>
                <a:ext uri="{FF2B5EF4-FFF2-40B4-BE49-F238E27FC236}">
                  <a16:creationId xmlns:a16="http://schemas.microsoft.com/office/drawing/2014/main" id="{2F1D5B94-EB98-80D5-7B40-7CFEE11125A9}"/>
                </a:ext>
              </a:extLst>
            </p:cNvPr>
            <p:cNvSpPr/>
            <p:nvPr/>
          </p:nvSpPr>
          <p:spPr>
            <a:xfrm>
              <a:off x="3654136" y="3844636"/>
              <a:ext cx="131619" cy="207819"/>
            </a:xfrm>
            <a:custGeom>
              <a:avLst/>
              <a:gdLst>
                <a:gd name="connsiteX0" fmla="*/ 0 w 131619"/>
                <a:gd name="connsiteY0" fmla="*/ 0 h 207819"/>
                <a:gd name="connsiteX1" fmla="*/ 103909 w 131619"/>
                <a:gd name="connsiteY1" fmla="*/ 90055 h 207819"/>
                <a:gd name="connsiteX2" fmla="*/ 131619 w 131619"/>
                <a:gd name="connsiteY2" fmla="*/ 207819 h 207819"/>
              </a:gdLst>
              <a:ahLst/>
              <a:cxnLst>
                <a:cxn ang="0">
                  <a:pos x="connsiteX0" y="connsiteY0"/>
                </a:cxn>
                <a:cxn ang="0">
                  <a:pos x="connsiteX1" y="connsiteY1"/>
                </a:cxn>
                <a:cxn ang="0">
                  <a:pos x="connsiteX2" y="connsiteY2"/>
                </a:cxn>
              </a:cxnLst>
              <a:rect l="l" t="t" r="r" b="b"/>
              <a:pathLst>
                <a:path w="131619" h="207819">
                  <a:moveTo>
                    <a:pt x="0" y="0"/>
                  </a:moveTo>
                  <a:cubicBezTo>
                    <a:pt x="40986" y="27709"/>
                    <a:pt x="81973" y="55419"/>
                    <a:pt x="103909" y="90055"/>
                  </a:cubicBezTo>
                  <a:cubicBezTo>
                    <a:pt x="125845" y="124691"/>
                    <a:pt x="128732" y="166255"/>
                    <a:pt x="131619" y="20781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0" name="フリーフォーム 79">
              <a:extLst>
                <a:ext uri="{FF2B5EF4-FFF2-40B4-BE49-F238E27FC236}">
                  <a16:creationId xmlns:a16="http://schemas.microsoft.com/office/drawing/2014/main" id="{961C393D-24DE-03ED-3CDC-1C28F30C3B7C}"/>
                </a:ext>
              </a:extLst>
            </p:cNvPr>
            <p:cNvSpPr/>
            <p:nvPr/>
          </p:nvSpPr>
          <p:spPr>
            <a:xfrm>
              <a:off x="4962904" y="5153891"/>
              <a:ext cx="48978" cy="311727"/>
            </a:xfrm>
            <a:custGeom>
              <a:avLst/>
              <a:gdLst>
                <a:gd name="connsiteX0" fmla="*/ 48978 w 48978"/>
                <a:gd name="connsiteY0" fmla="*/ 0 h 311727"/>
                <a:gd name="connsiteX1" fmla="*/ 487 w 48978"/>
                <a:gd name="connsiteY1" fmla="*/ 193964 h 311727"/>
                <a:gd name="connsiteX2" fmla="*/ 28196 w 48978"/>
                <a:gd name="connsiteY2" fmla="*/ 311727 h 311727"/>
              </a:gdLst>
              <a:ahLst/>
              <a:cxnLst>
                <a:cxn ang="0">
                  <a:pos x="connsiteX0" y="connsiteY0"/>
                </a:cxn>
                <a:cxn ang="0">
                  <a:pos x="connsiteX1" y="connsiteY1"/>
                </a:cxn>
                <a:cxn ang="0">
                  <a:pos x="connsiteX2" y="connsiteY2"/>
                </a:cxn>
              </a:cxnLst>
              <a:rect l="l" t="t" r="r" b="b"/>
              <a:pathLst>
                <a:path w="48978" h="311727">
                  <a:moveTo>
                    <a:pt x="48978" y="0"/>
                  </a:moveTo>
                  <a:cubicBezTo>
                    <a:pt x="26464" y="71005"/>
                    <a:pt x="3951" y="142010"/>
                    <a:pt x="487" y="193964"/>
                  </a:cubicBezTo>
                  <a:cubicBezTo>
                    <a:pt x="-2977" y="245918"/>
                    <a:pt x="12609" y="278822"/>
                    <a:pt x="28196" y="31172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8" name="フリーフォーム 87">
              <a:extLst>
                <a:ext uri="{FF2B5EF4-FFF2-40B4-BE49-F238E27FC236}">
                  <a16:creationId xmlns:a16="http://schemas.microsoft.com/office/drawing/2014/main" id="{D8E84733-1BD8-11D8-6A30-D2AF295417CF}"/>
                </a:ext>
              </a:extLst>
            </p:cNvPr>
            <p:cNvSpPr/>
            <p:nvPr/>
          </p:nvSpPr>
          <p:spPr>
            <a:xfrm>
              <a:off x="4262893" y="5756744"/>
              <a:ext cx="180651" cy="500933"/>
            </a:xfrm>
            <a:custGeom>
              <a:avLst/>
              <a:gdLst>
                <a:gd name="connsiteX0" fmla="*/ 0 w 180651"/>
                <a:gd name="connsiteY0" fmla="*/ 0 h 500933"/>
                <a:gd name="connsiteX1" fmla="*/ 166977 w 180651"/>
                <a:gd name="connsiteY1" fmla="*/ 286247 h 500933"/>
                <a:gd name="connsiteX2" fmla="*/ 159026 w 180651"/>
                <a:gd name="connsiteY2" fmla="*/ 500933 h 500933"/>
              </a:gdLst>
              <a:ahLst/>
              <a:cxnLst>
                <a:cxn ang="0">
                  <a:pos x="connsiteX0" y="connsiteY0"/>
                </a:cxn>
                <a:cxn ang="0">
                  <a:pos x="connsiteX1" y="connsiteY1"/>
                </a:cxn>
                <a:cxn ang="0">
                  <a:pos x="connsiteX2" y="connsiteY2"/>
                </a:cxn>
              </a:cxnLst>
              <a:rect l="l" t="t" r="r" b="b"/>
              <a:pathLst>
                <a:path w="180651" h="500933">
                  <a:moveTo>
                    <a:pt x="0" y="0"/>
                  </a:moveTo>
                  <a:cubicBezTo>
                    <a:pt x="70236" y="101379"/>
                    <a:pt x="140473" y="202758"/>
                    <a:pt x="166977" y="286247"/>
                  </a:cubicBezTo>
                  <a:cubicBezTo>
                    <a:pt x="193481" y="369736"/>
                    <a:pt x="176253" y="435334"/>
                    <a:pt x="159026" y="50093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9" name="フリーフォーム 88">
              <a:extLst>
                <a:ext uri="{FF2B5EF4-FFF2-40B4-BE49-F238E27FC236}">
                  <a16:creationId xmlns:a16="http://schemas.microsoft.com/office/drawing/2014/main" id="{52984843-90E2-A5F9-033B-92A2A3B96A62}"/>
                </a:ext>
              </a:extLst>
            </p:cNvPr>
            <p:cNvSpPr/>
            <p:nvPr/>
          </p:nvSpPr>
          <p:spPr>
            <a:xfrm>
              <a:off x="4517335" y="5788550"/>
              <a:ext cx="126562" cy="405516"/>
            </a:xfrm>
            <a:custGeom>
              <a:avLst/>
              <a:gdLst>
                <a:gd name="connsiteX0" fmla="*/ 0 w 126562"/>
                <a:gd name="connsiteY0" fmla="*/ 0 h 405516"/>
                <a:gd name="connsiteX1" fmla="*/ 119269 w 126562"/>
                <a:gd name="connsiteY1" fmla="*/ 286247 h 405516"/>
                <a:gd name="connsiteX2" fmla="*/ 103367 w 126562"/>
                <a:gd name="connsiteY2" fmla="*/ 405516 h 405516"/>
              </a:gdLst>
              <a:ahLst/>
              <a:cxnLst>
                <a:cxn ang="0">
                  <a:pos x="connsiteX0" y="connsiteY0"/>
                </a:cxn>
                <a:cxn ang="0">
                  <a:pos x="connsiteX1" y="connsiteY1"/>
                </a:cxn>
                <a:cxn ang="0">
                  <a:pos x="connsiteX2" y="connsiteY2"/>
                </a:cxn>
              </a:cxnLst>
              <a:rect l="l" t="t" r="r" b="b"/>
              <a:pathLst>
                <a:path w="126562" h="405516">
                  <a:moveTo>
                    <a:pt x="0" y="0"/>
                  </a:moveTo>
                  <a:cubicBezTo>
                    <a:pt x="51020" y="109330"/>
                    <a:pt x="102041" y="218661"/>
                    <a:pt x="119269" y="286247"/>
                  </a:cubicBezTo>
                  <a:cubicBezTo>
                    <a:pt x="136497" y="353833"/>
                    <a:pt x="119932" y="379674"/>
                    <a:pt x="103367" y="40551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0" name="フリーフォーム 89">
              <a:extLst>
                <a:ext uri="{FF2B5EF4-FFF2-40B4-BE49-F238E27FC236}">
                  <a16:creationId xmlns:a16="http://schemas.microsoft.com/office/drawing/2014/main" id="{C68F59C1-49D7-5EFD-A10E-4CB4D11431D9}"/>
                </a:ext>
              </a:extLst>
            </p:cNvPr>
            <p:cNvSpPr/>
            <p:nvPr/>
          </p:nvSpPr>
          <p:spPr>
            <a:xfrm>
              <a:off x="5487394" y="5542059"/>
              <a:ext cx="165611" cy="453224"/>
            </a:xfrm>
            <a:custGeom>
              <a:avLst/>
              <a:gdLst>
                <a:gd name="connsiteX0" fmla="*/ 0 w 165611"/>
                <a:gd name="connsiteY0" fmla="*/ 0 h 453224"/>
                <a:gd name="connsiteX1" fmla="*/ 151075 w 165611"/>
                <a:gd name="connsiteY1" fmla="*/ 302150 h 453224"/>
                <a:gd name="connsiteX2" fmla="*/ 151075 w 165611"/>
                <a:gd name="connsiteY2" fmla="*/ 453224 h 453224"/>
              </a:gdLst>
              <a:ahLst/>
              <a:cxnLst>
                <a:cxn ang="0">
                  <a:pos x="connsiteX0" y="connsiteY0"/>
                </a:cxn>
                <a:cxn ang="0">
                  <a:pos x="connsiteX1" y="connsiteY1"/>
                </a:cxn>
                <a:cxn ang="0">
                  <a:pos x="connsiteX2" y="connsiteY2"/>
                </a:cxn>
              </a:cxnLst>
              <a:rect l="l" t="t" r="r" b="b"/>
              <a:pathLst>
                <a:path w="165611" h="453224">
                  <a:moveTo>
                    <a:pt x="0" y="0"/>
                  </a:moveTo>
                  <a:cubicBezTo>
                    <a:pt x="62948" y="113306"/>
                    <a:pt x="125896" y="226613"/>
                    <a:pt x="151075" y="302150"/>
                  </a:cubicBezTo>
                  <a:cubicBezTo>
                    <a:pt x="176254" y="377687"/>
                    <a:pt x="163664" y="415455"/>
                    <a:pt x="151075" y="45322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1" name="フリーフォーム 90">
              <a:extLst>
                <a:ext uri="{FF2B5EF4-FFF2-40B4-BE49-F238E27FC236}">
                  <a16:creationId xmlns:a16="http://schemas.microsoft.com/office/drawing/2014/main" id="{9233558F-30CC-41CF-B614-EDE49EEBA9C7}"/>
                </a:ext>
              </a:extLst>
            </p:cNvPr>
            <p:cNvSpPr/>
            <p:nvPr/>
          </p:nvSpPr>
          <p:spPr>
            <a:xfrm>
              <a:off x="5352222" y="5677231"/>
              <a:ext cx="129667" cy="397566"/>
            </a:xfrm>
            <a:custGeom>
              <a:avLst/>
              <a:gdLst>
                <a:gd name="connsiteX0" fmla="*/ 0 w 129667"/>
                <a:gd name="connsiteY0" fmla="*/ 0 h 397566"/>
                <a:gd name="connsiteX1" fmla="*/ 127221 w 129667"/>
                <a:gd name="connsiteY1" fmla="*/ 222637 h 397566"/>
                <a:gd name="connsiteX2" fmla="*/ 71561 w 129667"/>
                <a:gd name="connsiteY2" fmla="*/ 397566 h 397566"/>
              </a:gdLst>
              <a:ahLst/>
              <a:cxnLst>
                <a:cxn ang="0">
                  <a:pos x="connsiteX0" y="connsiteY0"/>
                </a:cxn>
                <a:cxn ang="0">
                  <a:pos x="connsiteX1" y="connsiteY1"/>
                </a:cxn>
                <a:cxn ang="0">
                  <a:pos x="connsiteX2" y="connsiteY2"/>
                </a:cxn>
              </a:cxnLst>
              <a:rect l="l" t="t" r="r" b="b"/>
              <a:pathLst>
                <a:path w="129667" h="397566">
                  <a:moveTo>
                    <a:pt x="0" y="0"/>
                  </a:moveTo>
                  <a:cubicBezTo>
                    <a:pt x="57647" y="78188"/>
                    <a:pt x="115294" y="156376"/>
                    <a:pt x="127221" y="222637"/>
                  </a:cubicBezTo>
                  <a:cubicBezTo>
                    <a:pt x="139148" y="288898"/>
                    <a:pt x="105354" y="343232"/>
                    <a:pt x="71561" y="39756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6" name="フリーフォーム 145">
              <a:extLst>
                <a:ext uri="{FF2B5EF4-FFF2-40B4-BE49-F238E27FC236}">
                  <a16:creationId xmlns:a16="http://schemas.microsoft.com/office/drawing/2014/main" id="{E358117C-B40B-F780-F534-784AB7B7CEF7}"/>
                </a:ext>
              </a:extLst>
            </p:cNvPr>
            <p:cNvSpPr/>
            <p:nvPr/>
          </p:nvSpPr>
          <p:spPr>
            <a:xfrm>
              <a:off x="2357494" y="5420825"/>
              <a:ext cx="353374" cy="273228"/>
            </a:xfrm>
            <a:custGeom>
              <a:avLst/>
              <a:gdLst>
                <a:gd name="connsiteX0" fmla="*/ 0 w 353374"/>
                <a:gd name="connsiteY0" fmla="*/ 0 h 273228"/>
                <a:gd name="connsiteX1" fmla="*/ 98362 w 353374"/>
                <a:gd name="connsiteY1" fmla="*/ 98362 h 273228"/>
                <a:gd name="connsiteX2" fmla="*/ 353374 w 353374"/>
                <a:gd name="connsiteY2" fmla="*/ 273228 h 273228"/>
              </a:gdLst>
              <a:ahLst/>
              <a:cxnLst>
                <a:cxn ang="0">
                  <a:pos x="connsiteX0" y="connsiteY0"/>
                </a:cxn>
                <a:cxn ang="0">
                  <a:pos x="connsiteX1" y="connsiteY1"/>
                </a:cxn>
                <a:cxn ang="0">
                  <a:pos x="connsiteX2" y="connsiteY2"/>
                </a:cxn>
              </a:cxnLst>
              <a:rect l="l" t="t" r="r" b="b"/>
              <a:pathLst>
                <a:path w="353374" h="273228">
                  <a:moveTo>
                    <a:pt x="0" y="0"/>
                  </a:moveTo>
                  <a:cubicBezTo>
                    <a:pt x="19733" y="26412"/>
                    <a:pt x="39466" y="52824"/>
                    <a:pt x="98362" y="98362"/>
                  </a:cubicBezTo>
                  <a:cubicBezTo>
                    <a:pt x="157258" y="143900"/>
                    <a:pt x="255316" y="208564"/>
                    <a:pt x="353374" y="27322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7" name="フリーフォーム 146">
              <a:extLst>
                <a:ext uri="{FF2B5EF4-FFF2-40B4-BE49-F238E27FC236}">
                  <a16:creationId xmlns:a16="http://schemas.microsoft.com/office/drawing/2014/main" id="{ABA422F2-F6ED-5F9D-38B3-EEDA95CDA467}"/>
                </a:ext>
              </a:extLst>
            </p:cNvPr>
            <p:cNvSpPr/>
            <p:nvPr/>
          </p:nvSpPr>
          <p:spPr>
            <a:xfrm>
              <a:off x="6765558" y="5599334"/>
              <a:ext cx="451736" cy="400733"/>
            </a:xfrm>
            <a:custGeom>
              <a:avLst/>
              <a:gdLst>
                <a:gd name="connsiteX0" fmla="*/ 0 w 451736"/>
                <a:gd name="connsiteY0" fmla="*/ 0 h 400733"/>
                <a:gd name="connsiteX1" fmla="*/ 142078 w 451736"/>
                <a:gd name="connsiteY1" fmla="*/ 109291 h 400733"/>
                <a:gd name="connsiteX2" fmla="*/ 451736 w 451736"/>
                <a:gd name="connsiteY2" fmla="*/ 400733 h 400733"/>
              </a:gdLst>
              <a:ahLst/>
              <a:cxnLst>
                <a:cxn ang="0">
                  <a:pos x="connsiteX0" y="connsiteY0"/>
                </a:cxn>
                <a:cxn ang="0">
                  <a:pos x="connsiteX1" y="connsiteY1"/>
                </a:cxn>
                <a:cxn ang="0">
                  <a:pos x="connsiteX2" y="connsiteY2"/>
                </a:cxn>
              </a:cxnLst>
              <a:rect l="l" t="t" r="r" b="b"/>
              <a:pathLst>
                <a:path w="451736" h="400733">
                  <a:moveTo>
                    <a:pt x="0" y="0"/>
                  </a:moveTo>
                  <a:cubicBezTo>
                    <a:pt x="33394" y="21251"/>
                    <a:pt x="66789" y="42502"/>
                    <a:pt x="142078" y="109291"/>
                  </a:cubicBezTo>
                  <a:cubicBezTo>
                    <a:pt x="217367" y="176080"/>
                    <a:pt x="334551" y="288406"/>
                    <a:pt x="451736" y="40073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2" name="フリーフォーム 151">
              <a:extLst>
                <a:ext uri="{FF2B5EF4-FFF2-40B4-BE49-F238E27FC236}">
                  <a16:creationId xmlns:a16="http://schemas.microsoft.com/office/drawing/2014/main" id="{A6E5E9D2-D016-088D-2013-A47ED545F646}"/>
                </a:ext>
              </a:extLst>
            </p:cNvPr>
            <p:cNvSpPr/>
            <p:nvPr/>
          </p:nvSpPr>
          <p:spPr>
            <a:xfrm>
              <a:off x="1678613" y="3662978"/>
              <a:ext cx="541022" cy="950680"/>
            </a:xfrm>
            <a:custGeom>
              <a:avLst/>
              <a:gdLst>
                <a:gd name="connsiteX0" fmla="*/ 110702 w 541022"/>
                <a:gd name="connsiteY0" fmla="*/ 2935 h 950680"/>
                <a:gd name="connsiteX1" fmla="*/ 326832 w 541022"/>
                <a:gd name="connsiteY1" fmla="*/ 285567 h 950680"/>
                <a:gd name="connsiteX2" fmla="*/ 35887 w 541022"/>
                <a:gd name="connsiteY2" fmla="*/ 709517 h 950680"/>
                <a:gd name="connsiteX3" fmla="*/ 52512 w 541022"/>
                <a:gd name="connsiteY3" fmla="*/ 950586 h 950680"/>
                <a:gd name="connsiteX4" fmla="*/ 468149 w 541022"/>
                <a:gd name="connsiteY4" fmla="*/ 684578 h 950680"/>
                <a:gd name="connsiteX5" fmla="*/ 509712 w 541022"/>
                <a:gd name="connsiteY5" fmla="*/ 460135 h 950680"/>
                <a:gd name="connsiteX6" fmla="*/ 110702 w 541022"/>
                <a:gd name="connsiteY6" fmla="*/ 2935 h 950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1022" h="950680">
                  <a:moveTo>
                    <a:pt x="110702" y="2935"/>
                  </a:moveTo>
                  <a:cubicBezTo>
                    <a:pt x="80222" y="-26160"/>
                    <a:pt x="339301" y="167803"/>
                    <a:pt x="326832" y="285567"/>
                  </a:cubicBezTo>
                  <a:cubicBezTo>
                    <a:pt x="314363" y="403331"/>
                    <a:pt x="81607" y="598680"/>
                    <a:pt x="35887" y="709517"/>
                  </a:cubicBezTo>
                  <a:cubicBezTo>
                    <a:pt x="-9833" y="820354"/>
                    <a:pt x="-19532" y="954743"/>
                    <a:pt x="52512" y="950586"/>
                  </a:cubicBezTo>
                  <a:cubicBezTo>
                    <a:pt x="124556" y="946430"/>
                    <a:pt x="391949" y="766320"/>
                    <a:pt x="468149" y="684578"/>
                  </a:cubicBezTo>
                  <a:cubicBezTo>
                    <a:pt x="544349" y="602836"/>
                    <a:pt x="565130" y="572357"/>
                    <a:pt x="509712" y="460135"/>
                  </a:cubicBezTo>
                  <a:cubicBezTo>
                    <a:pt x="454294" y="347913"/>
                    <a:pt x="141182" y="32030"/>
                    <a:pt x="110702" y="2935"/>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3" name="フリーフォーム 152">
              <a:extLst>
                <a:ext uri="{FF2B5EF4-FFF2-40B4-BE49-F238E27FC236}">
                  <a16:creationId xmlns:a16="http://schemas.microsoft.com/office/drawing/2014/main" id="{D5D8FDEF-8BAD-6220-CE9B-A2E0040A36AA}"/>
                </a:ext>
              </a:extLst>
            </p:cNvPr>
            <p:cNvSpPr/>
            <p:nvPr/>
          </p:nvSpPr>
          <p:spPr>
            <a:xfrm>
              <a:off x="1738458" y="4333213"/>
              <a:ext cx="813801" cy="1050409"/>
            </a:xfrm>
            <a:custGeom>
              <a:avLst/>
              <a:gdLst>
                <a:gd name="connsiteX0" fmla="*/ 34231 w 813801"/>
                <a:gd name="connsiteY0" fmla="*/ 346852 h 1050409"/>
                <a:gd name="connsiteX1" fmla="*/ 233737 w 813801"/>
                <a:gd name="connsiteY1" fmla="*/ 55907 h 1050409"/>
                <a:gd name="connsiteX2" fmla="*/ 624435 w 813801"/>
                <a:gd name="connsiteY2" fmla="*/ 30969 h 1050409"/>
                <a:gd name="connsiteX3" fmla="*/ 757438 w 813801"/>
                <a:gd name="connsiteY3" fmla="*/ 396729 h 1050409"/>
                <a:gd name="connsiteX4" fmla="*/ 790689 w 813801"/>
                <a:gd name="connsiteY4" fmla="*/ 671049 h 1050409"/>
                <a:gd name="connsiteX5" fmla="*/ 416617 w 813801"/>
                <a:gd name="connsiteY5" fmla="*/ 1028496 h 1050409"/>
                <a:gd name="connsiteX6" fmla="*/ 233737 w 813801"/>
                <a:gd name="connsiteY6" fmla="*/ 945369 h 1050409"/>
                <a:gd name="connsiteX7" fmla="*/ 142297 w 813801"/>
                <a:gd name="connsiteY7" fmla="*/ 405042 h 1050409"/>
                <a:gd name="connsiteX8" fmla="*/ 9293 w 813801"/>
                <a:gd name="connsiteY8" fmla="*/ 538045 h 1050409"/>
                <a:gd name="connsiteX9" fmla="*/ 34231 w 813801"/>
                <a:gd name="connsiteY9" fmla="*/ 346852 h 1050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13801" h="1050409">
                  <a:moveTo>
                    <a:pt x="34231" y="346852"/>
                  </a:moveTo>
                  <a:cubicBezTo>
                    <a:pt x="71638" y="266496"/>
                    <a:pt x="135370" y="108554"/>
                    <a:pt x="233737" y="55907"/>
                  </a:cubicBezTo>
                  <a:cubicBezTo>
                    <a:pt x="332104" y="3260"/>
                    <a:pt x="537152" y="-25835"/>
                    <a:pt x="624435" y="30969"/>
                  </a:cubicBezTo>
                  <a:cubicBezTo>
                    <a:pt x="711718" y="87773"/>
                    <a:pt x="729729" y="290049"/>
                    <a:pt x="757438" y="396729"/>
                  </a:cubicBezTo>
                  <a:cubicBezTo>
                    <a:pt x="785147" y="503409"/>
                    <a:pt x="847493" y="565755"/>
                    <a:pt x="790689" y="671049"/>
                  </a:cubicBezTo>
                  <a:cubicBezTo>
                    <a:pt x="733886" y="776344"/>
                    <a:pt x="509442" y="982776"/>
                    <a:pt x="416617" y="1028496"/>
                  </a:cubicBezTo>
                  <a:cubicBezTo>
                    <a:pt x="323792" y="1074216"/>
                    <a:pt x="279457" y="1049278"/>
                    <a:pt x="233737" y="945369"/>
                  </a:cubicBezTo>
                  <a:cubicBezTo>
                    <a:pt x="188017" y="841460"/>
                    <a:pt x="179704" y="472929"/>
                    <a:pt x="142297" y="405042"/>
                  </a:cubicBezTo>
                  <a:cubicBezTo>
                    <a:pt x="104890" y="337155"/>
                    <a:pt x="25918" y="544972"/>
                    <a:pt x="9293" y="538045"/>
                  </a:cubicBezTo>
                  <a:cubicBezTo>
                    <a:pt x="-7332" y="531118"/>
                    <a:pt x="-3176" y="427208"/>
                    <a:pt x="34231" y="346852"/>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4" name="フリーフォーム 153">
              <a:extLst>
                <a:ext uri="{FF2B5EF4-FFF2-40B4-BE49-F238E27FC236}">
                  <a16:creationId xmlns:a16="http://schemas.microsoft.com/office/drawing/2014/main" id="{1C239ECB-33FB-FA91-6F2B-3E9373AFD871}"/>
                </a:ext>
              </a:extLst>
            </p:cNvPr>
            <p:cNvSpPr/>
            <p:nvPr/>
          </p:nvSpPr>
          <p:spPr>
            <a:xfrm>
              <a:off x="2060229" y="5035936"/>
              <a:ext cx="1408495" cy="982647"/>
            </a:xfrm>
            <a:custGeom>
              <a:avLst/>
              <a:gdLst>
                <a:gd name="connsiteX0" fmla="*/ 327602 w 1408495"/>
                <a:gd name="connsiteY0" fmla="*/ 9889 h 982647"/>
                <a:gd name="connsiteX1" fmla="*/ 660111 w 1408495"/>
                <a:gd name="connsiteY1" fmla="*/ 392275 h 982647"/>
                <a:gd name="connsiteX2" fmla="*/ 1225376 w 1408495"/>
                <a:gd name="connsiteY2" fmla="*/ 699846 h 982647"/>
                <a:gd name="connsiteX3" fmla="*/ 1408256 w 1408495"/>
                <a:gd name="connsiteY3" fmla="*/ 807911 h 982647"/>
                <a:gd name="connsiteX4" fmla="*/ 1250315 w 1408495"/>
                <a:gd name="connsiteY4" fmla="*/ 982479 h 982647"/>
                <a:gd name="connsiteX5" fmla="*/ 734926 w 1408495"/>
                <a:gd name="connsiteY5" fmla="*/ 774660 h 982647"/>
                <a:gd name="connsiteX6" fmla="*/ 28344 w 1408495"/>
                <a:gd name="connsiteY6" fmla="*/ 151206 h 982647"/>
                <a:gd name="connsiteX7" fmla="*/ 144722 w 1408495"/>
                <a:gd name="connsiteY7" fmla="*/ 192769 h 982647"/>
                <a:gd name="connsiteX8" fmla="*/ 194598 w 1408495"/>
                <a:gd name="connsiteY8" fmla="*/ 117955 h 982647"/>
                <a:gd name="connsiteX9" fmla="*/ 327602 w 1408495"/>
                <a:gd name="connsiteY9" fmla="*/ 9889 h 9826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08495" h="982647">
                  <a:moveTo>
                    <a:pt x="327602" y="9889"/>
                  </a:moveTo>
                  <a:cubicBezTo>
                    <a:pt x="405188" y="55609"/>
                    <a:pt x="510482" y="277282"/>
                    <a:pt x="660111" y="392275"/>
                  </a:cubicBezTo>
                  <a:cubicBezTo>
                    <a:pt x="809740" y="507268"/>
                    <a:pt x="1100685" y="630573"/>
                    <a:pt x="1225376" y="699846"/>
                  </a:cubicBezTo>
                  <a:cubicBezTo>
                    <a:pt x="1350067" y="769119"/>
                    <a:pt x="1404100" y="760806"/>
                    <a:pt x="1408256" y="807911"/>
                  </a:cubicBezTo>
                  <a:cubicBezTo>
                    <a:pt x="1412413" y="855017"/>
                    <a:pt x="1362537" y="988021"/>
                    <a:pt x="1250315" y="982479"/>
                  </a:cubicBezTo>
                  <a:cubicBezTo>
                    <a:pt x="1138093" y="976937"/>
                    <a:pt x="938588" y="913205"/>
                    <a:pt x="734926" y="774660"/>
                  </a:cubicBezTo>
                  <a:cubicBezTo>
                    <a:pt x="531264" y="636115"/>
                    <a:pt x="126711" y="248188"/>
                    <a:pt x="28344" y="151206"/>
                  </a:cubicBezTo>
                  <a:cubicBezTo>
                    <a:pt x="-70023" y="54224"/>
                    <a:pt x="117013" y="198311"/>
                    <a:pt x="144722" y="192769"/>
                  </a:cubicBezTo>
                  <a:cubicBezTo>
                    <a:pt x="172431" y="187227"/>
                    <a:pt x="162733" y="145664"/>
                    <a:pt x="194598" y="117955"/>
                  </a:cubicBezTo>
                  <a:cubicBezTo>
                    <a:pt x="226463" y="90246"/>
                    <a:pt x="250016" y="-35831"/>
                    <a:pt x="327602" y="9889"/>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5" name="フリーフォーム 154">
              <a:extLst>
                <a:ext uri="{FF2B5EF4-FFF2-40B4-BE49-F238E27FC236}">
                  <a16:creationId xmlns:a16="http://schemas.microsoft.com/office/drawing/2014/main" id="{E9C4B5E8-DEC8-2E39-56EC-221AE4EDF3D8}"/>
                </a:ext>
              </a:extLst>
            </p:cNvPr>
            <p:cNvSpPr/>
            <p:nvPr/>
          </p:nvSpPr>
          <p:spPr>
            <a:xfrm>
              <a:off x="6371542" y="5481609"/>
              <a:ext cx="1530606" cy="1317139"/>
            </a:xfrm>
            <a:custGeom>
              <a:avLst/>
              <a:gdLst>
                <a:gd name="connsiteX0" fmla="*/ 6398 w 1530606"/>
                <a:gd name="connsiteY0" fmla="*/ 137795 h 1317139"/>
                <a:gd name="connsiteX1" fmla="*/ 430347 w 1530606"/>
                <a:gd name="connsiteY1" fmla="*/ 13104 h 1317139"/>
                <a:gd name="connsiteX2" fmla="*/ 879234 w 1530606"/>
                <a:gd name="connsiteY2" fmla="*/ 453678 h 1317139"/>
                <a:gd name="connsiteX3" fmla="*/ 1527627 w 1530606"/>
                <a:gd name="connsiteY3" fmla="*/ 1276638 h 1317139"/>
                <a:gd name="connsiteX4" fmla="*/ 1095365 w 1530606"/>
                <a:gd name="connsiteY4" fmla="*/ 1110384 h 1317139"/>
                <a:gd name="connsiteX5" fmla="*/ 513474 w 1530606"/>
                <a:gd name="connsiteY5" fmla="*/ 412115 h 1317139"/>
                <a:gd name="connsiteX6" fmla="*/ 197591 w 1530606"/>
                <a:gd name="connsiteY6" fmla="*/ 362238 h 1317139"/>
                <a:gd name="connsiteX7" fmla="*/ 6398 w 1530606"/>
                <a:gd name="connsiteY7" fmla="*/ 137795 h 1317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30606" h="1317139">
                  <a:moveTo>
                    <a:pt x="6398" y="137795"/>
                  </a:moveTo>
                  <a:cubicBezTo>
                    <a:pt x="45191" y="79606"/>
                    <a:pt x="284874" y="-39543"/>
                    <a:pt x="430347" y="13104"/>
                  </a:cubicBezTo>
                  <a:cubicBezTo>
                    <a:pt x="575820" y="65751"/>
                    <a:pt x="696354" y="243089"/>
                    <a:pt x="879234" y="453678"/>
                  </a:cubicBezTo>
                  <a:cubicBezTo>
                    <a:pt x="1062114" y="664267"/>
                    <a:pt x="1491605" y="1167187"/>
                    <a:pt x="1527627" y="1276638"/>
                  </a:cubicBezTo>
                  <a:cubicBezTo>
                    <a:pt x="1563649" y="1386089"/>
                    <a:pt x="1264390" y="1254471"/>
                    <a:pt x="1095365" y="1110384"/>
                  </a:cubicBezTo>
                  <a:cubicBezTo>
                    <a:pt x="926340" y="966297"/>
                    <a:pt x="663103" y="536806"/>
                    <a:pt x="513474" y="412115"/>
                  </a:cubicBezTo>
                  <a:cubicBezTo>
                    <a:pt x="363845" y="287424"/>
                    <a:pt x="280718" y="406573"/>
                    <a:pt x="197591" y="362238"/>
                  </a:cubicBezTo>
                  <a:cubicBezTo>
                    <a:pt x="114464" y="317903"/>
                    <a:pt x="-32395" y="195984"/>
                    <a:pt x="6398" y="137795"/>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6" name="フリーフォーム 155">
              <a:extLst>
                <a:ext uri="{FF2B5EF4-FFF2-40B4-BE49-F238E27FC236}">
                  <a16:creationId xmlns:a16="http://schemas.microsoft.com/office/drawing/2014/main" id="{E9AD8B1B-B691-EEA9-F21D-43495A7939A6}"/>
                </a:ext>
              </a:extLst>
            </p:cNvPr>
            <p:cNvSpPr/>
            <p:nvPr/>
          </p:nvSpPr>
          <p:spPr>
            <a:xfrm>
              <a:off x="3678714" y="4519457"/>
              <a:ext cx="172880" cy="275894"/>
            </a:xfrm>
            <a:custGeom>
              <a:avLst/>
              <a:gdLst>
                <a:gd name="connsiteX0" fmla="*/ 2402 w 172880"/>
                <a:gd name="connsiteY0" fmla="*/ 42 h 275894"/>
                <a:gd name="connsiteX1" fmla="*/ 164282 w 172880"/>
                <a:gd name="connsiteY1" fmla="*/ 192547 h 275894"/>
                <a:gd name="connsiteX2" fmla="*/ 142406 w 172880"/>
                <a:gd name="connsiteY2" fmla="*/ 275674 h 275894"/>
                <a:gd name="connsiteX3" fmla="*/ 72404 w 172880"/>
                <a:gd name="connsiteY3" fmla="*/ 210047 h 275894"/>
                <a:gd name="connsiteX4" fmla="*/ 2402 w 172880"/>
                <a:gd name="connsiteY4" fmla="*/ 42 h 2758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880" h="275894">
                  <a:moveTo>
                    <a:pt x="2402" y="42"/>
                  </a:moveTo>
                  <a:cubicBezTo>
                    <a:pt x="17715" y="-2875"/>
                    <a:pt x="140948" y="146608"/>
                    <a:pt x="164282" y="192547"/>
                  </a:cubicBezTo>
                  <a:cubicBezTo>
                    <a:pt x="187616" y="238486"/>
                    <a:pt x="157719" y="272757"/>
                    <a:pt x="142406" y="275674"/>
                  </a:cubicBezTo>
                  <a:cubicBezTo>
                    <a:pt x="127093" y="278591"/>
                    <a:pt x="95738" y="252340"/>
                    <a:pt x="72404" y="210047"/>
                  </a:cubicBezTo>
                  <a:cubicBezTo>
                    <a:pt x="49070" y="167754"/>
                    <a:pt x="-12911" y="2959"/>
                    <a:pt x="2402" y="42"/>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7" name="フリーフォーム 156">
              <a:extLst>
                <a:ext uri="{FF2B5EF4-FFF2-40B4-BE49-F238E27FC236}">
                  <a16:creationId xmlns:a16="http://schemas.microsoft.com/office/drawing/2014/main" id="{B1772B7E-7D61-A293-EBC1-DA2F82146085}"/>
                </a:ext>
              </a:extLst>
            </p:cNvPr>
            <p:cNvSpPr/>
            <p:nvPr/>
          </p:nvSpPr>
          <p:spPr>
            <a:xfrm>
              <a:off x="3820755" y="4526519"/>
              <a:ext cx="536886" cy="601320"/>
            </a:xfrm>
            <a:custGeom>
              <a:avLst/>
              <a:gdLst>
                <a:gd name="connsiteX0" fmla="*/ 365 w 536886"/>
                <a:gd name="connsiteY0" fmla="*/ 62981 h 601320"/>
                <a:gd name="connsiteX1" fmla="*/ 219121 w 536886"/>
                <a:gd name="connsiteY1" fmla="*/ 10480 h 601320"/>
                <a:gd name="connsiteX2" fmla="*/ 490378 w 536886"/>
                <a:gd name="connsiteY2" fmla="*/ 268612 h 601320"/>
                <a:gd name="connsiteX3" fmla="*/ 529755 w 536886"/>
                <a:gd name="connsiteY3" fmla="*/ 570495 h 601320"/>
                <a:gd name="connsiteX4" fmla="*/ 411626 w 536886"/>
                <a:gd name="connsiteY4" fmla="*/ 566120 h 601320"/>
                <a:gd name="connsiteX5" fmla="*/ 324124 w 536886"/>
                <a:gd name="connsiteY5" fmla="*/ 347364 h 601320"/>
                <a:gd name="connsiteX6" fmla="*/ 367875 w 536886"/>
                <a:gd name="connsiteY6" fmla="*/ 312363 h 601320"/>
                <a:gd name="connsiteX7" fmla="*/ 324124 w 536886"/>
                <a:gd name="connsiteY7" fmla="*/ 185485 h 601320"/>
                <a:gd name="connsiteX8" fmla="*/ 170995 w 536886"/>
                <a:gd name="connsiteY8" fmla="*/ 181110 h 601320"/>
                <a:gd name="connsiteX9" fmla="*/ 365 w 536886"/>
                <a:gd name="connsiteY9" fmla="*/ 62981 h 601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6886" h="601320">
                  <a:moveTo>
                    <a:pt x="365" y="62981"/>
                  </a:moveTo>
                  <a:cubicBezTo>
                    <a:pt x="8386" y="34543"/>
                    <a:pt x="137452" y="-23792"/>
                    <a:pt x="219121" y="10480"/>
                  </a:cubicBezTo>
                  <a:cubicBezTo>
                    <a:pt x="300790" y="44752"/>
                    <a:pt x="438606" y="175276"/>
                    <a:pt x="490378" y="268612"/>
                  </a:cubicBezTo>
                  <a:cubicBezTo>
                    <a:pt x="542150" y="361948"/>
                    <a:pt x="542880" y="520910"/>
                    <a:pt x="529755" y="570495"/>
                  </a:cubicBezTo>
                  <a:cubicBezTo>
                    <a:pt x="516630" y="620080"/>
                    <a:pt x="445898" y="603309"/>
                    <a:pt x="411626" y="566120"/>
                  </a:cubicBezTo>
                  <a:cubicBezTo>
                    <a:pt x="377354" y="528932"/>
                    <a:pt x="331416" y="389657"/>
                    <a:pt x="324124" y="347364"/>
                  </a:cubicBezTo>
                  <a:cubicBezTo>
                    <a:pt x="316832" y="305071"/>
                    <a:pt x="367875" y="339343"/>
                    <a:pt x="367875" y="312363"/>
                  </a:cubicBezTo>
                  <a:cubicBezTo>
                    <a:pt x="367875" y="285383"/>
                    <a:pt x="356937" y="207361"/>
                    <a:pt x="324124" y="185485"/>
                  </a:cubicBezTo>
                  <a:cubicBezTo>
                    <a:pt x="291311" y="163610"/>
                    <a:pt x="223496" y="200798"/>
                    <a:pt x="170995" y="181110"/>
                  </a:cubicBezTo>
                  <a:cubicBezTo>
                    <a:pt x="118494" y="161422"/>
                    <a:pt x="-7656" y="91419"/>
                    <a:pt x="365" y="62981"/>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77" name="グループ化 176">
              <a:extLst>
                <a:ext uri="{FF2B5EF4-FFF2-40B4-BE49-F238E27FC236}">
                  <a16:creationId xmlns:a16="http://schemas.microsoft.com/office/drawing/2014/main" id="{64C9D309-26E7-42EC-8508-3D510C4C25FC}"/>
                </a:ext>
              </a:extLst>
            </p:cNvPr>
            <p:cNvGrpSpPr/>
            <p:nvPr/>
          </p:nvGrpSpPr>
          <p:grpSpPr>
            <a:xfrm>
              <a:off x="7577783" y="6928972"/>
              <a:ext cx="596014" cy="393965"/>
              <a:chOff x="3239060" y="5982346"/>
              <a:chExt cx="3657686" cy="2417735"/>
            </a:xfrm>
          </p:grpSpPr>
          <p:sp>
            <p:nvSpPr>
              <p:cNvPr id="179" name="フリーフォーム 178">
                <a:extLst>
                  <a:ext uri="{FF2B5EF4-FFF2-40B4-BE49-F238E27FC236}">
                    <a16:creationId xmlns:a16="http://schemas.microsoft.com/office/drawing/2014/main" id="{B270CB83-DEFB-247C-F11F-E9F40764CDC1}"/>
                  </a:ext>
                </a:extLst>
              </p:cNvPr>
              <p:cNvSpPr/>
              <p:nvPr/>
            </p:nvSpPr>
            <p:spPr>
              <a:xfrm>
                <a:off x="5300420" y="6323308"/>
                <a:ext cx="1596326" cy="2076773"/>
              </a:xfrm>
              <a:custGeom>
                <a:avLst/>
                <a:gdLst>
                  <a:gd name="connsiteX0" fmla="*/ 1596326 w 1596326"/>
                  <a:gd name="connsiteY0" fmla="*/ 0 h 2076773"/>
                  <a:gd name="connsiteX1" fmla="*/ 1332855 w 1596326"/>
                  <a:gd name="connsiteY1" fmla="*/ 449451 h 2076773"/>
                  <a:gd name="connsiteX2" fmla="*/ 929899 w 1596326"/>
                  <a:gd name="connsiteY2" fmla="*/ 790414 h 2076773"/>
                  <a:gd name="connsiteX3" fmla="*/ 619933 w 1596326"/>
                  <a:gd name="connsiteY3" fmla="*/ 1379350 h 2076773"/>
                  <a:gd name="connsiteX4" fmla="*/ 263472 w 1596326"/>
                  <a:gd name="connsiteY4" fmla="*/ 1828800 h 2076773"/>
                  <a:gd name="connsiteX5" fmla="*/ 0 w 1596326"/>
                  <a:gd name="connsiteY5" fmla="*/ 2076773 h 207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96326" h="2076773">
                    <a:moveTo>
                      <a:pt x="1596326" y="0"/>
                    </a:moveTo>
                    <a:cubicBezTo>
                      <a:pt x="1520126" y="158857"/>
                      <a:pt x="1443926" y="317715"/>
                      <a:pt x="1332855" y="449451"/>
                    </a:cubicBezTo>
                    <a:cubicBezTo>
                      <a:pt x="1221784" y="581187"/>
                      <a:pt x="1048719" y="635431"/>
                      <a:pt x="929899" y="790414"/>
                    </a:cubicBezTo>
                    <a:cubicBezTo>
                      <a:pt x="811079" y="945397"/>
                      <a:pt x="731004" y="1206286"/>
                      <a:pt x="619933" y="1379350"/>
                    </a:cubicBezTo>
                    <a:cubicBezTo>
                      <a:pt x="508862" y="1552414"/>
                      <a:pt x="366794" y="1712563"/>
                      <a:pt x="263472" y="1828800"/>
                    </a:cubicBezTo>
                    <a:cubicBezTo>
                      <a:pt x="160150" y="1945037"/>
                      <a:pt x="80075" y="2010905"/>
                      <a:pt x="0" y="207677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0" name="フリーフォーム 179">
                <a:extLst>
                  <a:ext uri="{FF2B5EF4-FFF2-40B4-BE49-F238E27FC236}">
                    <a16:creationId xmlns:a16="http://schemas.microsoft.com/office/drawing/2014/main" id="{DEF1A884-EE0A-D2D6-A995-4CAF044D5190}"/>
                  </a:ext>
                </a:extLst>
              </p:cNvPr>
              <p:cNvSpPr/>
              <p:nvPr/>
            </p:nvSpPr>
            <p:spPr>
              <a:xfrm>
                <a:off x="4348099" y="6788258"/>
                <a:ext cx="890328" cy="1538375"/>
              </a:xfrm>
              <a:custGeom>
                <a:avLst/>
                <a:gdLst>
                  <a:gd name="connsiteX0" fmla="*/ 425379 w 890328"/>
                  <a:gd name="connsiteY0" fmla="*/ 0 h 1538375"/>
                  <a:gd name="connsiteX1" fmla="*/ 68918 w 890328"/>
                  <a:gd name="connsiteY1" fmla="*/ 635430 h 1538375"/>
                  <a:gd name="connsiteX2" fmla="*/ 22423 w 890328"/>
                  <a:gd name="connsiteY2" fmla="*/ 852406 h 1538375"/>
                  <a:gd name="connsiteX3" fmla="*/ 332389 w 890328"/>
                  <a:gd name="connsiteY3" fmla="*/ 1177871 h 1538375"/>
                  <a:gd name="connsiteX4" fmla="*/ 750843 w 890328"/>
                  <a:gd name="connsiteY4" fmla="*/ 1487837 h 1538375"/>
                  <a:gd name="connsiteX5" fmla="*/ 890328 w 890328"/>
                  <a:gd name="connsiteY5" fmla="*/ 1534332 h 1538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90328" h="1538375">
                    <a:moveTo>
                      <a:pt x="425379" y="0"/>
                    </a:moveTo>
                    <a:cubicBezTo>
                      <a:pt x="280728" y="246681"/>
                      <a:pt x="136077" y="493362"/>
                      <a:pt x="68918" y="635430"/>
                    </a:cubicBezTo>
                    <a:cubicBezTo>
                      <a:pt x="1759" y="777498"/>
                      <a:pt x="-21489" y="761999"/>
                      <a:pt x="22423" y="852406"/>
                    </a:cubicBezTo>
                    <a:cubicBezTo>
                      <a:pt x="66335" y="942813"/>
                      <a:pt x="210986" y="1071966"/>
                      <a:pt x="332389" y="1177871"/>
                    </a:cubicBezTo>
                    <a:cubicBezTo>
                      <a:pt x="453792" y="1283776"/>
                      <a:pt x="657853" y="1428427"/>
                      <a:pt x="750843" y="1487837"/>
                    </a:cubicBezTo>
                    <a:cubicBezTo>
                      <a:pt x="843833" y="1547247"/>
                      <a:pt x="867080" y="1540789"/>
                      <a:pt x="890328" y="153433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1" name="フリーフォーム 180">
                <a:extLst>
                  <a:ext uri="{FF2B5EF4-FFF2-40B4-BE49-F238E27FC236}">
                    <a16:creationId xmlns:a16="http://schemas.microsoft.com/office/drawing/2014/main" id="{84AF38C4-03E1-D793-1079-A4C6B37B5B11}"/>
                  </a:ext>
                </a:extLst>
              </p:cNvPr>
              <p:cNvSpPr/>
              <p:nvPr/>
            </p:nvSpPr>
            <p:spPr>
              <a:xfrm>
                <a:off x="5005953" y="6470081"/>
                <a:ext cx="1239864" cy="318177"/>
              </a:xfrm>
              <a:custGeom>
                <a:avLst/>
                <a:gdLst>
                  <a:gd name="connsiteX0" fmla="*/ 0 w 1239864"/>
                  <a:gd name="connsiteY0" fmla="*/ 318177 h 318177"/>
                  <a:gd name="connsiteX1" fmla="*/ 588935 w 1239864"/>
                  <a:gd name="connsiteY1" fmla="*/ 23709 h 318177"/>
                  <a:gd name="connsiteX2" fmla="*/ 1239864 w 1239864"/>
                  <a:gd name="connsiteY2" fmla="*/ 39207 h 318177"/>
                </a:gdLst>
                <a:ahLst/>
                <a:cxnLst>
                  <a:cxn ang="0">
                    <a:pos x="connsiteX0" y="connsiteY0"/>
                  </a:cxn>
                  <a:cxn ang="0">
                    <a:pos x="connsiteX1" y="connsiteY1"/>
                  </a:cxn>
                  <a:cxn ang="0">
                    <a:pos x="connsiteX2" y="connsiteY2"/>
                  </a:cxn>
                </a:cxnLst>
                <a:rect l="l" t="t" r="r" b="b"/>
                <a:pathLst>
                  <a:path w="1239864" h="318177">
                    <a:moveTo>
                      <a:pt x="0" y="318177"/>
                    </a:moveTo>
                    <a:cubicBezTo>
                      <a:pt x="191145" y="194190"/>
                      <a:pt x="382291" y="70204"/>
                      <a:pt x="588935" y="23709"/>
                    </a:cubicBezTo>
                    <a:cubicBezTo>
                      <a:pt x="795579" y="-22786"/>
                      <a:pt x="1017721" y="8210"/>
                      <a:pt x="1239864" y="3920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2" name="フリーフォーム 181">
                <a:extLst>
                  <a:ext uri="{FF2B5EF4-FFF2-40B4-BE49-F238E27FC236}">
                    <a16:creationId xmlns:a16="http://schemas.microsoft.com/office/drawing/2014/main" id="{C310D134-D554-9311-42C1-D3C5CC779FA2}"/>
                  </a:ext>
                </a:extLst>
              </p:cNvPr>
              <p:cNvSpPr/>
              <p:nvPr/>
            </p:nvSpPr>
            <p:spPr>
              <a:xfrm>
                <a:off x="4912963" y="6803756"/>
                <a:ext cx="413210" cy="697424"/>
              </a:xfrm>
              <a:custGeom>
                <a:avLst/>
                <a:gdLst>
                  <a:gd name="connsiteX0" fmla="*/ 387457 w 413210"/>
                  <a:gd name="connsiteY0" fmla="*/ 0 h 697424"/>
                  <a:gd name="connsiteX1" fmla="*/ 371959 w 413210"/>
                  <a:gd name="connsiteY1" fmla="*/ 278969 h 697424"/>
                  <a:gd name="connsiteX2" fmla="*/ 0 w 413210"/>
                  <a:gd name="connsiteY2" fmla="*/ 697424 h 697424"/>
                </a:gdLst>
                <a:ahLst/>
                <a:cxnLst>
                  <a:cxn ang="0">
                    <a:pos x="connsiteX0" y="connsiteY0"/>
                  </a:cxn>
                  <a:cxn ang="0">
                    <a:pos x="connsiteX1" y="connsiteY1"/>
                  </a:cxn>
                  <a:cxn ang="0">
                    <a:pos x="connsiteX2" y="connsiteY2"/>
                  </a:cxn>
                </a:cxnLst>
                <a:rect l="l" t="t" r="r" b="b"/>
                <a:pathLst>
                  <a:path w="413210" h="697424">
                    <a:moveTo>
                      <a:pt x="387457" y="0"/>
                    </a:moveTo>
                    <a:cubicBezTo>
                      <a:pt x="411996" y="81366"/>
                      <a:pt x="436535" y="162732"/>
                      <a:pt x="371959" y="278969"/>
                    </a:cubicBezTo>
                    <a:cubicBezTo>
                      <a:pt x="307383" y="395206"/>
                      <a:pt x="153691" y="546315"/>
                      <a:pt x="0" y="69742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3" name="フリーフォーム 182">
                <a:extLst>
                  <a:ext uri="{FF2B5EF4-FFF2-40B4-BE49-F238E27FC236}">
                    <a16:creationId xmlns:a16="http://schemas.microsoft.com/office/drawing/2014/main" id="{CCED27B0-7994-419C-CDE7-8D20FB00B33D}"/>
                  </a:ext>
                </a:extLst>
              </p:cNvPr>
              <p:cNvSpPr/>
              <p:nvPr/>
            </p:nvSpPr>
            <p:spPr>
              <a:xfrm>
                <a:off x="5176434" y="7377193"/>
                <a:ext cx="46495" cy="542441"/>
              </a:xfrm>
              <a:custGeom>
                <a:avLst/>
                <a:gdLst>
                  <a:gd name="connsiteX0" fmla="*/ 0 w 46495"/>
                  <a:gd name="connsiteY0" fmla="*/ 0 h 542441"/>
                  <a:gd name="connsiteX1" fmla="*/ 46495 w 46495"/>
                  <a:gd name="connsiteY1" fmla="*/ 542441 h 542441"/>
                </a:gdLst>
                <a:ahLst/>
                <a:cxnLst>
                  <a:cxn ang="0">
                    <a:pos x="connsiteX0" y="connsiteY0"/>
                  </a:cxn>
                  <a:cxn ang="0">
                    <a:pos x="connsiteX1" y="connsiteY1"/>
                  </a:cxn>
                </a:cxnLst>
                <a:rect l="l" t="t" r="r" b="b"/>
                <a:pathLst>
                  <a:path w="46495" h="542441">
                    <a:moveTo>
                      <a:pt x="0" y="0"/>
                    </a:moveTo>
                    <a:lnTo>
                      <a:pt x="46495" y="542441"/>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4" name="フリーフォーム 183">
                <a:extLst>
                  <a:ext uri="{FF2B5EF4-FFF2-40B4-BE49-F238E27FC236}">
                    <a16:creationId xmlns:a16="http://schemas.microsoft.com/office/drawing/2014/main" id="{34A71FD9-AA99-1DEE-E876-CA01F131D248}"/>
                  </a:ext>
                </a:extLst>
              </p:cNvPr>
              <p:cNvSpPr/>
              <p:nvPr/>
            </p:nvSpPr>
            <p:spPr>
              <a:xfrm>
                <a:off x="5300420" y="7051729"/>
                <a:ext cx="433953" cy="92990"/>
              </a:xfrm>
              <a:custGeom>
                <a:avLst/>
                <a:gdLst>
                  <a:gd name="connsiteX0" fmla="*/ 0 w 433953"/>
                  <a:gd name="connsiteY0" fmla="*/ 0 h 92990"/>
                  <a:gd name="connsiteX1" fmla="*/ 433953 w 433953"/>
                  <a:gd name="connsiteY1" fmla="*/ 92990 h 92990"/>
                </a:gdLst>
                <a:ahLst/>
                <a:cxnLst>
                  <a:cxn ang="0">
                    <a:pos x="connsiteX0" y="connsiteY0"/>
                  </a:cxn>
                  <a:cxn ang="0">
                    <a:pos x="connsiteX1" y="connsiteY1"/>
                  </a:cxn>
                </a:cxnLst>
                <a:rect l="l" t="t" r="r" b="b"/>
                <a:pathLst>
                  <a:path w="433953" h="92990">
                    <a:moveTo>
                      <a:pt x="0" y="0"/>
                    </a:moveTo>
                    <a:lnTo>
                      <a:pt x="433953" y="9299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5" name="フリーフォーム 184">
                <a:extLst>
                  <a:ext uri="{FF2B5EF4-FFF2-40B4-BE49-F238E27FC236}">
                    <a16:creationId xmlns:a16="http://schemas.microsoft.com/office/drawing/2014/main" id="{7F1BB362-4EEA-845F-EDEA-B481BBE08B73}"/>
                  </a:ext>
                </a:extLst>
              </p:cNvPr>
              <p:cNvSpPr/>
              <p:nvPr/>
            </p:nvSpPr>
            <p:spPr>
              <a:xfrm>
                <a:off x="3239060" y="7113722"/>
                <a:ext cx="1069469" cy="1061567"/>
              </a:xfrm>
              <a:custGeom>
                <a:avLst/>
                <a:gdLst>
                  <a:gd name="connsiteX0" fmla="*/ 108574 w 1069469"/>
                  <a:gd name="connsiteY0" fmla="*/ 0 h 1061567"/>
                  <a:gd name="connsiteX1" fmla="*/ 86 w 1069469"/>
                  <a:gd name="connsiteY1" fmla="*/ 542441 h 1061567"/>
                  <a:gd name="connsiteX2" fmla="*/ 124072 w 1069469"/>
                  <a:gd name="connsiteY2" fmla="*/ 836909 h 1061567"/>
                  <a:gd name="connsiteX3" fmla="*/ 325550 w 1069469"/>
                  <a:gd name="connsiteY3" fmla="*/ 1007390 h 1061567"/>
                  <a:gd name="connsiteX4" fmla="*/ 697509 w 1069469"/>
                  <a:gd name="connsiteY4" fmla="*/ 1053885 h 1061567"/>
                  <a:gd name="connsiteX5" fmla="*/ 821496 w 1069469"/>
                  <a:gd name="connsiteY5" fmla="*/ 867905 h 1061567"/>
                  <a:gd name="connsiteX6" fmla="*/ 867991 w 1069469"/>
                  <a:gd name="connsiteY6" fmla="*/ 1007390 h 1061567"/>
                  <a:gd name="connsiteX7" fmla="*/ 1069469 w 1069469"/>
                  <a:gd name="connsiteY7" fmla="*/ 635431 h 10615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69469" h="1061567">
                    <a:moveTo>
                      <a:pt x="108574" y="0"/>
                    </a:moveTo>
                    <a:cubicBezTo>
                      <a:pt x="53038" y="201478"/>
                      <a:pt x="-2497" y="402956"/>
                      <a:pt x="86" y="542441"/>
                    </a:cubicBezTo>
                    <a:cubicBezTo>
                      <a:pt x="2669" y="681926"/>
                      <a:pt x="69828" y="759418"/>
                      <a:pt x="124072" y="836909"/>
                    </a:cubicBezTo>
                    <a:cubicBezTo>
                      <a:pt x="178316" y="914401"/>
                      <a:pt x="229977" y="971227"/>
                      <a:pt x="325550" y="1007390"/>
                    </a:cubicBezTo>
                    <a:cubicBezTo>
                      <a:pt x="421123" y="1043553"/>
                      <a:pt x="614851" y="1077132"/>
                      <a:pt x="697509" y="1053885"/>
                    </a:cubicBezTo>
                    <a:cubicBezTo>
                      <a:pt x="780167" y="1030638"/>
                      <a:pt x="793082" y="875654"/>
                      <a:pt x="821496" y="867905"/>
                    </a:cubicBezTo>
                    <a:cubicBezTo>
                      <a:pt x="849910" y="860156"/>
                      <a:pt x="826662" y="1046136"/>
                      <a:pt x="867991" y="1007390"/>
                    </a:cubicBezTo>
                    <a:cubicBezTo>
                      <a:pt x="909320" y="968644"/>
                      <a:pt x="989394" y="802037"/>
                      <a:pt x="1069469" y="63543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8" name="フリーフォーム 187">
                <a:extLst>
                  <a:ext uri="{FF2B5EF4-FFF2-40B4-BE49-F238E27FC236}">
                    <a16:creationId xmlns:a16="http://schemas.microsoft.com/office/drawing/2014/main" id="{6654DF0E-443F-4F40-4B74-F0CBFA021570}"/>
                  </a:ext>
                </a:extLst>
              </p:cNvPr>
              <p:cNvSpPr/>
              <p:nvPr/>
            </p:nvSpPr>
            <p:spPr>
              <a:xfrm>
                <a:off x="3673098" y="6819254"/>
                <a:ext cx="697424" cy="348372"/>
              </a:xfrm>
              <a:custGeom>
                <a:avLst/>
                <a:gdLst>
                  <a:gd name="connsiteX0" fmla="*/ 0 w 697424"/>
                  <a:gd name="connsiteY0" fmla="*/ 201478 h 348372"/>
                  <a:gd name="connsiteX1" fmla="*/ 495946 w 697424"/>
                  <a:gd name="connsiteY1" fmla="*/ 340963 h 348372"/>
                  <a:gd name="connsiteX2" fmla="*/ 697424 w 697424"/>
                  <a:gd name="connsiteY2" fmla="*/ 0 h 348372"/>
                </a:gdLst>
                <a:ahLst/>
                <a:cxnLst>
                  <a:cxn ang="0">
                    <a:pos x="connsiteX0" y="connsiteY0"/>
                  </a:cxn>
                  <a:cxn ang="0">
                    <a:pos x="connsiteX1" y="connsiteY1"/>
                  </a:cxn>
                  <a:cxn ang="0">
                    <a:pos x="connsiteX2" y="connsiteY2"/>
                  </a:cxn>
                </a:cxnLst>
                <a:rect l="l" t="t" r="r" b="b"/>
                <a:pathLst>
                  <a:path w="697424" h="348372">
                    <a:moveTo>
                      <a:pt x="0" y="201478"/>
                    </a:moveTo>
                    <a:cubicBezTo>
                      <a:pt x="189854" y="288010"/>
                      <a:pt x="379709" y="374543"/>
                      <a:pt x="495946" y="340963"/>
                    </a:cubicBezTo>
                    <a:cubicBezTo>
                      <a:pt x="612183" y="307383"/>
                      <a:pt x="654803" y="153691"/>
                      <a:pt x="697424"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0" name="フリーフォーム 189">
                <a:extLst>
                  <a:ext uri="{FF2B5EF4-FFF2-40B4-BE49-F238E27FC236}">
                    <a16:creationId xmlns:a16="http://schemas.microsoft.com/office/drawing/2014/main" id="{6679688F-A009-79D6-E0A1-4D9A92BAAEEC}"/>
                  </a:ext>
                </a:extLst>
              </p:cNvPr>
              <p:cNvSpPr/>
              <p:nvPr/>
            </p:nvSpPr>
            <p:spPr>
              <a:xfrm>
                <a:off x="5083444" y="5982346"/>
                <a:ext cx="1100380" cy="340962"/>
              </a:xfrm>
              <a:custGeom>
                <a:avLst/>
                <a:gdLst>
                  <a:gd name="connsiteX0" fmla="*/ 0 w 1100380"/>
                  <a:gd name="connsiteY0" fmla="*/ 340962 h 340962"/>
                  <a:gd name="connsiteX1" fmla="*/ 1100380 w 1100380"/>
                  <a:gd name="connsiteY1" fmla="*/ 0 h 340962"/>
                </a:gdLst>
                <a:ahLst/>
                <a:cxnLst>
                  <a:cxn ang="0">
                    <a:pos x="connsiteX0" y="connsiteY0"/>
                  </a:cxn>
                  <a:cxn ang="0">
                    <a:pos x="connsiteX1" y="connsiteY1"/>
                  </a:cxn>
                </a:cxnLst>
                <a:rect l="l" t="t" r="r" b="b"/>
                <a:pathLst>
                  <a:path w="1100380" h="340962">
                    <a:moveTo>
                      <a:pt x="0" y="340962"/>
                    </a:moveTo>
                    <a:lnTo>
                      <a:pt x="1100380" y="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91" name="フリーフォーム 190">
              <a:extLst>
                <a:ext uri="{FF2B5EF4-FFF2-40B4-BE49-F238E27FC236}">
                  <a16:creationId xmlns:a16="http://schemas.microsoft.com/office/drawing/2014/main" id="{AFE6983B-7DE4-D743-A086-0DE4E612810B}"/>
                </a:ext>
              </a:extLst>
            </p:cNvPr>
            <p:cNvSpPr/>
            <p:nvPr/>
          </p:nvSpPr>
          <p:spPr>
            <a:xfrm>
              <a:off x="7315200" y="6560545"/>
              <a:ext cx="247880" cy="258896"/>
            </a:xfrm>
            <a:custGeom>
              <a:avLst/>
              <a:gdLst>
                <a:gd name="connsiteX0" fmla="*/ 0 w 247880"/>
                <a:gd name="connsiteY0" fmla="*/ 0 h 258896"/>
                <a:gd name="connsiteX1" fmla="*/ 165253 w 247880"/>
                <a:gd name="connsiteY1" fmla="*/ 154236 h 258896"/>
                <a:gd name="connsiteX2" fmla="*/ 247880 w 247880"/>
                <a:gd name="connsiteY2" fmla="*/ 258896 h 258896"/>
              </a:gdLst>
              <a:ahLst/>
              <a:cxnLst>
                <a:cxn ang="0">
                  <a:pos x="connsiteX0" y="connsiteY0"/>
                </a:cxn>
                <a:cxn ang="0">
                  <a:pos x="connsiteX1" y="connsiteY1"/>
                </a:cxn>
                <a:cxn ang="0">
                  <a:pos x="connsiteX2" y="connsiteY2"/>
                </a:cxn>
              </a:cxnLst>
              <a:rect l="l" t="t" r="r" b="b"/>
              <a:pathLst>
                <a:path w="247880" h="258896">
                  <a:moveTo>
                    <a:pt x="0" y="0"/>
                  </a:moveTo>
                  <a:cubicBezTo>
                    <a:pt x="61970" y="55543"/>
                    <a:pt x="123940" y="111087"/>
                    <a:pt x="165253" y="154236"/>
                  </a:cubicBezTo>
                  <a:cubicBezTo>
                    <a:pt x="206566" y="197385"/>
                    <a:pt x="227223" y="228140"/>
                    <a:pt x="247880" y="25889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5" name="フリーフォーム 194">
              <a:extLst>
                <a:ext uri="{FF2B5EF4-FFF2-40B4-BE49-F238E27FC236}">
                  <a16:creationId xmlns:a16="http://schemas.microsoft.com/office/drawing/2014/main" id="{B8FB4D61-CABF-4C73-FFBC-816223D3A2A6}"/>
                </a:ext>
              </a:extLst>
            </p:cNvPr>
            <p:cNvSpPr/>
            <p:nvPr/>
          </p:nvSpPr>
          <p:spPr>
            <a:xfrm>
              <a:off x="7470365" y="6587089"/>
              <a:ext cx="744114" cy="683766"/>
            </a:xfrm>
            <a:custGeom>
              <a:avLst/>
              <a:gdLst>
                <a:gd name="connsiteX0" fmla="*/ 319611 w 744114"/>
                <a:gd name="connsiteY0" fmla="*/ 149412 h 683766"/>
                <a:gd name="connsiteX1" fmla="*/ 468339 w 744114"/>
                <a:gd name="connsiteY1" fmla="*/ 265089 h 683766"/>
                <a:gd name="connsiteX2" fmla="*/ 721727 w 744114"/>
                <a:gd name="connsiteY2" fmla="*/ 413817 h 683766"/>
                <a:gd name="connsiteX3" fmla="*/ 699693 w 744114"/>
                <a:gd name="connsiteY3" fmla="*/ 623137 h 683766"/>
                <a:gd name="connsiteX4" fmla="*/ 440796 w 744114"/>
                <a:gd name="connsiteY4" fmla="*/ 683730 h 683766"/>
                <a:gd name="connsiteX5" fmla="*/ 358170 w 744114"/>
                <a:gd name="connsiteY5" fmla="*/ 617629 h 683766"/>
                <a:gd name="connsiteX6" fmla="*/ 330628 w 744114"/>
                <a:gd name="connsiteY6" fmla="*/ 386274 h 683766"/>
                <a:gd name="connsiteX7" fmla="*/ 122 w 744114"/>
                <a:gd name="connsiteY7" fmla="*/ 6192 h 683766"/>
                <a:gd name="connsiteX8" fmla="*/ 319611 w 744114"/>
                <a:gd name="connsiteY8" fmla="*/ 149412 h 683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44114" h="683766">
                  <a:moveTo>
                    <a:pt x="319611" y="149412"/>
                  </a:moveTo>
                  <a:cubicBezTo>
                    <a:pt x="397647" y="192561"/>
                    <a:pt x="401320" y="221022"/>
                    <a:pt x="468339" y="265089"/>
                  </a:cubicBezTo>
                  <a:cubicBezTo>
                    <a:pt x="535358" y="309156"/>
                    <a:pt x="683168" y="354142"/>
                    <a:pt x="721727" y="413817"/>
                  </a:cubicBezTo>
                  <a:cubicBezTo>
                    <a:pt x="760286" y="473492"/>
                    <a:pt x="746515" y="578152"/>
                    <a:pt x="699693" y="623137"/>
                  </a:cubicBezTo>
                  <a:cubicBezTo>
                    <a:pt x="652871" y="668122"/>
                    <a:pt x="497716" y="684648"/>
                    <a:pt x="440796" y="683730"/>
                  </a:cubicBezTo>
                  <a:cubicBezTo>
                    <a:pt x="383876" y="682812"/>
                    <a:pt x="376531" y="667205"/>
                    <a:pt x="358170" y="617629"/>
                  </a:cubicBezTo>
                  <a:cubicBezTo>
                    <a:pt x="339809" y="568053"/>
                    <a:pt x="390303" y="488180"/>
                    <a:pt x="330628" y="386274"/>
                  </a:cubicBezTo>
                  <a:cubicBezTo>
                    <a:pt x="270953" y="284368"/>
                    <a:pt x="6548" y="42915"/>
                    <a:pt x="122" y="6192"/>
                  </a:cubicBezTo>
                  <a:cubicBezTo>
                    <a:pt x="-6304" y="-30531"/>
                    <a:pt x="241575" y="106263"/>
                    <a:pt x="319611" y="149412"/>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1" name="フリーフォーム 210">
              <a:extLst>
                <a:ext uri="{FF2B5EF4-FFF2-40B4-BE49-F238E27FC236}">
                  <a16:creationId xmlns:a16="http://schemas.microsoft.com/office/drawing/2014/main" id="{5DA537F9-610C-283F-7087-D2A9BD41F5D7}"/>
                </a:ext>
              </a:extLst>
            </p:cNvPr>
            <p:cNvSpPr/>
            <p:nvPr/>
          </p:nvSpPr>
          <p:spPr>
            <a:xfrm>
              <a:off x="3504025" y="11504428"/>
              <a:ext cx="1351784" cy="484878"/>
            </a:xfrm>
            <a:custGeom>
              <a:avLst/>
              <a:gdLst>
                <a:gd name="connsiteX0" fmla="*/ 759631 w 1351784"/>
                <a:gd name="connsiteY0" fmla="*/ 0 h 484878"/>
                <a:gd name="connsiteX1" fmla="*/ 632040 w 1351784"/>
                <a:gd name="connsiteY1" fmla="*/ 202019 h 484878"/>
                <a:gd name="connsiteX2" fmla="*/ 174840 w 1351784"/>
                <a:gd name="connsiteY2" fmla="*/ 255181 h 484878"/>
                <a:gd name="connsiteX3" fmla="*/ 57882 w 1351784"/>
                <a:gd name="connsiteY3" fmla="*/ 478465 h 484878"/>
                <a:gd name="connsiteX4" fmla="*/ 1057342 w 1351784"/>
                <a:gd name="connsiteY4" fmla="*/ 425302 h 484878"/>
                <a:gd name="connsiteX5" fmla="*/ 1323156 w 1351784"/>
                <a:gd name="connsiteY5" fmla="*/ 435935 h 484878"/>
                <a:gd name="connsiteX6" fmla="*/ 1344422 w 1351784"/>
                <a:gd name="connsiteY6" fmla="*/ 308344 h 484878"/>
                <a:gd name="connsiteX7" fmla="*/ 1323156 w 1351784"/>
                <a:gd name="connsiteY7" fmla="*/ 53163 h 484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51784" h="484878">
                  <a:moveTo>
                    <a:pt x="759631" y="0"/>
                  </a:moveTo>
                  <a:cubicBezTo>
                    <a:pt x="744568" y="79744"/>
                    <a:pt x="729505" y="159489"/>
                    <a:pt x="632040" y="202019"/>
                  </a:cubicBezTo>
                  <a:cubicBezTo>
                    <a:pt x="534575" y="244549"/>
                    <a:pt x="270533" y="209107"/>
                    <a:pt x="174840" y="255181"/>
                  </a:cubicBezTo>
                  <a:cubicBezTo>
                    <a:pt x="79147" y="301255"/>
                    <a:pt x="-89202" y="450112"/>
                    <a:pt x="57882" y="478465"/>
                  </a:cubicBezTo>
                  <a:cubicBezTo>
                    <a:pt x="204966" y="506818"/>
                    <a:pt x="846463" y="432390"/>
                    <a:pt x="1057342" y="425302"/>
                  </a:cubicBezTo>
                  <a:cubicBezTo>
                    <a:pt x="1268221" y="418214"/>
                    <a:pt x="1275309" y="455428"/>
                    <a:pt x="1323156" y="435935"/>
                  </a:cubicBezTo>
                  <a:cubicBezTo>
                    <a:pt x="1371003" y="416442"/>
                    <a:pt x="1344422" y="372139"/>
                    <a:pt x="1344422" y="308344"/>
                  </a:cubicBezTo>
                  <a:cubicBezTo>
                    <a:pt x="1344422" y="244549"/>
                    <a:pt x="1333789" y="148856"/>
                    <a:pt x="1323156" y="5316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3" name="フリーフォーム 212">
              <a:extLst>
                <a:ext uri="{FF2B5EF4-FFF2-40B4-BE49-F238E27FC236}">
                  <a16:creationId xmlns:a16="http://schemas.microsoft.com/office/drawing/2014/main" id="{27B3184F-7241-EECC-40CE-9DCDAB94FA0B}"/>
                </a:ext>
              </a:extLst>
            </p:cNvPr>
            <p:cNvSpPr/>
            <p:nvPr/>
          </p:nvSpPr>
          <p:spPr>
            <a:xfrm>
              <a:off x="5390707" y="11568223"/>
              <a:ext cx="1331734" cy="431947"/>
            </a:xfrm>
            <a:custGeom>
              <a:avLst/>
              <a:gdLst>
                <a:gd name="connsiteX0" fmla="*/ 0 w 1331734"/>
                <a:gd name="connsiteY0" fmla="*/ 10633 h 431947"/>
                <a:gd name="connsiteX1" fmla="*/ 106326 w 1331734"/>
                <a:gd name="connsiteY1" fmla="*/ 159489 h 431947"/>
                <a:gd name="connsiteX2" fmla="*/ 478465 w 1331734"/>
                <a:gd name="connsiteY2" fmla="*/ 276447 h 431947"/>
                <a:gd name="connsiteX3" fmla="*/ 850605 w 1331734"/>
                <a:gd name="connsiteY3" fmla="*/ 414670 h 431947"/>
                <a:gd name="connsiteX4" fmla="*/ 1275907 w 1331734"/>
                <a:gd name="connsiteY4" fmla="*/ 414670 h 431947"/>
                <a:gd name="connsiteX5" fmla="*/ 1265274 w 1331734"/>
                <a:gd name="connsiteY5" fmla="*/ 276447 h 431947"/>
                <a:gd name="connsiteX6" fmla="*/ 712381 w 1331734"/>
                <a:gd name="connsiteY6" fmla="*/ 0 h 431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31734" h="431947">
                  <a:moveTo>
                    <a:pt x="0" y="10633"/>
                  </a:moveTo>
                  <a:cubicBezTo>
                    <a:pt x="13291" y="62910"/>
                    <a:pt x="26582" y="115187"/>
                    <a:pt x="106326" y="159489"/>
                  </a:cubicBezTo>
                  <a:cubicBezTo>
                    <a:pt x="186070" y="203791"/>
                    <a:pt x="354419" y="233917"/>
                    <a:pt x="478465" y="276447"/>
                  </a:cubicBezTo>
                  <a:cubicBezTo>
                    <a:pt x="602511" y="318977"/>
                    <a:pt x="717698" y="391633"/>
                    <a:pt x="850605" y="414670"/>
                  </a:cubicBezTo>
                  <a:cubicBezTo>
                    <a:pt x="983512" y="437707"/>
                    <a:pt x="1206796" y="437707"/>
                    <a:pt x="1275907" y="414670"/>
                  </a:cubicBezTo>
                  <a:cubicBezTo>
                    <a:pt x="1345018" y="391633"/>
                    <a:pt x="1359195" y="345559"/>
                    <a:pt x="1265274" y="276447"/>
                  </a:cubicBezTo>
                  <a:cubicBezTo>
                    <a:pt x="1171353" y="207335"/>
                    <a:pt x="941867" y="103667"/>
                    <a:pt x="712381"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4" name="フリーフォーム 213">
              <a:extLst>
                <a:ext uri="{FF2B5EF4-FFF2-40B4-BE49-F238E27FC236}">
                  <a16:creationId xmlns:a16="http://schemas.microsoft.com/office/drawing/2014/main" id="{EF2359DB-0D5E-48B8-6CF9-FADB85158546}"/>
                </a:ext>
              </a:extLst>
            </p:cNvPr>
            <p:cNvSpPr/>
            <p:nvPr/>
          </p:nvSpPr>
          <p:spPr>
            <a:xfrm>
              <a:off x="3838353" y="11621386"/>
              <a:ext cx="425303" cy="191386"/>
            </a:xfrm>
            <a:custGeom>
              <a:avLst/>
              <a:gdLst>
                <a:gd name="connsiteX0" fmla="*/ 0 w 425303"/>
                <a:gd name="connsiteY0" fmla="*/ 191386 h 191386"/>
                <a:gd name="connsiteX1" fmla="*/ 308345 w 425303"/>
                <a:gd name="connsiteY1" fmla="*/ 127591 h 191386"/>
                <a:gd name="connsiteX2" fmla="*/ 425303 w 425303"/>
                <a:gd name="connsiteY2" fmla="*/ 0 h 191386"/>
              </a:gdLst>
              <a:ahLst/>
              <a:cxnLst>
                <a:cxn ang="0">
                  <a:pos x="connsiteX0" y="connsiteY0"/>
                </a:cxn>
                <a:cxn ang="0">
                  <a:pos x="connsiteX1" y="connsiteY1"/>
                </a:cxn>
                <a:cxn ang="0">
                  <a:pos x="connsiteX2" y="connsiteY2"/>
                </a:cxn>
              </a:cxnLst>
              <a:rect l="l" t="t" r="r" b="b"/>
              <a:pathLst>
                <a:path w="425303" h="191386">
                  <a:moveTo>
                    <a:pt x="0" y="191386"/>
                  </a:moveTo>
                  <a:cubicBezTo>
                    <a:pt x="118730" y="175437"/>
                    <a:pt x="237461" y="159489"/>
                    <a:pt x="308345" y="127591"/>
                  </a:cubicBezTo>
                  <a:cubicBezTo>
                    <a:pt x="379229" y="95693"/>
                    <a:pt x="402266" y="47846"/>
                    <a:pt x="425303"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5" name="フリーフォーム 214">
              <a:extLst>
                <a:ext uri="{FF2B5EF4-FFF2-40B4-BE49-F238E27FC236}">
                  <a16:creationId xmlns:a16="http://schemas.microsoft.com/office/drawing/2014/main" id="{8A64E5B5-09F4-462B-5E28-A51091241CE5}"/>
                </a:ext>
              </a:extLst>
            </p:cNvPr>
            <p:cNvSpPr/>
            <p:nvPr/>
          </p:nvSpPr>
          <p:spPr>
            <a:xfrm>
              <a:off x="5890437" y="11610753"/>
              <a:ext cx="510363" cy="233917"/>
            </a:xfrm>
            <a:custGeom>
              <a:avLst/>
              <a:gdLst>
                <a:gd name="connsiteX0" fmla="*/ 0 w 510363"/>
                <a:gd name="connsiteY0" fmla="*/ 0 h 233917"/>
                <a:gd name="connsiteX1" fmla="*/ 297712 w 510363"/>
                <a:gd name="connsiteY1" fmla="*/ 116959 h 233917"/>
                <a:gd name="connsiteX2" fmla="*/ 510363 w 510363"/>
                <a:gd name="connsiteY2" fmla="*/ 233917 h 233917"/>
              </a:gdLst>
              <a:ahLst/>
              <a:cxnLst>
                <a:cxn ang="0">
                  <a:pos x="connsiteX0" y="connsiteY0"/>
                </a:cxn>
                <a:cxn ang="0">
                  <a:pos x="connsiteX1" y="connsiteY1"/>
                </a:cxn>
                <a:cxn ang="0">
                  <a:pos x="connsiteX2" y="connsiteY2"/>
                </a:cxn>
              </a:cxnLst>
              <a:rect l="l" t="t" r="r" b="b"/>
              <a:pathLst>
                <a:path w="510363" h="233917">
                  <a:moveTo>
                    <a:pt x="0" y="0"/>
                  </a:moveTo>
                  <a:cubicBezTo>
                    <a:pt x="106326" y="38986"/>
                    <a:pt x="212652" y="77973"/>
                    <a:pt x="297712" y="116959"/>
                  </a:cubicBezTo>
                  <a:cubicBezTo>
                    <a:pt x="382773" y="155945"/>
                    <a:pt x="446568" y="194931"/>
                    <a:pt x="510363" y="233917"/>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1" name="フリーフォーム 220">
              <a:extLst>
                <a:ext uri="{FF2B5EF4-FFF2-40B4-BE49-F238E27FC236}">
                  <a16:creationId xmlns:a16="http://schemas.microsoft.com/office/drawing/2014/main" id="{C7DAECD0-FA04-0E9A-572F-3DA37CE5750B}"/>
                </a:ext>
              </a:extLst>
            </p:cNvPr>
            <p:cNvSpPr/>
            <p:nvPr/>
          </p:nvSpPr>
          <p:spPr>
            <a:xfrm>
              <a:off x="3523111" y="11940363"/>
              <a:ext cx="1351792" cy="153610"/>
            </a:xfrm>
            <a:custGeom>
              <a:avLst/>
              <a:gdLst>
                <a:gd name="connsiteX0" fmla="*/ 6898 w 1351792"/>
                <a:gd name="connsiteY0" fmla="*/ 21265 h 153610"/>
                <a:gd name="connsiteX1" fmla="*/ 38796 w 1351792"/>
                <a:gd name="connsiteY1" fmla="*/ 138223 h 153610"/>
                <a:gd name="connsiteX2" fmla="*/ 304610 w 1351792"/>
                <a:gd name="connsiteY2" fmla="*/ 148856 h 153610"/>
                <a:gd name="connsiteX3" fmla="*/ 1229642 w 1351792"/>
                <a:gd name="connsiteY3" fmla="*/ 106325 h 153610"/>
                <a:gd name="connsiteX4" fmla="*/ 1314703 w 1351792"/>
                <a:gd name="connsiteY4" fmla="*/ 0 h 153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1792" h="153610">
                  <a:moveTo>
                    <a:pt x="6898" y="21265"/>
                  </a:moveTo>
                  <a:cubicBezTo>
                    <a:pt x="-1963" y="69111"/>
                    <a:pt x="-10823" y="116958"/>
                    <a:pt x="38796" y="138223"/>
                  </a:cubicBezTo>
                  <a:cubicBezTo>
                    <a:pt x="88415" y="159488"/>
                    <a:pt x="106136" y="154172"/>
                    <a:pt x="304610" y="148856"/>
                  </a:cubicBezTo>
                  <a:cubicBezTo>
                    <a:pt x="503084" y="143540"/>
                    <a:pt x="1061293" y="131134"/>
                    <a:pt x="1229642" y="106325"/>
                  </a:cubicBezTo>
                  <a:cubicBezTo>
                    <a:pt x="1397991" y="81516"/>
                    <a:pt x="1356347" y="40758"/>
                    <a:pt x="1314703"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2" name="フリーフォーム 221">
              <a:extLst>
                <a:ext uri="{FF2B5EF4-FFF2-40B4-BE49-F238E27FC236}">
                  <a16:creationId xmlns:a16="http://schemas.microsoft.com/office/drawing/2014/main" id="{7FC74167-ADB1-37C1-6085-BBE9FF3F7540}"/>
                </a:ext>
              </a:extLst>
            </p:cNvPr>
            <p:cNvSpPr/>
            <p:nvPr/>
          </p:nvSpPr>
          <p:spPr>
            <a:xfrm>
              <a:off x="5407259" y="11610753"/>
              <a:ext cx="1312518" cy="493853"/>
            </a:xfrm>
            <a:custGeom>
              <a:avLst/>
              <a:gdLst>
                <a:gd name="connsiteX0" fmla="*/ 15346 w 1312518"/>
                <a:gd name="connsiteY0" fmla="*/ 0 h 493853"/>
                <a:gd name="connsiteX1" fmla="*/ 15346 w 1312518"/>
                <a:gd name="connsiteY1" fmla="*/ 212652 h 493853"/>
                <a:gd name="connsiteX2" fmla="*/ 174834 w 1312518"/>
                <a:gd name="connsiteY2" fmla="*/ 233917 h 493853"/>
                <a:gd name="connsiteX3" fmla="*/ 472546 w 1312518"/>
                <a:gd name="connsiteY3" fmla="*/ 361507 h 493853"/>
                <a:gd name="connsiteX4" fmla="*/ 887215 w 1312518"/>
                <a:gd name="connsiteY4" fmla="*/ 478466 h 493853"/>
                <a:gd name="connsiteX5" fmla="*/ 1078601 w 1312518"/>
                <a:gd name="connsiteY5" fmla="*/ 489098 h 493853"/>
                <a:gd name="connsiteX6" fmla="*/ 1269988 w 1312518"/>
                <a:gd name="connsiteY6" fmla="*/ 446568 h 493853"/>
                <a:gd name="connsiteX7" fmla="*/ 1312518 w 1312518"/>
                <a:gd name="connsiteY7" fmla="*/ 350875 h 493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12518" h="493853">
                  <a:moveTo>
                    <a:pt x="15346" y="0"/>
                  </a:moveTo>
                  <a:cubicBezTo>
                    <a:pt x="2055" y="86833"/>
                    <a:pt x="-11235" y="173666"/>
                    <a:pt x="15346" y="212652"/>
                  </a:cubicBezTo>
                  <a:cubicBezTo>
                    <a:pt x="41927" y="251638"/>
                    <a:pt x="98634" y="209108"/>
                    <a:pt x="174834" y="233917"/>
                  </a:cubicBezTo>
                  <a:cubicBezTo>
                    <a:pt x="251034" y="258726"/>
                    <a:pt x="353816" y="320749"/>
                    <a:pt x="472546" y="361507"/>
                  </a:cubicBezTo>
                  <a:cubicBezTo>
                    <a:pt x="591276" y="402265"/>
                    <a:pt x="786206" y="457201"/>
                    <a:pt x="887215" y="478466"/>
                  </a:cubicBezTo>
                  <a:cubicBezTo>
                    <a:pt x="988224" y="499731"/>
                    <a:pt x="1014806" y="494414"/>
                    <a:pt x="1078601" y="489098"/>
                  </a:cubicBezTo>
                  <a:cubicBezTo>
                    <a:pt x="1142396" y="483782"/>
                    <a:pt x="1231002" y="469605"/>
                    <a:pt x="1269988" y="446568"/>
                  </a:cubicBezTo>
                  <a:cubicBezTo>
                    <a:pt x="1308974" y="423531"/>
                    <a:pt x="1310746" y="387203"/>
                    <a:pt x="1312518" y="35087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9" name="フリーフォーム 228">
              <a:extLst>
                <a:ext uri="{FF2B5EF4-FFF2-40B4-BE49-F238E27FC236}">
                  <a16:creationId xmlns:a16="http://schemas.microsoft.com/office/drawing/2014/main" id="{E496768D-6EB5-8E72-9C58-19B613C18947}"/>
                </a:ext>
              </a:extLst>
            </p:cNvPr>
            <p:cNvSpPr/>
            <p:nvPr/>
          </p:nvSpPr>
          <p:spPr>
            <a:xfrm>
              <a:off x="7752938" y="6689414"/>
              <a:ext cx="400487" cy="215642"/>
            </a:xfrm>
            <a:custGeom>
              <a:avLst/>
              <a:gdLst>
                <a:gd name="connsiteX0" fmla="*/ 0 w 400487"/>
                <a:gd name="connsiteY0" fmla="*/ 0 h 215642"/>
                <a:gd name="connsiteX1" fmla="*/ 100853 w 400487"/>
                <a:gd name="connsiteY1" fmla="*/ 80683 h 215642"/>
                <a:gd name="connsiteX2" fmla="*/ 369795 w 400487"/>
                <a:gd name="connsiteY2" fmla="*/ 194983 h 215642"/>
                <a:gd name="connsiteX3" fmla="*/ 383242 w 400487"/>
                <a:gd name="connsiteY3" fmla="*/ 215153 h 215642"/>
              </a:gdLst>
              <a:ahLst/>
              <a:cxnLst>
                <a:cxn ang="0">
                  <a:pos x="connsiteX0" y="connsiteY0"/>
                </a:cxn>
                <a:cxn ang="0">
                  <a:pos x="connsiteX1" y="connsiteY1"/>
                </a:cxn>
                <a:cxn ang="0">
                  <a:pos x="connsiteX2" y="connsiteY2"/>
                </a:cxn>
                <a:cxn ang="0">
                  <a:pos x="connsiteX3" y="connsiteY3"/>
                </a:cxn>
              </a:cxnLst>
              <a:rect l="l" t="t" r="r" b="b"/>
              <a:pathLst>
                <a:path w="400487" h="215642">
                  <a:moveTo>
                    <a:pt x="0" y="0"/>
                  </a:moveTo>
                  <a:cubicBezTo>
                    <a:pt x="19610" y="24093"/>
                    <a:pt x="39221" y="48186"/>
                    <a:pt x="100853" y="80683"/>
                  </a:cubicBezTo>
                  <a:cubicBezTo>
                    <a:pt x="162485" y="113180"/>
                    <a:pt x="369795" y="194983"/>
                    <a:pt x="369795" y="194983"/>
                  </a:cubicBezTo>
                  <a:cubicBezTo>
                    <a:pt x="416860" y="217395"/>
                    <a:pt x="400051" y="216274"/>
                    <a:pt x="383242" y="21515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0" name="フリーフォーム 229">
              <a:extLst>
                <a:ext uri="{FF2B5EF4-FFF2-40B4-BE49-F238E27FC236}">
                  <a16:creationId xmlns:a16="http://schemas.microsoft.com/office/drawing/2014/main" id="{EC13BD05-337B-1209-8135-E5D5E625BC73}"/>
                </a:ext>
              </a:extLst>
            </p:cNvPr>
            <p:cNvSpPr/>
            <p:nvPr/>
          </p:nvSpPr>
          <p:spPr>
            <a:xfrm>
              <a:off x="7570694" y="6837829"/>
              <a:ext cx="118226" cy="194983"/>
            </a:xfrm>
            <a:custGeom>
              <a:avLst/>
              <a:gdLst>
                <a:gd name="connsiteX0" fmla="*/ 0 w 118226"/>
                <a:gd name="connsiteY0" fmla="*/ 0 h 194983"/>
                <a:gd name="connsiteX1" fmla="*/ 114300 w 118226"/>
                <a:gd name="connsiteY1" fmla="*/ 73959 h 194983"/>
                <a:gd name="connsiteX2" fmla="*/ 80682 w 118226"/>
                <a:gd name="connsiteY2" fmla="*/ 194983 h 194983"/>
              </a:gdLst>
              <a:ahLst/>
              <a:cxnLst>
                <a:cxn ang="0">
                  <a:pos x="connsiteX0" y="connsiteY0"/>
                </a:cxn>
                <a:cxn ang="0">
                  <a:pos x="connsiteX1" y="connsiteY1"/>
                </a:cxn>
                <a:cxn ang="0">
                  <a:pos x="connsiteX2" y="connsiteY2"/>
                </a:cxn>
              </a:cxnLst>
              <a:rect l="l" t="t" r="r" b="b"/>
              <a:pathLst>
                <a:path w="118226" h="194983">
                  <a:moveTo>
                    <a:pt x="0" y="0"/>
                  </a:moveTo>
                  <a:cubicBezTo>
                    <a:pt x="50426" y="20731"/>
                    <a:pt x="100853" y="41462"/>
                    <a:pt x="114300" y="73959"/>
                  </a:cubicBezTo>
                  <a:cubicBezTo>
                    <a:pt x="127747" y="106456"/>
                    <a:pt x="104214" y="150719"/>
                    <a:pt x="80682" y="19498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フリーフォーム 1">
              <a:extLst>
                <a:ext uri="{FF2B5EF4-FFF2-40B4-BE49-F238E27FC236}">
                  <a16:creationId xmlns:a16="http://schemas.microsoft.com/office/drawing/2014/main" id="{977B0B11-FC5C-8BCB-DFF2-97BE29C3776F}"/>
                </a:ext>
              </a:extLst>
            </p:cNvPr>
            <p:cNvSpPr/>
            <p:nvPr/>
          </p:nvSpPr>
          <p:spPr>
            <a:xfrm>
              <a:off x="4670701" y="4985129"/>
              <a:ext cx="549292" cy="756978"/>
            </a:xfrm>
            <a:custGeom>
              <a:avLst/>
              <a:gdLst>
                <a:gd name="connsiteX0" fmla="*/ 532895 w 549292"/>
                <a:gd name="connsiteY0" fmla="*/ 1650 h 756978"/>
                <a:gd name="connsiteX1" fmla="*/ 419773 w 549292"/>
                <a:gd name="connsiteY1" fmla="*/ 284455 h 756978"/>
                <a:gd name="connsiteX2" fmla="*/ 419773 w 549292"/>
                <a:gd name="connsiteY2" fmla="*/ 567259 h 756978"/>
                <a:gd name="connsiteX3" fmla="*/ 278371 w 549292"/>
                <a:gd name="connsiteY3" fmla="*/ 755795 h 756978"/>
                <a:gd name="connsiteX4" fmla="*/ 155823 w 549292"/>
                <a:gd name="connsiteY4" fmla="*/ 623819 h 756978"/>
                <a:gd name="connsiteX5" fmla="*/ 14421 w 549292"/>
                <a:gd name="connsiteY5" fmla="*/ 190186 h 756978"/>
                <a:gd name="connsiteX6" fmla="*/ 532895 w 549292"/>
                <a:gd name="connsiteY6" fmla="*/ 1650 h 7569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9292" h="756978">
                  <a:moveTo>
                    <a:pt x="532895" y="1650"/>
                  </a:moveTo>
                  <a:cubicBezTo>
                    <a:pt x="600454" y="17362"/>
                    <a:pt x="438627" y="190187"/>
                    <a:pt x="419773" y="284455"/>
                  </a:cubicBezTo>
                  <a:cubicBezTo>
                    <a:pt x="400919" y="378723"/>
                    <a:pt x="443340" y="488702"/>
                    <a:pt x="419773" y="567259"/>
                  </a:cubicBezTo>
                  <a:cubicBezTo>
                    <a:pt x="396206" y="645816"/>
                    <a:pt x="322363" y="746368"/>
                    <a:pt x="278371" y="755795"/>
                  </a:cubicBezTo>
                  <a:cubicBezTo>
                    <a:pt x="234379" y="765222"/>
                    <a:pt x="199815" y="718087"/>
                    <a:pt x="155823" y="623819"/>
                  </a:cubicBezTo>
                  <a:cubicBezTo>
                    <a:pt x="111831" y="529551"/>
                    <a:pt x="-48424" y="295452"/>
                    <a:pt x="14421" y="190186"/>
                  </a:cubicBezTo>
                  <a:cubicBezTo>
                    <a:pt x="77266" y="84920"/>
                    <a:pt x="465336" y="-14062"/>
                    <a:pt x="532895" y="1650"/>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45" name="グループ化 144">
              <a:extLst>
                <a:ext uri="{FF2B5EF4-FFF2-40B4-BE49-F238E27FC236}">
                  <a16:creationId xmlns:a16="http://schemas.microsoft.com/office/drawing/2014/main" id="{5593C190-9213-AEB2-AA5E-AF18FC549DC9}"/>
                </a:ext>
              </a:extLst>
            </p:cNvPr>
            <p:cNvGrpSpPr/>
            <p:nvPr/>
          </p:nvGrpSpPr>
          <p:grpSpPr>
            <a:xfrm>
              <a:off x="6967803" y="760579"/>
              <a:ext cx="1646657" cy="5515526"/>
              <a:chOff x="7246620" y="731520"/>
              <a:chExt cx="1646657" cy="5515526"/>
            </a:xfrm>
          </p:grpSpPr>
          <p:grpSp>
            <p:nvGrpSpPr>
              <p:cNvPr id="142" name="グループ化 141">
                <a:extLst>
                  <a:ext uri="{FF2B5EF4-FFF2-40B4-BE49-F238E27FC236}">
                    <a16:creationId xmlns:a16="http://schemas.microsoft.com/office/drawing/2014/main" id="{D03A35FD-4CDE-506E-B260-9FE101ACBAA3}"/>
                  </a:ext>
                </a:extLst>
              </p:cNvPr>
              <p:cNvGrpSpPr/>
              <p:nvPr/>
            </p:nvGrpSpPr>
            <p:grpSpPr>
              <a:xfrm>
                <a:off x="7246620" y="731520"/>
                <a:ext cx="1037908" cy="1638258"/>
                <a:chOff x="7246620" y="731520"/>
                <a:chExt cx="1037908" cy="1638258"/>
              </a:xfrm>
            </p:grpSpPr>
            <p:sp>
              <p:nvSpPr>
                <p:cNvPr id="3" name="フリーフォーム 2">
                  <a:extLst>
                    <a:ext uri="{FF2B5EF4-FFF2-40B4-BE49-F238E27FC236}">
                      <a16:creationId xmlns:a16="http://schemas.microsoft.com/office/drawing/2014/main" id="{79EED574-1FAA-C9EE-9702-CA4AB489DFA8}"/>
                    </a:ext>
                  </a:extLst>
                </p:cNvPr>
                <p:cNvSpPr/>
                <p:nvPr/>
              </p:nvSpPr>
              <p:spPr>
                <a:xfrm>
                  <a:off x="7246620" y="731520"/>
                  <a:ext cx="434340" cy="701283"/>
                </a:xfrm>
                <a:custGeom>
                  <a:avLst/>
                  <a:gdLst>
                    <a:gd name="connsiteX0" fmla="*/ 0 w 434340"/>
                    <a:gd name="connsiteY0" fmla="*/ 0 h 701283"/>
                    <a:gd name="connsiteX1" fmla="*/ 274320 w 434340"/>
                    <a:gd name="connsiteY1" fmla="*/ 685800 h 701283"/>
                    <a:gd name="connsiteX2" fmla="*/ 434340 w 434340"/>
                    <a:gd name="connsiteY2" fmla="*/ 411480 h 701283"/>
                  </a:gdLst>
                  <a:ahLst/>
                  <a:cxnLst>
                    <a:cxn ang="0">
                      <a:pos x="connsiteX0" y="connsiteY0"/>
                    </a:cxn>
                    <a:cxn ang="0">
                      <a:pos x="connsiteX1" y="connsiteY1"/>
                    </a:cxn>
                    <a:cxn ang="0">
                      <a:pos x="connsiteX2" y="connsiteY2"/>
                    </a:cxn>
                  </a:cxnLst>
                  <a:rect l="l" t="t" r="r" b="b"/>
                  <a:pathLst>
                    <a:path w="434340" h="701283">
                      <a:moveTo>
                        <a:pt x="0" y="0"/>
                      </a:moveTo>
                      <a:cubicBezTo>
                        <a:pt x="100965" y="308610"/>
                        <a:pt x="201930" y="617220"/>
                        <a:pt x="274320" y="685800"/>
                      </a:cubicBezTo>
                      <a:cubicBezTo>
                        <a:pt x="346710" y="754380"/>
                        <a:pt x="390525" y="582930"/>
                        <a:pt x="434340" y="4114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フリーフォーム 42">
                  <a:extLst>
                    <a:ext uri="{FF2B5EF4-FFF2-40B4-BE49-F238E27FC236}">
                      <a16:creationId xmlns:a16="http://schemas.microsoft.com/office/drawing/2014/main" id="{99C780C6-AF2E-CBAF-B3C2-9F2BE2C95A35}"/>
                    </a:ext>
                  </a:extLst>
                </p:cNvPr>
                <p:cNvSpPr/>
                <p:nvPr/>
              </p:nvSpPr>
              <p:spPr>
                <a:xfrm>
                  <a:off x="7863840" y="800100"/>
                  <a:ext cx="219318" cy="525780"/>
                </a:xfrm>
                <a:custGeom>
                  <a:avLst/>
                  <a:gdLst>
                    <a:gd name="connsiteX0" fmla="*/ 0 w 219318"/>
                    <a:gd name="connsiteY0" fmla="*/ 0 h 525780"/>
                    <a:gd name="connsiteX1" fmla="*/ 205740 w 219318"/>
                    <a:gd name="connsiteY1" fmla="*/ 342900 h 525780"/>
                    <a:gd name="connsiteX2" fmla="*/ 182880 w 219318"/>
                    <a:gd name="connsiteY2" fmla="*/ 525780 h 525780"/>
                  </a:gdLst>
                  <a:ahLst/>
                  <a:cxnLst>
                    <a:cxn ang="0">
                      <a:pos x="connsiteX0" y="connsiteY0"/>
                    </a:cxn>
                    <a:cxn ang="0">
                      <a:pos x="connsiteX1" y="connsiteY1"/>
                    </a:cxn>
                    <a:cxn ang="0">
                      <a:pos x="connsiteX2" y="connsiteY2"/>
                    </a:cxn>
                  </a:cxnLst>
                  <a:rect l="l" t="t" r="r" b="b"/>
                  <a:pathLst>
                    <a:path w="219318" h="525780">
                      <a:moveTo>
                        <a:pt x="0" y="0"/>
                      </a:moveTo>
                      <a:cubicBezTo>
                        <a:pt x="87630" y="127635"/>
                        <a:pt x="175260" y="255270"/>
                        <a:pt x="205740" y="342900"/>
                      </a:cubicBezTo>
                      <a:cubicBezTo>
                        <a:pt x="236220" y="430530"/>
                        <a:pt x="209550" y="478155"/>
                        <a:pt x="182880" y="5257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フリーフォーム 43">
                  <a:extLst>
                    <a:ext uri="{FF2B5EF4-FFF2-40B4-BE49-F238E27FC236}">
                      <a16:creationId xmlns:a16="http://schemas.microsoft.com/office/drawing/2014/main" id="{DBE15AD1-937C-43C4-2B7B-4C85446DDB5E}"/>
                    </a:ext>
                  </a:extLst>
                </p:cNvPr>
                <p:cNvSpPr/>
                <p:nvPr/>
              </p:nvSpPr>
              <p:spPr>
                <a:xfrm>
                  <a:off x="7520940" y="1783080"/>
                  <a:ext cx="388620" cy="586698"/>
                </a:xfrm>
                <a:custGeom>
                  <a:avLst/>
                  <a:gdLst>
                    <a:gd name="connsiteX0" fmla="*/ 0 w 388620"/>
                    <a:gd name="connsiteY0" fmla="*/ 0 h 586698"/>
                    <a:gd name="connsiteX1" fmla="*/ 274320 w 388620"/>
                    <a:gd name="connsiteY1" fmla="*/ 571500 h 586698"/>
                    <a:gd name="connsiteX2" fmla="*/ 388620 w 388620"/>
                    <a:gd name="connsiteY2" fmla="*/ 365760 h 586698"/>
                  </a:gdLst>
                  <a:ahLst/>
                  <a:cxnLst>
                    <a:cxn ang="0">
                      <a:pos x="connsiteX0" y="connsiteY0"/>
                    </a:cxn>
                    <a:cxn ang="0">
                      <a:pos x="connsiteX1" y="connsiteY1"/>
                    </a:cxn>
                    <a:cxn ang="0">
                      <a:pos x="connsiteX2" y="connsiteY2"/>
                    </a:cxn>
                  </a:cxnLst>
                  <a:rect l="l" t="t" r="r" b="b"/>
                  <a:pathLst>
                    <a:path w="388620" h="586698">
                      <a:moveTo>
                        <a:pt x="0" y="0"/>
                      </a:moveTo>
                      <a:cubicBezTo>
                        <a:pt x="104775" y="255270"/>
                        <a:pt x="209550" y="510540"/>
                        <a:pt x="274320" y="571500"/>
                      </a:cubicBezTo>
                      <a:cubicBezTo>
                        <a:pt x="339090" y="632460"/>
                        <a:pt x="363855" y="499110"/>
                        <a:pt x="388620" y="36576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フリーフォーム 44">
                  <a:extLst>
                    <a:ext uri="{FF2B5EF4-FFF2-40B4-BE49-F238E27FC236}">
                      <a16:creationId xmlns:a16="http://schemas.microsoft.com/office/drawing/2014/main" id="{88C8DBC0-528F-4519-60BE-9560E342C573}"/>
                    </a:ext>
                  </a:extLst>
                </p:cNvPr>
                <p:cNvSpPr/>
                <p:nvPr/>
              </p:nvSpPr>
              <p:spPr>
                <a:xfrm>
                  <a:off x="8069580" y="1828800"/>
                  <a:ext cx="214948" cy="525780"/>
                </a:xfrm>
                <a:custGeom>
                  <a:avLst/>
                  <a:gdLst>
                    <a:gd name="connsiteX0" fmla="*/ 0 w 214948"/>
                    <a:gd name="connsiteY0" fmla="*/ 0 h 525780"/>
                    <a:gd name="connsiteX1" fmla="*/ 205740 w 214948"/>
                    <a:gd name="connsiteY1" fmla="*/ 274320 h 525780"/>
                    <a:gd name="connsiteX2" fmla="*/ 160020 w 214948"/>
                    <a:gd name="connsiteY2" fmla="*/ 525780 h 525780"/>
                  </a:gdLst>
                  <a:ahLst/>
                  <a:cxnLst>
                    <a:cxn ang="0">
                      <a:pos x="connsiteX0" y="connsiteY0"/>
                    </a:cxn>
                    <a:cxn ang="0">
                      <a:pos x="connsiteX1" y="connsiteY1"/>
                    </a:cxn>
                    <a:cxn ang="0">
                      <a:pos x="connsiteX2" y="connsiteY2"/>
                    </a:cxn>
                  </a:cxnLst>
                  <a:rect l="l" t="t" r="r" b="b"/>
                  <a:pathLst>
                    <a:path w="214948" h="525780">
                      <a:moveTo>
                        <a:pt x="0" y="0"/>
                      </a:moveTo>
                      <a:cubicBezTo>
                        <a:pt x="89535" y="93345"/>
                        <a:pt x="179070" y="186690"/>
                        <a:pt x="205740" y="274320"/>
                      </a:cubicBezTo>
                      <a:cubicBezTo>
                        <a:pt x="232410" y="361950"/>
                        <a:pt x="196215" y="443865"/>
                        <a:pt x="160020" y="5257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43" name="グループ化 142">
                <a:extLst>
                  <a:ext uri="{FF2B5EF4-FFF2-40B4-BE49-F238E27FC236}">
                    <a16:creationId xmlns:a16="http://schemas.microsoft.com/office/drawing/2014/main" id="{4E4CD8AC-2D95-A98E-5331-8359618C18E8}"/>
                  </a:ext>
                </a:extLst>
              </p:cNvPr>
              <p:cNvGrpSpPr/>
              <p:nvPr/>
            </p:nvGrpSpPr>
            <p:grpSpPr>
              <a:xfrm>
                <a:off x="7949381" y="2743200"/>
                <a:ext cx="943896" cy="3503846"/>
                <a:chOff x="7949381" y="2743200"/>
                <a:chExt cx="943896" cy="3503846"/>
              </a:xfrm>
            </p:grpSpPr>
            <p:sp>
              <p:nvSpPr>
                <p:cNvPr id="46" name="フリーフォーム 45">
                  <a:extLst>
                    <a:ext uri="{FF2B5EF4-FFF2-40B4-BE49-F238E27FC236}">
                      <a16:creationId xmlns:a16="http://schemas.microsoft.com/office/drawing/2014/main" id="{F3C8008E-3B3A-D8BB-FC7A-57F2FA8CA22E}"/>
                    </a:ext>
                  </a:extLst>
                </p:cNvPr>
                <p:cNvSpPr/>
                <p:nvPr/>
              </p:nvSpPr>
              <p:spPr>
                <a:xfrm>
                  <a:off x="7978140" y="2743200"/>
                  <a:ext cx="114300" cy="822960"/>
                </a:xfrm>
                <a:custGeom>
                  <a:avLst/>
                  <a:gdLst>
                    <a:gd name="connsiteX0" fmla="*/ 0 w 114300"/>
                    <a:gd name="connsiteY0" fmla="*/ 0 h 822960"/>
                    <a:gd name="connsiteX1" fmla="*/ 45720 w 114300"/>
                    <a:gd name="connsiteY1" fmla="*/ 525780 h 822960"/>
                    <a:gd name="connsiteX2" fmla="*/ 114300 w 114300"/>
                    <a:gd name="connsiteY2" fmla="*/ 822960 h 822960"/>
                  </a:gdLst>
                  <a:ahLst/>
                  <a:cxnLst>
                    <a:cxn ang="0">
                      <a:pos x="connsiteX0" y="connsiteY0"/>
                    </a:cxn>
                    <a:cxn ang="0">
                      <a:pos x="connsiteX1" y="connsiteY1"/>
                    </a:cxn>
                    <a:cxn ang="0">
                      <a:pos x="connsiteX2" y="connsiteY2"/>
                    </a:cxn>
                  </a:cxnLst>
                  <a:rect l="l" t="t" r="r" b="b"/>
                  <a:pathLst>
                    <a:path w="114300" h="822960">
                      <a:moveTo>
                        <a:pt x="0" y="0"/>
                      </a:moveTo>
                      <a:cubicBezTo>
                        <a:pt x="13335" y="194310"/>
                        <a:pt x="26670" y="388620"/>
                        <a:pt x="45720" y="525780"/>
                      </a:cubicBezTo>
                      <a:cubicBezTo>
                        <a:pt x="64770" y="662940"/>
                        <a:pt x="89535" y="742950"/>
                        <a:pt x="114300" y="82296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フリーフォーム 46">
                  <a:extLst>
                    <a:ext uri="{FF2B5EF4-FFF2-40B4-BE49-F238E27FC236}">
                      <a16:creationId xmlns:a16="http://schemas.microsoft.com/office/drawing/2014/main" id="{A856C495-0EC0-25F4-E970-4D3BC18A8E1A}"/>
                    </a:ext>
                  </a:extLst>
                </p:cNvPr>
                <p:cNvSpPr/>
                <p:nvPr/>
              </p:nvSpPr>
              <p:spPr>
                <a:xfrm>
                  <a:off x="8069580" y="2766923"/>
                  <a:ext cx="434340" cy="662077"/>
                </a:xfrm>
                <a:custGeom>
                  <a:avLst/>
                  <a:gdLst>
                    <a:gd name="connsiteX0" fmla="*/ 0 w 434340"/>
                    <a:gd name="connsiteY0" fmla="*/ 21997 h 662077"/>
                    <a:gd name="connsiteX1" fmla="*/ 274320 w 434340"/>
                    <a:gd name="connsiteY1" fmla="*/ 21997 h 662077"/>
                    <a:gd name="connsiteX2" fmla="*/ 365760 w 434340"/>
                    <a:gd name="connsiteY2" fmla="*/ 250597 h 662077"/>
                    <a:gd name="connsiteX3" fmla="*/ 434340 w 434340"/>
                    <a:gd name="connsiteY3" fmla="*/ 662077 h 662077"/>
                  </a:gdLst>
                  <a:ahLst/>
                  <a:cxnLst>
                    <a:cxn ang="0">
                      <a:pos x="connsiteX0" y="connsiteY0"/>
                    </a:cxn>
                    <a:cxn ang="0">
                      <a:pos x="connsiteX1" y="connsiteY1"/>
                    </a:cxn>
                    <a:cxn ang="0">
                      <a:pos x="connsiteX2" y="connsiteY2"/>
                    </a:cxn>
                    <a:cxn ang="0">
                      <a:pos x="connsiteX3" y="connsiteY3"/>
                    </a:cxn>
                  </a:cxnLst>
                  <a:rect l="l" t="t" r="r" b="b"/>
                  <a:pathLst>
                    <a:path w="434340" h="662077">
                      <a:moveTo>
                        <a:pt x="0" y="21997"/>
                      </a:moveTo>
                      <a:cubicBezTo>
                        <a:pt x="106680" y="2947"/>
                        <a:pt x="213360" y="-16103"/>
                        <a:pt x="274320" y="21997"/>
                      </a:cubicBezTo>
                      <a:cubicBezTo>
                        <a:pt x="335280" y="60097"/>
                        <a:pt x="339090" y="143917"/>
                        <a:pt x="365760" y="250597"/>
                      </a:cubicBezTo>
                      <a:cubicBezTo>
                        <a:pt x="392430" y="357277"/>
                        <a:pt x="413385" y="509677"/>
                        <a:pt x="434340" y="66207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フリーフォーム 47">
                  <a:extLst>
                    <a:ext uri="{FF2B5EF4-FFF2-40B4-BE49-F238E27FC236}">
                      <a16:creationId xmlns:a16="http://schemas.microsoft.com/office/drawing/2014/main" id="{4DCF423B-4BCD-7AED-E217-2369F086ECE9}"/>
                    </a:ext>
                  </a:extLst>
                </p:cNvPr>
                <p:cNvSpPr/>
                <p:nvPr/>
              </p:nvSpPr>
              <p:spPr>
                <a:xfrm>
                  <a:off x="8030497" y="3045542"/>
                  <a:ext cx="324464" cy="44245"/>
                </a:xfrm>
                <a:custGeom>
                  <a:avLst/>
                  <a:gdLst>
                    <a:gd name="connsiteX0" fmla="*/ 0 w 324464"/>
                    <a:gd name="connsiteY0" fmla="*/ 44245 h 44245"/>
                    <a:gd name="connsiteX1" fmla="*/ 324464 w 324464"/>
                    <a:gd name="connsiteY1" fmla="*/ 0 h 44245"/>
                  </a:gdLst>
                  <a:ahLst/>
                  <a:cxnLst>
                    <a:cxn ang="0">
                      <a:pos x="connsiteX0" y="connsiteY0"/>
                    </a:cxn>
                    <a:cxn ang="0">
                      <a:pos x="connsiteX1" y="connsiteY1"/>
                    </a:cxn>
                  </a:cxnLst>
                  <a:rect l="l" t="t" r="r" b="b"/>
                  <a:pathLst>
                    <a:path w="324464" h="44245">
                      <a:moveTo>
                        <a:pt x="0" y="44245"/>
                      </a:moveTo>
                      <a:lnTo>
                        <a:pt x="324464" y="0"/>
                      </a:ln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a:extLst>
                    <a:ext uri="{FF2B5EF4-FFF2-40B4-BE49-F238E27FC236}">
                      <a16:creationId xmlns:a16="http://schemas.microsoft.com/office/drawing/2014/main" id="{BF321720-3A33-F66F-3895-CC7AD64F0C1E}"/>
                    </a:ext>
                  </a:extLst>
                </p:cNvPr>
                <p:cNvSpPr/>
                <p:nvPr/>
              </p:nvSpPr>
              <p:spPr>
                <a:xfrm>
                  <a:off x="8052619" y="3252019"/>
                  <a:ext cx="331839" cy="72753"/>
                </a:xfrm>
                <a:custGeom>
                  <a:avLst/>
                  <a:gdLst>
                    <a:gd name="connsiteX0" fmla="*/ 0 w 331839"/>
                    <a:gd name="connsiteY0" fmla="*/ 66368 h 72753"/>
                    <a:gd name="connsiteX1" fmla="*/ 213852 w 331839"/>
                    <a:gd name="connsiteY1" fmla="*/ 66368 h 72753"/>
                    <a:gd name="connsiteX2" fmla="*/ 331839 w 331839"/>
                    <a:gd name="connsiteY2" fmla="*/ 0 h 72753"/>
                  </a:gdLst>
                  <a:ahLst/>
                  <a:cxnLst>
                    <a:cxn ang="0">
                      <a:pos x="connsiteX0" y="connsiteY0"/>
                    </a:cxn>
                    <a:cxn ang="0">
                      <a:pos x="connsiteX1" y="connsiteY1"/>
                    </a:cxn>
                    <a:cxn ang="0">
                      <a:pos x="connsiteX2" y="connsiteY2"/>
                    </a:cxn>
                  </a:cxnLst>
                  <a:rect l="l" t="t" r="r" b="b"/>
                  <a:pathLst>
                    <a:path w="331839" h="72753">
                      <a:moveTo>
                        <a:pt x="0" y="66368"/>
                      </a:moveTo>
                      <a:cubicBezTo>
                        <a:pt x="79273" y="71898"/>
                        <a:pt x="158546" y="77429"/>
                        <a:pt x="213852" y="66368"/>
                      </a:cubicBezTo>
                      <a:cubicBezTo>
                        <a:pt x="269158" y="55307"/>
                        <a:pt x="300498" y="27653"/>
                        <a:pt x="331839"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フリーフォーム 49">
                  <a:extLst>
                    <a:ext uri="{FF2B5EF4-FFF2-40B4-BE49-F238E27FC236}">
                      <a16:creationId xmlns:a16="http://schemas.microsoft.com/office/drawing/2014/main" id="{EE65BA20-51BC-C7A4-C699-5C0CC532414D}"/>
                    </a:ext>
                  </a:extLst>
                </p:cNvPr>
                <p:cNvSpPr/>
                <p:nvPr/>
              </p:nvSpPr>
              <p:spPr>
                <a:xfrm>
                  <a:off x="8104239" y="3480619"/>
                  <a:ext cx="435077" cy="81116"/>
                </a:xfrm>
                <a:custGeom>
                  <a:avLst/>
                  <a:gdLst>
                    <a:gd name="connsiteX0" fmla="*/ 0 w 435077"/>
                    <a:gd name="connsiteY0" fmla="*/ 81116 h 81116"/>
                    <a:gd name="connsiteX1" fmla="*/ 317090 w 435077"/>
                    <a:gd name="connsiteY1" fmla="*/ 51620 h 81116"/>
                    <a:gd name="connsiteX2" fmla="*/ 435077 w 435077"/>
                    <a:gd name="connsiteY2" fmla="*/ 0 h 81116"/>
                  </a:gdLst>
                  <a:ahLst/>
                  <a:cxnLst>
                    <a:cxn ang="0">
                      <a:pos x="connsiteX0" y="connsiteY0"/>
                    </a:cxn>
                    <a:cxn ang="0">
                      <a:pos x="connsiteX1" y="connsiteY1"/>
                    </a:cxn>
                    <a:cxn ang="0">
                      <a:pos x="connsiteX2" y="connsiteY2"/>
                    </a:cxn>
                  </a:cxnLst>
                  <a:rect l="l" t="t" r="r" b="b"/>
                  <a:pathLst>
                    <a:path w="435077" h="81116">
                      <a:moveTo>
                        <a:pt x="0" y="81116"/>
                      </a:moveTo>
                      <a:cubicBezTo>
                        <a:pt x="122288" y="73127"/>
                        <a:pt x="244577" y="65139"/>
                        <a:pt x="317090" y="51620"/>
                      </a:cubicBezTo>
                      <a:cubicBezTo>
                        <a:pt x="389603" y="38101"/>
                        <a:pt x="412340" y="19050"/>
                        <a:pt x="435077"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フリーフォーム 50">
                  <a:extLst>
                    <a:ext uri="{FF2B5EF4-FFF2-40B4-BE49-F238E27FC236}">
                      <a16:creationId xmlns:a16="http://schemas.microsoft.com/office/drawing/2014/main" id="{75B3B663-3247-13CD-FDC3-14790396B23C}"/>
                    </a:ext>
                  </a:extLst>
                </p:cNvPr>
                <p:cNvSpPr/>
                <p:nvPr/>
              </p:nvSpPr>
              <p:spPr>
                <a:xfrm>
                  <a:off x="7949381" y="3495368"/>
                  <a:ext cx="759542" cy="206477"/>
                </a:xfrm>
                <a:custGeom>
                  <a:avLst/>
                  <a:gdLst>
                    <a:gd name="connsiteX0" fmla="*/ 0 w 759542"/>
                    <a:gd name="connsiteY0" fmla="*/ 206477 h 206477"/>
                    <a:gd name="connsiteX1" fmla="*/ 589935 w 759542"/>
                    <a:gd name="connsiteY1" fmla="*/ 147484 h 206477"/>
                    <a:gd name="connsiteX2" fmla="*/ 759542 w 759542"/>
                    <a:gd name="connsiteY2" fmla="*/ 0 h 206477"/>
                  </a:gdLst>
                  <a:ahLst/>
                  <a:cxnLst>
                    <a:cxn ang="0">
                      <a:pos x="connsiteX0" y="connsiteY0"/>
                    </a:cxn>
                    <a:cxn ang="0">
                      <a:pos x="connsiteX1" y="connsiteY1"/>
                    </a:cxn>
                    <a:cxn ang="0">
                      <a:pos x="connsiteX2" y="connsiteY2"/>
                    </a:cxn>
                  </a:cxnLst>
                  <a:rect l="l" t="t" r="r" b="b"/>
                  <a:pathLst>
                    <a:path w="759542" h="206477">
                      <a:moveTo>
                        <a:pt x="0" y="206477"/>
                      </a:moveTo>
                      <a:cubicBezTo>
                        <a:pt x="231672" y="194187"/>
                        <a:pt x="463345" y="181897"/>
                        <a:pt x="589935" y="147484"/>
                      </a:cubicBezTo>
                      <a:cubicBezTo>
                        <a:pt x="716525" y="113071"/>
                        <a:pt x="738033" y="56535"/>
                        <a:pt x="759542"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フリーフォーム 51">
                  <a:extLst>
                    <a:ext uri="{FF2B5EF4-FFF2-40B4-BE49-F238E27FC236}">
                      <a16:creationId xmlns:a16="http://schemas.microsoft.com/office/drawing/2014/main" id="{73FF2167-4BC6-94C2-27BB-CE81B52FDFE5}"/>
                    </a:ext>
                  </a:extLst>
                </p:cNvPr>
                <p:cNvSpPr/>
                <p:nvPr/>
              </p:nvSpPr>
              <p:spPr>
                <a:xfrm>
                  <a:off x="8082116" y="3768213"/>
                  <a:ext cx="147484" cy="125361"/>
                </a:xfrm>
                <a:custGeom>
                  <a:avLst/>
                  <a:gdLst>
                    <a:gd name="connsiteX0" fmla="*/ 147484 w 147484"/>
                    <a:gd name="connsiteY0" fmla="*/ 0 h 125361"/>
                    <a:gd name="connsiteX1" fmla="*/ 117987 w 147484"/>
                    <a:gd name="connsiteY1" fmla="*/ 95864 h 125361"/>
                    <a:gd name="connsiteX2" fmla="*/ 0 w 147484"/>
                    <a:gd name="connsiteY2" fmla="*/ 125361 h 125361"/>
                  </a:gdLst>
                  <a:ahLst/>
                  <a:cxnLst>
                    <a:cxn ang="0">
                      <a:pos x="connsiteX0" y="connsiteY0"/>
                    </a:cxn>
                    <a:cxn ang="0">
                      <a:pos x="connsiteX1" y="connsiteY1"/>
                    </a:cxn>
                    <a:cxn ang="0">
                      <a:pos x="connsiteX2" y="connsiteY2"/>
                    </a:cxn>
                  </a:cxnLst>
                  <a:rect l="l" t="t" r="r" b="b"/>
                  <a:pathLst>
                    <a:path w="147484" h="125361">
                      <a:moveTo>
                        <a:pt x="147484" y="0"/>
                      </a:moveTo>
                      <a:cubicBezTo>
                        <a:pt x="145026" y="37485"/>
                        <a:pt x="142568" y="74971"/>
                        <a:pt x="117987" y="95864"/>
                      </a:cubicBezTo>
                      <a:cubicBezTo>
                        <a:pt x="93406" y="116757"/>
                        <a:pt x="46703" y="121059"/>
                        <a:pt x="0" y="12536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フリーフォーム 52">
                  <a:extLst>
                    <a:ext uri="{FF2B5EF4-FFF2-40B4-BE49-F238E27FC236}">
                      <a16:creationId xmlns:a16="http://schemas.microsoft.com/office/drawing/2014/main" id="{B9E10BA0-F5CD-FA31-13CE-B47521A2CCD5}"/>
                    </a:ext>
                  </a:extLst>
                </p:cNvPr>
                <p:cNvSpPr/>
                <p:nvPr/>
              </p:nvSpPr>
              <p:spPr>
                <a:xfrm>
                  <a:off x="8472948" y="3731342"/>
                  <a:ext cx="272846" cy="91105"/>
                </a:xfrm>
                <a:custGeom>
                  <a:avLst/>
                  <a:gdLst>
                    <a:gd name="connsiteX0" fmla="*/ 0 w 272846"/>
                    <a:gd name="connsiteY0" fmla="*/ 0 h 91105"/>
                    <a:gd name="connsiteX1" fmla="*/ 184355 w 272846"/>
                    <a:gd name="connsiteY1" fmla="*/ 88490 h 91105"/>
                    <a:gd name="connsiteX2" fmla="*/ 272846 w 272846"/>
                    <a:gd name="connsiteY2" fmla="*/ 58993 h 91105"/>
                  </a:gdLst>
                  <a:ahLst/>
                  <a:cxnLst>
                    <a:cxn ang="0">
                      <a:pos x="connsiteX0" y="connsiteY0"/>
                    </a:cxn>
                    <a:cxn ang="0">
                      <a:pos x="connsiteX1" y="connsiteY1"/>
                    </a:cxn>
                    <a:cxn ang="0">
                      <a:pos x="connsiteX2" y="connsiteY2"/>
                    </a:cxn>
                  </a:cxnLst>
                  <a:rect l="l" t="t" r="r" b="b"/>
                  <a:pathLst>
                    <a:path w="272846" h="91105">
                      <a:moveTo>
                        <a:pt x="0" y="0"/>
                      </a:moveTo>
                      <a:cubicBezTo>
                        <a:pt x="69440" y="39329"/>
                        <a:pt x="138881" y="78658"/>
                        <a:pt x="184355" y="88490"/>
                      </a:cubicBezTo>
                      <a:cubicBezTo>
                        <a:pt x="229829" y="98322"/>
                        <a:pt x="251337" y="78657"/>
                        <a:pt x="272846" y="5899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a:extLst>
                    <a:ext uri="{FF2B5EF4-FFF2-40B4-BE49-F238E27FC236}">
                      <a16:creationId xmlns:a16="http://schemas.microsoft.com/office/drawing/2014/main" id="{16DCC544-133C-3B06-696A-C2E6F34F92C5}"/>
                    </a:ext>
                  </a:extLst>
                </p:cNvPr>
                <p:cNvSpPr/>
                <p:nvPr/>
              </p:nvSpPr>
              <p:spPr>
                <a:xfrm>
                  <a:off x="8030497" y="3982065"/>
                  <a:ext cx="339213" cy="346587"/>
                </a:xfrm>
                <a:custGeom>
                  <a:avLst/>
                  <a:gdLst>
                    <a:gd name="connsiteX0" fmla="*/ 339213 w 339213"/>
                    <a:gd name="connsiteY0" fmla="*/ 0 h 346587"/>
                    <a:gd name="connsiteX1" fmla="*/ 272845 w 339213"/>
                    <a:gd name="connsiteY1" fmla="*/ 206477 h 346587"/>
                    <a:gd name="connsiteX2" fmla="*/ 0 w 339213"/>
                    <a:gd name="connsiteY2" fmla="*/ 346587 h 346587"/>
                  </a:gdLst>
                  <a:ahLst/>
                  <a:cxnLst>
                    <a:cxn ang="0">
                      <a:pos x="connsiteX0" y="connsiteY0"/>
                    </a:cxn>
                    <a:cxn ang="0">
                      <a:pos x="connsiteX1" y="connsiteY1"/>
                    </a:cxn>
                    <a:cxn ang="0">
                      <a:pos x="connsiteX2" y="connsiteY2"/>
                    </a:cxn>
                  </a:cxnLst>
                  <a:rect l="l" t="t" r="r" b="b"/>
                  <a:pathLst>
                    <a:path w="339213" h="346587">
                      <a:moveTo>
                        <a:pt x="339213" y="0"/>
                      </a:moveTo>
                      <a:cubicBezTo>
                        <a:pt x="334296" y="74356"/>
                        <a:pt x="329380" y="148713"/>
                        <a:pt x="272845" y="206477"/>
                      </a:cubicBezTo>
                      <a:cubicBezTo>
                        <a:pt x="216310" y="264241"/>
                        <a:pt x="108155" y="305414"/>
                        <a:pt x="0" y="34658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フリーフォーム 54">
                  <a:extLst>
                    <a:ext uri="{FF2B5EF4-FFF2-40B4-BE49-F238E27FC236}">
                      <a16:creationId xmlns:a16="http://schemas.microsoft.com/office/drawing/2014/main" id="{F162F412-4224-78DA-B7F0-ECD1D1FEC4F9}"/>
                    </a:ext>
                  </a:extLst>
                </p:cNvPr>
                <p:cNvSpPr/>
                <p:nvPr/>
              </p:nvSpPr>
              <p:spPr>
                <a:xfrm>
                  <a:off x="8362335" y="4070555"/>
                  <a:ext cx="530942" cy="96320"/>
                </a:xfrm>
                <a:custGeom>
                  <a:avLst/>
                  <a:gdLst>
                    <a:gd name="connsiteX0" fmla="*/ 0 w 530942"/>
                    <a:gd name="connsiteY0" fmla="*/ 0 h 96320"/>
                    <a:gd name="connsiteX1" fmla="*/ 221226 w 530942"/>
                    <a:gd name="connsiteY1" fmla="*/ 95864 h 96320"/>
                    <a:gd name="connsiteX2" fmla="*/ 530942 w 530942"/>
                    <a:gd name="connsiteY2" fmla="*/ 29497 h 96320"/>
                  </a:gdLst>
                  <a:ahLst/>
                  <a:cxnLst>
                    <a:cxn ang="0">
                      <a:pos x="connsiteX0" y="connsiteY0"/>
                    </a:cxn>
                    <a:cxn ang="0">
                      <a:pos x="connsiteX1" y="connsiteY1"/>
                    </a:cxn>
                    <a:cxn ang="0">
                      <a:pos x="connsiteX2" y="connsiteY2"/>
                    </a:cxn>
                  </a:cxnLst>
                  <a:rect l="l" t="t" r="r" b="b"/>
                  <a:pathLst>
                    <a:path w="530942" h="96320">
                      <a:moveTo>
                        <a:pt x="0" y="0"/>
                      </a:moveTo>
                      <a:cubicBezTo>
                        <a:pt x="66368" y="45474"/>
                        <a:pt x="132736" y="90948"/>
                        <a:pt x="221226" y="95864"/>
                      </a:cubicBezTo>
                      <a:cubicBezTo>
                        <a:pt x="309716" y="100780"/>
                        <a:pt x="420329" y="65138"/>
                        <a:pt x="530942" y="294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フリーフォーム 56">
                  <a:extLst>
                    <a:ext uri="{FF2B5EF4-FFF2-40B4-BE49-F238E27FC236}">
                      <a16:creationId xmlns:a16="http://schemas.microsoft.com/office/drawing/2014/main" id="{144C71EF-13B0-085C-A8F4-63A16D6148BA}"/>
                    </a:ext>
                  </a:extLst>
                </p:cNvPr>
                <p:cNvSpPr/>
                <p:nvPr/>
              </p:nvSpPr>
              <p:spPr>
                <a:xfrm>
                  <a:off x="8303342" y="4269658"/>
                  <a:ext cx="353961" cy="48502"/>
                </a:xfrm>
                <a:custGeom>
                  <a:avLst/>
                  <a:gdLst>
                    <a:gd name="connsiteX0" fmla="*/ 0 w 353961"/>
                    <a:gd name="connsiteY0" fmla="*/ 44245 h 48502"/>
                    <a:gd name="connsiteX1" fmla="*/ 213852 w 353961"/>
                    <a:gd name="connsiteY1" fmla="*/ 44245 h 48502"/>
                    <a:gd name="connsiteX2" fmla="*/ 353961 w 353961"/>
                    <a:gd name="connsiteY2" fmla="*/ 0 h 48502"/>
                  </a:gdLst>
                  <a:ahLst/>
                  <a:cxnLst>
                    <a:cxn ang="0">
                      <a:pos x="connsiteX0" y="connsiteY0"/>
                    </a:cxn>
                    <a:cxn ang="0">
                      <a:pos x="connsiteX1" y="connsiteY1"/>
                    </a:cxn>
                    <a:cxn ang="0">
                      <a:pos x="connsiteX2" y="connsiteY2"/>
                    </a:cxn>
                  </a:cxnLst>
                  <a:rect l="l" t="t" r="r" b="b"/>
                  <a:pathLst>
                    <a:path w="353961" h="48502">
                      <a:moveTo>
                        <a:pt x="0" y="44245"/>
                      </a:moveTo>
                      <a:cubicBezTo>
                        <a:pt x="77429" y="47932"/>
                        <a:pt x="154859" y="51619"/>
                        <a:pt x="213852" y="44245"/>
                      </a:cubicBezTo>
                      <a:cubicBezTo>
                        <a:pt x="272846" y="36871"/>
                        <a:pt x="313403" y="18435"/>
                        <a:pt x="353961"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フリーフォーム 57">
                  <a:extLst>
                    <a:ext uri="{FF2B5EF4-FFF2-40B4-BE49-F238E27FC236}">
                      <a16:creationId xmlns:a16="http://schemas.microsoft.com/office/drawing/2014/main" id="{D9C2C00D-806D-39AB-251B-0F58807F4FA6}"/>
                    </a:ext>
                  </a:extLst>
                </p:cNvPr>
                <p:cNvSpPr/>
                <p:nvPr/>
              </p:nvSpPr>
              <p:spPr>
                <a:xfrm>
                  <a:off x="8273845" y="4387645"/>
                  <a:ext cx="132736" cy="280220"/>
                </a:xfrm>
                <a:custGeom>
                  <a:avLst/>
                  <a:gdLst>
                    <a:gd name="connsiteX0" fmla="*/ 0 w 132736"/>
                    <a:gd name="connsiteY0" fmla="*/ 0 h 280220"/>
                    <a:gd name="connsiteX1" fmla="*/ 110613 w 132736"/>
                    <a:gd name="connsiteY1" fmla="*/ 88490 h 280220"/>
                    <a:gd name="connsiteX2" fmla="*/ 132736 w 132736"/>
                    <a:gd name="connsiteY2" fmla="*/ 280220 h 280220"/>
                  </a:gdLst>
                  <a:ahLst/>
                  <a:cxnLst>
                    <a:cxn ang="0">
                      <a:pos x="connsiteX0" y="connsiteY0"/>
                    </a:cxn>
                    <a:cxn ang="0">
                      <a:pos x="connsiteX1" y="connsiteY1"/>
                    </a:cxn>
                    <a:cxn ang="0">
                      <a:pos x="connsiteX2" y="connsiteY2"/>
                    </a:cxn>
                  </a:cxnLst>
                  <a:rect l="l" t="t" r="r" b="b"/>
                  <a:pathLst>
                    <a:path w="132736" h="280220">
                      <a:moveTo>
                        <a:pt x="0" y="0"/>
                      </a:moveTo>
                      <a:cubicBezTo>
                        <a:pt x="44245" y="20893"/>
                        <a:pt x="88490" y="41787"/>
                        <a:pt x="110613" y="88490"/>
                      </a:cubicBezTo>
                      <a:cubicBezTo>
                        <a:pt x="132736" y="135193"/>
                        <a:pt x="132736" y="207706"/>
                        <a:pt x="132736" y="28022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1" name="フリーフォーム 80">
                  <a:extLst>
                    <a:ext uri="{FF2B5EF4-FFF2-40B4-BE49-F238E27FC236}">
                      <a16:creationId xmlns:a16="http://schemas.microsoft.com/office/drawing/2014/main" id="{B2B06614-7936-1554-2D5E-F942C29C25FC}"/>
                    </a:ext>
                  </a:extLst>
                </p:cNvPr>
                <p:cNvSpPr/>
                <p:nvPr/>
              </p:nvSpPr>
              <p:spPr>
                <a:xfrm>
                  <a:off x="8369710" y="4364374"/>
                  <a:ext cx="396445" cy="281368"/>
                </a:xfrm>
                <a:custGeom>
                  <a:avLst/>
                  <a:gdLst>
                    <a:gd name="connsiteX0" fmla="*/ 0 w 396445"/>
                    <a:gd name="connsiteY0" fmla="*/ 74891 h 281368"/>
                    <a:gd name="connsiteX1" fmla="*/ 353961 w 396445"/>
                    <a:gd name="connsiteY1" fmla="*/ 1149 h 281368"/>
                    <a:gd name="connsiteX2" fmla="*/ 390832 w 396445"/>
                    <a:gd name="connsiteY2" fmla="*/ 126510 h 281368"/>
                    <a:gd name="connsiteX3" fmla="*/ 361335 w 396445"/>
                    <a:gd name="connsiteY3" fmla="*/ 281368 h 281368"/>
                  </a:gdLst>
                  <a:ahLst/>
                  <a:cxnLst>
                    <a:cxn ang="0">
                      <a:pos x="connsiteX0" y="connsiteY0"/>
                    </a:cxn>
                    <a:cxn ang="0">
                      <a:pos x="connsiteX1" y="connsiteY1"/>
                    </a:cxn>
                    <a:cxn ang="0">
                      <a:pos x="connsiteX2" y="connsiteY2"/>
                    </a:cxn>
                    <a:cxn ang="0">
                      <a:pos x="connsiteX3" y="connsiteY3"/>
                    </a:cxn>
                  </a:cxnLst>
                  <a:rect l="l" t="t" r="r" b="b"/>
                  <a:pathLst>
                    <a:path w="396445" h="281368">
                      <a:moveTo>
                        <a:pt x="0" y="74891"/>
                      </a:moveTo>
                      <a:cubicBezTo>
                        <a:pt x="144411" y="33718"/>
                        <a:pt x="288822" y="-7454"/>
                        <a:pt x="353961" y="1149"/>
                      </a:cubicBezTo>
                      <a:cubicBezTo>
                        <a:pt x="419100" y="9752"/>
                        <a:pt x="389603" y="79807"/>
                        <a:pt x="390832" y="126510"/>
                      </a:cubicBezTo>
                      <a:cubicBezTo>
                        <a:pt x="392061" y="173213"/>
                        <a:pt x="376698" y="227290"/>
                        <a:pt x="361335" y="281368"/>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2" name="フリーフォーム 81">
                  <a:extLst>
                    <a:ext uri="{FF2B5EF4-FFF2-40B4-BE49-F238E27FC236}">
                      <a16:creationId xmlns:a16="http://schemas.microsoft.com/office/drawing/2014/main" id="{900A2935-E551-C9F5-4D07-761CFF80F5BA}"/>
                    </a:ext>
                  </a:extLst>
                </p:cNvPr>
                <p:cNvSpPr/>
                <p:nvPr/>
              </p:nvSpPr>
              <p:spPr>
                <a:xfrm>
                  <a:off x="8399206" y="4667865"/>
                  <a:ext cx="405581" cy="45552"/>
                </a:xfrm>
                <a:custGeom>
                  <a:avLst/>
                  <a:gdLst>
                    <a:gd name="connsiteX0" fmla="*/ 0 w 405581"/>
                    <a:gd name="connsiteY0" fmla="*/ 29496 h 45552"/>
                    <a:gd name="connsiteX1" fmla="*/ 206478 w 405581"/>
                    <a:gd name="connsiteY1" fmla="*/ 44245 h 45552"/>
                    <a:gd name="connsiteX2" fmla="*/ 405581 w 405581"/>
                    <a:gd name="connsiteY2" fmla="*/ 0 h 45552"/>
                  </a:gdLst>
                  <a:ahLst/>
                  <a:cxnLst>
                    <a:cxn ang="0">
                      <a:pos x="connsiteX0" y="connsiteY0"/>
                    </a:cxn>
                    <a:cxn ang="0">
                      <a:pos x="connsiteX1" y="connsiteY1"/>
                    </a:cxn>
                    <a:cxn ang="0">
                      <a:pos x="connsiteX2" y="connsiteY2"/>
                    </a:cxn>
                  </a:cxnLst>
                  <a:rect l="l" t="t" r="r" b="b"/>
                  <a:pathLst>
                    <a:path w="405581" h="45552">
                      <a:moveTo>
                        <a:pt x="0" y="29496"/>
                      </a:moveTo>
                      <a:cubicBezTo>
                        <a:pt x="69440" y="39328"/>
                        <a:pt x="138881" y="49161"/>
                        <a:pt x="206478" y="44245"/>
                      </a:cubicBezTo>
                      <a:cubicBezTo>
                        <a:pt x="274075" y="39329"/>
                        <a:pt x="339828" y="19664"/>
                        <a:pt x="405581"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3" name="フリーフォーム 82">
                  <a:extLst>
                    <a:ext uri="{FF2B5EF4-FFF2-40B4-BE49-F238E27FC236}">
                      <a16:creationId xmlns:a16="http://schemas.microsoft.com/office/drawing/2014/main" id="{E8B0849F-3F31-4300-4DD3-815901A44F0A}"/>
                    </a:ext>
                  </a:extLst>
                </p:cNvPr>
                <p:cNvSpPr/>
                <p:nvPr/>
              </p:nvSpPr>
              <p:spPr>
                <a:xfrm>
                  <a:off x="8001000" y="4852219"/>
                  <a:ext cx="339213" cy="129340"/>
                </a:xfrm>
                <a:custGeom>
                  <a:avLst/>
                  <a:gdLst>
                    <a:gd name="connsiteX0" fmla="*/ 0 w 339213"/>
                    <a:gd name="connsiteY0" fmla="*/ 0 h 129340"/>
                    <a:gd name="connsiteX1" fmla="*/ 191729 w 339213"/>
                    <a:gd name="connsiteY1" fmla="*/ 117987 h 129340"/>
                    <a:gd name="connsiteX2" fmla="*/ 339213 w 339213"/>
                    <a:gd name="connsiteY2" fmla="*/ 117987 h 129340"/>
                  </a:gdLst>
                  <a:ahLst/>
                  <a:cxnLst>
                    <a:cxn ang="0">
                      <a:pos x="connsiteX0" y="connsiteY0"/>
                    </a:cxn>
                    <a:cxn ang="0">
                      <a:pos x="connsiteX1" y="connsiteY1"/>
                    </a:cxn>
                    <a:cxn ang="0">
                      <a:pos x="connsiteX2" y="connsiteY2"/>
                    </a:cxn>
                  </a:cxnLst>
                  <a:rect l="l" t="t" r="r" b="b"/>
                  <a:pathLst>
                    <a:path w="339213" h="129340">
                      <a:moveTo>
                        <a:pt x="0" y="0"/>
                      </a:moveTo>
                      <a:cubicBezTo>
                        <a:pt x="67597" y="49161"/>
                        <a:pt x="135194" y="98323"/>
                        <a:pt x="191729" y="117987"/>
                      </a:cubicBezTo>
                      <a:cubicBezTo>
                        <a:pt x="248264" y="137651"/>
                        <a:pt x="293738" y="127819"/>
                        <a:pt x="339213" y="11798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4" name="フリーフォーム 83">
                  <a:extLst>
                    <a:ext uri="{FF2B5EF4-FFF2-40B4-BE49-F238E27FC236}">
                      <a16:creationId xmlns:a16="http://schemas.microsoft.com/office/drawing/2014/main" id="{4DE1113D-B4A4-E1EC-6865-E7C97F00922F}"/>
                    </a:ext>
                  </a:extLst>
                </p:cNvPr>
                <p:cNvSpPr/>
                <p:nvPr/>
              </p:nvSpPr>
              <p:spPr>
                <a:xfrm>
                  <a:off x="7971503" y="4866968"/>
                  <a:ext cx="272845" cy="626806"/>
                </a:xfrm>
                <a:custGeom>
                  <a:avLst/>
                  <a:gdLst>
                    <a:gd name="connsiteX0" fmla="*/ 272845 w 272845"/>
                    <a:gd name="connsiteY0" fmla="*/ 0 h 626806"/>
                    <a:gd name="connsiteX1" fmla="*/ 88491 w 272845"/>
                    <a:gd name="connsiteY1" fmla="*/ 272845 h 626806"/>
                    <a:gd name="connsiteX2" fmla="*/ 0 w 272845"/>
                    <a:gd name="connsiteY2" fmla="*/ 626806 h 626806"/>
                  </a:gdLst>
                  <a:ahLst/>
                  <a:cxnLst>
                    <a:cxn ang="0">
                      <a:pos x="connsiteX0" y="connsiteY0"/>
                    </a:cxn>
                    <a:cxn ang="0">
                      <a:pos x="connsiteX1" y="connsiteY1"/>
                    </a:cxn>
                    <a:cxn ang="0">
                      <a:pos x="connsiteX2" y="connsiteY2"/>
                    </a:cxn>
                  </a:cxnLst>
                  <a:rect l="l" t="t" r="r" b="b"/>
                  <a:pathLst>
                    <a:path w="272845" h="626806">
                      <a:moveTo>
                        <a:pt x="272845" y="0"/>
                      </a:moveTo>
                      <a:cubicBezTo>
                        <a:pt x="203405" y="84188"/>
                        <a:pt x="133965" y="168377"/>
                        <a:pt x="88491" y="272845"/>
                      </a:cubicBezTo>
                      <a:cubicBezTo>
                        <a:pt x="43017" y="377313"/>
                        <a:pt x="21508" y="502059"/>
                        <a:pt x="0" y="626806"/>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2" name="フリーフォーム 121">
                  <a:extLst>
                    <a:ext uri="{FF2B5EF4-FFF2-40B4-BE49-F238E27FC236}">
                      <a16:creationId xmlns:a16="http://schemas.microsoft.com/office/drawing/2014/main" id="{2E3B723A-0976-99BE-CD4A-183E43AE5C81}"/>
                    </a:ext>
                  </a:extLst>
                </p:cNvPr>
                <p:cNvSpPr/>
                <p:nvPr/>
              </p:nvSpPr>
              <p:spPr>
                <a:xfrm>
                  <a:off x="8177981" y="5133135"/>
                  <a:ext cx="442451" cy="191033"/>
                </a:xfrm>
                <a:custGeom>
                  <a:avLst/>
                  <a:gdLst>
                    <a:gd name="connsiteX0" fmla="*/ 0 w 442451"/>
                    <a:gd name="connsiteY0" fmla="*/ 58297 h 191033"/>
                    <a:gd name="connsiteX1" fmla="*/ 294967 w 442451"/>
                    <a:gd name="connsiteY1" fmla="*/ 6678 h 191033"/>
                    <a:gd name="connsiteX2" fmla="*/ 442451 w 442451"/>
                    <a:gd name="connsiteY2" fmla="*/ 191033 h 191033"/>
                  </a:gdLst>
                  <a:ahLst/>
                  <a:cxnLst>
                    <a:cxn ang="0">
                      <a:pos x="connsiteX0" y="connsiteY0"/>
                    </a:cxn>
                    <a:cxn ang="0">
                      <a:pos x="connsiteX1" y="connsiteY1"/>
                    </a:cxn>
                    <a:cxn ang="0">
                      <a:pos x="connsiteX2" y="connsiteY2"/>
                    </a:cxn>
                  </a:cxnLst>
                  <a:rect l="l" t="t" r="r" b="b"/>
                  <a:pathLst>
                    <a:path w="442451" h="191033">
                      <a:moveTo>
                        <a:pt x="0" y="58297"/>
                      </a:moveTo>
                      <a:cubicBezTo>
                        <a:pt x="110612" y="21426"/>
                        <a:pt x="221225" y="-15445"/>
                        <a:pt x="294967" y="6678"/>
                      </a:cubicBezTo>
                      <a:cubicBezTo>
                        <a:pt x="368709" y="28801"/>
                        <a:pt x="405580" y="109917"/>
                        <a:pt x="442451" y="19103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3" name="フリーフォーム 122">
                  <a:extLst>
                    <a:ext uri="{FF2B5EF4-FFF2-40B4-BE49-F238E27FC236}">
                      <a16:creationId xmlns:a16="http://schemas.microsoft.com/office/drawing/2014/main" id="{EB119254-8C9C-E608-2940-0C2F9B21DF6B}"/>
                    </a:ext>
                  </a:extLst>
                </p:cNvPr>
                <p:cNvSpPr/>
                <p:nvPr/>
              </p:nvSpPr>
              <p:spPr>
                <a:xfrm>
                  <a:off x="8200103" y="5390535"/>
                  <a:ext cx="405581" cy="157954"/>
                </a:xfrm>
                <a:custGeom>
                  <a:avLst/>
                  <a:gdLst>
                    <a:gd name="connsiteX0" fmla="*/ 0 w 405581"/>
                    <a:gd name="connsiteY0" fmla="*/ 0 h 157954"/>
                    <a:gd name="connsiteX1" fmla="*/ 331839 w 405581"/>
                    <a:gd name="connsiteY1" fmla="*/ 154859 h 157954"/>
                    <a:gd name="connsiteX2" fmla="*/ 405581 w 405581"/>
                    <a:gd name="connsiteY2" fmla="*/ 88491 h 157954"/>
                  </a:gdLst>
                  <a:ahLst/>
                  <a:cxnLst>
                    <a:cxn ang="0">
                      <a:pos x="connsiteX0" y="connsiteY0"/>
                    </a:cxn>
                    <a:cxn ang="0">
                      <a:pos x="connsiteX1" y="connsiteY1"/>
                    </a:cxn>
                    <a:cxn ang="0">
                      <a:pos x="connsiteX2" y="connsiteY2"/>
                    </a:cxn>
                  </a:cxnLst>
                  <a:rect l="l" t="t" r="r" b="b"/>
                  <a:pathLst>
                    <a:path w="405581" h="157954">
                      <a:moveTo>
                        <a:pt x="0" y="0"/>
                      </a:moveTo>
                      <a:cubicBezTo>
                        <a:pt x="132121" y="70055"/>
                        <a:pt x="264242" y="140111"/>
                        <a:pt x="331839" y="154859"/>
                      </a:cubicBezTo>
                      <a:cubicBezTo>
                        <a:pt x="399436" y="169607"/>
                        <a:pt x="402508" y="129049"/>
                        <a:pt x="405581" y="8849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4" name="フリーフォーム 123">
                  <a:extLst>
                    <a:ext uri="{FF2B5EF4-FFF2-40B4-BE49-F238E27FC236}">
                      <a16:creationId xmlns:a16="http://schemas.microsoft.com/office/drawing/2014/main" id="{6B85A295-5538-93F8-5311-E1A883DA36FA}"/>
                    </a:ext>
                  </a:extLst>
                </p:cNvPr>
                <p:cNvSpPr/>
                <p:nvPr/>
              </p:nvSpPr>
              <p:spPr>
                <a:xfrm>
                  <a:off x="8598310" y="4955458"/>
                  <a:ext cx="72752" cy="162232"/>
                </a:xfrm>
                <a:custGeom>
                  <a:avLst/>
                  <a:gdLst>
                    <a:gd name="connsiteX0" fmla="*/ 0 w 72752"/>
                    <a:gd name="connsiteY0" fmla="*/ 0 h 162232"/>
                    <a:gd name="connsiteX1" fmla="*/ 66367 w 72752"/>
                    <a:gd name="connsiteY1" fmla="*/ 58994 h 162232"/>
                    <a:gd name="connsiteX2" fmla="*/ 66367 w 72752"/>
                    <a:gd name="connsiteY2" fmla="*/ 162232 h 162232"/>
                  </a:gdLst>
                  <a:ahLst/>
                  <a:cxnLst>
                    <a:cxn ang="0">
                      <a:pos x="connsiteX0" y="connsiteY0"/>
                    </a:cxn>
                    <a:cxn ang="0">
                      <a:pos x="connsiteX1" y="connsiteY1"/>
                    </a:cxn>
                    <a:cxn ang="0">
                      <a:pos x="connsiteX2" y="connsiteY2"/>
                    </a:cxn>
                  </a:cxnLst>
                  <a:rect l="l" t="t" r="r" b="b"/>
                  <a:pathLst>
                    <a:path w="72752" h="162232">
                      <a:moveTo>
                        <a:pt x="0" y="0"/>
                      </a:moveTo>
                      <a:cubicBezTo>
                        <a:pt x="27653" y="15978"/>
                        <a:pt x="55306" y="31956"/>
                        <a:pt x="66367" y="58994"/>
                      </a:cubicBezTo>
                      <a:cubicBezTo>
                        <a:pt x="77428" y="86032"/>
                        <a:pt x="71897" y="124132"/>
                        <a:pt x="66367" y="162232"/>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5" name="フリーフォーム 124">
                  <a:extLst>
                    <a:ext uri="{FF2B5EF4-FFF2-40B4-BE49-F238E27FC236}">
                      <a16:creationId xmlns:a16="http://schemas.microsoft.com/office/drawing/2014/main" id="{D0B93E4D-BB63-F981-774F-6AE067CA6E66}"/>
                    </a:ext>
                  </a:extLst>
                </p:cNvPr>
                <p:cNvSpPr/>
                <p:nvPr/>
              </p:nvSpPr>
              <p:spPr>
                <a:xfrm>
                  <a:off x="8664677" y="4881716"/>
                  <a:ext cx="102973" cy="235974"/>
                </a:xfrm>
                <a:custGeom>
                  <a:avLst/>
                  <a:gdLst>
                    <a:gd name="connsiteX0" fmla="*/ 0 w 102973"/>
                    <a:gd name="connsiteY0" fmla="*/ 0 h 235974"/>
                    <a:gd name="connsiteX1" fmla="*/ 95865 w 102973"/>
                    <a:gd name="connsiteY1" fmla="*/ 117987 h 235974"/>
                    <a:gd name="connsiteX2" fmla="*/ 88491 w 102973"/>
                    <a:gd name="connsiteY2" fmla="*/ 235974 h 235974"/>
                  </a:gdLst>
                  <a:ahLst/>
                  <a:cxnLst>
                    <a:cxn ang="0">
                      <a:pos x="connsiteX0" y="connsiteY0"/>
                    </a:cxn>
                    <a:cxn ang="0">
                      <a:pos x="connsiteX1" y="connsiteY1"/>
                    </a:cxn>
                    <a:cxn ang="0">
                      <a:pos x="connsiteX2" y="connsiteY2"/>
                    </a:cxn>
                  </a:cxnLst>
                  <a:rect l="l" t="t" r="r" b="b"/>
                  <a:pathLst>
                    <a:path w="102973" h="235974">
                      <a:moveTo>
                        <a:pt x="0" y="0"/>
                      </a:moveTo>
                      <a:cubicBezTo>
                        <a:pt x="40558" y="39329"/>
                        <a:pt x="81117" y="78658"/>
                        <a:pt x="95865" y="117987"/>
                      </a:cubicBezTo>
                      <a:cubicBezTo>
                        <a:pt x="110614" y="157316"/>
                        <a:pt x="99552" y="196645"/>
                        <a:pt x="88491" y="235974"/>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6" name="フリーフォーム 125">
                  <a:extLst>
                    <a:ext uri="{FF2B5EF4-FFF2-40B4-BE49-F238E27FC236}">
                      <a16:creationId xmlns:a16="http://schemas.microsoft.com/office/drawing/2014/main" id="{C3C5F251-D4D5-27BE-64E3-FCDA1F0438C2}"/>
                    </a:ext>
                  </a:extLst>
                </p:cNvPr>
                <p:cNvSpPr/>
                <p:nvPr/>
              </p:nvSpPr>
              <p:spPr>
                <a:xfrm>
                  <a:off x="8207477" y="5759245"/>
                  <a:ext cx="199104" cy="221226"/>
                </a:xfrm>
                <a:custGeom>
                  <a:avLst/>
                  <a:gdLst>
                    <a:gd name="connsiteX0" fmla="*/ 0 w 199104"/>
                    <a:gd name="connsiteY0" fmla="*/ 0 h 221226"/>
                    <a:gd name="connsiteX1" fmla="*/ 95865 w 199104"/>
                    <a:gd name="connsiteY1" fmla="*/ 169607 h 221226"/>
                    <a:gd name="connsiteX2" fmla="*/ 199104 w 199104"/>
                    <a:gd name="connsiteY2" fmla="*/ 221226 h 221226"/>
                  </a:gdLst>
                  <a:ahLst/>
                  <a:cxnLst>
                    <a:cxn ang="0">
                      <a:pos x="connsiteX0" y="connsiteY0"/>
                    </a:cxn>
                    <a:cxn ang="0">
                      <a:pos x="connsiteX1" y="connsiteY1"/>
                    </a:cxn>
                    <a:cxn ang="0">
                      <a:pos x="connsiteX2" y="connsiteY2"/>
                    </a:cxn>
                  </a:cxnLst>
                  <a:rect l="l" t="t" r="r" b="b"/>
                  <a:pathLst>
                    <a:path w="199104" h="221226">
                      <a:moveTo>
                        <a:pt x="0" y="0"/>
                      </a:moveTo>
                      <a:cubicBezTo>
                        <a:pt x="31340" y="66368"/>
                        <a:pt x="62681" y="132736"/>
                        <a:pt x="95865" y="169607"/>
                      </a:cubicBezTo>
                      <a:cubicBezTo>
                        <a:pt x="129049" y="206478"/>
                        <a:pt x="164076" y="213852"/>
                        <a:pt x="199104" y="221226"/>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7" name="フリーフォーム 126">
                  <a:extLst>
                    <a:ext uri="{FF2B5EF4-FFF2-40B4-BE49-F238E27FC236}">
                      <a16:creationId xmlns:a16="http://schemas.microsoft.com/office/drawing/2014/main" id="{501C1D4F-7C58-31A6-4008-E73BCC53F8D7}"/>
                    </a:ext>
                  </a:extLst>
                </p:cNvPr>
                <p:cNvSpPr/>
                <p:nvPr/>
              </p:nvSpPr>
              <p:spPr>
                <a:xfrm>
                  <a:off x="8301245" y="5737123"/>
                  <a:ext cx="540413" cy="509923"/>
                </a:xfrm>
                <a:custGeom>
                  <a:avLst/>
                  <a:gdLst>
                    <a:gd name="connsiteX0" fmla="*/ 437174 w 540413"/>
                    <a:gd name="connsiteY0" fmla="*/ 0 h 509923"/>
                    <a:gd name="connsiteX1" fmla="*/ 149581 w 540413"/>
                    <a:gd name="connsiteY1" fmla="*/ 228600 h 509923"/>
                    <a:gd name="connsiteX2" fmla="*/ 2097 w 540413"/>
                    <a:gd name="connsiteY2" fmla="*/ 427703 h 509923"/>
                    <a:gd name="connsiteX3" fmla="*/ 252820 w 540413"/>
                    <a:gd name="connsiteY3" fmla="*/ 508819 h 509923"/>
                    <a:gd name="connsiteX4" fmla="*/ 540413 w 540413"/>
                    <a:gd name="connsiteY4" fmla="*/ 376083 h 5099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413" h="509923">
                      <a:moveTo>
                        <a:pt x="437174" y="0"/>
                      </a:moveTo>
                      <a:cubicBezTo>
                        <a:pt x="329634" y="78658"/>
                        <a:pt x="222094" y="157316"/>
                        <a:pt x="149581" y="228600"/>
                      </a:cubicBezTo>
                      <a:cubicBezTo>
                        <a:pt x="77068" y="299884"/>
                        <a:pt x="-15110" y="381000"/>
                        <a:pt x="2097" y="427703"/>
                      </a:cubicBezTo>
                      <a:cubicBezTo>
                        <a:pt x="19303" y="474406"/>
                        <a:pt x="163101" y="517422"/>
                        <a:pt x="252820" y="508819"/>
                      </a:cubicBezTo>
                      <a:cubicBezTo>
                        <a:pt x="342539" y="500216"/>
                        <a:pt x="441476" y="438149"/>
                        <a:pt x="540413" y="37608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grpSp>
          <p:nvGrpSpPr>
            <p:cNvPr id="175" name="グループ化 174">
              <a:extLst>
                <a:ext uri="{FF2B5EF4-FFF2-40B4-BE49-F238E27FC236}">
                  <a16:creationId xmlns:a16="http://schemas.microsoft.com/office/drawing/2014/main" id="{3E2B3DD3-AF98-07F9-D9D4-F445AB774C73}"/>
                </a:ext>
              </a:extLst>
            </p:cNvPr>
            <p:cNvGrpSpPr/>
            <p:nvPr/>
          </p:nvGrpSpPr>
          <p:grpSpPr>
            <a:xfrm rot="1070917">
              <a:off x="1186751" y="1325090"/>
              <a:ext cx="979096" cy="2935587"/>
              <a:chOff x="640012" y="3325103"/>
              <a:chExt cx="979096" cy="2935587"/>
            </a:xfrm>
          </p:grpSpPr>
          <p:sp>
            <p:nvSpPr>
              <p:cNvPr id="176" name="フリーフォーム 175">
                <a:extLst>
                  <a:ext uri="{FF2B5EF4-FFF2-40B4-BE49-F238E27FC236}">
                    <a16:creationId xmlns:a16="http://schemas.microsoft.com/office/drawing/2014/main" id="{DE15BEF8-C324-9C71-59E2-B989C863EDD9}"/>
                  </a:ext>
                </a:extLst>
              </p:cNvPr>
              <p:cNvSpPr/>
              <p:nvPr/>
            </p:nvSpPr>
            <p:spPr>
              <a:xfrm>
                <a:off x="640012" y="3443748"/>
                <a:ext cx="230143" cy="508820"/>
              </a:xfrm>
              <a:custGeom>
                <a:avLst/>
                <a:gdLst>
                  <a:gd name="connsiteX0" fmla="*/ 31040 w 230143"/>
                  <a:gd name="connsiteY0" fmla="*/ 0 h 508820"/>
                  <a:gd name="connsiteX1" fmla="*/ 16291 w 230143"/>
                  <a:gd name="connsiteY1" fmla="*/ 265471 h 508820"/>
                  <a:gd name="connsiteX2" fmla="*/ 230143 w 230143"/>
                  <a:gd name="connsiteY2" fmla="*/ 508820 h 508820"/>
                </a:gdLst>
                <a:ahLst/>
                <a:cxnLst>
                  <a:cxn ang="0">
                    <a:pos x="connsiteX0" y="connsiteY0"/>
                  </a:cxn>
                  <a:cxn ang="0">
                    <a:pos x="connsiteX1" y="connsiteY1"/>
                  </a:cxn>
                  <a:cxn ang="0">
                    <a:pos x="connsiteX2" y="connsiteY2"/>
                  </a:cxn>
                </a:cxnLst>
                <a:rect l="l" t="t" r="r" b="b"/>
                <a:pathLst>
                  <a:path w="230143" h="508820">
                    <a:moveTo>
                      <a:pt x="31040" y="0"/>
                    </a:moveTo>
                    <a:cubicBezTo>
                      <a:pt x="7073" y="90334"/>
                      <a:pt x="-16893" y="180668"/>
                      <a:pt x="16291" y="265471"/>
                    </a:cubicBezTo>
                    <a:cubicBezTo>
                      <a:pt x="49475" y="350274"/>
                      <a:pt x="139809" y="429547"/>
                      <a:pt x="230143" y="50882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8" name="フリーフォーム 177">
                <a:extLst>
                  <a:ext uri="{FF2B5EF4-FFF2-40B4-BE49-F238E27FC236}">
                    <a16:creationId xmlns:a16="http://schemas.microsoft.com/office/drawing/2014/main" id="{F0BE8DA7-88CB-08E1-7177-325D045A2F68}"/>
                  </a:ext>
                </a:extLst>
              </p:cNvPr>
              <p:cNvSpPr/>
              <p:nvPr/>
            </p:nvSpPr>
            <p:spPr>
              <a:xfrm>
                <a:off x="715297" y="3325103"/>
                <a:ext cx="700904" cy="553723"/>
              </a:xfrm>
              <a:custGeom>
                <a:avLst/>
                <a:gdLst>
                  <a:gd name="connsiteX0" fmla="*/ 0 w 700904"/>
                  <a:gd name="connsiteY0" fmla="*/ 103897 h 553723"/>
                  <a:gd name="connsiteX1" fmla="*/ 103238 w 700904"/>
                  <a:gd name="connsiteY1" fmla="*/ 111271 h 553723"/>
                  <a:gd name="connsiteX2" fmla="*/ 582561 w 700904"/>
                  <a:gd name="connsiteY2" fmla="*/ 658 h 553723"/>
                  <a:gd name="connsiteX3" fmla="*/ 700548 w 700904"/>
                  <a:gd name="connsiteY3" fmla="*/ 170265 h 553723"/>
                  <a:gd name="connsiteX4" fmla="*/ 612058 w 700904"/>
                  <a:gd name="connsiteY4" fmla="*/ 553723 h 5537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0904" h="553723">
                    <a:moveTo>
                      <a:pt x="0" y="103897"/>
                    </a:moveTo>
                    <a:cubicBezTo>
                      <a:pt x="3072" y="116187"/>
                      <a:pt x="6145" y="128477"/>
                      <a:pt x="103238" y="111271"/>
                    </a:cubicBezTo>
                    <a:cubicBezTo>
                      <a:pt x="200331" y="94065"/>
                      <a:pt x="483009" y="-9174"/>
                      <a:pt x="582561" y="658"/>
                    </a:cubicBezTo>
                    <a:cubicBezTo>
                      <a:pt x="682113" y="10490"/>
                      <a:pt x="695632" y="78088"/>
                      <a:pt x="700548" y="170265"/>
                    </a:cubicBezTo>
                    <a:cubicBezTo>
                      <a:pt x="705464" y="262442"/>
                      <a:pt x="658761" y="408082"/>
                      <a:pt x="612058" y="55372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6" name="フリーフォーム 185">
                <a:extLst>
                  <a:ext uri="{FF2B5EF4-FFF2-40B4-BE49-F238E27FC236}">
                    <a16:creationId xmlns:a16="http://schemas.microsoft.com/office/drawing/2014/main" id="{783A5836-6EC3-A5C2-43FB-F85C45EB40DD}"/>
                  </a:ext>
                </a:extLst>
              </p:cNvPr>
              <p:cNvSpPr/>
              <p:nvPr/>
            </p:nvSpPr>
            <p:spPr>
              <a:xfrm>
                <a:off x="936523" y="3451123"/>
                <a:ext cx="105301" cy="457200"/>
              </a:xfrm>
              <a:custGeom>
                <a:avLst/>
                <a:gdLst>
                  <a:gd name="connsiteX0" fmla="*/ 0 w 105301"/>
                  <a:gd name="connsiteY0" fmla="*/ 0 h 457200"/>
                  <a:gd name="connsiteX1" fmla="*/ 103238 w 105301"/>
                  <a:gd name="connsiteY1" fmla="*/ 184354 h 457200"/>
                  <a:gd name="connsiteX2" fmla="*/ 58993 w 105301"/>
                  <a:gd name="connsiteY2" fmla="*/ 457200 h 457200"/>
                </a:gdLst>
                <a:ahLst/>
                <a:cxnLst>
                  <a:cxn ang="0">
                    <a:pos x="connsiteX0" y="connsiteY0"/>
                  </a:cxn>
                  <a:cxn ang="0">
                    <a:pos x="connsiteX1" y="connsiteY1"/>
                  </a:cxn>
                  <a:cxn ang="0">
                    <a:pos x="connsiteX2" y="connsiteY2"/>
                  </a:cxn>
                </a:cxnLst>
                <a:rect l="l" t="t" r="r" b="b"/>
                <a:pathLst>
                  <a:path w="105301" h="457200">
                    <a:moveTo>
                      <a:pt x="0" y="0"/>
                    </a:moveTo>
                    <a:cubicBezTo>
                      <a:pt x="46703" y="54077"/>
                      <a:pt x="93406" y="108154"/>
                      <a:pt x="103238" y="184354"/>
                    </a:cubicBezTo>
                    <a:cubicBezTo>
                      <a:pt x="113070" y="260554"/>
                      <a:pt x="86031" y="358877"/>
                      <a:pt x="58993" y="45720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7" name="フリーフォーム 186">
                <a:extLst>
                  <a:ext uri="{FF2B5EF4-FFF2-40B4-BE49-F238E27FC236}">
                    <a16:creationId xmlns:a16="http://schemas.microsoft.com/office/drawing/2014/main" id="{3A8227B8-2D0C-CBCF-942E-20D350879429}"/>
                  </a:ext>
                </a:extLst>
              </p:cNvPr>
              <p:cNvSpPr/>
              <p:nvPr/>
            </p:nvSpPr>
            <p:spPr>
              <a:xfrm>
                <a:off x="737419" y="3583858"/>
                <a:ext cx="553065" cy="132044"/>
              </a:xfrm>
              <a:custGeom>
                <a:avLst/>
                <a:gdLst>
                  <a:gd name="connsiteX0" fmla="*/ 0 w 553065"/>
                  <a:gd name="connsiteY0" fmla="*/ 125361 h 132044"/>
                  <a:gd name="connsiteX1" fmla="*/ 287594 w 553065"/>
                  <a:gd name="connsiteY1" fmla="*/ 117987 h 132044"/>
                  <a:gd name="connsiteX2" fmla="*/ 553065 w 553065"/>
                  <a:gd name="connsiteY2" fmla="*/ 0 h 132044"/>
                </a:gdLst>
                <a:ahLst/>
                <a:cxnLst>
                  <a:cxn ang="0">
                    <a:pos x="connsiteX0" y="connsiteY0"/>
                  </a:cxn>
                  <a:cxn ang="0">
                    <a:pos x="connsiteX1" y="connsiteY1"/>
                  </a:cxn>
                  <a:cxn ang="0">
                    <a:pos x="connsiteX2" y="connsiteY2"/>
                  </a:cxn>
                </a:cxnLst>
                <a:rect l="l" t="t" r="r" b="b"/>
                <a:pathLst>
                  <a:path w="553065" h="132044">
                    <a:moveTo>
                      <a:pt x="0" y="125361"/>
                    </a:moveTo>
                    <a:cubicBezTo>
                      <a:pt x="97708" y="132120"/>
                      <a:pt x="195417" y="138880"/>
                      <a:pt x="287594" y="117987"/>
                    </a:cubicBezTo>
                    <a:cubicBezTo>
                      <a:pt x="379771" y="97094"/>
                      <a:pt x="466418" y="48547"/>
                      <a:pt x="553065"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9" name="フリーフォーム 188">
                <a:extLst>
                  <a:ext uri="{FF2B5EF4-FFF2-40B4-BE49-F238E27FC236}">
                    <a16:creationId xmlns:a16="http://schemas.microsoft.com/office/drawing/2014/main" id="{E82E0E3E-60A1-D629-4D5D-CC18FBB0134D}"/>
                  </a:ext>
                </a:extLst>
              </p:cNvPr>
              <p:cNvSpPr/>
              <p:nvPr/>
            </p:nvSpPr>
            <p:spPr>
              <a:xfrm>
                <a:off x="848032" y="3871452"/>
                <a:ext cx="427703" cy="99826"/>
              </a:xfrm>
              <a:custGeom>
                <a:avLst/>
                <a:gdLst>
                  <a:gd name="connsiteX0" fmla="*/ 0 w 427703"/>
                  <a:gd name="connsiteY0" fmla="*/ 95864 h 99826"/>
                  <a:gd name="connsiteX1" fmla="*/ 206478 w 427703"/>
                  <a:gd name="connsiteY1" fmla="*/ 88490 h 99826"/>
                  <a:gd name="connsiteX2" fmla="*/ 427703 w 427703"/>
                  <a:gd name="connsiteY2" fmla="*/ 0 h 99826"/>
                </a:gdLst>
                <a:ahLst/>
                <a:cxnLst>
                  <a:cxn ang="0">
                    <a:pos x="connsiteX0" y="connsiteY0"/>
                  </a:cxn>
                  <a:cxn ang="0">
                    <a:pos x="connsiteX1" y="connsiteY1"/>
                  </a:cxn>
                  <a:cxn ang="0">
                    <a:pos x="connsiteX2" y="connsiteY2"/>
                  </a:cxn>
                </a:cxnLst>
                <a:rect l="l" t="t" r="r" b="b"/>
                <a:pathLst>
                  <a:path w="427703" h="99826">
                    <a:moveTo>
                      <a:pt x="0" y="95864"/>
                    </a:moveTo>
                    <a:cubicBezTo>
                      <a:pt x="67597" y="100165"/>
                      <a:pt x="135194" y="104467"/>
                      <a:pt x="206478" y="88490"/>
                    </a:cubicBezTo>
                    <a:cubicBezTo>
                      <a:pt x="277762" y="72513"/>
                      <a:pt x="352732" y="36256"/>
                      <a:pt x="427703"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2" name="フリーフォーム 191">
                <a:extLst>
                  <a:ext uri="{FF2B5EF4-FFF2-40B4-BE49-F238E27FC236}">
                    <a16:creationId xmlns:a16="http://schemas.microsoft.com/office/drawing/2014/main" id="{9DB8E606-0BBC-374C-BB0F-D33EBB4249EE}"/>
                  </a:ext>
                </a:extLst>
              </p:cNvPr>
              <p:cNvSpPr/>
              <p:nvPr/>
            </p:nvSpPr>
            <p:spPr>
              <a:xfrm>
                <a:off x="722671" y="4026310"/>
                <a:ext cx="105302" cy="228600"/>
              </a:xfrm>
              <a:custGeom>
                <a:avLst/>
                <a:gdLst>
                  <a:gd name="connsiteX0" fmla="*/ 58994 w 105302"/>
                  <a:gd name="connsiteY0" fmla="*/ 0 h 228600"/>
                  <a:gd name="connsiteX1" fmla="*/ 103239 w 105302"/>
                  <a:gd name="connsiteY1" fmla="*/ 154858 h 228600"/>
                  <a:gd name="connsiteX2" fmla="*/ 0 w 105302"/>
                  <a:gd name="connsiteY2" fmla="*/ 228600 h 228600"/>
                </a:gdLst>
                <a:ahLst/>
                <a:cxnLst>
                  <a:cxn ang="0">
                    <a:pos x="connsiteX0" y="connsiteY0"/>
                  </a:cxn>
                  <a:cxn ang="0">
                    <a:pos x="connsiteX1" y="connsiteY1"/>
                  </a:cxn>
                  <a:cxn ang="0">
                    <a:pos x="connsiteX2" y="connsiteY2"/>
                  </a:cxn>
                </a:cxnLst>
                <a:rect l="l" t="t" r="r" b="b"/>
                <a:pathLst>
                  <a:path w="105302" h="228600">
                    <a:moveTo>
                      <a:pt x="58994" y="0"/>
                    </a:moveTo>
                    <a:cubicBezTo>
                      <a:pt x="86032" y="58379"/>
                      <a:pt x="113071" y="116758"/>
                      <a:pt x="103239" y="154858"/>
                    </a:cubicBezTo>
                    <a:cubicBezTo>
                      <a:pt x="93407" y="192958"/>
                      <a:pt x="46703" y="210779"/>
                      <a:pt x="0" y="22860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3" name="フリーフォーム 192">
                <a:extLst>
                  <a:ext uri="{FF2B5EF4-FFF2-40B4-BE49-F238E27FC236}">
                    <a16:creationId xmlns:a16="http://schemas.microsoft.com/office/drawing/2014/main" id="{BCFA577F-38C5-5DAB-7033-AB2E7149EE38}"/>
                  </a:ext>
                </a:extLst>
              </p:cNvPr>
              <p:cNvSpPr/>
              <p:nvPr/>
            </p:nvSpPr>
            <p:spPr>
              <a:xfrm>
                <a:off x="929148" y="4018935"/>
                <a:ext cx="509424" cy="243766"/>
              </a:xfrm>
              <a:custGeom>
                <a:avLst/>
                <a:gdLst>
                  <a:gd name="connsiteX0" fmla="*/ 0 w 509424"/>
                  <a:gd name="connsiteY0" fmla="*/ 44246 h 243766"/>
                  <a:gd name="connsiteX1" fmla="*/ 294968 w 509424"/>
                  <a:gd name="connsiteY1" fmla="*/ 228600 h 243766"/>
                  <a:gd name="connsiteX2" fmla="*/ 471949 w 509424"/>
                  <a:gd name="connsiteY2" fmla="*/ 221226 h 243766"/>
                  <a:gd name="connsiteX3" fmla="*/ 508820 w 509424"/>
                  <a:gd name="connsiteY3" fmla="*/ 125362 h 243766"/>
                  <a:gd name="connsiteX4" fmla="*/ 457200 w 509424"/>
                  <a:gd name="connsiteY4" fmla="*/ 0 h 2437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9424" h="243766">
                    <a:moveTo>
                      <a:pt x="0" y="44246"/>
                    </a:moveTo>
                    <a:cubicBezTo>
                      <a:pt x="108155" y="121674"/>
                      <a:pt x="216310" y="199103"/>
                      <a:pt x="294968" y="228600"/>
                    </a:cubicBezTo>
                    <a:cubicBezTo>
                      <a:pt x="373626" y="258097"/>
                      <a:pt x="436307" y="238432"/>
                      <a:pt x="471949" y="221226"/>
                    </a:cubicBezTo>
                    <a:cubicBezTo>
                      <a:pt x="507591" y="204020"/>
                      <a:pt x="511278" y="162233"/>
                      <a:pt x="508820" y="125362"/>
                    </a:cubicBezTo>
                    <a:cubicBezTo>
                      <a:pt x="506362" y="88491"/>
                      <a:pt x="481781" y="44245"/>
                      <a:pt x="457200"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4" name="フリーフォーム 193">
                <a:extLst>
                  <a:ext uri="{FF2B5EF4-FFF2-40B4-BE49-F238E27FC236}">
                    <a16:creationId xmlns:a16="http://schemas.microsoft.com/office/drawing/2014/main" id="{DB54F428-FA02-C461-F944-4904AF012C46}"/>
                  </a:ext>
                </a:extLst>
              </p:cNvPr>
              <p:cNvSpPr/>
              <p:nvPr/>
            </p:nvSpPr>
            <p:spPr>
              <a:xfrm>
                <a:off x="1216742" y="4048432"/>
                <a:ext cx="103239" cy="88994"/>
              </a:xfrm>
              <a:custGeom>
                <a:avLst/>
                <a:gdLst>
                  <a:gd name="connsiteX0" fmla="*/ 0 w 103239"/>
                  <a:gd name="connsiteY0" fmla="*/ 0 h 88994"/>
                  <a:gd name="connsiteX1" fmla="*/ 73742 w 103239"/>
                  <a:gd name="connsiteY1" fmla="*/ 88491 h 88994"/>
                  <a:gd name="connsiteX2" fmla="*/ 103239 w 103239"/>
                  <a:gd name="connsiteY2" fmla="*/ 29497 h 88994"/>
                </a:gdLst>
                <a:ahLst/>
                <a:cxnLst>
                  <a:cxn ang="0">
                    <a:pos x="connsiteX0" y="connsiteY0"/>
                  </a:cxn>
                  <a:cxn ang="0">
                    <a:pos x="connsiteX1" y="connsiteY1"/>
                  </a:cxn>
                  <a:cxn ang="0">
                    <a:pos x="connsiteX2" y="connsiteY2"/>
                  </a:cxn>
                </a:cxnLst>
                <a:rect l="l" t="t" r="r" b="b"/>
                <a:pathLst>
                  <a:path w="103239" h="88994">
                    <a:moveTo>
                      <a:pt x="0" y="0"/>
                    </a:moveTo>
                    <a:cubicBezTo>
                      <a:pt x="28268" y="41787"/>
                      <a:pt x="56536" y="83575"/>
                      <a:pt x="73742" y="88491"/>
                    </a:cubicBezTo>
                    <a:cubicBezTo>
                      <a:pt x="90948" y="93407"/>
                      <a:pt x="97093" y="61452"/>
                      <a:pt x="103239" y="294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6" name="フリーフォーム 195">
                <a:extLst>
                  <a:ext uri="{FF2B5EF4-FFF2-40B4-BE49-F238E27FC236}">
                    <a16:creationId xmlns:a16="http://schemas.microsoft.com/office/drawing/2014/main" id="{C55FCEA1-FD6B-3E23-7E5F-B904B6FA58CD}"/>
                  </a:ext>
                </a:extLst>
              </p:cNvPr>
              <p:cNvSpPr/>
              <p:nvPr/>
            </p:nvSpPr>
            <p:spPr>
              <a:xfrm>
                <a:off x="1519084" y="3878826"/>
                <a:ext cx="100024" cy="213851"/>
              </a:xfrm>
              <a:custGeom>
                <a:avLst/>
                <a:gdLst>
                  <a:gd name="connsiteX0" fmla="*/ 0 w 100024"/>
                  <a:gd name="connsiteY0" fmla="*/ 0 h 213851"/>
                  <a:gd name="connsiteX1" fmla="*/ 95864 w 100024"/>
                  <a:gd name="connsiteY1" fmla="*/ 125361 h 213851"/>
                  <a:gd name="connsiteX2" fmla="*/ 73742 w 100024"/>
                  <a:gd name="connsiteY2" fmla="*/ 213851 h 213851"/>
                </a:gdLst>
                <a:ahLst/>
                <a:cxnLst>
                  <a:cxn ang="0">
                    <a:pos x="connsiteX0" y="connsiteY0"/>
                  </a:cxn>
                  <a:cxn ang="0">
                    <a:pos x="connsiteX1" y="connsiteY1"/>
                  </a:cxn>
                  <a:cxn ang="0">
                    <a:pos x="connsiteX2" y="connsiteY2"/>
                  </a:cxn>
                </a:cxnLst>
                <a:rect l="l" t="t" r="r" b="b"/>
                <a:pathLst>
                  <a:path w="100024" h="213851">
                    <a:moveTo>
                      <a:pt x="0" y="0"/>
                    </a:moveTo>
                    <a:cubicBezTo>
                      <a:pt x="41787" y="44859"/>
                      <a:pt x="83574" y="89719"/>
                      <a:pt x="95864" y="125361"/>
                    </a:cubicBezTo>
                    <a:cubicBezTo>
                      <a:pt x="108154" y="161003"/>
                      <a:pt x="90948" y="187427"/>
                      <a:pt x="73742" y="21385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7" name="フリーフォーム 196">
                <a:extLst>
                  <a:ext uri="{FF2B5EF4-FFF2-40B4-BE49-F238E27FC236}">
                    <a16:creationId xmlns:a16="http://schemas.microsoft.com/office/drawing/2014/main" id="{8302412B-4DE8-851C-EFB9-F159BD180579}"/>
                  </a:ext>
                </a:extLst>
              </p:cNvPr>
              <p:cNvSpPr/>
              <p:nvPr/>
            </p:nvSpPr>
            <p:spPr>
              <a:xfrm>
                <a:off x="899652" y="4527755"/>
                <a:ext cx="338555" cy="642022"/>
              </a:xfrm>
              <a:custGeom>
                <a:avLst/>
                <a:gdLst>
                  <a:gd name="connsiteX0" fmla="*/ 176980 w 338555"/>
                  <a:gd name="connsiteY0" fmla="*/ 0 h 642022"/>
                  <a:gd name="connsiteX1" fmla="*/ 302342 w 338555"/>
                  <a:gd name="connsiteY1" fmla="*/ 228600 h 642022"/>
                  <a:gd name="connsiteX2" fmla="*/ 206477 w 338555"/>
                  <a:gd name="connsiteY2" fmla="*/ 265471 h 642022"/>
                  <a:gd name="connsiteX3" fmla="*/ 272845 w 338555"/>
                  <a:gd name="connsiteY3" fmla="*/ 442451 h 642022"/>
                  <a:gd name="connsiteX4" fmla="*/ 324464 w 338555"/>
                  <a:gd name="connsiteY4" fmla="*/ 641555 h 642022"/>
                  <a:gd name="connsiteX5" fmla="*/ 0 w 338555"/>
                  <a:gd name="connsiteY5" fmla="*/ 486697 h 642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8555" h="642022">
                    <a:moveTo>
                      <a:pt x="176980" y="0"/>
                    </a:moveTo>
                    <a:cubicBezTo>
                      <a:pt x="237203" y="92177"/>
                      <a:pt x="297426" y="184355"/>
                      <a:pt x="302342" y="228600"/>
                    </a:cubicBezTo>
                    <a:cubicBezTo>
                      <a:pt x="307258" y="272845"/>
                      <a:pt x="211393" y="229829"/>
                      <a:pt x="206477" y="265471"/>
                    </a:cubicBezTo>
                    <a:cubicBezTo>
                      <a:pt x="201561" y="301113"/>
                      <a:pt x="253181" y="379770"/>
                      <a:pt x="272845" y="442451"/>
                    </a:cubicBezTo>
                    <a:cubicBezTo>
                      <a:pt x="292509" y="505132"/>
                      <a:pt x="369938" y="634181"/>
                      <a:pt x="324464" y="641555"/>
                    </a:cubicBezTo>
                    <a:cubicBezTo>
                      <a:pt x="278990" y="648929"/>
                      <a:pt x="139495" y="567813"/>
                      <a:pt x="0" y="4866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8" name="フリーフォーム 197">
                <a:extLst>
                  <a:ext uri="{FF2B5EF4-FFF2-40B4-BE49-F238E27FC236}">
                    <a16:creationId xmlns:a16="http://schemas.microsoft.com/office/drawing/2014/main" id="{CDB0877B-7111-654D-AE56-A15C18BBAE08}"/>
                  </a:ext>
                </a:extLst>
              </p:cNvPr>
              <p:cNvSpPr/>
              <p:nvPr/>
            </p:nvSpPr>
            <p:spPr>
              <a:xfrm>
                <a:off x="780791" y="4807974"/>
                <a:ext cx="118861" cy="331839"/>
              </a:xfrm>
              <a:custGeom>
                <a:avLst/>
                <a:gdLst>
                  <a:gd name="connsiteX0" fmla="*/ 118861 w 118861"/>
                  <a:gd name="connsiteY0" fmla="*/ 0 h 331839"/>
                  <a:gd name="connsiteX1" fmla="*/ 874 w 118861"/>
                  <a:gd name="connsiteY1" fmla="*/ 176981 h 331839"/>
                  <a:gd name="connsiteX2" fmla="*/ 74615 w 118861"/>
                  <a:gd name="connsiteY2" fmla="*/ 331839 h 331839"/>
                </a:gdLst>
                <a:ahLst/>
                <a:cxnLst>
                  <a:cxn ang="0">
                    <a:pos x="connsiteX0" y="connsiteY0"/>
                  </a:cxn>
                  <a:cxn ang="0">
                    <a:pos x="connsiteX1" y="connsiteY1"/>
                  </a:cxn>
                  <a:cxn ang="0">
                    <a:pos x="connsiteX2" y="connsiteY2"/>
                  </a:cxn>
                </a:cxnLst>
                <a:rect l="l" t="t" r="r" b="b"/>
                <a:pathLst>
                  <a:path w="118861" h="331839">
                    <a:moveTo>
                      <a:pt x="118861" y="0"/>
                    </a:moveTo>
                    <a:cubicBezTo>
                      <a:pt x="63554" y="60837"/>
                      <a:pt x="8248" y="121674"/>
                      <a:pt x="874" y="176981"/>
                    </a:cubicBezTo>
                    <a:cubicBezTo>
                      <a:pt x="-6500" y="232288"/>
                      <a:pt x="34057" y="282063"/>
                      <a:pt x="74615" y="331839"/>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9" name="フリーフォーム 198">
                <a:extLst>
                  <a:ext uri="{FF2B5EF4-FFF2-40B4-BE49-F238E27FC236}">
                    <a16:creationId xmlns:a16="http://schemas.microsoft.com/office/drawing/2014/main" id="{04D70166-A35B-1B2C-ACE4-339EDC6E4773}"/>
                  </a:ext>
                </a:extLst>
              </p:cNvPr>
              <p:cNvSpPr/>
              <p:nvPr/>
            </p:nvSpPr>
            <p:spPr>
              <a:xfrm>
                <a:off x="1334729" y="4859594"/>
                <a:ext cx="188533" cy="361335"/>
              </a:xfrm>
              <a:custGeom>
                <a:avLst/>
                <a:gdLst>
                  <a:gd name="connsiteX0" fmla="*/ 0 w 188533"/>
                  <a:gd name="connsiteY0" fmla="*/ 0 h 361335"/>
                  <a:gd name="connsiteX1" fmla="*/ 169606 w 188533"/>
                  <a:gd name="connsiteY1" fmla="*/ 132735 h 361335"/>
                  <a:gd name="connsiteX2" fmla="*/ 176981 w 188533"/>
                  <a:gd name="connsiteY2" fmla="*/ 361335 h 361335"/>
                </a:gdLst>
                <a:ahLst/>
                <a:cxnLst>
                  <a:cxn ang="0">
                    <a:pos x="connsiteX0" y="connsiteY0"/>
                  </a:cxn>
                  <a:cxn ang="0">
                    <a:pos x="connsiteX1" y="connsiteY1"/>
                  </a:cxn>
                  <a:cxn ang="0">
                    <a:pos x="connsiteX2" y="connsiteY2"/>
                  </a:cxn>
                </a:cxnLst>
                <a:rect l="l" t="t" r="r" b="b"/>
                <a:pathLst>
                  <a:path w="188533" h="361335">
                    <a:moveTo>
                      <a:pt x="0" y="0"/>
                    </a:moveTo>
                    <a:cubicBezTo>
                      <a:pt x="70054" y="36256"/>
                      <a:pt x="140109" y="72512"/>
                      <a:pt x="169606" y="132735"/>
                    </a:cubicBezTo>
                    <a:cubicBezTo>
                      <a:pt x="199103" y="192958"/>
                      <a:pt x="188042" y="277146"/>
                      <a:pt x="176981" y="361335"/>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0" name="フリーフォーム 199">
                <a:extLst>
                  <a:ext uri="{FF2B5EF4-FFF2-40B4-BE49-F238E27FC236}">
                    <a16:creationId xmlns:a16="http://schemas.microsoft.com/office/drawing/2014/main" id="{F7E75861-147A-5E9F-3B24-4C5F5FF3C231}"/>
                  </a:ext>
                </a:extLst>
              </p:cNvPr>
              <p:cNvSpPr/>
              <p:nvPr/>
            </p:nvSpPr>
            <p:spPr>
              <a:xfrm>
                <a:off x="1187245" y="5545394"/>
                <a:ext cx="294968" cy="88993"/>
              </a:xfrm>
              <a:custGeom>
                <a:avLst/>
                <a:gdLst>
                  <a:gd name="connsiteX0" fmla="*/ 0 w 294968"/>
                  <a:gd name="connsiteY0" fmla="*/ 29496 h 88993"/>
                  <a:gd name="connsiteX1" fmla="*/ 154858 w 294968"/>
                  <a:gd name="connsiteY1" fmla="*/ 88490 h 88993"/>
                  <a:gd name="connsiteX2" fmla="*/ 294968 w 294968"/>
                  <a:gd name="connsiteY2" fmla="*/ 0 h 88993"/>
                </a:gdLst>
                <a:ahLst/>
                <a:cxnLst>
                  <a:cxn ang="0">
                    <a:pos x="connsiteX0" y="connsiteY0"/>
                  </a:cxn>
                  <a:cxn ang="0">
                    <a:pos x="connsiteX1" y="connsiteY1"/>
                  </a:cxn>
                  <a:cxn ang="0">
                    <a:pos x="connsiteX2" y="connsiteY2"/>
                  </a:cxn>
                </a:cxnLst>
                <a:rect l="l" t="t" r="r" b="b"/>
                <a:pathLst>
                  <a:path w="294968" h="88993">
                    <a:moveTo>
                      <a:pt x="0" y="29496"/>
                    </a:moveTo>
                    <a:cubicBezTo>
                      <a:pt x="52848" y="61451"/>
                      <a:pt x="105697" y="93406"/>
                      <a:pt x="154858" y="88490"/>
                    </a:cubicBezTo>
                    <a:cubicBezTo>
                      <a:pt x="204019" y="83574"/>
                      <a:pt x="249493" y="41787"/>
                      <a:pt x="294968"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5" name="フリーフォーム 204">
                <a:extLst>
                  <a:ext uri="{FF2B5EF4-FFF2-40B4-BE49-F238E27FC236}">
                    <a16:creationId xmlns:a16="http://schemas.microsoft.com/office/drawing/2014/main" id="{A9091FFA-ECF9-C56F-7D53-BA379207E189}"/>
                  </a:ext>
                </a:extLst>
              </p:cNvPr>
              <p:cNvSpPr/>
              <p:nvPr/>
            </p:nvSpPr>
            <p:spPr>
              <a:xfrm>
                <a:off x="950191" y="5361039"/>
                <a:ext cx="517274" cy="899651"/>
              </a:xfrm>
              <a:custGeom>
                <a:avLst/>
                <a:gdLst>
                  <a:gd name="connsiteX0" fmla="*/ 141190 w 517274"/>
                  <a:gd name="connsiteY0" fmla="*/ 0 h 899651"/>
                  <a:gd name="connsiteX1" fmla="*/ 251803 w 517274"/>
                  <a:gd name="connsiteY1" fmla="*/ 280219 h 899651"/>
                  <a:gd name="connsiteX2" fmla="*/ 251803 w 517274"/>
                  <a:gd name="connsiteY2" fmla="*/ 634180 h 899651"/>
                  <a:gd name="connsiteX3" fmla="*/ 207557 w 517274"/>
                  <a:gd name="connsiteY3" fmla="*/ 766916 h 899651"/>
                  <a:gd name="connsiteX4" fmla="*/ 119067 w 517274"/>
                  <a:gd name="connsiteY4" fmla="*/ 803787 h 899651"/>
                  <a:gd name="connsiteX5" fmla="*/ 1080 w 517274"/>
                  <a:gd name="connsiteY5" fmla="*/ 604684 h 899651"/>
                  <a:gd name="connsiteX6" fmla="*/ 192809 w 517274"/>
                  <a:gd name="connsiteY6" fmla="*/ 693174 h 899651"/>
                  <a:gd name="connsiteX7" fmla="*/ 502525 w 517274"/>
                  <a:gd name="connsiteY7" fmla="*/ 884903 h 899651"/>
                  <a:gd name="connsiteX8" fmla="*/ 502525 w 517274"/>
                  <a:gd name="connsiteY8" fmla="*/ 884903 h 899651"/>
                  <a:gd name="connsiteX9" fmla="*/ 517274 w 517274"/>
                  <a:gd name="connsiteY9" fmla="*/ 899651 h 899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7274" h="899651">
                    <a:moveTo>
                      <a:pt x="141190" y="0"/>
                    </a:moveTo>
                    <a:cubicBezTo>
                      <a:pt x="187279" y="87261"/>
                      <a:pt x="233368" y="174522"/>
                      <a:pt x="251803" y="280219"/>
                    </a:cubicBezTo>
                    <a:cubicBezTo>
                      <a:pt x="270239" y="385916"/>
                      <a:pt x="259177" y="553064"/>
                      <a:pt x="251803" y="634180"/>
                    </a:cubicBezTo>
                    <a:cubicBezTo>
                      <a:pt x="244429" y="715296"/>
                      <a:pt x="229680" y="738648"/>
                      <a:pt x="207557" y="766916"/>
                    </a:cubicBezTo>
                    <a:cubicBezTo>
                      <a:pt x="185434" y="795184"/>
                      <a:pt x="153480" y="830826"/>
                      <a:pt x="119067" y="803787"/>
                    </a:cubicBezTo>
                    <a:cubicBezTo>
                      <a:pt x="84654" y="776748"/>
                      <a:pt x="-11210" y="623119"/>
                      <a:pt x="1080" y="604684"/>
                    </a:cubicBezTo>
                    <a:cubicBezTo>
                      <a:pt x="13370" y="586249"/>
                      <a:pt x="109235" y="646471"/>
                      <a:pt x="192809" y="693174"/>
                    </a:cubicBezTo>
                    <a:cubicBezTo>
                      <a:pt x="276383" y="739877"/>
                      <a:pt x="502525" y="884903"/>
                      <a:pt x="502525" y="884903"/>
                    </a:cubicBezTo>
                    <a:lnTo>
                      <a:pt x="502525" y="884903"/>
                    </a:lnTo>
                    <a:lnTo>
                      <a:pt x="517274" y="899651"/>
                    </a:ln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32" name="フリーフォーム 131">
              <a:extLst>
                <a:ext uri="{FF2B5EF4-FFF2-40B4-BE49-F238E27FC236}">
                  <a16:creationId xmlns:a16="http://schemas.microsoft.com/office/drawing/2014/main" id="{79FDADC9-08AF-B0F7-7F1B-DF25C5F58646}"/>
                </a:ext>
              </a:extLst>
            </p:cNvPr>
            <p:cNvSpPr/>
            <p:nvPr/>
          </p:nvSpPr>
          <p:spPr>
            <a:xfrm>
              <a:off x="4600575" y="6100763"/>
              <a:ext cx="842963" cy="399585"/>
            </a:xfrm>
            <a:custGeom>
              <a:avLst/>
              <a:gdLst>
                <a:gd name="connsiteX0" fmla="*/ 0 w 842963"/>
                <a:gd name="connsiteY0" fmla="*/ 100012 h 399585"/>
                <a:gd name="connsiteX1" fmla="*/ 214313 w 842963"/>
                <a:gd name="connsiteY1" fmla="*/ 342900 h 399585"/>
                <a:gd name="connsiteX2" fmla="*/ 557213 w 842963"/>
                <a:gd name="connsiteY2" fmla="*/ 371475 h 399585"/>
                <a:gd name="connsiteX3" fmla="*/ 842963 w 842963"/>
                <a:gd name="connsiteY3" fmla="*/ 0 h 399585"/>
              </a:gdLst>
              <a:ahLst/>
              <a:cxnLst>
                <a:cxn ang="0">
                  <a:pos x="connsiteX0" y="connsiteY0"/>
                </a:cxn>
                <a:cxn ang="0">
                  <a:pos x="connsiteX1" y="connsiteY1"/>
                </a:cxn>
                <a:cxn ang="0">
                  <a:pos x="connsiteX2" y="connsiteY2"/>
                </a:cxn>
                <a:cxn ang="0">
                  <a:pos x="connsiteX3" y="connsiteY3"/>
                </a:cxn>
              </a:cxnLst>
              <a:rect l="l" t="t" r="r" b="b"/>
              <a:pathLst>
                <a:path w="842963" h="399585">
                  <a:moveTo>
                    <a:pt x="0" y="100012"/>
                  </a:moveTo>
                  <a:cubicBezTo>
                    <a:pt x="60722" y="198834"/>
                    <a:pt x="121444" y="297656"/>
                    <a:pt x="214313" y="342900"/>
                  </a:cubicBezTo>
                  <a:cubicBezTo>
                    <a:pt x="307182" y="388144"/>
                    <a:pt x="452438" y="428625"/>
                    <a:pt x="557213" y="371475"/>
                  </a:cubicBezTo>
                  <a:cubicBezTo>
                    <a:pt x="661988" y="314325"/>
                    <a:pt x="752475" y="157162"/>
                    <a:pt x="842963"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025" name="グループ化 1024">
              <a:extLst>
                <a:ext uri="{FF2B5EF4-FFF2-40B4-BE49-F238E27FC236}">
                  <a16:creationId xmlns:a16="http://schemas.microsoft.com/office/drawing/2014/main" id="{89B2FD7F-A305-E750-557F-07BE9279D4EA}"/>
                </a:ext>
              </a:extLst>
            </p:cNvPr>
            <p:cNvGrpSpPr/>
            <p:nvPr/>
          </p:nvGrpSpPr>
          <p:grpSpPr>
            <a:xfrm>
              <a:off x="4360209" y="6525492"/>
              <a:ext cx="1603354" cy="1247426"/>
              <a:chOff x="11898798" y="3601039"/>
              <a:chExt cx="2354530" cy="1831850"/>
            </a:xfrm>
          </p:grpSpPr>
          <p:sp>
            <p:nvSpPr>
              <p:cNvPr id="133" name="フリーフォーム 132">
                <a:extLst>
                  <a:ext uri="{FF2B5EF4-FFF2-40B4-BE49-F238E27FC236}">
                    <a16:creationId xmlns:a16="http://schemas.microsoft.com/office/drawing/2014/main" id="{181F2A4C-3880-9E1E-D863-1A0B2B7CD1DB}"/>
                  </a:ext>
                </a:extLst>
              </p:cNvPr>
              <p:cNvSpPr/>
              <p:nvPr/>
            </p:nvSpPr>
            <p:spPr>
              <a:xfrm>
                <a:off x="11898798" y="3864990"/>
                <a:ext cx="82670" cy="527901"/>
              </a:xfrm>
              <a:custGeom>
                <a:avLst/>
                <a:gdLst>
                  <a:gd name="connsiteX0" fmla="*/ 7256 w 82670"/>
                  <a:gd name="connsiteY0" fmla="*/ 0 h 527901"/>
                  <a:gd name="connsiteX1" fmla="*/ 7256 w 82670"/>
                  <a:gd name="connsiteY1" fmla="*/ 339365 h 527901"/>
                  <a:gd name="connsiteX2" fmla="*/ 82670 w 82670"/>
                  <a:gd name="connsiteY2" fmla="*/ 527901 h 527901"/>
                </a:gdLst>
                <a:ahLst/>
                <a:cxnLst>
                  <a:cxn ang="0">
                    <a:pos x="connsiteX0" y="connsiteY0"/>
                  </a:cxn>
                  <a:cxn ang="0">
                    <a:pos x="connsiteX1" y="connsiteY1"/>
                  </a:cxn>
                  <a:cxn ang="0">
                    <a:pos x="connsiteX2" y="connsiteY2"/>
                  </a:cxn>
                </a:cxnLst>
                <a:rect l="l" t="t" r="r" b="b"/>
                <a:pathLst>
                  <a:path w="82670" h="527901">
                    <a:moveTo>
                      <a:pt x="7256" y="0"/>
                    </a:moveTo>
                    <a:cubicBezTo>
                      <a:pt x="971" y="125691"/>
                      <a:pt x="-5313" y="251382"/>
                      <a:pt x="7256" y="339365"/>
                    </a:cubicBezTo>
                    <a:cubicBezTo>
                      <a:pt x="19825" y="427349"/>
                      <a:pt x="51247" y="477625"/>
                      <a:pt x="82670" y="52790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4" name="フリーフォーム 133">
                <a:extLst>
                  <a:ext uri="{FF2B5EF4-FFF2-40B4-BE49-F238E27FC236}">
                    <a16:creationId xmlns:a16="http://schemas.microsoft.com/office/drawing/2014/main" id="{BA72AB98-FA46-F826-8B41-9422D27F61D5}"/>
                  </a:ext>
                </a:extLst>
              </p:cNvPr>
              <p:cNvSpPr/>
              <p:nvPr/>
            </p:nvSpPr>
            <p:spPr>
              <a:xfrm>
                <a:off x="12169500" y="3770722"/>
                <a:ext cx="28785" cy="528447"/>
              </a:xfrm>
              <a:custGeom>
                <a:avLst/>
                <a:gdLst>
                  <a:gd name="connsiteX0" fmla="*/ 28785 w 28785"/>
                  <a:gd name="connsiteY0" fmla="*/ 0 h 528447"/>
                  <a:gd name="connsiteX1" fmla="*/ 504 w 28785"/>
                  <a:gd name="connsiteY1" fmla="*/ 226243 h 528447"/>
                  <a:gd name="connsiteX2" fmla="*/ 9931 w 28785"/>
                  <a:gd name="connsiteY2" fmla="*/ 480767 h 528447"/>
                  <a:gd name="connsiteX3" fmla="*/ 19358 w 28785"/>
                  <a:gd name="connsiteY3" fmla="*/ 527901 h 528447"/>
                </a:gdLst>
                <a:ahLst/>
                <a:cxnLst>
                  <a:cxn ang="0">
                    <a:pos x="connsiteX0" y="connsiteY0"/>
                  </a:cxn>
                  <a:cxn ang="0">
                    <a:pos x="connsiteX1" y="connsiteY1"/>
                  </a:cxn>
                  <a:cxn ang="0">
                    <a:pos x="connsiteX2" y="connsiteY2"/>
                  </a:cxn>
                  <a:cxn ang="0">
                    <a:pos x="connsiteX3" y="connsiteY3"/>
                  </a:cxn>
                </a:cxnLst>
                <a:rect l="l" t="t" r="r" b="b"/>
                <a:pathLst>
                  <a:path w="28785" h="528447">
                    <a:moveTo>
                      <a:pt x="28785" y="0"/>
                    </a:moveTo>
                    <a:cubicBezTo>
                      <a:pt x="16215" y="73057"/>
                      <a:pt x="3646" y="146115"/>
                      <a:pt x="504" y="226243"/>
                    </a:cubicBezTo>
                    <a:cubicBezTo>
                      <a:pt x="-2638" y="306371"/>
                      <a:pt x="9931" y="480767"/>
                      <a:pt x="9931" y="480767"/>
                    </a:cubicBezTo>
                    <a:cubicBezTo>
                      <a:pt x="13073" y="531043"/>
                      <a:pt x="16215" y="529472"/>
                      <a:pt x="19358" y="52790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5" name="フリーフォーム 134">
                <a:extLst>
                  <a:ext uri="{FF2B5EF4-FFF2-40B4-BE49-F238E27FC236}">
                    <a16:creationId xmlns:a16="http://schemas.microsoft.com/office/drawing/2014/main" id="{885C62A7-906F-F95D-856D-33D4AE539F8C}"/>
                  </a:ext>
                </a:extLst>
              </p:cNvPr>
              <p:cNvSpPr/>
              <p:nvPr/>
            </p:nvSpPr>
            <p:spPr>
              <a:xfrm>
                <a:off x="12160577" y="3657600"/>
                <a:ext cx="585348" cy="1775289"/>
              </a:xfrm>
              <a:custGeom>
                <a:avLst/>
                <a:gdLst>
                  <a:gd name="connsiteX0" fmla="*/ 84842 w 585348"/>
                  <a:gd name="connsiteY0" fmla="*/ 0 h 1775289"/>
                  <a:gd name="connsiteX1" fmla="*/ 84842 w 585348"/>
                  <a:gd name="connsiteY1" fmla="*/ 358219 h 1775289"/>
                  <a:gd name="connsiteX2" fmla="*/ 84842 w 585348"/>
                  <a:gd name="connsiteY2" fmla="*/ 527901 h 1775289"/>
                  <a:gd name="connsiteX3" fmla="*/ 0 w 585348"/>
                  <a:gd name="connsiteY3" fmla="*/ 952107 h 1775289"/>
                  <a:gd name="connsiteX4" fmla="*/ 84842 w 585348"/>
                  <a:gd name="connsiteY4" fmla="*/ 1348033 h 1775289"/>
                  <a:gd name="connsiteX5" fmla="*/ 254524 w 585348"/>
                  <a:gd name="connsiteY5" fmla="*/ 1762812 h 1775289"/>
                  <a:gd name="connsiteX6" fmla="*/ 348792 w 585348"/>
                  <a:gd name="connsiteY6" fmla="*/ 1649691 h 1775289"/>
                  <a:gd name="connsiteX7" fmla="*/ 461914 w 585348"/>
                  <a:gd name="connsiteY7" fmla="*/ 1470581 h 1775289"/>
                  <a:gd name="connsiteX8" fmla="*/ 584462 w 585348"/>
                  <a:gd name="connsiteY8" fmla="*/ 980388 h 1775289"/>
                  <a:gd name="connsiteX9" fmla="*/ 395926 w 585348"/>
                  <a:gd name="connsiteY9" fmla="*/ 575035 h 1775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85348" h="1775289">
                    <a:moveTo>
                      <a:pt x="84842" y="0"/>
                    </a:moveTo>
                    <a:lnTo>
                      <a:pt x="84842" y="358219"/>
                    </a:lnTo>
                    <a:cubicBezTo>
                      <a:pt x="84842" y="446202"/>
                      <a:pt x="98982" y="428920"/>
                      <a:pt x="84842" y="527901"/>
                    </a:cubicBezTo>
                    <a:cubicBezTo>
                      <a:pt x="70702" y="626882"/>
                      <a:pt x="0" y="815418"/>
                      <a:pt x="0" y="952107"/>
                    </a:cubicBezTo>
                    <a:cubicBezTo>
                      <a:pt x="0" y="1088796"/>
                      <a:pt x="42421" y="1212915"/>
                      <a:pt x="84842" y="1348033"/>
                    </a:cubicBezTo>
                    <a:cubicBezTo>
                      <a:pt x="127263" y="1483151"/>
                      <a:pt x="210532" y="1712536"/>
                      <a:pt x="254524" y="1762812"/>
                    </a:cubicBezTo>
                    <a:cubicBezTo>
                      <a:pt x="298516" y="1813088"/>
                      <a:pt x="314227" y="1698396"/>
                      <a:pt x="348792" y="1649691"/>
                    </a:cubicBezTo>
                    <a:cubicBezTo>
                      <a:pt x="383357" y="1600986"/>
                      <a:pt x="422636" y="1582131"/>
                      <a:pt x="461914" y="1470581"/>
                    </a:cubicBezTo>
                    <a:cubicBezTo>
                      <a:pt x="501192" y="1359031"/>
                      <a:pt x="595460" y="1129646"/>
                      <a:pt x="584462" y="980388"/>
                    </a:cubicBezTo>
                    <a:cubicBezTo>
                      <a:pt x="573464" y="831130"/>
                      <a:pt x="484695" y="703082"/>
                      <a:pt x="395926" y="57503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6" name="フリーフォーム 135">
                <a:extLst>
                  <a:ext uri="{FF2B5EF4-FFF2-40B4-BE49-F238E27FC236}">
                    <a16:creationId xmlns:a16="http://schemas.microsoft.com/office/drawing/2014/main" id="{3FDC41A7-4EE7-F51D-F1E4-183E13C5B5B8}"/>
                  </a:ext>
                </a:extLst>
              </p:cNvPr>
              <p:cNvSpPr/>
              <p:nvPr/>
            </p:nvSpPr>
            <p:spPr>
              <a:xfrm>
                <a:off x="12160577" y="3601039"/>
                <a:ext cx="942681" cy="367646"/>
              </a:xfrm>
              <a:custGeom>
                <a:avLst/>
                <a:gdLst>
                  <a:gd name="connsiteX0" fmla="*/ 0 w 942681"/>
                  <a:gd name="connsiteY0" fmla="*/ 0 h 367646"/>
                  <a:gd name="connsiteX1" fmla="*/ 254524 w 942681"/>
                  <a:gd name="connsiteY1" fmla="*/ 197963 h 367646"/>
                  <a:gd name="connsiteX2" fmla="*/ 433633 w 942681"/>
                  <a:gd name="connsiteY2" fmla="*/ 254524 h 367646"/>
                  <a:gd name="connsiteX3" fmla="*/ 801279 w 942681"/>
                  <a:gd name="connsiteY3" fmla="*/ 188536 h 367646"/>
                  <a:gd name="connsiteX4" fmla="*/ 838986 w 942681"/>
                  <a:gd name="connsiteY4" fmla="*/ 28281 h 367646"/>
                  <a:gd name="connsiteX5" fmla="*/ 895547 w 942681"/>
                  <a:gd name="connsiteY5" fmla="*/ 235670 h 367646"/>
                  <a:gd name="connsiteX6" fmla="*/ 942681 w 942681"/>
                  <a:gd name="connsiteY6" fmla="*/ 367646 h 3676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2681" h="367646">
                    <a:moveTo>
                      <a:pt x="0" y="0"/>
                    </a:moveTo>
                    <a:cubicBezTo>
                      <a:pt x="91126" y="77771"/>
                      <a:pt x="182252" y="155542"/>
                      <a:pt x="254524" y="197963"/>
                    </a:cubicBezTo>
                    <a:cubicBezTo>
                      <a:pt x="326796" y="240384"/>
                      <a:pt x="342507" y="256095"/>
                      <a:pt x="433633" y="254524"/>
                    </a:cubicBezTo>
                    <a:cubicBezTo>
                      <a:pt x="524759" y="252953"/>
                      <a:pt x="733720" y="226243"/>
                      <a:pt x="801279" y="188536"/>
                    </a:cubicBezTo>
                    <a:cubicBezTo>
                      <a:pt x="868838" y="150829"/>
                      <a:pt x="823275" y="20425"/>
                      <a:pt x="838986" y="28281"/>
                    </a:cubicBezTo>
                    <a:cubicBezTo>
                      <a:pt x="854697" y="36137"/>
                      <a:pt x="878264" y="179109"/>
                      <a:pt x="895547" y="235670"/>
                    </a:cubicBezTo>
                    <a:cubicBezTo>
                      <a:pt x="912830" y="292231"/>
                      <a:pt x="927755" y="329938"/>
                      <a:pt x="942681" y="36764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7" name="フリーフォーム 136">
                <a:extLst>
                  <a:ext uri="{FF2B5EF4-FFF2-40B4-BE49-F238E27FC236}">
                    <a16:creationId xmlns:a16="http://schemas.microsoft.com/office/drawing/2014/main" id="{E988A2F6-62CE-DDCA-FE97-D785FA9C8A27}"/>
                  </a:ext>
                </a:extLst>
              </p:cNvPr>
              <p:cNvSpPr/>
              <p:nvPr/>
            </p:nvSpPr>
            <p:spPr>
              <a:xfrm>
                <a:off x="12248084" y="3836709"/>
                <a:ext cx="361444" cy="320852"/>
              </a:xfrm>
              <a:custGeom>
                <a:avLst/>
                <a:gdLst>
                  <a:gd name="connsiteX0" fmla="*/ 72749 w 361444"/>
                  <a:gd name="connsiteY0" fmla="*/ 0 h 320852"/>
                  <a:gd name="connsiteX1" fmla="*/ 6761 w 361444"/>
                  <a:gd name="connsiteY1" fmla="*/ 150829 h 320852"/>
                  <a:gd name="connsiteX2" fmla="*/ 25615 w 361444"/>
                  <a:gd name="connsiteY2" fmla="*/ 254524 h 320852"/>
                  <a:gd name="connsiteX3" fmla="*/ 214151 w 361444"/>
                  <a:gd name="connsiteY3" fmla="*/ 320512 h 320852"/>
                  <a:gd name="connsiteX4" fmla="*/ 346126 w 361444"/>
                  <a:gd name="connsiteY4" fmla="*/ 273378 h 320852"/>
                  <a:gd name="connsiteX5" fmla="*/ 355553 w 361444"/>
                  <a:gd name="connsiteY5" fmla="*/ 131976 h 320852"/>
                  <a:gd name="connsiteX6" fmla="*/ 317846 w 361444"/>
                  <a:gd name="connsiteY6" fmla="*/ 75415 h 320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1444" h="320852">
                    <a:moveTo>
                      <a:pt x="72749" y="0"/>
                    </a:moveTo>
                    <a:cubicBezTo>
                      <a:pt x="43683" y="54204"/>
                      <a:pt x="14617" y="108408"/>
                      <a:pt x="6761" y="150829"/>
                    </a:cubicBezTo>
                    <a:cubicBezTo>
                      <a:pt x="-1095" y="193250"/>
                      <a:pt x="-8950" y="226244"/>
                      <a:pt x="25615" y="254524"/>
                    </a:cubicBezTo>
                    <a:cubicBezTo>
                      <a:pt x="60180" y="282805"/>
                      <a:pt x="160733" y="317370"/>
                      <a:pt x="214151" y="320512"/>
                    </a:cubicBezTo>
                    <a:cubicBezTo>
                      <a:pt x="267569" y="323654"/>
                      <a:pt x="322559" y="304801"/>
                      <a:pt x="346126" y="273378"/>
                    </a:cubicBezTo>
                    <a:cubicBezTo>
                      <a:pt x="369693" y="241955"/>
                      <a:pt x="360266" y="164970"/>
                      <a:pt x="355553" y="131976"/>
                    </a:cubicBezTo>
                    <a:cubicBezTo>
                      <a:pt x="350840" y="98982"/>
                      <a:pt x="334343" y="87198"/>
                      <a:pt x="317846" y="7541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8" name="フリーフォーム 137">
                <a:extLst>
                  <a:ext uri="{FF2B5EF4-FFF2-40B4-BE49-F238E27FC236}">
                    <a16:creationId xmlns:a16="http://schemas.microsoft.com/office/drawing/2014/main" id="{21787A39-1861-746A-73D5-9653A92736DF}"/>
                  </a:ext>
                </a:extLst>
              </p:cNvPr>
              <p:cNvSpPr/>
              <p:nvPr/>
            </p:nvSpPr>
            <p:spPr>
              <a:xfrm>
                <a:off x="12617852" y="3827282"/>
                <a:ext cx="449393" cy="415088"/>
              </a:xfrm>
              <a:custGeom>
                <a:avLst/>
                <a:gdLst>
                  <a:gd name="connsiteX0" fmla="*/ 70626 w 449393"/>
                  <a:gd name="connsiteY0" fmla="*/ 0 h 415088"/>
                  <a:gd name="connsiteX1" fmla="*/ 4639 w 449393"/>
                  <a:gd name="connsiteY1" fmla="*/ 179110 h 415088"/>
                  <a:gd name="connsiteX2" fmla="*/ 42346 w 449393"/>
                  <a:gd name="connsiteY2" fmla="*/ 329939 h 415088"/>
                  <a:gd name="connsiteX3" fmla="*/ 334577 w 449393"/>
                  <a:gd name="connsiteY3" fmla="*/ 414780 h 415088"/>
                  <a:gd name="connsiteX4" fmla="*/ 447699 w 449393"/>
                  <a:gd name="connsiteY4" fmla="*/ 301658 h 415088"/>
                  <a:gd name="connsiteX5" fmla="*/ 391138 w 449393"/>
                  <a:gd name="connsiteY5" fmla="*/ 28281 h 415088"/>
                  <a:gd name="connsiteX6" fmla="*/ 240309 w 449393"/>
                  <a:gd name="connsiteY6" fmla="*/ 28281 h 415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9393" h="415088">
                    <a:moveTo>
                      <a:pt x="70626" y="0"/>
                    </a:moveTo>
                    <a:cubicBezTo>
                      <a:pt x="39989" y="62060"/>
                      <a:pt x="9352" y="124120"/>
                      <a:pt x="4639" y="179110"/>
                    </a:cubicBezTo>
                    <a:cubicBezTo>
                      <a:pt x="-74" y="234100"/>
                      <a:pt x="-12644" y="290661"/>
                      <a:pt x="42346" y="329939"/>
                    </a:cubicBezTo>
                    <a:cubicBezTo>
                      <a:pt x="97336" y="369217"/>
                      <a:pt x="267018" y="419494"/>
                      <a:pt x="334577" y="414780"/>
                    </a:cubicBezTo>
                    <a:cubicBezTo>
                      <a:pt x="402136" y="410067"/>
                      <a:pt x="438272" y="366075"/>
                      <a:pt x="447699" y="301658"/>
                    </a:cubicBezTo>
                    <a:cubicBezTo>
                      <a:pt x="457126" y="237241"/>
                      <a:pt x="425703" y="73844"/>
                      <a:pt x="391138" y="28281"/>
                    </a:cubicBezTo>
                    <a:cubicBezTo>
                      <a:pt x="356573" y="-17282"/>
                      <a:pt x="298441" y="5499"/>
                      <a:pt x="240309" y="2828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9" name="フリーフォーム 138">
                <a:extLst>
                  <a:ext uri="{FF2B5EF4-FFF2-40B4-BE49-F238E27FC236}">
                    <a16:creationId xmlns:a16="http://schemas.microsoft.com/office/drawing/2014/main" id="{1D3CC894-859E-3674-F25E-135D13B328FB}"/>
                  </a:ext>
                </a:extLst>
              </p:cNvPr>
              <p:cNvSpPr/>
              <p:nvPr/>
            </p:nvSpPr>
            <p:spPr>
              <a:xfrm>
                <a:off x="12763622" y="4166647"/>
                <a:ext cx="311090" cy="980548"/>
              </a:xfrm>
              <a:custGeom>
                <a:avLst/>
                <a:gdLst>
                  <a:gd name="connsiteX0" fmla="*/ 141673 w 311090"/>
                  <a:gd name="connsiteY0" fmla="*/ 0 h 980548"/>
                  <a:gd name="connsiteX1" fmla="*/ 301929 w 311090"/>
                  <a:gd name="connsiteY1" fmla="*/ 245097 h 980548"/>
                  <a:gd name="connsiteX2" fmla="*/ 292502 w 311090"/>
                  <a:gd name="connsiteY2" fmla="*/ 688157 h 980548"/>
                  <a:gd name="connsiteX3" fmla="*/ 264221 w 311090"/>
                  <a:gd name="connsiteY3" fmla="*/ 641023 h 980548"/>
                  <a:gd name="connsiteX4" fmla="*/ 75685 w 311090"/>
                  <a:gd name="connsiteY4" fmla="*/ 895547 h 980548"/>
                  <a:gd name="connsiteX5" fmla="*/ 169953 w 311090"/>
                  <a:gd name="connsiteY5" fmla="*/ 791852 h 980548"/>
                  <a:gd name="connsiteX6" fmla="*/ 271 w 311090"/>
                  <a:gd name="connsiteY6" fmla="*/ 980388 h 980548"/>
                  <a:gd name="connsiteX7" fmla="*/ 217087 w 311090"/>
                  <a:gd name="connsiteY7" fmla="*/ 754145 h 980548"/>
                  <a:gd name="connsiteX8" fmla="*/ 169953 w 311090"/>
                  <a:gd name="connsiteY8" fmla="*/ 377073 h 980548"/>
                  <a:gd name="connsiteX9" fmla="*/ 113392 w 311090"/>
                  <a:gd name="connsiteY9" fmla="*/ 565609 h 980548"/>
                  <a:gd name="connsiteX10" fmla="*/ 188807 w 311090"/>
                  <a:gd name="connsiteY10" fmla="*/ 216817 h 980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1090" h="980548">
                    <a:moveTo>
                      <a:pt x="141673" y="0"/>
                    </a:moveTo>
                    <a:cubicBezTo>
                      <a:pt x="209232" y="65202"/>
                      <a:pt x="276791" y="130404"/>
                      <a:pt x="301929" y="245097"/>
                    </a:cubicBezTo>
                    <a:cubicBezTo>
                      <a:pt x="327067" y="359790"/>
                      <a:pt x="292502" y="688157"/>
                      <a:pt x="292502" y="688157"/>
                    </a:cubicBezTo>
                    <a:cubicBezTo>
                      <a:pt x="286217" y="754145"/>
                      <a:pt x="300357" y="606458"/>
                      <a:pt x="264221" y="641023"/>
                    </a:cubicBezTo>
                    <a:cubicBezTo>
                      <a:pt x="228085" y="675588"/>
                      <a:pt x="91396" y="870409"/>
                      <a:pt x="75685" y="895547"/>
                    </a:cubicBezTo>
                    <a:cubicBezTo>
                      <a:pt x="59974" y="920685"/>
                      <a:pt x="182522" y="777712"/>
                      <a:pt x="169953" y="791852"/>
                    </a:cubicBezTo>
                    <a:cubicBezTo>
                      <a:pt x="157384" y="805992"/>
                      <a:pt x="-7585" y="986673"/>
                      <a:pt x="271" y="980388"/>
                    </a:cubicBezTo>
                    <a:cubicBezTo>
                      <a:pt x="8127" y="974104"/>
                      <a:pt x="188807" y="854697"/>
                      <a:pt x="217087" y="754145"/>
                    </a:cubicBezTo>
                    <a:cubicBezTo>
                      <a:pt x="245367" y="653593"/>
                      <a:pt x="187236" y="408496"/>
                      <a:pt x="169953" y="377073"/>
                    </a:cubicBezTo>
                    <a:cubicBezTo>
                      <a:pt x="152670" y="345650"/>
                      <a:pt x="110250" y="592318"/>
                      <a:pt x="113392" y="565609"/>
                    </a:cubicBezTo>
                    <a:cubicBezTo>
                      <a:pt x="116534" y="538900"/>
                      <a:pt x="152670" y="377858"/>
                      <a:pt x="188807" y="21681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0" name="フリーフォーム 139">
                <a:extLst>
                  <a:ext uri="{FF2B5EF4-FFF2-40B4-BE49-F238E27FC236}">
                    <a16:creationId xmlns:a16="http://schemas.microsoft.com/office/drawing/2014/main" id="{BC8D8430-ECFD-72E4-E056-3DF3500523E2}"/>
                  </a:ext>
                </a:extLst>
              </p:cNvPr>
              <p:cNvSpPr/>
              <p:nvPr/>
            </p:nvSpPr>
            <p:spPr>
              <a:xfrm>
                <a:off x="13037270" y="3817856"/>
                <a:ext cx="391395" cy="477886"/>
              </a:xfrm>
              <a:custGeom>
                <a:avLst/>
                <a:gdLst>
                  <a:gd name="connsiteX0" fmla="*/ 0 w 391395"/>
                  <a:gd name="connsiteY0" fmla="*/ 0 h 477886"/>
                  <a:gd name="connsiteX1" fmla="*/ 339365 w 391395"/>
                  <a:gd name="connsiteY1" fmla="*/ 37707 h 477886"/>
                  <a:gd name="connsiteX2" fmla="*/ 386499 w 391395"/>
                  <a:gd name="connsiteY2" fmla="*/ 122548 h 477886"/>
                  <a:gd name="connsiteX3" fmla="*/ 301658 w 391395"/>
                  <a:gd name="connsiteY3" fmla="*/ 169682 h 477886"/>
                  <a:gd name="connsiteX4" fmla="*/ 263951 w 391395"/>
                  <a:gd name="connsiteY4" fmla="*/ 339365 h 477886"/>
                  <a:gd name="connsiteX5" fmla="*/ 207390 w 391395"/>
                  <a:gd name="connsiteY5" fmla="*/ 471340 h 477886"/>
                  <a:gd name="connsiteX6" fmla="*/ 113122 w 391395"/>
                  <a:gd name="connsiteY6" fmla="*/ 433633 h 477886"/>
                  <a:gd name="connsiteX7" fmla="*/ 141402 w 391395"/>
                  <a:gd name="connsiteY7" fmla="*/ 226243 h 477886"/>
                  <a:gd name="connsiteX8" fmla="*/ 94268 w 391395"/>
                  <a:gd name="connsiteY8" fmla="*/ 160255 h 477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1395" h="477886">
                    <a:moveTo>
                      <a:pt x="0" y="0"/>
                    </a:moveTo>
                    <a:cubicBezTo>
                      <a:pt x="137474" y="8641"/>
                      <a:pt x="274949" y="17282"/>
                      <a:pt x="339365" y="37707"/>
                    </a:cubicBezTo>
                    <a:cubicBezTo>
                      <a:pt x="403781" y="58132"/>
                      <a:pt x="392783" y="100552"/>
                      <a:pt x="386499" y="122548"/>
                    </a:cubicBezTo>
                    <a:cubicBezTo>
                      <a:pt x="380215" y="144544"/>
                      <a:pt x="322083" y="133546"/>
                      <a:pt x="301658" y="169682"/>
                    </a:cubicBezTo>
                    <a:cubicBezTo>
                      <a:pt x="281233" y="205818"/>
                      <a:pt x="279662" y="289089"/>
                      <a:pt x="263951" y="339365"/>
                    </a:cubicBezTo>
                    <a:cubicBezTo>
                      <a:pt x="248240" y="389641"/>
                      <a:pt x="232528" y="455629"/>
                      <a:pt x="207390" y="471340"/>
                    </a:cubicBezTo>
                    <a:cubicBezTo>
                      <a:pt x="182252" y="487051"/>
                      <a:pt x="124120" y="474483"/>
                      <a:pt x="113122" y="433633"/>
                    </a:cubicBezTo>
                    <a:cubicBezTo>
                      <a:pt x="102124" y="392784"/>
                      <a:pt x="144544" y="271806"/>
                      <a:pt x="141402" y="226243"/>
                    </a:cubicBezTo>
                    <a:cubicBezTo>
                      <a:pt x="138260" y="180680"/>
                      <a:pt x="116264" y="170467"/>
                      <a:pt x="94268" y="16025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1" name="フリーフォーム 140">
                <a:extLst>
                  <a:ext uri="{FF2B5EF4-FFF2-40B4-BE49-F238E27FC236}">
                    <a16:creationId xmlns:a16="http://schemas.microsoft.com/office/drawing/2014/main" id="{B082950D-3FAB-2003-DF5B-CB59526D319F}"/>
                  </a:ext>
                </a:extLst>
              </p:cNvPr>
              <p:cNvSpPr/>
              <p:nvPr/>
            </p:nvSpPr>
            <p:spPr>
              <a:xfrm>
                <a:off x="13386062" y="3751868"/>
                <a:ext cx="351592" cy="544044"/>
              </a:xfrm>
              <a:custGeom>
                <a:avLst/>
                <a:gdLst>
                  <a:gd name="connsiteX0" fmla="*/ 0 w 351592"/>
                  <a:gd name="connsiteY0" fmla="*/ 0 h 544044"/>
                  <a:gd name="connsiteX1" fmla="*/ 47134 w 351592"/>
                  <a:gd name="connsiteY1" fmla="*/ 301658 h 544044"/>
                  <a:gd name="connsiteX2" fmla="*/ 37707 w 351592"/>
                  <a:gd name="connsiteY2" fmla="*/ 424206 h 544044"/>
                  <a:gd name="connsiteX3" fmla="*/ 131975 w 351592"/>
                  <a:gd name="connsiteY3" fmla="*/ 537328 h 544044"/>
                  <a:gd name="connsiteX4" fmla="*/ 348792 w 351592"/>
                  <a:gd name="connsiteY4" fmla="*/ 518474 h 544044"/>
                  <a:gd name="connsiteX5" fmla="*/ 254524 w 351592"/>
                  <a:gd name="connsiteY5" fmla="*/ 414779 h 544044"/>
                  <a:gd name="connsiteX6" fmla="*/ 245097 w 351592"/>
                  <a:gd name="connsiteY6" fmla="*/ 339365 h 544044"/>
                  <a:gd name="connsiteX7" fmla="*/ 273377 w 351592"/>
                  <a:gd name="connsiteY7" fmla="*/ 263951 h 544044"/>
                  <a:gd name="connsiteX8" fmla="*/ 226243 w 351592"/>
                  <a:gd name="connsiteY8" fmla="*/ 216817 h 544044"/>
                  <a:gd name="connsiteX9" fmla="*/ 348792 w 351592"/>
                  <a:gd name="connsiteY9" fmla="*/ 122548 h 544044"/>
                  <a:gd name="connsiteX10" fmla="*/ 169682 w 351592"/>
                  <a:gd name="connsiteY10" fmla="*/ 113122 h 544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1592" h="544044">
                    <a:moveTo>
                      <a:pt x="0" y="0"/>
                    </a:moveTo>
                    <a:cubicBezTo>
                      <a:pt x="20425" y="115478"/>
                      <a:pt x="40850" y="230957"/>
                      <a:pt x="47134" y="301658"/>
                    </a:cubicBezTo>
                    <a:cubicBezTo>
                      <a:pt x="53419" y="372359"/>
                      <a:pt x="23567" y="384928"/>
                      <a:pt x="37707" y="424206"/>
                    </a:cubicBezTo>
                    <a:cubicBezTo>
                      <a:pt x="51847" y="463484"/>
                      <a:pt x="80128" y="521617"/>
                      <a:pt x="131975" y="537328"/>
                    </a:cubicBezTo>
                    <a:cubicBezTo>
                      <a:pt x="183822" y="553039"/>
                      <a:pt x="328367" y="538899"/>
                      <a:pt x="348792" y="518474"/>
                    </a:cubicBezTo>
                    <a:cubicBezTo>
                      <a:pt x="369217" y="498049"/>
                      <a:pt x="271806" y="444630"/>
                      <a:pt x="254524" y="414779"/>
                    </a:cubicBezTo>
                    <a:cubicBezTo>
                      <a:pt x="237242" y="384928"/>
                      <a:pt x="241955" y="364503"/>
                      <a:pt x="245097" y="339365"/>
                    </a:cubicBezTo>
                    <a:cubicBezTo>
                      <a:pt x="248239" y="314227"/>
                      <a:pt x="276519" y="284376"/>
                      <a:pt x="273377" y="263951"/>
                    </a:cubicBezTo>
                    <a:cubicBezTo>
                      <a:pt x="270235" y="243526"/>
                      <a:pt x="213674" y="240384"/>
                      <a:pt x="226243" y="216817"/>
                    </a:cubicBezTo>
                    <a:cubicBezTo>
                      <a:pt x="238812" y="193250"/>
                      <a:pt x="358219" y="139830"/>
                      <a:pt x="348792" y="122548"/>
                    </a:cubicBezTo>
                    <a:cubicBezTo>
                      <a:pt x="339365" y="105266"/>
                      <a:pt x="254523" y="109194"/>
                      <a:pt x="169682" y="11312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4" name="フリーフォーム 143">
                <a:extLst>
                  <a:ext uri="{FF2B5EF4-FFF2-40B4-BE49-F238E27FC236}">
                    <a16:creationId xmlns:a16="http://schemas.microsoft.com/office/drawing/2014/main" id="{CA05D2EC-778A-B4D8-5295-DC0B194CB35E}"/>
                  </a:ext>
                </a:extLst>
              </p:cNvPr>
              <p:cNvSpPr/>
              <p:nvPr/>
            </p:nvSpPr>
            <p:spPr>
              <a:xfrm>
                <a:off x="13753565" y="3780148"/>
                <a:ext cx="314375" cy="566797"/>
              </a:xfrm>
              <a:custGeom>
                <a:avLst/>
                <a:gdLst>
                  <a:gd name="connsiteX0" fmla="*/ 66130 w 314375"/>
                  <a:gd name="connsiteY0" fmla="*/ 0 h 566797"/>
                  <a:gd name="connsiteX1" fmla="*/ 9569 w 314375"/>
                  <a:gd name="connsiteY1" fmla="*/ 282805 h 566797"/>
                  <a:gd name="connsiteX2" fmla="*/ 9569 w 314375"/>
                  <a:gd name="connsiteY2" fmla="*/ 527901 h 566797"/>
                  <a:gd name="connsiteX3" fmla="*/ 103837 w 314375"/>
                  <a:gd name="connsiteY3" fmla="*/ 480767 h 566797"/>
                  <a:gd name="connsiteX4" fmla="*/ 188678 w 314375"/>
                  <a:gd name="connsiteY4" fmla="*/ 565609 h 566797"/>
                  <a:gd name="connsiteX5" fmla="*/ 226386 w 314375"/>
                  <a:gd name="connsiteY5" fmla="*/ 405353 h 566797"/>
                  <a:gd name="connsiteX6" fmla="*/ 311227 w 314375"/>
                  <a:gd name="connsiteY6" fmla="*/ 207390 h 566797"/>
                  <a:gd name="connsiteX7" fmla="*/ 103837 w 314375"/>
                  <a:gd name="connsiteY7" fmla="*/ 160256 h 5667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4375" h="566797">
                    <a:moveTo>
                      <a:pt x="66130" y="0"/>
                    </a:moveTo>
                    <a:cubicBezTo>
                      <a:pt x="42563" y="97411"/>
                      <a:pt x="18996" y="194822"/>
                      <a:pt x="9569" y="282805"/>
                    </a:cubicBezTo>
                    <a:cubicBezTo>
                      <a:pt x="142" y="370789"/>
                      <a:pt x="-6142" y="494907"/>
                      <a:pt x="9569" y="527901"/>
                    </a:cubicBezTo>
                    <a:cubicBezTo>
                      <a:pt x="25280" y="560895"/>
                      <a:pt x="73986" y="474482"/>
                      <a:pt x="103837" y="480767"/>
                    </a:cubicBezTo>
                    <a:cubicBezTo>
                      <a:pt x="133688" y="487052"/>
                      <a:pt x="168253" y="578178"/>
                      <a:pt x="188678" y="565609"/>
                    </a:cubicBezTo>
                    <a:cubicBezTo>
                      <a:pt x="209103" y="553040"/>
                      <a:pt x="205961" y="465056"/>
                      <a:pt x="226386" y="405353"/>
                    </a:cubicBezTo>
                    <a:cubicBezTo>
                      <a:pt x="246811" y="345650"/>
                      <a:pt x="331652" y="248239"/>
                      <a:pt x="311227" y="207390"/>
                    </a:cubicBezTo>
                    <a:cubicBezTo>
                      <a:pt x="290802" y="166541"/>
                      <a:pt x="197319" y="163398"/>
                      <a:pt x="103837" y="16025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24" name="フリーフォーム 1023">
                <a:extLst>
                  <a:ext uri="{FF2B5EF4-FFF2-40B4-BE49-F238E27FC236}">
                    <a16:creationId xmlns:a16="http://schemas.microsoft.com/office/drawing/2014/main" id="{1228A6FA-ED36-8236-C35D-25C8D66F1E09}"/>
                  </a:ext>
                </a:extLst>
              </p:cNvPr>
              <p:cNvSpPr/>
              <p:nvPr/>
            </p:nvSpPr>
            <p:spPr>
              <a:xfrm>
                <a:off x="13989346" y="4015546"/>
                <a:ext cx="263982" cy="437836"/>
              </a:xfrm>
              <a:custGeom>
                <a:avLst/>
                <a:gdLst>
                  <a:gd name="connsiteX0" fmla="*/ 263982 w 263982"/>
                  <a:gd name="connsiteY0" fmla="*/ 179382 h 437836"/>
                  <a:gd name="connsiteX1" fmla="*/ 150860 w 263982"/>
                  <a:gd name="connsiteY1" fmla="*/ 273 h 437836"/>
                  <a:gd name="connsiteX2" fmla="*/ 56592 w 263982"/>
                  <a:gd name="connsiteY2" fmla="*/ 141675 h 437836"/>
                  <a:gd name="connsiteX3" fmla="*/ 66019 w 263982"/>
                  <a:gd name="connsiteY3" fmla="*/ 264223 h 437836"/>
                  <a:gd name="connsiteX4" fmla="*/ 31 w 263982"/>
                  <a:gd name="connsiteY4" fmla="*/ 254796 h 437836"/>
                  <a:gd name="connsiteX5" fmla="*/ 75446 w 263982"/>
                  <a:gd name="connsiteY5" fmla="*/ 433906 h 437836"/>
                  <a:gd name="connsiteX6" fmla="*/ 160287 w 263982"/>
                  <a:gd name="connsiteY6" fmla="*/ 367918 h 437836"/>
                  <a:gd name="connsiteX7" fmla="*/ 160287 w 263982"/>
                  <a:gd name="connsiteY7" fmla="*/ 245369 h 437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982" h="437836">
                    <a:moveTo>
                      <a:pt x="263982" y="179382"/>
                    </a:moveTo>
                    <a:cubicBezTo>
                      <a:pt x="224703" y="92970"/>
                      <a:pt x="185425" y="6558"/>
                      <a:pt x="150860" y="273"/>
                    </a:cubicBezTo>
                    <a:cubicBezTo>
                      <a:pt x="116295" y="-6012"/>
                      <a:pt x="70732" y="97684"/>
                      <a:pt x="56592" y="141675"/>
                    </a:cubicBezTo>
                    <a:cubicBezTo>
                      <a:pt x="42452" y="185666"/>
                      <a:pt x="75446" y="245370"/>
                      <a:pt x="66019" y="264223"/>
                    </a:cubicBezTo>
                    <a:cubicBezTo>
                      <a:pt x="56592" y="283077"/>
                      <a:pt x="-1540" y="226516"/>
                      <a:pt x="31" y="254796"/>
                    </a:cubicBezTo>
                    <a:cubicBezTo>
                      <a:pt x="1602" y="283076"/>
                      <a:pt x="48737" y="415052"/>
                      <a:pt x="75446" y="433906"/>
                    </a:cubicBezTo>
                    <a:cubicBezTo>
                      <a:pt x="102155" y="452760"/>
                      <a:pt x="146147" y="399341"/>
                      <a:pt x="160287" y="367918"/>
                    </a:cubicBezTo>
                    <a:cubicBezTo>
                      <a:pt x="174427" y="336495"/>
                      <a:pt x="167357" y="290932"/>
                      <a:pt x="160287" y="24536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027" name="フリーフォーム 1026">
              <a:extLst>
                <a:ext uri="{FF2B5EF4-FFF2-40B4-BE49-F238E27FC236}">
                  <a16:creationId xmlns:a16="http://schemas.microsoft.com/office/drawing/2014/main" id="{3C633896-CFDC-0F76-D7A0-DFA2ECDC7BFD}"/>
                </a:ext>
              </a:extLst>
            </p:cNvPr>
            <p:cNvSpPr/>
            <p:nvPr/>
          </p:nvSpPr>
          <p:spPr>
            <a:xfrm>
              <a:off x="4375150" y="6696075"/>
              <a:ext cx="161925" cy="153011"/>
            </a:xfrm>
            <a:custGeom>
              <a:avLst/>
              <a:gdLst>
                <a:gd name="connsiteX0" fmla="*/ 0 w 161925"/>
                <a:gd name="connsiteY0" fmla="*/ 12700 h 153011"/>
                <a:gd name="connsiteX1" fmla="*/ 53975 w 161925"/>
                <a:gd name="connsiteY1" fmla="*/ 92075 h 153011"/>
                <a:gd name="connsiteX2" fmla="*/ 44450 w 161925"/>
                <a:gd name="connsiteY2" fmla="*/ 146050 h 153011"/>
                <a:gd name="connsiteX3" fmla="*/ 79375 w 161925"/>
                <a:gd name="connsiteY3" fmla="*/ 149225 h 153011"/>
                <a:gd name="connsiteX4" fmla="*/ 98425 w 161925"/>
                <a:gd name="connsiteY4" fmla="*/ 117475 h 153011"/>
                <a:gd name="connsiteX5" fmla="*/ 161925 w 161925"/>
                <a:gd name="connsiteY5" fmla="*/ 0 h 1530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1925" h="153011">
                  <a:moveTo>
                    <a:pt x="0" y="12700"/>
                  </a:moveTo>
                  <a:cubicBezTo>
                    <a:pt x="23283" y="41275"/>
                    <a:pt x="46567" y="69850"/>
                    <a:pt x="53975" y="92075"/>
                  </a:cubicBezTo>
                  <a:cubicBezTo>
                    <a:pt x="61383" y="114300"/>
                    <a:pt x="40217" y="136525"/>
                    <a:pt x="44450" y="146050"/>
                  </a:cubicBezTo>
                  <a:cubicBezTo>
                    <a:pt x="48683" y="155575"/>
                    <a:pt x="70379" y="153987"/>
                    <a:pt x="79375" y="149225"/>
                  </a:cubicBezTo>
                  <a:cubicBezTo>
                    <a:pt x="88371" y="144463"/>
                    <a:pt x="84667" y="142346"/>
                    <a:pt x="98425" y="117475"/>
                  </a:cubicBezTo>
                  <a:cubicBezTo>
                    <a:pt x="112183" y="92604"/>
                    <a:pt x="137054" y="46302"/>
                    <a:pt x="161925"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28" name="フリーフォーム 1027">
              <a:extLst>
                <a:ext uri="{FF2B5EF4-FFF2-40B4-BE49-F238E27FC236}">
                  <a16:creationId xmlns:a16="http://schemas.microsoft.com/office/drawing/2014/main" id="{324EF7A3-FBEA-FCC8-F975-30FDCB189F8E}"/>
                </a:ext>
              </a:extLst>
            </p:cNvPr>
            <p:cNvSpPr/>
            <p:nvPr/>
          </p:nvSpPr>
          <p:spPr>
            <a:xfrm>
              <a:off x="4419600" y="6896196"/>
              <a:ext cx="136525" cy="152304"/>
            </a:xfrm>
            <a:custGeom>
              <a:avLst/>
              <a:gdLst>
                <a:gd name="connsiteX0" fmla="*/ 0 w 136525"/>
                <a:gd name="connsiteY0" fmla="*/ 152304 h 152304"/>
                <a:gd name="connsiteX1" fmla="*/ 15875 w 136525"/>
                <a:gd name="connsiteY1" fmla="*/ 66579 h 152304"/>
                <a:gd name="connsiteX2" fmla="*/ 15875 w 136525"/>
                <a:gd name="connsiteY2" fmla="*/ 6254 h 152304"/>
                <a:gd name="connsiteX3" fmla="*/ 57150 w 136525"/>
                <a:gd name="connsiteY3" fmla="*/ 9429 h 152304"/>
                <a:gd name="connsiteX4" fmla="*/ 95250 w 136525"/>
                <a:gd name="connsiteY4" fmla="*/ 72929 h 152304"/>
                <a:gd name="connsiteX5" fmla="*/ 136525 w 136525"/>
                <a:gd name="connsiteY5" fmla="*/ 98329 h 152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6525" h="152304">
                  <a:moveTo>
                    <a:pt x="0" y="152304"/>
                  </a:moveTo>
                  <a:cubicBezTo>
                    <a:pt x="6614" y="121612"/>
                    <a:pt x="13229" y="90921"/>
                    <a:pt x="15875" y="66579"/>
                  </a:cubicBezTo>
                  <a:cubicBezTo>
                    <a:pt x="18521" y="42237"/>
                    <a:pt x="8996" y="15779"/>
                    <a:pt x="15875" y="6254"/>
                  </a:cubicBezTo>
                  <a:cubicBezTo>
                    <a:pt x="22754" y="-3271"/>
                    <a:pt x="43921" y="-1683"/>
                    <a:pt x="57150" y="9429"/>
                  </a:cubicBezTo>
                  <a:cubicBezTo>
                    <a:pt x="70379" y="20541"/>
                    <a:pt x="82021" y="58112"/>
                    <a:pt x="95250" y="72929"/>
                  </a:cubicBezTo>
                  <a:cubicBezTo>
                    <a:pt x="108479" y="87746"/>
                    <a:pt x="122502" y="93037"/>
                    <a:pt x="136525" y="9832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29" name="フリーフォーム 1028">
              <a:extLst>
                <a:ext uri="{FF2B5EF4-FFF2-40B4-BE49-F238E27FC236}">
                  <a16:creationId xmlns:a16="http://schemas.microsoft.com/office/drawing/2014/main" id="{5D551089-74DF-3713-DC64-F9615D7146DE}"/>
                </a:ext>
              </a:extLst>
            </p:cNvPr>
            <p:cNvSpPr/>
            <p:nvPr/>
          </p:nvSpPr>
          <p:spPr>
            <a:xfrm>
              <a:off x="4689475" y="6752690"/>
              <a:ext cx="98441" cy="80754"/>
            </a:xfrm>
            <a:custGeom>
              <a:avLst/>
              <a:gdLst>
                <a:gd name="connsiteX0" fmla="*/ 0 w 98441"/>
                <a:gd name="connsiteY0" fmla="*/ 29110 h 80754"/>
                <a:gd name="connsiteX1" fmla="*/ 44450 w 98441"/>
                <a:gd name="connsiteY1" fmla="*/ 535 h 80754"/>
                <a:gd name="connsiteX2" fmla="*/ 98425 w 98441"/>
                <a:gd name="connsiteY2" fmla="*/ 51335 h 80754"/>
                <a:gd name="connsiteX3" fmla="*/ 50800 w 98441"/>
                <a:gd name="connsiteY3" fmla="*/ 79910 h 80754"/>
                <a:gd name="connsiteX4" fmla="*/ 34925 w 98441"/>
                <a:gd name="connsiteY4" fmla="*/ 70385 h 807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41" h="80754">
                  <a:moveTo>
                    <a:pt x="0" y="29110"/>
                  </a:moveTo>
                  <a:cubicBezTo>
                    <a:pt x="14023" y="12970"/>
                    <a:pt x="28046" y="-3169"/>
                    <a:pt x="44450" y="535"/>
                  </a:cubicBezTo>
                  <a:cubicBezTo>
                    <a:pt x="60854" y="4239"/>
                    <a:pt x="97367" y="38106"/>
                    <a:pt x="98425" y="51335"/>
                  </a:cubicBezTo>
                  <a:cubicBezTo>
                    <a:pt x="99483" y="64564"/>
                    <a:pt x="50800" y="79910"/>
                    <a:pt x="50800" y="79910"/>
                  </a:cubicBezTo>
                  <a:cubicBezTo>
                    <a:pt x="40217" y="83085"/>
                    <a:pt x="37571" y="76735"/>
                    <a:pt x="34925" y="7038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0" name="フリーフォーム 1029">
              <a:extLst>
                <a:ext uri="{FF2B5EF4-FFF2-40B4-BE49-F238E27FC236}">
                  <a16:creationId xmlns:a16="http://schemas.microsoft.com/office/drawing/2014/main" id="{20A5DE3C-FD8A-44C2-C203-2DF7FEBA74AD}"/>
                </a:ext>
              </a:extLst>
            </p:cNvPr>
            <p:cNvSpPr/>
            <p:nvPr/>
          </p:nvSpPr>
          <p:spPr>
            <a:xfrm>
              <a:off x="4949825" y="6772228"/>
              <a:ext cx="113397" cy="116817"/>
            </a:xfrm>
            <a:custGeom>
              <a:avLst/>
              <a:gdLst>
                <a:gd name="connsiteX0" fmla="*/ 0 w 113397"/>
                <a:gd name="connsiteY0" fmla="*/ 41322 h 116817"/>
                <a:gd name="connsiteX1" fmla="*/ 38100 w 113397"/>
                <a:gd name="connsiteY1" fmla="*/ 47 h 116817"/>
                <a:gd name="connsiteX2" fmla="*/ 111125 w 113397"/>
                <a:gd name="connsiteY2" fmla="*/ 34972 h 116817"/>
                <a:gd name="connsiteX3" fmla="*/ 88900 w 113397"/>
                <a:gd name="connsiteY3" fmla="*/ 114347 h 116817"/>
                <a:gd name="connsiteX4" fmla="*/ 28575 w 113397"/>
                <a:gd name="connsiteY4" fmla="*/ 88947 h 1168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397" h="116817">
                  <a:moveTo>
                    <a:pt x="0" y="41322"/>
                  </a:moveTo>
                  <a:cubicBezTo>
                    <a:pt x="9789" y="21213"/>
                    <a:pt x="19579" y="1105"/>
                    <a:pt x="38100" y="47"/>
                  </a:cubicBezTo>
                  <a:cubicBezTo>
                    <a:pt x="56621" y="-1011"/>
                    <a:pt x="102658" y="15922"/>
                    <a:pt x="111125" y="34972"/>
                  </a:cubicBezTo>
                  <a:cubicBezTo>
                    <a:pt x="119592" y="54022"/>
                    <a:pt x="102658" y="105351"/>
                    <a:pt x="88900" y="114347"/>
                  </a:cubicBezTo>
                  <a:cubicBezTo>
                    <a:pt x="75142" y="123343"/>
                    <a:pt x="51858" y="106145"/>
                    <a:pt x="28575" y="8894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1" name="フリーフォーム 1030">
              <a:extLst>
                <a:ext uri="{FF2B5EF4-FFF2-40B4-BE49-F238E27FC236}">
                  <a16:creationId xmlns:a16="http://schemas.microsoft.com/office/drawing/2014/main" id="{3E851BB1-181C-B228-EAAE-D3654295DD37}"/>
                </a:ext>
              </a:extLst>
            </p:cNvPr>
            <p:cNvSpPr/>
            <p:nvPr/>
          </p:nvSpPr>
          <p:spPr>
            <a:xfrm>
              <a:off x="4648200" y="6997700"/>
              <a:ext cx="184733" cy="647703"/>
            </a:xfrm>
            <a:custGeom>
              <a:avLst/>
              <a:gdLst>
                <a:gd name="connsiteX0" fmla="*/ 85725 w 184733"/>
                <a:gd name="connsiteY0" fmla="*/ 0 h 647703"/>
                <a:gd name="connsiteX1" fmla="*/ 184150 w 184733"/>
                <a:gd name="connsiteY1" fmla="*/ 234950 h 647703"/>
                <a:gd name="connsiteX2" fmla="*/ 127000 w 184733"/>
                <a:gd name="connsiteY2" fmla="*/ 400050 h 647703"/>
                <a:gd name="connsiteX3" fmla="*/ 136525 w 184733"/>
                <a:gd name="connsiteY3" fmla="*/ 342900 h 647703"/>
                <a:gd name="connsiteX4" fmla="*/ 66675 w 184733"/>
                <a:gd name="connsiteY4" fmla="*/ 622300 h 647703"/>
                <a:gd name="connsiteX5" fmla="*/ 63500 w 184733"/>
                <a:gd name="connsiteY5" fmla="*/ 609600 h 647703"/>
                <a:gd name="connsiteX6" fmla="*/ 53975 w 184733"/>
                <a:gd name="connsiteY6" fmla="*/ 400050 h 647703"/>
                <a:gd name="connsiteX7" fmla="*/ 0 w 184733"/>
                <a:gd name="connsiteY7" fmla="*/ 127000 h 647703"/>
                <a:gd name="connsiteX8" fmla="*/ 53975 w 184733"/>
                <a:gd name="connsiteY8" fmla="*/ 314325 h 647703"/>
                <a:gd name="connsiteX9" fmla="*/ 107950 w 184733"/>
                <a:gd name="connsiteY9" fmla="*/ 184150 h 6477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4733" h="647703">
                  <a:moveTo>
                    <a:pt x="85725" y="0"/>
                  </a:moveTo>
                  <a:cubicBezTo>
                    <a:pt x="131498" y="84137"/>
                    <a:pt x="177271" y="168275"/>
                    <a:pt x="184150" y="234950"/>
                  </a:cubicBezTo>
                  <a:cubicBezTo>
                    <a:pt x="191029" y="301625"/>
                    <a:pt x="134938" y="382058"/>
                    <a:pt x="127000" y="400050"/>
                  </a:cubicBezTo>
                  <a:cubicBezTo>
                    <a:pt x="119063" y="418042"/>
                    <a:pt x="146579" y="305858"/>
                    <a:pt x="136525" y="342900"/>
                  </a:cubicBezTo>
                  <a:cubicBezTo>
                    <a:pt x="126471" y="379942"/>
                    <a:pt x="78846" y="577850"/>
                    <a:pt x="66675" y="622300"/>
                  </a:cubicBezTo>
                  <a:cubicBezTo>
                    <a:pt x="54504" y="666750"/>
                    <a:pt x="65617" y="646642"/>
                    <a:pt x="63500" y="609600"/>
                  </a:cubicBezTo>
                  <a:cubicBezTo>
                    <a:pt x="61383" y="572558"/>
                    <a:pt x="64558" y="480483"/>
                    <a:pt x="53975" y="400050"/>
                  </a:cubicBezTo>
                  <a:cubicBezTo>
                    <a:pt x="43392" y="319617"/>
                    <a:pt x="0" y="141287"/>
                    <a:pt x="0" y="127000"/>
                  </a:cubicBezTo>
                  <a:cubicBezTo>
                    <a:pt x="0" y="112713"/>
                    <a:pt x="35983" y="304800"/>
                    <a:pt x="53975" y="314325"/>
                  </a:cubicBezTo>
                  <a:cubicBezTo>
                    <a:pt x="71967" y="323850"/>
                    <a:pt x="89958" y="254000"/>
                    <a:pt x="107950" y="1841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2" name="フリーフォーム 1031">
              <a:extLst>
                <a:ext uri="{FF2B5EF4-FFF2-40B4-BE49-F238E27FC236}">
                  <a16:creationId xmlns:a16="http://schemas.microsoft.com/office/drawing/2014/main" id="{06431161-C9B4-1F8A-28F1-A550FD3E36F8}"/>
                </a:ext>
              </a:extLst>
            </p:cNvPr>
            <p:cNvSpPr/>
            <p:nvPr/>
          </p:nvSpPr>
          <p:spPr>
            <a:xfrm>
              <a:off x="5686425" y="6807746"/>
              <a:ext cx="69433" cy="68455"/>
            </a:xfrm>
            <a:custGeom>
              <a:avLst/>
              <a:gdLst>
                <a:gd name="connsiteX0" fmla="*/ 0 w 69433"/>
                <a:gd name="connsiteY0" fmla="*/ 5804 h 68455"/>
                <a:gd name="connsiteX1" fmla="*/ 66675 w 69433"/>
                <a:gd name="connsiteY1" fmla="*/ 5804 h 68455"/>
                <a:gd name="connsiteX2" fmla="*/ 53975 w 69433"/>
                <a:gd name="connsiteY2" fmla="*/ 66129 h 68455"/>
                <a:gd name="connsiteX3" fmla="*/ 28575 w 69433"/>
                <a:gd name="connsiteY3" fmla="*/ 50254 h 68455"/>
              </a:gdLst>
              <a:ahLst/>
              <a:cxnLst>
                <a:cxn ang="0">
                  <a:pos x="connsiteX0" y="connsiteY0"/>
                </a:cxn>
                <a:cxn ang="0">
                  <a:pos x="connsiteX1" y="connsiteY1"/>
                </a:cxn>
                <a:cxn ang="0">
                  <a:pos x="connsiteX2" y="connsiteY2"/>
                </a:cxn>
                <a:cxn ang="0">
                  <a:pos x="connsiteX3" y="connsiteY3"/>
                </a:cxn>
              </a:cxnLst>
              <a:rect l="l" t="t" r="r" b="b"/>
              <a:pathLst>
                <a:path w="69433" h="68455">
                  <a:moveTo>
                    <a:pt x="0" y="5804"/>
                  </a:moveTo>
                  <a:cubicBezTo>
                    <a:pt x="28839" y="777"/>
                    <a:pt x="57679" y="-4250"/>
                    <a:pt x="66675" y="5804"/>
                  </a:cubicBezTo>
                  <a:cubicBezTo>
                    <a:pt x="75671" y="15858"/>
                    <a:pt x="60325" y="58721"/>
                    <a:pt x="53975" y="66129"/>
                  </a:cubicBezTo>
                  <a:cubicBezTo>
                    <a:pt x="47625" y="73537"/>
                    <a:pt x="38100" y="61895"/>
                    <a:pt x="28575" y="5025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3" name="フリーフォーム 1032">
              <a:extLst>
                <a:ext uri="{FF2B5EF4-FFF2-40B4-BE49-F238E27FC236}">
                  <a16:creationId xmlns:a16="http://schemas.microsoft.com/office/drawing/2014/main" id="{64222DC3-15EF-841E-D712-07DED5651702}"/>
                </a:ext>
              </a:extLst>
            </p:cNvPr>
            <p:cNvSpPr/>
            <p:nvPr/>
          </p:nvSpPr>
          <p:spPr>
            <a:xfrm>
              <a:off x="5886220" y="6883078"/>
              <a:ext cx="63730" cy="76522"/>
            </a:xfrm>
            <a:custGeom>
              <a:avLst/>
              <a:gdLst>
                <a:gd name="connsiteX0" fmla="*/ 63730 w 63730"/>
                <a:gd name="connsiteY0" fmla="*/ 54297 h 76522"/>
                <a:gd name="connsiteX1" fmla="*/ 9755 w 63730"/>
                <a:gd name="connsiteY1" fmla="*/ 322 h 76522"/>
                <a:gd name="connsiteX2" fmla="*/ 230 w 63730"/>
                <a:gd name="connsiteY2" fmla="*/ 76522 h 76522"/>
              </a:gdLst>
              <a:ahLst/>
              <a:cxnLst>
                <a:cxn ang="0">
                  <a:pos x="connsiteX0" y="connsiteY0"/>
                </a:cxn>
                <a:cxn ang="0">
                  <a:pos x="connsiteX1" y="connsiteY1"/>
                </a:cxn>
                <a:cxn ang="0">
                  <a:pos x="connsiteX2" y="connsiteY2"/>
                </a:cxn>
              </a:cxnLst>
              <a:rect l="l" t="t" r="r" b="b"/>
              <a:pathLst>
                <a:path w="63730" h="76522">
                  <a:moveTo>
                    <a:pt x="63730" y="54297"/>
                  </a:moveTo>
                  <a:cubicBezTo>
                    <a:pt x="42034" y="25457"/>
                    <a:pt x="20338" y="-3382"/>
                    <a:pt x="9755" y="322"/>
                  </a:cubicBezTo>
                  <a:cubicBezTo>
                    <a:pt x="-828" y="4026"/>
                    <a:pt x="-299" y="40274"/>
                    <a:pt x="230" y="7652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4" name="フリーフォーム 1033">
              <a:extLst>
                <a:ext uri="{FF2B5EF4-FFF2-40B4-BE49-F238E27FC236}">
                  <a16:creationId xmlns:a16="http://schemas.microsoft.com/office/drawing/2014/main" id="{A83CF568-6E41-9DEF-A812-236FB3AAAA33}"/>
                </a:ext>
              </a:extLst>
            </p:cNvPr>
            <p:cNvSpPr/>
            <p:nvPr/>
          </p:nvSpPr>
          <p:spPr>
            <a:xfrm>
              <a:off x="4787900" y="6892925"/>
              <a:ext cx="88900" cy="120886"/>
            </a:xfrm>
            <a:custGeom>
              <a:avLst/>
              <a:gdLst>
                <a:gd name="connsiteX0" fmla="*/ 0 w 88900"/>
                <a:gd name="connsiteY0" fmla="*/ 0 h 120886"/>
                <a:gd name="connsiteX1" fmla="*/ 31750 w 88900"/>
                <a:gd name="connsiteY1" fmla="*/ 60325 h 120886"/>
                <a:gd name="connsiteX2" fmla="*/ 19050 w 88900"/>
                <a:gd name="connsiteY2" fmla="*/ 120650 h 120886"/>
                <a:gd name="connsiteX3" fmla="*/ 73025 w 88900"/>
                <a:gd name="connsiteY3" fmla="*/ 79375 h 120886"/>
                <a:gd name="connsiteX4" fmla="*/ 88900 w 88900"/>
                <a:gd name="connsiteY4" fmla="*/ 31750 h 1208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900" h="120886">
                  <a:moveTo>
                    <a:pt x="0" y="0"/>
                  </a:moveTo>
                  <a:cubicBezTo>
                    <a:pt x="14287" y="20108"/>
                    <a:pt x="28575" y="40217"/>
                    <a:pt x="31750" y="60325"/>
                  </a:cubicBezTo>
                  <a:cubicBezTo>
                    <a:pt x="34925" y="80433"/>
                    <a:pt x="12171" y="117475"/>
                    <a:pt x="19050" y="120650"/>
                  </a:cubicBezTo>
                  <a:cubicBezTo>
                    <a:pt x="25929" y="123825"/>
                    <a:pt x="61383" y="94191"/>
                    <a:pt x="73025" y="79375"/>
                  </a:cubicBezTo>
                  <a:cubicBezTo>
                    <a:pt x="84667" y="64559"/>
                    <a:pt x="86783" y="48154"/>
                    <a:pt x="88900" y="317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8" name="フリーフォーム 1037">
              <a:extLst>
                <a:ext uri="{FF2B5EF4-FFF2-40B4-BE49-F238E27FC236}">
                  <a16:creationId xmlns:a16="http://schemas.microsoft.com/office/drawing/2014/main" id="{D90A6386-CD04-FC7C-5F6B-0A2E72EFBA91}"/>
                </a:ext>
              </a:extLst>
            </p:cNvPr>
            <p:cNvSpPr/>
            <p:nvPr/>
          </p:nvSpPr>
          <p:spPr>
            <a:xfrm>
              <a:off x="4783015" y="9601200"/>
              <a:ext cx="17585" cy="1477108"/>
            </a:xfrm>
            <a:custGeom>
              <a:avLst/>
              <a:gdLst>
                <a:gd name="connsiteX0" fmla="*/ 17585 w 17585"/>
                <a:gd name="connsiteY0" fmla="*/ 0 h 1477108"/>
                <a:gd name="connsiteX1" fmla="*/ 0 w 17585"/>
                <a:gd name="connsiteY1" fmla="*/ 703385 h 1477108"/>
                <a:gd name="connsiteX2" fmla="*/ 17585 w 17585"/>
                <a:gd name="connsiteY2" fmla="*/ 1477108 h 1477108"/>
              </a:gdLst>
              <a:ahLst/>
              <a:cxnLst>
                <a:cxn ang="0">
                  <a:pos x="connsiteX0" y="connsiteY0"/>
                </a:cxn>
                <a:cxn ang="0">
                  <a:pos x="connsiteX1" y="connsiteY1"/>
                </a:cxn>
                <a:cxn ang="0">
                  <a:pos x="connsiteX2" y="connsiteY2"/>
                </a:cxn>
              </a:cxnLst>
              <a:rect l="l" t="t" r="r" b="b"/>
              <a:pathLst>
                <a:path w="17585" h="1477108">
                  <a:moveTo>
                    <a:pt x="17585" y="0"/>
                  </a:moveTo>
                  <a:cubicBezTo>
                    <a:pt x="8792" y="228600"/>
                    <a:pt x="0" y="457200"/>
                    <a:pt x="0" y="703385"/>
                  </a:cubicBezTo>
                  <a:cubicBezTo>
                    <a:pt x="0" y="949570"/>
                    <a:pt x="8792" y="1213339"/>
                    <a:pt x="17585" y="147710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9" name="フリーフォーム 1038">
              <a:extLst>
                <a:ext uri="{FF2B5EF4-FFF2-40B4-BE49-F238E27FC236}">
                  <a16:creationId xmlns:a16="http://schemas.microsoft.com/office/drawing/2014/main" id="{7229BC24-163F-FDA2-4E32-5863D82EC47C}"/>
                </a:ext>
              </a:extLst>
            </p:cNvPr>
            <p:cNvSpPr/>
            <p:nvPr/>
          </p:nvSpPr>
          <p:spPr>
            <a:xfrm>
              <a:off x="5467291" y="9673467"/>
              <a:ext cx="108556" cy="1510348"/>
            </a:xfrm>
            <a:custGeom>
              <a:avLst/>
              <a:gdLst>
                <a:gd name="connsiteX0" fmla="*/ 54278 w 108556"/>
                <a:gd name="connsiteY0" fmla="*/ 33241 h 1510348"/>
                <a:gd name="connsiteX1" fmla="*/ 107032 w 108556"/>
                <a:gd name="connsiteY1" fmla="*/ 138748 h 1510348"/>
                <a:gd name="connsiteX2" fmla="*/ 1524 w 108556"/>
                <a:gd name="connsiteY2" fmla="*/ 1141071 h 1510348"/>
                <a:gd name="connsiteX3" fmla="*/ 54278 w 108556"/>
                <a:gd name="connsiteY3" fmla="*/ 1510348 h 1510348"/>
              </a:gdLst>
              <a:ahLst/>
              <a:cxnLst>
                <a:cxn ang="0">
                  <a:pos x="connsiteX0" y="connsiteY0"/>
                </a:cxn>
                <a:cxn ang="0">
                  <a:pos x="connsiteX1" y="connsiteY1"/>
                </a:cxn>
                <a:cxn ang="0">
                  <a:pos x="connsiteX2" y="connsiteY2"/>
                </a:cxn>
                <a:cxn ang="0">
                  <a:pos x="connsiteX3" y="connsiteY3"/>
                </a:cxn>
              </a:cxnLst>
              <a:rect l="l" t="t" r="r" b="b"/>
              <a:pathLst>
                <a:path w="108556" h="1510348">
                  <a:moveTo>
                    <a:pt x="54278" y="33241"/>
                  </a:moveTo>
                  <a:cubicBezTo>
                    <a:pt x="85051" y="-6325"/>
                    <a:pt x="115824" y="-45890"/>
                    <a:pt x="107032" y="138748"/>
                  </a:cubicBezTo>
                  <a:cubicBezTo>
                    <a:pt x="98240" y="323386"/>
                    <a:pt x="10316" y="912471"/>
                    <a:pt x="1524" y="1141071"/>
                  </a:cubicBezTo>
                  <a:cubicBezTo>
                    <a:pt x="-7268" y="1369671"/>
                    <a:pt x="23505" y="1440009"/>
                    <a:pt x="54278" y="151034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2" name="フリーフォーム 1041">
              <a:extLst>
                <a:ext uri="{FF2B5EF4-FFF2-40B4-BE49-F238E27FC236}">
                  <a16:creationId xmlns:a16="http://schemas.microsoft.com/office/drawing/2014/main" id="{DDC25511-D1D5-2674-9FED-4A801CABC4F6}"/>
                </a:ext>
              </a:extLst>
            </p:cNvPr>
            <p:cNvSpPr/>
            <p:nvPr/>
          </p:nvSpPr>
          <p:spPr>
            <a:xfrm>
              <a:off x="4086278" y="11120284"/>
              <a:ext cx="987277" cy="366535"/>
            </a:xfrm>
            <a:custGeom>
              <a:avLst/>
              <a:gdLst>
                <a:gd name="connsiteX0" fmla="*/ 153883 w 987277"/>
                <a:gd name="connsiteY0" fmla="*/ 0 h 366535"/>
                <a:gd name="connsiteX1" fmla="*/ 721696 w 987277"/>
                <a:gd name="connsiteY1" fmla="*/ 7374 h 366535"/>
                <a:gd name="connsiteX2" fmla="*/ 640580 w 987277"/>
                <a:gd name="connsiteY2" fmla="*/ 95864 h 366535"/>
                <a:gd name="connsiteX3" fmla="*/ 832309 w 987277"/>
                <a:gd name="connsiteY3" fmla="*/ 206477 h 366535"/>
                <a:gd name="connsiteX4" fmla="*/ 714322 w 987277"/>
                <a:gd name="connsiteY4" fmla="*/ 280219 h 366535"/>
                <a:gd name="connsiteX5" fmla="*/ 987167 w 987277"/>
                <a:gd name="connsiteY5" fmla="*/ 353961 h 366535"/>
                <a:gd name="connsiteX6" fmla="*/ 677451 w 987277"/>
                <a:gd name="connsiteY6" fmla="*/ 361335 h 366535"/>
                <a:gd name="connsiteX7" fmla="*/ 6399 w 987277"/>
                <a:gd name="connsiteY7" fmla="*/ 361335 h 366535"/>
                <a:gd name="connsiteX8" fmla="*/ 330864 w 987277"/>
                <a:gd name="connsiteY8" fmla="*/ 294968 h 366535"/>
                <a:gd name="connsiteX9" fmla="*/ 190754 w 987277"/>
                <a:gd name="connsiteY9" fmla="*/ 213851 h 366535"/>
                <a:gd name="connsiteX10" fmla="*/ 529967 w 987277"/>
                <a:gd name="connsiteY10" fmla="*/ 176981 h 366535"/>
                <a:gd name="connsiteX11" fmla="*/ 242374 w 987277"/>
                <a:gd name="connsiteY11" fmla="*/ 154858 h 366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87277" h="366535">
                  <a:moveTo>
                    <a:pt x="153883" y="0"/>
                  </a:moveTo>
                  <a:lnTo>
                    <a:pt x="721696" y="7374"/>
                  </a:lnTo>
                  <a:cubicBezTo>
                    <a:pt x="802812" y="23351"/>
                    <a:pt x="622145" y="62680"/>
                    <a:pt x="640580" y="95864"/>
                  </a:cubicBezTo>
                  <a:cubicBezTo>
                    <a:pt x="659016" y="129048"/>
                    <a:pt x="820019" y="175751"/>
                    <a:pt x="832309" y="206477"/>
                  </a:cubicBezTo>
                  <a:cubicBezTo>
                    <a:pt x="844599" y="237203"/>
                    <a:pt x="688512" y="255638"/>
                    <a:pt x="714322" y="280219"/>
                  </a:cubicBezTo>
                  <a:cubicBezTo>
                    <a:pt x="740132" y="304800"/>
                    <a:pt x="993312" y="340442"/>
                    <a:pt x="987167" y="353961"/>
                  </a:cubicBezTo>
                  <a:cubicBezTo>
                    <a:pt x="981022" y="367480"/>
                    <a:pt x="677451" y="361335"/>
                    <a:pt x="677451" y="361335"/>
                  </a:cubicBezTo>
                  <a:cubicBezTo>
                    <a:pt x="513990" y="362564"/>
                    <a:pt x="64164" y="372396"/>
                    <a:pt x="6399" y="361335"/>
                  </a:cubicBezTo>
                  <a:cubicBezTo>
                    <a:pt x="-51366" y="350274"/>
                    <a:pt x="300138" y="319549"/>
                    <a:pt x="330864" y="294968"/>
                  </a:cubicBezTo>
                  <a:cubicBezTo>
                    <a:pt x="361590" y="270387"/>
                    <a:pt x="157570" y="233516"/>
                    <a:pt x="190754" y="213851"/>
                  </a:cubicBezTo>
                  <a:cubicBezTo>
                    <a:pt x="223938" y="194187"/>
                    <a:pt x="521364" y="186813"/>
                    <a:pt x="529967" y="176981"/>
                  </a:cubicBezTo>
                  <a:cubicBezTo>
                    <a:pt x="538570" y="167149"/>
                    <a:pt x="390472" y="161003"/>
                    <a:pt x="242374" y="15485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3" name="フリーフォーム 1042">
              <a:extLst>
                <a:ext uri="{FF2B5EF4-FFF2-40B4-BE49-F238E27FC236}">
                  <a16:creationId xmlns:a16="http://schemas.microsoft.com/office/drawing/2014/main" id="{E0FB39D9-1FB1-07E6-6497-5AEF25BF1C52}"/>
                </a:ext>
              </a:extLst>
            </p:cNvPr>
            <p:cNvSpPr/>
            <p:nvPr/>
          </p:nvSpPr>
          <p:spPr>
            <a:xfrm>
              <a:off x="5354483" y="11137352"/>
              <a:ext cx="1025374" cy="404413"/>
            </a:xfrm>
            <a:custGeom>
              <a:avLst/>
              <a:gdLst>
                <a:gd name="connsiteX0" fmla="*/ 87672 w 1025374"/>
                <a:gd name="connsiteY0" fmla="*/ 12429 h 404413"/>
                <a:gd name="connsiteX1" fmla="*/ 662859 w 1025374"/>
                <a:gd name="connsiteY1" fmla="*/ 5054 h 404413"/>
                <a:gd name="connsiteX2" fmla="*/ 493252 w 1025374"/>
                <a:gd name="connsiteY2" fmla="*/ 78796 h 404413"/>
                <a:gd name="connsiteX3" fmla="*/ 684982 w 1025374"/>
                <a:gd name="connsiteY3" fmla="*/ 211532 h 404413"/>
                <a:gd name="connsiteX4" fmla="*/ 331020 w 1025374"/>
                <a:gd name="connsiteY4" fmla="*/ 255777 h 404413"/>
                <a:gd name="connsiteX5" fmla="*/ 1016820 w 1025374"/>
                <a:gd name="connsiteY5" fmla="*/ 336893 h 404413"/>
                <a:gd name="connsiteX6" fmla="*/ 670233 w 1025374"/>
                <a:gd name="connsiteY6" fmla="*/ 403261 h 404413"/>
                <a:gd name="connsiteX7" fmla="*/ 13930 w 1025374"/>
                <a:gd name="connsiteY7" fmla="*/ 373764 h 404413"/>
                <a:gd name="connsiteX8" fmla="*/ 213033 w 1025374"/>
                <a:gd name="connsiteY8" fmla="*/ 307396 h 404413"/>
                <a:gd name="connsiteX9" fmla="*/ 102420 w 1025374"/>
                <a:gd name="connsiteY9" fmla="*/ 182035 h 404413"/>
                <a:gd name="connsiteX10" fmla="*/ 242530 w 1025374"/>
                <a:gd name="connsiteY10" fmla="*/ 145164 h 404413"/>
                <a:gd name="connsiteX11" fmla="*/ 213033 w 1025374"/>
                <a:gd name="connsiteY11" fmla="*/ 137790 h 404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25374" h="404413">
                  <a:moveTo>
                    <a:pt x="87672" y="12429"/>
                  </a:moveTo>
                  <a:cubicBezTo>
                    <a:pt x="341467" y="3211"/>
                    <a:pt x="595262" y="-6007"/>
                    <a:pt x="662859" y="5054"/>
                  </a:cubicBezTo>
                  <a:cubicBezTo>
                    <a:pt x="730456" y="16115"/>
                    <a:pt x="489565" y="44383"/>
                    <a:pt x="493252" y="78796"/>
                  </a:cubicBezTo>
                  <a:cubicBezTo>
                    <a:pt x="496939" y="113209"/>
                    <a:pt x="712021" y="182035"/>
                    <a:pt x="684982" y="211532"/>
                  </a:cubicBezTo>
                  <a:cubicBezTo>
                    <a:pt x="657943" y="241029"/>
                    <a:pt x="275714" y="234884"/>
                    <a:pt x="331020" y="255777"/>
                  </a:cubicBezTo>
                  <a:cubicBezTo>
                    <a:pt x="386326" y="276670"/>
                    <a:pt x="960285" y="312312"/>
                    <a:pt x="1016820" y="336893"/>
                  </a:cubicBezTo>
                  <a:cubicBezTo>
                    <a:pt x="1073356" y="361474"/>
                    <a:pt x="837381" y="397116"/>
                    <a:pt x="670233" y="403261"/>
                  </a:cubicBezTo>
                  <a:cubicBezTo>
                    <a:pt x="503085" y="409406"/>
                    <a:pt x="90130" y="389742"/>
                    <a:pt x="13930" y="373764"/>
                  </a:cubicBezTo>
                  <a:cubicBezTo>
                    <a:pt x="-62270" y="357786"/>
                    <a:pt x="198285" y="339351"/>
                    <a:pt x="213033" y="307396"/>
                  </a:cubicBezTo>
                  <a:cubicBezTo>
                    <a:pt x="227781" y="275441"/>
                    <a:pt x="97504" y="209074"/>
                    <a:pt x="102420" y="182035"/>
                  </a:cubicBezTo>
                  <a:cubicBezTo>
                    <a:pt x="107336" y="154996"/>
                    <a:pt x="242530" y="145164"/>
                    <a:pt x="242530" y="145164"/>
                  </a:cubicBezTo>
                  <a:cubicBezTo>
                    <a:pt x="260965" y="137790"/>
                    <a:pt x="236999" y="137790"/>
                    <a:pt x="213033" y="13779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フリーフォーム 4">
              <a:extLst>
                <a:ext uri="{FF2B5EF4-FFF2-40B4-BE49-F238E27FC236}">
                  <a16:creationId xmlns:a16="http://schemas.microsoft.com/office/drawing/2014/main" id="{B9C7DEA2-2F8B-5292-481C-27FEF2099016}"/>
                </a:ext>
              </a:extLst>
            </p:cNvPr>
            <p:cNvSpPr/>
            <p:nvPr/>
          </p:nvSpPr>
          <p:spPr>
            <a:xfrm>
              <a:off x="4021789" y="6424047"/>
              <a:ext cx="271242" cy="1805553"/>
            </a:xfrm>
            <a:custGeom>
              <a:avLst/>
              <a:gdLst>
                <a:gd name="connsiteX0" fmla="*/ 271242 w 271242"/>
                <a:gd name="connsiteY0" fmla="*/ 0 h 1805553"/>
                <a:gd name="connsiteX1" fmla="*/ 100760 w 271242"/>
                <a:gd name="connsiteY1" fmla="*/ 712922 h 1805553"/>
                <a:gd name="connsiteX2" fmla="*/ 21 w 271242"/>
                <a:gd name="connsiteY2" fmla="*/ 1154624 h 1805553"/>
                <a:gd name="connsiteX3" fmla="*/ 108509 w 271242"/>
                <a:gd name="connsiteY3" fmla="*/ 1805553 h 1805553"/>
              </a:gdLst>
              <a:ahLst/>
              <a:cxnLst>
                <a:cxn ang="0">
                  <a:pos x="connsiteX0" y="connsiteY0"/>
                </a:cxn>
                <a:cxn ang="0">
                  <a:pos x="connsiteX1" y="connsiteY1"/>
                </a:cxn>
                <a:cxn ang="0">
                  <a:pos x="connsiteX2" y="connsiteY2"/>
                </a:cxn>
                <a:cxn ang="0">
                  <a:pos x="connsiteX3" y="connsiteY3"/>
                </a:cxn>
              </a:cxnLst>
              <a:rect l="l" t="t" r="r" b="b"/>
              <a:pathLst>
                <a:path w="271242" h="1805553">
                  <a:moveTo>
                    <a:pt x="271242" y="0"/>
                  </a:moveTo>
                  <a:cubicBezTo>
                    <a:pt x="208602" y="260242"/>
                    <a:pt x="145963" y="520485"/>
                    <a:pt x="100760" y="712922"/>
                  </a:cubicBezTo>
                  <a:cubicBezTo>
                    <a:pt x="55557" y="905359"/>
                    <a:pt x="-1270" y="972519"/>
                    <a:pt x="21" y="1154624"/>
                  </a:cubicBezTo>
                  <a:cubicBezTo>
                    <a:pt x="1312" y="1336729"/>
                    <a:pt x="54910" y="1571141"/>
                    <a:pt x="108509" y="180555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フリーフォーム 5">
              <a:extLst>
                <a:ext uri="{FF2B5EF4-FFF2-40B4-BE49-F238E27FC236}">
                  <a16:creationId xmlns:a16="http://schemas.microsoft.com/office/drawing/2014/main" id="{3988CC1B-5D4F-05B3-A683-B461C2F5F755}"/>
                </a:ext>
              </a:extLst>
            </p:cNvPr>
            <p:cNvSpPr/>
            <p:nvPr/>
          </p:nvSpPr>
          <p:spPr>
            <a:xfrm>
              <a:off x="5726624" y="6137329"/>
              <a:ext cx="471660" cy="2286000"/>
            </a:xfrm>
            <a:custGeom>
              <a:avLst/>
              <a:gdLst>
                <a:gd name="connsiteX0" fmla="*/ 0 w 471660"/>
                <a:gd name="connsiteY0" fmla="*/ 0 h 2286000"/>
                <a:gd name="connsiteX1" fmla="*/ 302217 w 471660"/>
                <a:gd name="connsiteY1" fmla="*/ 565688 h 2286000"/>
                <a:gd name="connsiteX2" fmla="*/ 441701 w 471660"/>
                <a:gd name="connsiteY2" fmla="*/ 1100379 h 2286000"/>
                <a:gd name="connsiteX3" fmla="*/ 395207 w 471660"/>
                <a:gd name="connsiteY3" fmla="*/ 1805552 h 2286000"/>
                <a:gd name="connsiteX4" fmla="*/ 464949 w 471660"/>
                <a:gd name="connsiteY4" fmla="*/ 2138766 h 2286000"/>
                <a:gd name="connsiteX5" fmla="*/ 464949 w 471660"/>
                <a:gd name="connsiteY5" fmla="*/ 2286000 h 228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1660" h="2286000">
                  <a:moveTo>
                    <a:pt x="0" y="0"/>
                  </a:moveTo>
                  <a:cubicBezTo>
                    <a:pt x="114300" y="191146"/>
                    <a:pt x="228600" y="382292"/>
                    <a:pt x="302217" y="565688"/>
                  </a:cubicBezTo>
                  <a:cubicBezTo>
                    <a:pt x="375834" y="749084"/>
                    <a:pt x="426203" y="893735"/>
                    <a:pt x="441701" y="1100379"/>
                  </a:cubicBezTo>
                  <a:cubicBezTo>
                    <a:pt x="457199" y="1307023"/>
                    <a:pt x="391332" y="1632488"/>
                    <a:pt x="395207" y="1805552"/>
                  </a:cubicBezTo>
                  <a:cubicBezTo>
                    <a:pt x="399082" y="1978616"/>
                    <a:pt x="453325" y="2058691"/>
                    <a:pt x="464949" y="2138766"/>
                  </a:cubicBezTo>
                  <a:cubicBezTo>
                    <a:pt x="476573" y="2218841"/>
                    <a:pt x="470761" y="2252420"/>
                    <a:pt x="464949" y="22860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フリーフォーム 6">
              <a:extLst>
                <a:ext uri="{FF2B5EF4-FFF2-40B4-BE49-F238E27FC236}">
                  <a16:creationId xmlns:a16="http://schemas.microsoft.com/office/drawing/2014/main" id="{4F288A83-537B-0934-0B08-025945E11F6D}"/>
                </a:ext>
              </a:extLst>
            </p:cNvPr>
            <p:cNvSpPr/>
            <p:nvPr/>
          </p:nvSpPr>
          <p:spPr>
            <a:xfrm>
              <a:off x="3524250" y="5861050"/>
              <a:ext cx="666750" cy="32466"/>
            </a:xfrm>
            <a:custGeom>
              <a:avLst/>
              <a:gdLst>
                <a:gd name="connsiteX0" fmla="*/ 0 w 666750"/>
                <a:gd name="connsiteY0" fmla="*/ 19050 h 32466"/>
                <a:gd name="connsiteX1" fmla="*/ 285750 w 666750"/>
                <a:gd name="connsiteY1" fmla="*/ 31750 h 32466"/>
                <a:gd name="connsiteX2" fmla="*/ 666750 w 666750"/>
                <a:gd name="connsiteY2" fmla="*/ 0 h 32466"/>
              </a:gdLst>
              <a:ahLst/>
              <a:cxnLst>
                <a:cxn ang="0">
                  <a:pos x="connsiteX0" y="connsiteY0"/>
                </a:cxn>
                <a:cxn ang="0">
                  <a:pos x="connsiteX1" y="connsiteY1"/>
                </a:cxn>
                <a:cxn ang="0">
                  <a:pos x="connsiteX2" y="connsiteY2"/>
                </a:cxn>
              </a:cxnLst>
              <a:rect l="l" t="t" r="r" b="b"/>
              <a:pathLst>
                <a:path w="666750" h="32466">
                  <a:moveTo>
                    <a:pt x="0" y="19050"/>
                  </a:moveTo>
                  <a:cubicBezTo>
                    <a:pt x="87312" y="26987"/>
                    <a:pt x="174625" y="34925"/>
                    <a:pt x="285750" y="31750"/>
                  </a:cubicBezTo>
                  <a:cubicBezTo>
                    <a:pt x="396875" y="28575"/>
                    <a:pt x="531812" y="14287"/>
                    <a:pt x="666750"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フリーフォーム 7">
              <a:extLst>
                <a:ext uri="{FF2B5EF4-FFF2-40B4-BE49-F238E27FC236}">
                  <a16:creationId xmlns:a16="http://schemas.microsoft.com/office/drawing/2014/main" id="{073A42AD-1EC1-B11E-3067-43EE5927D9D5}"/>
                </a:ext>
              </a:extLst>
            </p:cNvPr>
            <p:cNvSpPr/>
            <p:nvPr/>
          </p:nvSpPr>
          <p:spPr>
            <a:xfrm>
              <a:off x="3289300" y="6013450"/>
              <a:ext cx="1066800" cy="76223"/>
            </a:xfrm>
            <a:custGeom>
              <a:avLst/>
              <a:gdLst>
                <a:gd name="connsiteX0" fmla="*/ 0 w 1066800"/>
                <a:gd name="connsiteY0" fmla="*/ 0 h 76223"/>
                <a:gd name="connsiteX1" fmla="*/ 698500 w 1066800"/>
                <a:gd name="connsiteY1" fmla="*/ 76200 h 76223"/>
                <a:gd name="connsiteX2" fmla="*/ 1066800 w 1066800"/>
                <a:gd name="connsiteY2" fmla="*/ 6350 h 76223"/>
              </a:gdLst>
              <a:ahLst/>
              <a:cxnLst>
                <a:cxn ang="0">
                  <a:pos x="connsiteX0" y="connsiteY0"/>
                </a:cxn>
                <a:cxn ang="0">
                  <a:pos x="connsiteX1" y="connsiteY1"/>
                </a:cxn>
                <a:cxn ang="0">
                  <a:pos x="connsiteX2" y="connsiteY2"/>
                </a:cxn>
              </a:cxnLst>
              <a:rect l="l" t="t" r="r" b="b"/>
              <a:pathLst>
                <a:path w="1066800" h="76223">
                  <a:moveTo>
                    <a:pt x="0" y="0"/>
                  </a:moveTo>
                  <a:cubicBezTo>
                    <a:pt x="260350" y="37571"/>
                    <a:pt x="520700" y="75142"/>
                    <a:pt x="698500" y="76200"/>
                  </a:cubicBezTo>
                  <a:cubicBezTo>
                    <a:pt x="876300" y="77258"/>
                    <a:pt x="971550" y="41804"/>
                    <a:pt x="1066800" y="63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フリーフォーム 30">
              <a:extLst>
                <a:ext uri="{FF2B5EF4-FFF2-40B4-BE49-F238E27FC236}">
                  <a16:creationId xmlns:a16="http://schemas.microsoft.com/office/drawing/2014/main" id="{37171B8A-538B-73C8-AC2A-F157351F2B39}"/>
                </a:ext>
              </a:extLst>
            </p:cNvPr>
            <p:cNvSpPr/>
            <p:nvPr/>
          </p:nvSpPr>
          <p:spPr>
            <a:xfrm>
              <a:off x="5705409" y="5629071"/>
              <a:ext cx="628650" cy="209550"/>
            </a:xfrm>
            <a:custGeom>
              <a:avLst/>
              <a:gdLst>
                <a:gd name="connsiteX0" fmla="*/ 0 w 628650"/>
                <a:gd name="connsiteY0" fmla="*/ 209550 h 209550"/>
                <a:gd name="connsiteX1" fmla="*/ 361950 w 628650"/>
                <a:gd name="connsiteY1" fmla="*/ 50800 h 209550"/>
                <a:gd name="connsiteX2" fmla="*/ 628650 w 628650"/>
                <a:gd name="connsiteY2" fmla="*/ 0 h 209550"/>
              </a:gdLst>
              <a:ahLst/>
              <a:cxnLst>
                <a:cxn ang="0">
                  <a:pos x="connsiteX0" y="connsiteY0"/>
                </a:cxn>
                <a:cxn ang="0">
                  <a:pos x="connsiteX1" y="connsiteY1"/>
                </a:cxn>
                <a:cxn ang="0">
                  <a:pos x="connsiteX2" y="connsiteY2"/>
                </a:cxn>
              </a:cxnLst>
              <a:rect l="l" t="t" r="r" b="b"/>
              <a:pathLst>
                <a:path w="628650" h="209550">
                  <a:moveTo>
                    <a:pt x="0" y="209550"/>
                  </a:moveTo>
                  <a:cubicBezTo>
                    <a:pt x="128587" y="147637"/>
                    <a:pt x="257175" y="85725"/>
                    <a:pt x="361950" y="50800"/>
                  </a:cubicBezTo>
                  <a:cubicBezTo>
                    <a:pt x="466725" y="15875"/>
                    <a:pt x="547687" y="7937"/>
                    <a:pt x="628650"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フリーフォーム 31">
              <a:extLst>
                <a:ext uri="{FF2B5EF4-FFF2-40B4-BE49-F238E27FC236}">
                  <a16:creationId xmlns:a16="http://schemas.microsoft.com/office/drawing/2014/main" id="{BE4F1A20-C1EC-F339-0DC7-D46CEF97A3F6}"/>
                </a:ext>
              </a:extLst>
            </p:cNvPr>
            <p:cNvSpPr/>
            <p:nvPr/>
          </p:nvSpPr>
          <p:spPr>
            <a:xfrm>
              <a:off x="5835650" y="5784850"/>
              <a:ext cx="654050" cy="273050"/>
            </a:xfrm>
            <a:custGeom>
              <a:avLst/>
              <a:gdLst>
                <a:gd name="connsiteX0" fmla="*/ 0 w 654050"/>
                <a:gd name="connsiteY0" fmla="*/ 273050 h 273050"/>
                <a:gd name="connsiteX1" fmla="*/ 215900 w 654050"/>
                <a:gd name="connsiteY1" fmla="*/ 114300 h 273050"/>
                <a:gd name="connsiteX2" fmla="*/ 654050 w 654050"/>
                <a:gd name="connsiteY2" fmla="*/ 0 h 273050"/>
              </a:gdLst>
              <a:ahLst/>
              <a:cxnLst>
                <a:cxn ang="0">
                  <a:pos x="connsiteX0" y="connsiteY0"/>
                </a:cxn>
                <a:cxn ang="0">
                  <a:pos x="connsiteX1" y="connsiteY1"/>
                </a:cxn>
                <a:cxn ang="0">
                  <a:pos x="connsiteX2" y="connsiteY2"/>
                </a:cxn>
              </a:cxnLst>
              <a:rect l="l" t="t" r="r" b="b"/>
              <a:pathLst>
                <a:path w="654050" h="273050">
                  <a:moveTo>
                    <a:pt x="0" y="273050"/>
                  </a:moveTo>
                  <a:cubicBezTo>
                    <a:pt x="53446" y="216429"/>
                    <a:pt x="106892" y="159808"/>
                    <a:pt x="215900" y="114300"/>
                  </a:cubicBezTo>
                  <a:cubicBezTo>
                    <a:pt x="324908" y="68792"/>
                    <a:pt x="489479" y="34396"/>
                    <a:pt x="654050"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フリーフォーム 32">
              <a:extLst>
                <a:ext uri="{FF2B5EF4-FFF2-40B4-BE49-F238E27FC236}">
                  <a16:creationId xmlns:a16="http://schemas.microsoft.com/office/drawing/2014/main" id="{772D9BF6-09A9-6661-1A80-4FFFB51BE92F}"/>
                </a:ext>
              </a:extLst>
            </p:cNvPr>
            <p:cNvSpPr/>
            <p:nvPr/>
          </p:nvSpPr>
          <p:spPr>
            <a:xfrm>
              <a:off x="4089400" y="8214664"/>
              <a:ext cx="2108200" cy="300686"/>
            </a:xfrm>
            <a:custGeom>
              <a:avLst/>
              <a:gdLst>
                <a:gd name="connsiteX0" fmla="*/ 0 w 2108200"/>
                <a:gd name="connsiteY0" fmla="*/ 110186 h 300686"/>
                <a:gd name="connsiteX1" fmla="*/ 361950 w 2108200"/>
                <a:gd name="connsiteY1" fmla="*/ 2236 h 300686"/>
                <a:gd name="connsiteX2" fmla="*/ 1143000 w 2108200"/>
                <a:gd name="connsiteY2" fmla="*/ 199086 h 300686"/>
                <a:gd name="connsiteX3" fmla="*/ 1098550 w 2108200"/>
                <a:gd name="connsiteY3" fmla="*/ 91136 h 300686"/>
                <a:gd name="connsiteX4" fmla="*/ 1663700 w 2108200"/>
                <a:gd name="connsiteY4" fmla="*/ 237186 h 300686"/>
                <a:gd name="connsiteX5" fmla="*/ 1670050 w 2108200"/>
                <a:gd name="connsiteY5" fmla="*/ 180036 h 300686"/>
                <a:gd name="connsiteX6" fmla="*/ 2108200 w 2108200"/>
                <a:gd name="connsiteY6" fmla="*/ 300686 h 300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08200" h="300686">
                  <a:moveTo>
                    <a:pt x="0" y="110186"/>
                  </a:moveTo>
                  <a:cubicBezTo>
                    <a:pt x="85725" y="48802"/>
                    <a:pt x="171450" y="-12581"/>
                    <a:pt x="361950" y="2236"/>
                  </a:cubicBezTo>
                  <a:cubicBezTo>
                    <a:pt x="552450" y="17053"/>
                    <a:pt x="1020233" y="184269"/>
                    <a:pt x="1143000" y="199086"/>
                  </a:cubicBezTo>
                  <a:cubicBezTo>
                    <a:pt x="1265767" y="213903"/>
                    <a:pt x="1011767" y="84786"/>
                    <a:pt x="1098550" y="91136"/>
                  </a:cubicBezTo>
                  <a:cubicBezTo>
                    <a:pt x="1185333" y="97486"/>
                    <a:pt x="1568450" y="222369"/>
                    <a:pt x="1663700" y="237186"/>
                  </a:cubicBezTo>
                  <a:cubicBezTo>
                    <a:pt x="1758950" y="252003"/>
                    <a:pt x="1595967" y="169453"/>
                    <a:pt x="1670050" y="180036"/>
                  </a:cubicBezTo>
                  <a:cubicBezTo>
                    <a:pt x="1744133" y="190619"/>
                    <a:pt x="1926166" y="245652"/>
                    <a:pt x="2108200" y="30068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フリーフォーム 34">
              <a:extLst>
                <a:ext uri="{FF2B5EF4-FFF2-40B4-BE49-F238E27FC236}">
                  <a16:creationId xmlns:a16="http://schemas.microsoft.com/office/drawing/2014/main" id="{6BC5EA56-12D0-B51E-D50F-54CB47FA4CC6}"/>
                </a:ext>
              </a:extLst>
            </p:cNvPr>
            <p:cNvSpPr/>
            <p:nvPr/>
          </p:nvSpPr>
          <p:spPr>
            <a:xfrm>
              <a:off x="4089400" y="9392133"/>
              <a:ext cx="1155700" cy="247167"/>
            </a:xfrm>
            <a:custGeom>
              <a:avLst/>
              <a:gdLst>
                <a:gd name="connsiteX0" fmla="*/ 0 w 1155700"/>
                <a:gd name="connsiteY0" fmla="*/ 37617 h 247167"/>
                <a:gd name="connsiteX1" fmla="*/ 304800 w 1155700"/>
                <a:gd name="connsiteY1" fmla="*/ 12217 h 247167"/>
                <a:gd name="connsiteX2" fmla="*/ 552450 w 1155700"/>
                <a:gd name="connsiteY2" fmla="*/ 209067 h 247167"/>
                <a:gd name="connsiteX3" fmla="*/ 520700 w 1155700"/>
                <a:gd name="connsiteY3" fmla="*/ 88417 h 247167"/>
                <a:gd name="connsiteX4" fmla="*/ 590550 w 1155700"/>
                <a:gd name="connsiteY4" fmla="*/ 215417 h 247167"/>
                <a:gd name="connsiteX5" fmla="*/ 609600 w 1155700"/>
                <a:gd name="connsiteY5" fmla="*/ 43967 h 247167"/>
                <a:gd name="connsiteX6" fmla="*/ 876300 w 1155700"/>
                <a:gd name="connsiteY6" fmla="*/ 209067 h 247167"/>
                <a:gd name="connsiteX7" fmla="*/ 1155700 w 1155700"/>
                <a:gd name="connsiteY7" fmla="*/ 247167 h 247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55700" h="247167">
                  <a:moveTo>
                    <a:pt x="0" y="37617"/>
                  </a:moveTo>
                  <a:cubicBezTo>
                    <a:pt x="106362" y="10629"/>
                    <a:pt x="212725" y="-16358"/>
                    <a:pt x="304800" y="12217"/>
                  </a:cubicBezTo>
                  <a:cubicBezTo>
                    <a:pt x="396875" y="40792"/>
                    <a:pt x="516467" y="196367"/>
                    <a:pt x="552450" y="209067"/>
                  </a:cubicBezTo>
                  <a:cubicBezTo>
                    <a:pt x="588433" y="221767"/>
                    <a:pt x="514350" y="87359"/>
                    <a:pt x="520700" y="88417"/>
                  </a:cubicBezTo>
                  <a:cubicBezTo>
                    <a:pt x="527050" y="89475"/>
                    <a:pt x="575733" y="222825"/>
                    <a:pt x="590550" y="215417"/>
                  </a:cubicBezTo>
                  <a:cubicBezTo>
                    <a:pt x="605367" y="208009"/>
                    <a:pt x="561975" y="45025"/>
                    <a:pt x="609600" y="43967"/>
                  </a:cubicBezTo>
                  <a:cubicBezTo>
                    <a:pt x="657225" y="42909"/>
                    <a:pt x="785283" y="175200"/>
                    <a:pt x="876300" y="209067"/>
                  </a:cubicBezTo>
                  <a:cubicBezTo>
                    <a:pt x="967317" y="242934"/>
                    <a:pt x="1061508" y="245050"/>
                    <a:pt x="1155700" y="24716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フリーフォーム 35">
              <a:extLst>
                <a:ext uri="{FF2B5EF4-FFF2-40B4-BE49-F238E27FC236}">
                  <a16:creationId xmlns:a16="http://schemas.microsoft.com/office/drawing/2014/main" id="{13060BC3-5C01-A361-434E-99D8417D9AC0}"/>
                </a:ext>
              </a:extLst>
            </p:cNvPr>
            <p:cNvSpPr/>
            <p:nvPr/>
          </p:nvSpPr>
          <p:spPr>
            <a:xfrm>
              <a:off x="5207000" y="9531280"/>
              <a:ext cx="1257300" cy="140137"/>
            </a:xfrm>
            <a:custGeom>
              <a:avLst/>
              <a:gdLst>
                <a:gd name="connsiteX0" fmla="*/ 0 w 1257300"/>
                <a:gd name="connsiteY0" fmla="*/ 6420 h 140137"/>
                <a:gd name="connsiteX1" fmla="*/ 234950 w 1257300"/>
                <a:gd name="connsiteY1" fmla="*/ 133420 h 140137"/>
                <a:gd name="connsiteX2" fmla="*/ 520700 w 1257300"/>
                <a:gd name="connsiteY2" fmla="*/ 25470 h 140137"/>
                <a:gd name="connsiteX3" fmla="*/ 730250 w 1257300"/>
                <a:gd name="connsiteY3" fmla="*/ 6420 h 140137"/>
                <a:gd name="connsiteX4" fmla="*/ 977900 w 1257300"/>
                <a:gd name="connsiteY4" fmla="*/ 114370 h 140137"/>
                <a:gd name="connsiteX5" fmla="*/ 857250 w 1257300"/>
                <a:gd name="connsiteY5" fmla="*/ 139770 h 140137"/>
                <a:gd name="connsiteX6" fmla="*/ 1257300 w 1257300"/>
                <a:gd name="connsiteY6" fmla="*/ 127070 h 140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57300" h="140137">
                  <a:moveTo>
                    <a:pt x="0" y="6420"/>
                  </a:moveTo>
                  <a:cubicBezTo>
                    <a:pt x="74083" y="68332"/>
                    <a:pt x="148167" y="130245"/>
                    <a:pt x="234950" y="133420"/>
                  </a:cubicBezTo>
                  <a:cubicBezTo>
                    <a:pt x="321733" y="136595"/>
                    <a:pt x="438150" y="46637"/>
                    <a:pt x="520700" y="25470"/>
                  </a:cubicBezTo>
                  <a:cubicBezTo>
                    <a:pt x="603250" y="4303"/>
                    <a:pt x="654050" y="-8397"/>
                    <a:pt x="730250" y="6420"/>
                  </a:cubicBezTo>
                  <a:cubicBezTo>
                    <a:pt x="806450" y="21237"/>
                    <a:pt x="956733" y="92145"/>
                    <a:pt x="977900" y="114370"/>
                  </a:cubicBezTo>
                  <a:cubicBezTo>
                    <a:pt x="999067" y="136595"/>
                    <a:pt x="810683" y="137653"/>
                    <a:pt x="857250" y="139770"/>
                  </a:cubicBezTo>
                  <a:cubicBezTo>
                    <a:pt x="903817" y="141887"/>
                    <a:pt x="1080558" y="134478"/>
                    <a:pt x="1257300" y="12707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フリーフォーム 37">
              <a:extLst>
                <a:ext uri="{FF2B5EF4-FFF2-40B4-BE49-F238E27FC236}">
                  <a16:creationId xmlns:a16="http://schemas.microsoft.com/office/drawing/2014/main" id="{E1E33E10-0013-C025-7A1B-6642B3EB5872}"/>
                </a:ext>
              </a:extLst>
            </p:cNvPr>
            <p:cNvSpPr/>
            <p:nvPr/>
          </p:nvSpPr>
          <p:spPr>
            <a:xfrm>
              <a:off x="5073650" y="8705850"/>
              <a:ext cx="160103" cy="673100"/>
            </a:xfrm>
            <a:custGeom>
              <a:avLst/>
              <a:gdLst>
                <a:gd name="connsiteX0" fmla="*/ 0 w 160103"/>
                <a:gd name="connsiteY0" fmla="*/ 0 h 673100"/>
                <a:gd name="connsiteX1" fmla="*/ 146050 w 160103"/>
                <a:gd name="connsiteY1" fmla="*/ 431800 h 673100"/>
                <a:gd name="connsiteX2" fmla="*/ 146050 w 160103"/>
                <a:gd name="connsiteY2" fmla="*/ 673100 h 673100"/>
              </a:gdLst>
              <a:ahLst/>
              <a:cxnLst>
                <a:cxn ang="0">
                  <a:pos x="connsiteX0" y="connsiteY0"/>
                </a:cxn>
                <a:cxn ang="0">
                  <a:pos x="connsiteX1" y="connsiteY1"/>
                </a:cxn>
                <a:cxn ang="0">
                  <a:pos x="connsiteX2" y="connsiteY2"/>
                </a:cxn>
              </a:cxnLst>
              <a:rect l="l" t="t" r="r" b="b"/>
              <a:pathLst>
                <a:path w="160103" h="673100">
                  <a:moveTo>
                    <a:pt x="0" y="0"/>
                  </a:moveTo>
                  <a:cubicBezTo>
                    <a:pt x="60854" y="159808"/>
                    <a:pt x="121708" y="319617"/>
                    <a:pt x="146050" y="431800"/>
                  </a:cubicBezTo>
                  <a:cubicBezTo>
                    <a:pt x="170392" y="543983"/>
                    <a:pt x="158221" y="608541"/>
                    <a:pt x="146050" y="6731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a:extLst>
                <a:ext uri="{FF2B5EF4-FFF2-40B4-BE49-F238E27FC236}">
                  <a16:creationId xmlns:a16="http://schemas.microsoft.com/office/drawing/2014/main" id="{E9DFF4EF-3AF5-D17E-5672-579B16D0A4E2}"/>
                </a:ext>
              </a:extLst>
            </p:cNvPr>
            <p:cNvSpPr/>
            <p:nvPr/>
          </p:nvSpPr>
          <p:spPr>
            <a:xfrm>
              <a:off x="4307538" y="8566150"/>
              <a:ext cx="105712" cy="692150"/>
            </a:xfrm>
            <a:custGeom>
              <a:avLst/>
              <a:gdLst>
                <a:gd name="connsiteX0" fmla="*/ 105712 w 105712"/>
                <a:gd name="connsiteY0" fmla="*/ 0 h 692150"/>
                <a:gd name="connsiteX1" fmla="*/ 4112 w 105712"/>
                <a:gd name="connsiteY1" fmla="*/ 381000 h 692150"/>
                <a:gd name="connsiteX2" fmla="*/ 29512 w 105712"/>
                <a:gd name="connsiteY2" fmla="*/ 692150 h 692150"/>
              </a:gdLst>
              <a:ahLst/>
              <a:cxnLst>
                <a:cxn ang="0">
                  <a:pos x="connsiteX0" y="connsiteY0"/>
                </a:cxn>
                <a:cxn ang="0">
                  <a:pos x="connsiteX1" y="connsiteY1"/>
                </a:cxn>
                <a:cxn ang="0">
                  <a:pos x="connsiteX2" y="connsiteY2"/>
                </a:cxn>
              </a:cxnLst>
              <a:rect l="l" t="t" r="r" b="b"/>
              <a:pathLst>
                <a:path w="105712" h="692150">
                  <a:moveTo>
                    <a:pt x="105712" y="0"/>
                  </a:moveTo>
                  <a:cubicBezTo>
                    <a:pt x="61262" y="132821"/>
                    <a:pt x="16812" y="265642"/>
                    <a:pt x="4112" y="381000"/>
                  </a:cubicBezTo>
                  <a:cubicBezTo>
                    <a:pt x="-8588" y="496358"/>
                    <a:pt x="10462" y="594254"/>
                    <a:pt x="29512" y="6921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フリーフォーム 40">
              <a:extLst>
                <a:ext uri="{FF2B5EF4-FFF2-40B4-BE49-F238E27FC236}">
                  <a16:creationId xmlns:a16="http://schemas.microsoft.com/office/drawing/2014/main" id="{C6B966A5-B380-9A2E-D45F-02F8D6FB0C2E}"/>
                </a:ext>
              </a:extLst>
            </p:cNvPr>
            <p:cNvSpPr/>
            <p:nvPr/>
          </p:nvSpPr>
          <p:spPr>
            <a:xfrm>
              <a:off x="5480035" y="8774506"/>
              <a:ext cx="660415" cy="312344"/>
            </a:xfrm>
            <a:custGeom>
              <a:avLst/>
              <a:gdLst>
                <a:gd name="connsiteX0" fmla="*/ 495315 w 660415"/>
                <a:gd name="connsiteY0" fmla="*/ 7544 h 312344"/>
                <a:gd name="connsiteX1" fmla="*/ 15 w 660415"/>
                <a:gd name="connsiteY1" fmla="*/ 13894 h 312344"/>
                <a:gd name="connsiteX2" fmla="*/ 476265 w 660415"/>
                <a:gd name="connsiteY2" fmla="*/ 134544 h 312344"/>
                <a:gd name="connsiteX3" fmla="*/ 50815 w 660415"/>
                <a:gd name="connsiteY3" fmla="*/ 185344 h 312344"/>
                <a:gd name="connsiteX4" fmla="*/ 660415 w 660415"/>
                <a:gd name="connsiteY4" fmla="*/ 312344 h 3123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0415" h="312344">
                  <a:moveTo>
                    <a:pt x="495315" y="7544"/>
                  </a:moveTo>
                  <a:cubicBezTo>
                    <a:pt x="249252" y="135"/>
                    <a:pt x="3190" y="-7273"/>
                    <a:pt x="15" y="13894"/>
                  </a:cubicBezTo>
                  <a:cubicBezTo>
                    <a:pt x="-3160" y="35061"/>
                    <a:pt x="467798" y="105969"/>
                    <a:pt x="476265" y="134544"/>
                  </a:cubicBezTo>
                  <a:cubicBezTo>
                    <a:pt x="484732" y="163119"/>
                    <a:pt x="20123" y="155711"/>
                    <a:pt x="50815" y="185344"/>
                  </a:cubicBezTo>
                  <a:cubicBezTo>
                    <a:pt x="81507" y="214977"/>
                    <a:pt x="370961" y="263660"/>
                    <a:pt x="660415" y="31234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フリーフォーム 41">
              <a:extLst>
                <a:ext uri="{FF2B5EF4-FFF2-40B4-BE49-F238E27FC236}">
                  <a16:creationId xmlns:a16="http://schemas.microsoft.com/office/drawing/2014/main" id="{A630D31A-B0DB-8D01-1E05-25E833BD9B4C}"/>
                </a:ext>
              </a:extLst>
            </p:cNvPr>
            <p:cNvSpPr/>
            <p:nvPr/>
          </p:nvSpPr>
          <p:spPr>
            <a:xfrm>
              <a:off x="4222750" y="8528050"/>
              <a:ext cx="50835" cy="488950"/>
            </a:xfrm>
            <a:custGeom>
              <a:avLst/>
              <a:gdLst>
                <a:gd name="connsiteX0" fmla="*/ 0 w 50835"/>
                <a:gd name="connsiteY0" fmla="*/ 0 h 488950"/>
                <a:gd name="connsiteX1" fmla="*/ 50800 w 50835"/>
                <a:gd name="connsiteY1" fmla="*/ 177800 h 488950"/>
                <a:gd name="connsiteX2" fmla="*/ 6350 w 50835"/>
                <a:gd name="connsiteY2" fmla="*/ 488950 h 488950"/>
              </a:gdLst>
              <a:ahLst/>
              <a:cxnLst>
                <a:cxn ang="0">
                  <a:pos x="connsiteX0" y="connsiteY0"/>
                </a:cxn>
                <a:cxn ang="0">
                  <a:pos x="connsiteX1" y="connsiteY1"/>
                </a:cxn>
                <a:cxn ang="0">
                  <a:pos x="connsiteX2" y="connsiteY2"/>
                </a:cxn>
              </a:cxnLst>
              <a:rect l="l" t="t" r="r" b="b"/>
              <a:pathLst>
                <a:path w="50835" h="488950">
                  <a:moveTo>
                    <a:pt x="0" y="0"/>
                  </a:moveTo>
                  <a:cubicBezTo>
                    <a:pt x="24871" y="48154"/>
                    <a:pt x="49742" y="96308"/>
                    <a:pt x="50800" y="177800"/>
                  </a:cubicBezTo>
                  <a:cubicBezTo>
                    <a:pt x="51858" y="259292"/>
                    <a:pt x="29104" y="374121"/>
                    <a:pt x="6350" y="4889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5" name="フリーフォーム 84">
              <a:extLst>
                <a:ext uri="{FF2B5EF4-FFF2-40B4-BE49-F238E27FC236}">
                  <a16:creationId xmlns:a16="http://schemas.microsoft.com/office/drawing/2014/main" id="{0F32A9ED-A903-58CC-383F-E68CFC62304E}"/>
                </a:ext>
              </a:extLst>
            </p:cNvPr>
            <p:cNvSpPr/>
            <p:nvPr/>
          </p:nvSpPr>
          <p:spPr>
            <a:xfrm>
              <a:off x="4540250" y="8957997"/>
              <a:ext cx="539750" cy="186003"/>
            </a:xfrm>
            <a:custGeom>
              <a:avLst/>
              <a:gdLst>
                <a:gd name="connsiteX0" fmla="*/ 0 w 539750"/>
                <a:gd name="connsiteY0" fmla="*/ 20903 h 186003"/>
                <a:gd name="connsiteX1" fmla="*/ 330200 w 539750"/>
                <a:gd name="connsiteY1" fmla="*/ 14553 h 186003"/>
                <a:gd name="connsiteX2" fmla="*/ 539750 w 539750"/>
                <a:gd name="connsiteY2" fmla="*/ 186003 h 186003"/>
              </a:gdLst>
              <a:ahLst/>
              <a:cxnLst>
                <a:cxn ang="0">
                  <a:pos x="connsiteX0" y="connsiteY0"/>
                </a:cxn>
                <a:cxn ang="0">
                  <a:pos x="connsiteX1" y="connsiteY1"/>
                </a:cxn>
                <a:cxn ang="0">
                  <a:pos x="connsiteX2" y="connsiteY2"/>
                </a:cxn>
              </a:cxnLst>
              <a:rect l="l" t="t" r="r" b="b"/>
              <a:pathLst>
                <a:path w="539750" h="186003">
                  <a:moveTo>
                    <a:pt x="0" y="20903"/>
                  </a:moveTo>
                  <a:cubicBezTo>
                    <a:pt x="120121" y="3969"/>
                    <a:pt x="240242" y="-12964"/>
                    <a:pt x="330200" y="14553"/>
                  </a:cubicBezTo>
                  <a:cubicBezTo>
                    <a:pt x="420158" y="42070"/>
                    <a:pt x="479954" y="114036"/>
                    <a:pt x="539750" y="18600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6" name="フリーフォーム 85">
              <a:extLst>
                <a:ext uri="{FF2B5EF4-FFF2-40B4-BE49-F238E27FC236}">
                  <a16:creationId xmlns:a16="http://schemas.microsoft.com/office/drawing/2014/main" id="{DDB10D3E-D378-74BC-D091-98D0382130F4}"/>
                </a:ext>
              </a:extLst>
            </p:cNvPr>
            <p:cNvSpPr/>
            <p:nvPr/>
          </p:nvSpPr>
          <p:spPr>
            <a:xfrm>
              <a:off x="4337050" y="5753100"/>
              <a:ext cx="171723" cy="704850"/>
            </a:xfrm>
            <a:custGeom>
              <a:avLst/>
              <a:gdLst>
                <a:gd name="connsiteX0" fmla="*/ 0 w 171723"/>
                <a:gd name="connsiteY0" fmla="*/ 0 h 704850"/>
                <a:gd name="connsiteX1" fmla="*/ 171450 w 171723"/>
                <a:gd name="connsiteY1" fmla="*/ 368300 h 704850"/>
                <a:gd name="connsiteX2" fmla="*/ 31750 w 171723"/>
                <a:gd name="connsiteY2" fmla="*/ 704850 h 704850"/>
              </a:gdLst>
              <a:ahLst/>
              <a:cxnLst>
                <a:cxn ang="0">
                  <a:pos x="connsiteX0" y="connsiteY0"/>
                </a:cxn>
                <a:cxn ang="0">
                  <a:pos x="connsiteX1" y="connsiteY1"/>
                </a:cxn>
                <a:cxn ang="0">
                  <a:pos x="connsiteX2" y="connsiteY2"/>
                </a:cxn>
              </a:cxnLst>
              <a:rect l="l" t="t" r="r" b="b"/>
              <a:pathLst>
                <a:path w="171723" h="704850">
                  <a:moveTo>
                    <a:pt x="0" y="0"/>
                  </a:moveTo>
                  <a:cubicBezTo>
                    <a:pt x="83079" y="125412"/>
                    <a:pt x="166158" y="250825"/>
                    <a:pt x="171450" y="368300"/>
                  </a:cubicBezTo>
                  <a:cubicBezTo>
                    <a:pt x="176742" y="485775"/>
                    <a:pt x="104246" y="595312"/>
                    <a:pt x="31750" y="7048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7" name="フリーフォーム 86">
              <a:extLst>
                <a:ext uri="{FF2B5EF4-FFF2-40B4-BE49-F238E27FC236}">
                  <a16:creationId xmlns:a16="http://schemas.microsoft.com/office/drawing/2014/main" id="{8CE63EAA-5AD9-8EA2-3149-33A63698CF6C}"/>
                </a:ext>
              </a:extLst>
            </p:cNvPr>
            <p:cNvSpPr/>
            <p:nvPr/>
          </p:nvSpPr>
          <p:spPr>
            <a:xfrm>
              <a:off x="5480050" y="5638800"/>
              <a:ext cx="330200" cy="800100"/>
            </a:xfrm>
            <a:custGeom>
              <a:avLst/>
              <a:gdLst>
                <a:gd name="connsiteX0" fmla="*/ 0 w 330200"/>
                <a:gd name="connsiteY0" fmla="*/ 0 h 800100"/>
                <a:gd name="connsiteX1" fmla="*/ 139700 w 330200"/>
                <a:gd name="connsiteY1" fmla="*/ 400050 h 800100"/>
                <a:gd name="connsiteX2" fmla="*/ 158750 w 330200"/>
                <a:gd name="connsiteY2" fmla="*/ 527050 h 800100"/>
                <a:gd name="connsiteX3" fmla="*/ 330200 w 330200"/>
                <a:gd name="connsiteY3" fmla="*/ 800100 h 800100"/>
              </a:gdLst>
              <a:ahLst/>
              <a:cxnLst>
                <a:cxn ang="0">
                  <a:pos x="connsiteX0" y="connsiteY0"/>
                </a:cxn>
                <a:cxn ang="0">
                  <a:pos x="connsiteX1" y="connsiteY1"/>
                </a:cxn>
                <a:cxn ang="0">
                  <a:pos x="connsiteX2" y="connsiteY2"/>
                </a:cxn>
                <a:cxn ang="0">
                  <a:pos x="connsiteX3" y="connsiteY3"/>
                </a:cxn>
              </a:cxnLst>
              <a:rect l="l" t="t" r="r" b="b"/>
              <a:pathLst>
                <a:path w="330200" h="800100">
                  <a:moveTo>
                    <a:pt x="0" y="0"/>
                  </a:moveTo>
                  <a:cubicBezTo>
                    <a:pt x="56621" y="156104"/>
                    <a:pt x="113242" y="312208"/>
                    <a:pt x="139700" y="400050"/>
                  </a:cubicBezTo>
                  <a:cubicBezTo>
                    <a:pt x="166158" y="487892"/>
                    <a:pt x="127000" y="460375"/>
                    <a:pt x="158750" y="527050"/>
                  </a:cubicBezTo>
                  <a:cubicBezTo>
                    <a:pt x="190500" y="593725"/>
                    <a:pt x="260350" y="696912"/>
                    <a:pt x="330200" y="8001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フリーフォーム 91">
              <a:extLst>
                <a:ext uri="{FF2B5EF4-FFF2-40B4-BE49-F238E27FC236}">
                  <a16:creationId xmlns:a16="http://schemas.microsoft.com/office/drawing/2014/main" id="{D01E06A4-393E-6876-DF10-B5F36E393A29}"/>
                </a:ext>
              </a:extLst>
            </p:cNvPr>
            <p:cNvSpPr/>
            <p:nvPr/>
          </p:nvSpPr>
          <p:spPr>
            <a:xfrm>
              <a:off x="5665042" y="7264400"/>
              <a:ext cx="303958" cy="946150"/>
            </a:xfrm>
            <a:custGeom>
              <a:avLst/>
              <a:gdLst>
                <a:gd name="connsiteX0" fmla="*/ 138858 w 303958"/>
                <a:gd name="connsiteY0" fmla="*/ 0 h 946150"/>
                <a:gd name="connsiteX1" fmla="*/ 5508 w 303958"/>
                <a:gd name="connsiteY1" fmla="*/ 336550 h 946150"/>
                <a:gd name="connsiteX2" fmla="*/ 303958 w 303958"/>
                <a:gd name="connsiteY2" fmla="*/ 946150 h 946150"/>
              </a:gdLst>
              <a:ahLst/>
              <a:cxnLst>
                <a:cxn ang="0">
                  <a:pos x="connsiteX0" y="connsiteY0"/>
                </a:cxn>
                <a:cxn ang="0">
                  <a:pos x="connsiteX1" y="connsiteY1"/>
                </a:cxn>
                <a:cxn ang="0">
                  <a:pos x="connsiteX2" y="connsiteY2"/>
                </a:cxn>
              </a:cxnLst>
              <a:rect l="l" t="t" r="r" b="b"/>
              <a:pathLst>
                <a:path w="303958" h="946150">
                  <a:moveTo>
                    <a:pt x="138858" y="0"/>
                  </a:moveTo>
                  <a:cubicBezTo>
                    <a:pt x="58424" y="89429"/>
                    <a:pt x="-22009" y="178858"/>
                    <a:pt x="5508" y="336550"/>
                  </a:cubicBezTo>
                  <a:cubicBezTo>
                    <a:pt x="33025" y="494242"/>
                    <a:pt x="168491" y="720196"/>
                    <a:pt x="303958" y="9461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3" name="フリーフォーム 92">
              <a:extLst>
                <a:ext uri="{FF2B5EF4-FFF2-40B4-BE49-F238E27FC236}">
                  <a16:creationId xmlns:a16="http://schemas.microsoft.com/office/drawing/2014/main" id="{D8E22E6F-6CFF-1D81-80B2-6D192BD6321C}"/>
                </a:ext>
              </a:extLst>
            </p:cNvPr>
            <p:cNvSpPr/>
            <p:nvPr/>
          </p:nvSpPr>
          <p:spPr>
            <a:xfrm>
              <a:off x="4233917" y="7378700"/>
              <a:ext cx="122183" cy="736600"/>
            </a:xfrm>
            <a:custGeom>
              <a:avLst/>
              <a:gdLst>
                <a:gd name="connsiteX0" fmla="*/ 122183 w 122183"/>
                <a:gd name="connsiteY0" fmla="*/ 0 h 736600"/>
                <a:gd name="connsiteX1" fmla="*/ 1533 w 122183"/>
                <a:gd name="connsiteY1" fmla="*/ 419100 h 736600"/>
                <a:gd name="connsiteX2" fmla="*/ 65033 w 122183"/>
                <a:gd name="connsiteY2" fmla="*/ 736600 h 736600"/>
              </a:gdLst>
              <a:ahLst/>
              <a:cxnLst>
                <a:cxn ang="0">
                  <a:pos x="connsiteX0" y="connsiteY0"/>
                </a:cxn>
                <a:cxn ang="0">
                  <a:pos x="connsiteX1" y="connsiteY1"/>
                </a:cxn>
                <a:cxn ang="0">
                  <a:pos x="connsiteX2" y="connsiteY2"/>
                </a:cxn>
              </a:cxnLst>
              <a:rect l="l" t="t" r="r" b="b"/>
              <a:pathLst>
                <a:path w="122183" h="736600">
                  <a:moveTo>
                    <a:pt x="122183" y="0"/>
                  </a:moveTo>
                  <a:cubicBezTo>
                    <a:pt x="66620" y="148166"/>
                    <a:pt x="11058" y="296333"/>
                    <a:pt x="1533" y="419100"/>
                  </a:cubicBezTo>
                  <a:cubicBezTo>
                    <a:pt x="-7992" y="541867"/>
                    <a:pt x="28520" y="639233"/>
                    <a:pt x="65033" y="7366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7" name="フリーフォーム 96">
              <a:extLst>
                <a:ext uri="{FF2B5EF4-FFF2-40B4-BE49-F238E27FC236}">
                  <a16:creationId xmlns:a16="http://schemas.microsoft.com/office/drawing/2014/main" id="{7BA3B45D-DFEC-3B0E-110E-A43A4A198D72}"/>
                </a:ext>
              </a:extLst>
            </p:cNvPr>
            <p:cNvSpPr/>
            <p:nvPr/>
          </p:nvSpPr>
          <p:spPr>
            <a:xfrm>
              <a:off x="4669192" y="6609988"/>
              <a:ext cx="1437139" cy="463918"/>
            </a:xfrm>
            <a:custGeom>
              <a:avLst/>
              <a:gdLst>
                <a:gd name="connsiteX0" fmla="*/ 4408 w 1437139"/>
                <a:gd name="connsiteY0" fmla="*/ 184512 h 463918"/>
                <a:gd name="connsiteX1" fmla="*/ 639408 w 1437139"/>
                <a:gd name="connsiteY1" fmla="*/ 44812 h 463918"/>
                <a:gd name="connsiteX2" fmla="*/ 1007708 w 1437139"/>
                <a:gd name="connsiteY2" fmla="*/ 197212 h 463918"/>
                <a:gd name="connsiteX3" fmla="*/ 918808 w 1437139"/>
                <a:gd name="connsiteY3" fmla="*/ 362 h 463918"/>
                <a:gd name="connsiteX4" fmla="*/ 1376008 w 1437139"/>
                <a:gd name="connsiteY4" fmla="*/ 152762 h 463918"/>
                <a:gd name="connsiteX5" fmla="*/ 1287108 w 1437139"/>
                <a:gd name="connsiteY5" fmla="*/ 311512 h 463918"/>
                <a:gd name="connsiteX6" fmla="*/ 1433158 w 1437139"/>
                <a:gd name="connsiteY6" fmla="*/ 463912 h 463918"/>
                <a:gd name="connsiteX7" fmla="*/ 1096608 w 1437139"/>
                <a:gd name="connsiteY7" fmla="*/ 317862 h 463918"/>
                <a:gd name="connsiteX8" fmla="*/ 658458 w 1437139"/>
                <a:gd name="connsiteY8" fmla="*/ 387712 h 463918"/>
                <a:gd name="connsiteX9" fmla="*/ 690208 w 1437139"/>
                <a:gd name="connsiteY9" fmla="*/ 311512 h 463918"/>
                <a:gd name="connsiteX10" fmla="*/ 372708 w 1437139"/>
                <a:gd name="connsiteY10" fmla="*/ 190862 h 463918"/>
                <a:gd name="connsiteX11" fmla="*/ 4408 w 1437139"/>
                <a:gd name="connsiteY11" fmla="*/ 184512 h 463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37139" h="463918">
                  <a:moveTo>
                    <a:pt x="4408" y="184512"/>
                  </a:moveTo>
                  <a:cubicBezTo>
                    <a:pt x="48858" y="160170"/>
                    <a:pt x="472191" y="42695"/>
                    <a:pt x="639408" y="44812"/>
                  </a:cubicBezTo>
                  <a:cubicBezTo>
                    <a:pt x="806625" y="46929"/>
                    <a:pt x="961141" y="204620"/>
                    <a:pt x="1007708" y="197212"/>
                  </a:cubicBezTo>
                  <a:cubicBezTo>
                    <a:pt x="1054275" y="189804"/>
                    <a:pt x="857425" y="7770"/>
                    <a:pt x="918808" y="362"/>
                  </a:cubicBezTo>
                  <a:cubicBezTo>
                    <a:pt x="980191" y="-7046"/>
                    <a:pt x="1314625" y="100904"/>
                    <a:pt x="1376008" y="152762"/>
                  </a:cubicBezTo>
                  <a:cubicBezTo>
                    <a:pt x="1437391" y="204620"/>
                    <a:pt x="1277583" y="259654"/>
                    <a:pt x="1287108" y="311512"/>
                  </a:cubicBezTo>
                  <a:cubicBezTo>
                    <a:pt x="1296633" y="363370"/>
                    <a:pt x="1464908" y="462854"/>
                    <a:pt x="1433158" y="463912"/>
                  </a:cubicBezTo>
                  <a:cubicBezTo>
                    <a:pt x="1401408" y="464970"/>
                    <a:pt x="1225725" y="330562"/>
                    <a:pt x="1096608" y="317862"/>
                  </a:cubicBezTo>
                  <a:cubicBezTo>
                    <a:pt x="967491" y="305162"/>
                    <a:pt x="726191" y="388770"/>
                    <a:pt x="658458" y="387712"/>
                  </a:cubicBezTo>
                  <a:cubicBezTo>
                    <a:pt x="590725" y="386654"/>
                    <a:pt x="737833" y="344320"/>
                    <a:pt x="690208" y="311512"/>
                  </a:cubicBezTo>
                  <a:cubicBezTo>
                    <a:pt x="642583" y="278704"/>
                    <a:pt x="481716" y="207795"/>
                    <a:pt x="372708" y="190862"/>
                  </a:cubicBezTo>
                  <a:cubicBezTo>
                    <a:pt x="263700" y="173929"/>
                    <a:pt x="-40042" y="208854"/>
                    <a:pt x="4408" y="184512"/>
                  </a:cubicBezTo>
                  <a:close/>
                </a:path>
              </a:pathLst>
            </a:custGeom>
            <a:solidFill>
              <a:srgbClr val="F34831">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8" name="フリーフォーム 97">
              <a:extLst>
                <a:ext uri="{FF2B5EF4-FFF2-40B4-BE49-F238E27FC236}">
                  <a16:creationId xmlns:a16="http://schemas.microsoft.com/office/drawing/2014/main" id="{6CCE3071-72F0-EC7C-CE63-E10528C630EF}"/>
                </a:ext>
              </a:extLst>
            </p:cNvPr>
            <p:cNvSpPr/>
            <p:nvPr/>
          </p:nvSpPr>
          <p:spPr>
            <a:xfrm>
              <a:off x="4514381" y="6489700"/>
              <a:ext cx="670082" cy="294375"/>
            </a:xfrm>
            <a:custGeom>
              <a:avLst/>
              <a:gdLst>
                <a:gd name="connsiteX0" fmla="*/ 6819 w 670082"/>
                <a:gd name="connsiteY0" fmla="*/ 0 h 294375"/>
                <a:gd name="connsiteX1" fmla="*/ 95719 w 670082"/>
                <a:gd name="connsiteY1" fmla="*/ 165100 h 294375"/>
                <a:gd name="connsiteX2" fmla="*/ 76669 w 670082"/>
                <a:gd name="connsiteY2" fmla="*/ 127000 h 294375"/>
                <a:gd name="connsiteX3" fmla="*/ 406869 w 670082"/>
                <a:gd name="connsiteY3" fmla="*/ 234950 h 294375"/>
                <a:gd name="connsiteX4" fmla="*/ 254469 w 670082"/>
                <a:gd name="connsiteY4" fmla="*/ 247650 h 294375"/>
                <a:gd name="connsiteX5" fmla="*/ 565619 w 670082"/>
                <a:gd name="connsiteY5" fmla="*/ 241300 h 294375"/>
                <a:gd name="connsiteX6" fmla="*/ 667219 w 670082"/>
                <a:gd name="connsiteY6" fmla="*/ 285750 h 294375"/>
                <a:gd name="connsiteX7" fmla="*/ 629119 w 670082"/>
                <a:gd name="connsiteY7" fmla="*/ 44450 h 294375"/>
                <a:gd name="connsiteX8" fmla="*/ 495769 w 670082"/>
                <a:gd name="connsiteY8" fmla="*/ 120650 h 294375"/>
                <a:gd name="connsiteX9" fmla="*/ 273519 w 670082"/>
                <a:gd name="connsiteY9" fmla="*/ 38100 h 294375"/>
                <a:gd name="connsiteX10" fmla="*/ 317969 w 670082"/>
                <a:gd name="connsiteY10" fmla="*/ 165100 h 294375"/>
                <a:gd name="connsiteX11" fmla="*/ 6819 w 670082"/>
                <a:gd name="connsiteY11" fmla="*/ 0 h 29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70082" h="294375">
                  <a:moveTo>
                    <a:pt x="6819" y="0"/>
                  </a:moveTo>
                  <a:cubicBezTo>
                    <a:pt x="-30223" y="0"/>
                    <a:pt x="95719" y="165100"/>
                    <a:pt x="95719" y="165100"/>
                  </a:cubicBezTo>
                  <a:cubicBezTo>
                    <a:pt x="107361" y="186267"/>
                    <a:pt x="24811" y="115358"/>
                    <a:pt x="76669" y="127000"/>
                  </a:cubicBezTo>
                  <a:cubicBezTo>
                    <a:pt x="128527" y="138642"/>
                    <a:pt x="377236" y="214842"/>
                    <a:pt x="406869" y="234950"/>
                  </a:cubicBezTo>
                  <a:cubicBezTo>
                    <a:pt x="436502" y="255058"/>
                    <a:pt x="228011" y="246592"/>
                    <a:pt x="254469" y="247650"/>
                  </a:cubicBezTo>
                  <a:cubicBezTo>
                    <a:pt x="280927" y="248708"/>
                    <a:pt x="496827" y="234950"/>
                    <a:pt x="565619" y="241300"/>
                  </a:cubicBezTo>
                  <a:cubicBezTo>
                    <a:pt x="634411" y="247650"/>
                    <a:pt x="656636" y="318558"/>
                    <a:pt x="667219" y="285750"/>
                  </a:cubicBezTo>
                  <a:cubicBezTo>
                    <a:pt x="677802" y="252942"/>
                    <a:pt x="657694" y="71967"/>
                    <a:pt x="629119" y="44450"/>
                  </a:cubicBezTo>
                  <a:cubicBezTo>
                    <a:pt x="600544" y="16933"/>
                    <a:pt x="555036" y="121708"/>
                    <a:pt x="495769" y="120650"/>
                  </a:cubicBezTo>
                  <a:cubicBezTo>
                    <a:pt x="436502" y="119592"/>
                    <a:pt x="303152" y="30692"/>
                    <a:pt x="273519" y="38100"/>
                  </a:cubicBezTo>
                  <a:cubicBezTo>
                    <a:pt x="243886" y="45508"/>
                    <a:pt x="360302" y="167217"/>
                    <a:pt x="317969" y="165100"/>
                  </a:cubicBezTo>
                  <a:cubicBezTo>
                    <a:pt x="275636" y="162983"/>
                    <a:pt x="43861" y="0"/>
                    <a:pt x="6819" y="0"/>
                  </a:cubicBezTo>
                  <a:close/>
                </a:path>
              </a:pathLst>
            </a:custGeom>
            <a:solidFill>
              <a:schemeClr val="accent2">
                <a:lumMod val="75000"/>
                <a:alpha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9" name="フリーフォーム 98">
              <a:extLst>
                <a:ext uri="{FF2B5EF4-FFF2-40B4-BE49-F238E27FC236}">
                  <a16:creationId xmlns:a16="http://schemas.microsoft.com/office/drawing/2014/main" id="{60EE1E02-F2B5-960F-CBE4-39981E454AB7}"/>
                </a:ext>
              </a:extLst>
            </p:cNvPr>
            <p:cNvSpPr/>
            <p:nvPr/>
          </p:nvSpPr>
          <p:spPr>
            <a:xfrm>
              <a:off x="4520892" y="6879712"/>
              <a:ext cx="509021" cy="991714"/>
            </a:xfrm>
            <a:custGeom>
              <a:avLst/>
              <a:gdLst>
                <a:gd name="connsiteX0" fmla="*/ 63808 w 509021"/>
                <a:gd name="connsiteY0" fmla="*/ 3688 h 991714"/>
                <a:gd name="connsiteX1" fmla="*/ 308 w 509021"/>
                <a:gd name="connsiteY1" fmla="*/ 537088 h 991714"/>
                <a:gd name="connsiteX2" fmla="*/ 89208 w 509021"/>
                <a:gd name="connsiteY2" fmla="*/ 397388 h 991714"/>
                <a:gd name="connsiteX3" fmla="*/ 209858 w 509021"/>
                <a:gd name="connsiteY3" fmla="*/ 981588 h 991714"/>
                <a:gd name="connsiteX4" fmla="*/ 292408 w 509021"/>
                <a:gd name="connsiteY4" fmla="*/ 740288 h 991714"/>
                <a:gd name="connsiteX5" fmla="*/ 381308 w 509021"/>
                <a:gd name="connsiteY5" fmla="*/ 384688 h 991714"/>
                <a:gd name="connsiteX6" fmla="*/ 406708 w 509021"/>
                <a:gd name="connsiteY6" fmla="*/ 638688 h 991714"/>
                <a:gd name="connsiteX7" fmla="*/ 368608 w 509021"/>
                <a:gd name="connsiteY7" fmla="*/ 314838 h 991714"/>
                <a:gd name="connsiteX8" fmla="*/ 508308 w 509021"/>
                <a:gd name="connsiteY8" fmla="*/ 403738 h 991714"/>
                <a:gd name="connsiteX9" fmla="*/ 298758 w 509021"/>
                <a:gd name="connsiteY9" fmla="*/ 54488 h 991714"/>
                <a:gd name="connsiteX10" fmla="*/ 311458 w 509021"/>
                <a:gd name="connsiteY10" fmla="*/ 238638 h 991714"/>
                <a:gd name="connsiteX11" fmla="*/ 235258 w 509021"/>
                <a:gd name="connsiteY11" fmla="*/ 86238 h 991714"/>
                <a:gd name="connsiteX12" fmla="*/ 165408 w 509021"/>
                <a:gd name="connsiteY12" fmla="*/ 289438 h 991714"/>
                <a:gd name="connsiteX13" fmla="*/ 63808 w 509021"/>
                <a:gd name="connsiteY13" fmla="*/ 3688 h 991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09021" h="991714">
                  <a:moveTo>
                    <a:pt x="63808" y="3688"/>
                  </a:moveTo>
                  <a:cubicBezTo>
                    <a:pt x="36291" y="44963"/>
                    <a:pt x="-3925" y="471471"/>
                    <a:pt x="308" y="537088"/>
                  </a:cubicBezTo>
                  <a:cubicBezTo>
                    <a:pt x="4541" y="602705"/>
                    <a:pt x="54283" y="323305"/>
                    <a:pt x="89208" y="397388"/>
                  </a:cubicBezTo>
                  <a:cubicBezTo>
                    <a:pt x="124133" y="471471"/>
                    <a:pt x="175991" y="924438"/>
                    <a:pt x="209858" y="981588"/>
                  </a:cubicBezTo>
                  <a:cubicBezTo>
                    <a:pt x="243725" y="1038738"/>
                    <a:pt x="263833" y="839771"/>
                    <a:pt x="292408" y="740288"/>
                  </a:cubicBezTo>
                  <a:cubicBezTo>
                    <a:pt x="320983" y="640805"/>
                    <a:pt x="362258" y="401621"/>
                    <a:pt x="381308" y="384688"/>
                  </a:cubicBezTo>
                  <a:cubicBezTo>
                    <a:pt x="400358" y="367755"/>
                    <a:pt x="408825" y="650330"/>
                    <a:pt x="406708" y="638688"/>
                  </a:cubicBezTo>
                  <a:cubicBezTo>
                    <a:pt x="404591" y="627046"/>
                    <a:pt x="351675" y="353996"/>
                    <a:pt x="368608" y="314838"/>
                  </a:cubicBezTo>
                  <a:cubicBezTo>
                    <a:pt x="385541" y="275680"/>
                    <a:pt x="519950" y="447130"/>
                    <a:pt x="508308" y="403738"/>
                  </a:cubicBezTo>
                  <a:cubicBezTo>
                    <a:pt x="496666" y="360346"/>
                    <a:pt x="331566" y="82005"/>
                    <a:pt x="298758" y="54488"/>
                  </a:cubicBezTo>
                  <a:cubicBezTo>
                    <a:pt x="265950" y="26971"/>
                    <a:pt x="322041" y="233346"/>
                    <a:pt x="311458" y="238638"/>
                  </a:cubicBezTo>
                  <a:cubicBezTo>
                    <a:pt x="300875" y="243930"/>
                    <a:pt x="259600" y="77771"/>
                    <a:pt x="235258" y="86238"/>
                  </a:cubicBezTo>
                  <a:cubicBezTo>
                    <a:pt x="210916" y="94705"/>
                    <a:pt x="193983" y="297905"/>
                    <a:pt x="165408" y="289438"/>
                  </a:cubicBezTo>
                  <a:cubicBezTo>
                    <a:pt x="136833" y="280971"/>
                    <a:pt x="91325" y="-37587"/>
                    <a:pt x="63808" y="3688"/>
                  </a:cubicBezTo>
                  <a:close/>
                </a:path>
              </a:pathLst>
            </a:custGeom>
            <a:solidFill>
              <a:schemeClr val="accent2">
                <a:lumMod val="7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1" name="フリーフォーム 100">
              <a:extLst>
                <a:ext uri="{FF2B5EF4-FFF2-40B4-BE49-F238E27FC236}">
                  <a16:creationId xmlns:a16="http://schemas.microsoft.com/office/drawing/2014/main" id="{5840ADA3-27A5-B9D1-E74B-90C1F2C91AFB}"/>
                </a:ext>
              </a:extLst>
            </p:cNvPr>
            <p:cNvSpPr/>
            <p:nvPr/>
          </p:nvSpPr>
          <p:spPr>
            <a:xfrm>
              <a:off x="4510315" y="6830384"/>
              <a:ext cx="746871" cy="975250"/>
            </a:xfrm>
            <a:custGeom>
              <a:avLst/>
              <a:gdLst>
                <a:gd name="connsiteX0" fmla="*/ 442685 w 746871"/>
                <a:gd name="connsiteY0" fmla="*/ 2216 h 975250"/>
                <a:gd name="connsiteX1" fmla="*/ 741135 w 746871"/>
                <a:gd name="connsiteY1" fmla="*/ 338766 h 975250"/>
                <a:gd name="connsiteX2" fmla="*/ 633185 w 746871"/>
                <a:gd name="connsiteY2" fmla="*/ 656266 h 975250"/>
                <a:gd name="connsiteX3" fmla="*/ 556985 w 746871"/>
                <a:gd name="connsiteY3" fmla="*/ 370516 h 975250"/>
                <a:gd name="connsiteX4" fmla="*/ 442685 w 746871"/>
                <a:gd name="connsiteY4" fmla="*/ 795966 h 975250"/>
                <a:gd name="connsiteX5" fmla="*/ 322035 w 746871"/>
                <a:gd name="connsiteY5" fmla="*/ 230816 h 975250"/>
                <a:gd name="connsiteX6" fmla="*/ 188685 w 746871"/>
                <a:gd name="connsiteY6" fmla="*/ 973766 h 975250"/>
                <a:gd name="connsiteX7" fmla="*/ 10885 w 746871"/>
                <a:gd name="connsiteY7" fmla="*/ 414966 h 975250"/>
                <a:gd name="connsiteX8" fmla="*/ 42635 w 746871"/>
                <a:gd name="connsiteY8" fmla="*/ 160966 h 975250"/>
                <a:gd name="connsiteX9" fmla="*/ 233135 w 746871"/>
                <a:gd name="connsiteY9" fmla="*/ 230816 h 975250"/>
                <a:gd name="connsiteX10" fmla="*/ 214085 w 746871"/>
                <a:gd name="connsiteY10" fmla="*/ 2216 h 975250"/>
                <a:gd name="connsiteX11" fmla="*/ 436335 w 746871"/>
                <a:gd name="connsiteY11" fmla="*/ 160966 h 975250"/>
                <a:gd name="connsiteX12" fmla="*/ 442685 w 746871"/>
                <a:gd name="connsiteY12" fmla="*/ 84766 h 975250"/>
                <a:gd name="connsiteX13" fmla="*/ 620485 w 746871"/>
                <a:gd name="connsiteY13" fmla="*/ 186366 h 975250"/>
                <a:gd name="connsiteX14" fmla="*/ 442685 w 746871"/>
                <a:gd name="connsiteY14" fmla="*/ 2216 h 975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46871" h="975250">
                  <a:moveTo>
                    <a:pt x="442685" y="2216"/>
                  </a:moveTo>
                  <a:cubicBezTo>
                    <a:pt x="462793" y="27616"/>
                    <a:pt x="709385" y="229758"/>
                    <a:pt x="741135" y="338766"/>
                  </a:cubicBezTo>
                  <a:cubicBezTo>
                    <a:pt x="772885" y="447774"/>
                    <a:pt x="663877" y="650974"/>
                    <a:pt x="633185" y="656266"/>
                  </a:cubicBezTo>
                  <a:cubicBezTo>
                    <a:pt x="602493" y="661558"/>
                    <a:pt x="588735" y="347233"/>
                    <a:pt x="556985" y="370516"/>
                  </a:cubicBezTo>
                  <a:cubicBezTo>
                    <a:pt x="525235" y="393799"/>
                    <a:pt x="481843" y="819249"/>
                    <a:pt x="442685" y="795966"/>
                  </a:cubicBezTo>
                  <a:cubicBezTo>
                    <a:pt x="403527" y="772683"/>
                    <a:pt x="364368" y="201183"/>
                    <a:pt x="322035" y="230816"/>
                  </a:cubicBezTo>
                  <a:cubicBezTo>
                    <a:pt x="279702" y="260449"/>
                    <a:pt x="240543" y="943074"/>
                    <a:pt x="188685" y="973766"/>
                  </a:cubicBezTo>
                  <a:cubicBezTo>
                    <a:pt x="136827" y="1004458"/>
                    <a:pt x="35227" y="550433"/>
                    <a:pt x="10885" y="414966"/>
                  </a:cubicBezTo>
                  <a:cubicBezTo>
                    <a:pt x="-13457" y="279499"/>
                    <a:pt x="5593" y="191658"/>
                    <a:pt x="42635" y="160966"/>
                  </a:cubicBezTo>
                  <a:cubicBezTo>
                    <a:pt x="79677" y="130274"/>
                    <a:pt x="204560" y="257274"/>
                    <a:pt x="233135" y="230816"/>
                  </a:cubicBezTo>
                  <a:cubicBezTo>
                    <a:pt x="261710" y="204358"/>
                    <a:pt x="180218" y="13858"/>
                    <a:pt x="214085" y="2216"/>
                  </a:cubicBezTo>
                  <a:cubicBezTo>
                    <a:pt x="247952" y="-9426"/>
                    <a:pt x="398235" y="147208"/>
                    <a:pt x="436335" y="160966"/>
                  </a:cubicBezTo>
                  <a:cubicBezTo>
                    <a:pt x="474435" y="174724"/>
                    <a:pt x="411993" y="80533"/>
                    <a:pt x="442685" y="84766"/>
                  </a:cubicBezTo>
                  <a:cubicBezTo>
                    <a:pt x="473377" y="88999"/>
                    <a:pt x="617310" y="194833"/>
                    <a:pt x="620485" y="186366"/>
                  </a:cubicBezTo>
                  <a:cubicBezTo>
                    <a:pt x="623660" y="177899"/>
                    <a:pt x="422577" y="-23184"/>
                    <a:pt x="442685" y="2216"/>
                  </a:cubicBezTo>
                  <a:close/>
                </a:path>
              </a:pathLst>
            </a:custGeom>
            <a:solidFill>
              <a:schemeClr val="accent2">
                <a:lumMod val="7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 name="円/楕円 103">
              <a:extLst>
                <a:ext uri="{FF2B5EF4-FFF2-40B4-BE49-F238E27FC236}">
                  <a16:creationId xmlns:a16="http://schemas.microsoft.com/office/drawing/2014/main" id="{CD828129-22E2-8005-0876-A0A55DD8FEB8}"/>
                </a:ext>
              </a:extLst>
            </p:cNvPr>
            <p:cNvSpPr/>
            <p:nvPr/>
          </p:nvSpPr>
          <p:spPr>
            <a:xfrm>
              <a:off x="4979298" y="6800990"/>
              <a:ext cx="61108" cy="61108"/>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5" name="円/楕円 104">
              <a:extLst>
                <a:ext uri="{FF2B5EF4-FFF2-40B4-BE49-F238E27FC236}">
                  <a16:creationId xmlns:a16="http://schemas.microsoft.com/office/drawing/2014/main" id="{9090CD62-4502-A070-F14E-7B879B6696C2}"/>
                </a:ext>
              </a:extLst>
            </p:cNvPr>
            <p:cNvSpPr/>
            <p:nvPr/>
          </p:nvSpPr>
          <p:spPr>
            <a:xfrm>
              <a:off x="4716629" y="6772038"/>
              <a:ext cx="45719" cy="45719"/>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6" name="フリーフォーム 105">
              <a:extLst>
                <a:ext uri="{FF2B5EF4-FFF2-40B4-BE49-F238E27FC236}">
                  <a16:creationId xmlns:a16="http://schemas.microsoft.com/office/drawing/2014/main" id="{694BAD6B-BA59-8131-960E-CD4A37267C42}"/>
                </a:ext>
              </a:extLst>
            </p:cNvPr>
            <p:cNvSpPr/>
            <p:nvPr/>
          </p:nvSpPr>
          <p:spPr>
            <a:xfrm>
              <a:off x="4497818" y="6942581"/>
              <a:ext cx="655266" cy="874425"/>
            </a:xfrm>
            <a:custGeom>
              <a:avLst/>
              <a:gdLst>
                <a:gd name="connsiteX0" fmla="*/ 80532 w 655266"/>
                <a:gd name="connsiteY0" fmla="*/ 42419 h 874425"/>
                <a:gd name="connsiteX1" fmla="*/ 299607 w 655266"/>
                <a:gd name="connsiteY1" fmla="*/ 1144 h 874425"/>
                <a:gd name="connsiteX2" fmla="*/ 480582 w 655266"/>
                <a:gd name="connsiteY2" fmla="*/ 90044 h 874425"/>
                <a:gd name="connsiteX3" fmla="*/ 477407 w 655266"/>
                <a:gd name="connsiteY3" fmla="*/ 45594 h 874425"/>
                <a:gd name="connsiteX4" fmla="*/ 645682 w 655266"/>
                <a:gd name="connsiteY4" fmla="*/ 236094 h 874425"/>
                <a:gd name="connsiteX5" fmla="*/ 613932 w 655266"/>
                <a:gd name="connsiteY5" fmla="*/ 455169 h 874425"/>
                <a:gd name="connsiteX6" fmla="*/ 442482 w 655266"/>
                <a:gd name="connsiteY6" fmla="*/ 674244 h 874425"/>
                <a:gd name="connsiteX7" fmla="*/ 455182 w 655266"/>
                <a:gd name="connsiteY7" fmla="*/ 404369 h 874425"/>
                <a:gd name="connsiteX8" fmla="*/ 255157 w 655266"/>
                <a:gd name="connsiteY8" fmla="*/ 874269 h 874425"/>
                <a:gd name="connsiteX9" fmla="*/ 271032 w 655266"/>
                <a:gd name="connsiteY9" fmla="*/ 451994 h 874425"/>
                <a:gd name="connsiteX10" fmla="*/ 1157 w 655266"/>
                <a:gd name="connsiteY10" fmla="*/ 74169 h 874425"/>
                <a:gd name="connsiteX11" fmla="*/ 172607 w 655266"/>
                <a:gd name="connsiteY11" fmla="*/ 121794 h 874425"/>
                <a:gd name="connsiteX12" fmla="*/ 150382 w 655266"/>
                <a:gd name="connsiteY12" fmla="*/ 83694 h 874425"/>
                <a:gd name="connsiteX13" fmla="*/ 80532 w 655266"/>
                <a:gd name="connsiteY13" fmla="*/ 42419 h 874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55266" h="874425">
                  <a:moveTo>
                    <a:pt x="80532" y="42419"/>
                  </a:moveTo>
                  <a:cubicBezTo>
                    <a:pt x="105403" y="28661"/>
                    <a:pt x="232932" y="-6793"/>
                    <a:pt x="299607" y="1144"/>
                  </a:cubicBezTo>
                  <a:cubicBezTo>
                    <a:pt x="366282" y="9081"/>
                    <a:pt x="450949" y="82636"/>
                    <a:pt x="480582" y="90044"/>
                  </a:cubicBezTo>
                  <a:cubicBezTo>
                    <a:pt x="510215" y="97452"/>
                    <a:pt x="449890" y="21252"/>
                    <a:pt x="477407" y="45594"/>
                  </a:cubicBezTo>
                  <a:cubicBezTo>
                    <a:pt x="504924" y="69936"/>
                    <a:pt x="622928" y="167832"/>
                    <a:pt x="645682" y="236094"/>
                  </a:cubicBezTo>
                  <a:cubicBezTo>
                    <a:pt x="668436" y="304356"/>
                    <a:pt x="647799" y="382144"/>
                    <a:pt x="613932" y="455169"/>
                  </a:cubicBezTo>
                  <a:cubicBezTo>
                    <a:pt x="580065" y="528194"/>
                    <a:pt x="468940" y="682711"/>
                    <a:pt x="442482" y="674244"/>
                  </a:cubicBezTo>
                  <a:cubicBezTo>
                    <a:pt x="416024" y="665777"/>
                    <a:pt x="486403" y="371032"/>
                    <a:pt x="455182" y="404369"/>
                  </a:cubicBezTo>
                  <a:cubicBezTo>
                    <a:pt x="423961" y="437706"/>
                    <a:pt x="285849" y="866332"/>
                    <a:pt x="255157" y="874269"/>
                  </a:cubicBezTo>
                  <a:cubicBezTo>
                    <a:pt x="224465" y="882206"/>
                    <a:pt x="313365" y="585344"/>
                    <a:pt x="271032" y="451994"/>
                  </a:cubicBezTo>
                  <a:cubicBezTo>
                    <a:pt x="228699" y="318644"/>
                    <a:pt x="17561" y="129202"/>
                    <a:pt x="1157" y="74169"/>
                  </a:cubicBezTo>
                  <a:cubicBezTo>
                    <a:pt x="-15247" y="19136"/>
                    <a:pt x="147736" y="120207"/>
                    <a:pt x="172607" y="121794"/>
                  </a:cubicBezTo>
                  <a:cubicBezTo>
                    <a:pt x="197478" y="123382"/>
                    <a:pt x="161495" y="95865"/>
                    <a:pt x="150382" y="83694"/>
                  </a:cubicBezTo>
                  <a:cubicBezTo>
                    <a:pt x="139269" y="71523"/>
                    <a:pt x="55661" y="56177"/>
                    <a:pt x="80532" y="42419"/>
                  </a:cubicBezTo>
                  <a:close/>
                </a:path>
              </a:pathLst>
            </a:custGeom>
            <a:solidFill>
              <a:schemeClr val="accent2">
                <a:lumMod val="7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7" name="フリーフォーム 106">
              <a:extLst>
                <a:ext uri="{FF2B5EF4-FFF2-40B4-BE49-F238E27FC236}">
                  <a16:creationId xmlns:a16="http://schemas.microsoft.com/office/drawing/2014/main" id="{EA20521D-A036-B5D9-652E-5FAB5F7C2E96}"/>
                </a:ext>
              </a:extLst>
            </p:cNvPr>
            <p:cNvSpPr/>
            <p:nvPr/>
          </p:nvSpPr>
          <p:spPr>
            <a:xfrm>
              <a:off x="4404049" y="9582539"/>
              <a:ext cx="90208" cy="1343608"/>
            </a:xfrm>
            <a:custGeom>
              <a:avLst/>
              <a:gdLst>
                <a:gd name="connsiteX0" fmla="*/ 74645 w 90208"/>
                <a:gd name="connsiteY0" fmla="*/ 0 h 1343608"/>
                <a:gd name="connsiteX1" fmla="*/ 74645 w 90208"/>
                <a:gd name="connsiteY1" fmla="*/ 690465 h 1343608"/>
                <a:gd name="connsiteX2" fmla="*/ 0 w 90208"/>
                <a:gd name="connsiteY2" fmla="*/ 821094 h 1343608"/>
                <a:gd name="connsiteX3" fmla="*/ 74645 w 90208"/>
                <a:gd name="connsiteY3" fmla="*/ 895739 h 1343608"/>
                <a:gd name="connsiteX4" fmla="*/ 83975 w 90208"/>
                <a:gd name="connsiteY4" fmla="*/ 1035698 h 1343608"/>
                <a:gd name="connsiteX5" fmla="*/ 0 w 90208"/>
                <a:gd name="connsiteY5" fmla="*/ 1343608 h 13436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208" h="1343608">
                  <a:moveTo>
                    <a:pt x="74645" y="0"/>
                  </a:moveTo>
                  <a:cubicBezTo>
                    <a:pt x="80865" y="276808"/>
                    <a:pt x="87086" y="553616"/>
                    <a:pt x="74645" y="690465"/>
                  </a:cubicBezTo>
                  <a:cubicBezTo>
                    <a:pt x="62204" y="827314"/>
                    <a:pt x="0" y="786882"/>
                    <a:pt x="0" y="821094"/>
                  </a:cubicBezTo>
                  <a:cubicBezTo>
                    <a:pt x="0" y="855306"/>
                    <a:pt x="60649" y="859972"/>
                    <a:pt x="74645" y="895739"/>
                  </a:cubicBezTo>
                  <a:cubicBezTo>
                    <a:pt x="88641" y="931506"/>
                    <a:pt x="96416" y="961053"/>
                    <a:pt x="83975" y="1035698"/>
                  </a:cubicBezTo>
                  <a:cubicBezTo>
                    <a:pt x="71534" y="1110343"/>
                    <a:pt x="35767" y="1226975"/>
                    <a:pt x="0" y="1343608"/>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フリーフォーム 107">
              <a:extLst>
                <a:ext uri="{FF2B5EF4-FFF2-40B4-BE49-F238E27FC236}">
                  <a16:creationId xmlns:a16="http://schemas.microsoft.com/office/drawing/2014/main" id="{85853656-10B2-C8D7-6564-4BE5E8E1C63E}"/>
                </a:ext>
              </a:extLst>
            </p:cNvPr>
            <p:cNvSpPr/>
            <p:nvPr/>
          </p:nvSpPr>
          <p:spPr>
            <a:xfrm>
              <a:off x="5734174" y="9647854"/>
              <a:ext cx="52868" cy="1436915"/>
            </a:xfrm>
            <a:custGeom>
              <a:avLst/>
              <a:gdLst>
                <a:gd name="connsiteX0" fmla="*/ 88129 w 192991"/>
                <a:gd name="connsiteY0" fmla="*/ 0 h 1436915"/>
                <a:gd name="connsiteX1" fmla="*/ 32145 w 192991"/>
                <a:gd name="connsiteY1" fmla="*/ 447870 h 1436915"/>
                <a:gd name="connsiteX2" fmla="*/ 13484 w 192991"/>
                <a:gd name="connsiteY2" fmla="*/ 615821 h 1436915"/>
                <a:gd name="connsiteX3" fmla="*/ 106790 w 192991"/>
                <a:gd name="connsiteY3" fmla="*/ 699796 h 1436915"/>
                <a:gd name="connsiteX4" fmla="*/ 190765 w 192991"/>
                <a:gd name="connsiteY4" fmla="*/ 811763 h 1436915"/>
                <a:gd name="connsiteX5" fmla="*/ 13484 w 192991"/>
                <a:gd name="connsiteY5" fmla="*/ 970384 h 1436915"/>
                <a:gd name="connsiteX6" fmla="*/ 13484 w 192991"/>
                <a:gd name="connsiteY6" fmla="*/ 1306286 h 1436915"/>
                <a:gd name="connsiteX7" fmla="*/ 22814 w 192991"/>
                <a:gd name="connsiteY7" fmla="*/ 1436915 h 1436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2991" h="1436915">
                  <a:moveTo>
                    <a:pt x="88129" y="0"/>
                  </a:moveTo>
                  <a:cubicBezTo>
                    <a:pt x="66357" y="172616"/>
                    <a:pt x="44586" y="345233"/>
                    <a:pt x="32145" y="447870"/>
                  </a:cubicBezTo>
                  <a:cubicBezTo>
                    <a:pt x="19704" y="550507"/>
                    <a:pt x="1043" y="573833"/>
                    <a:pt x="13484" y="615821"/>
                  </a:cubicBezTo>
                  <a:cubicBezTo>
                    <a:pt x="25925" y="657809"/>
                    <a:pt x="77243" y="667139"/>
                    <a:pt x="106790" y="699796"/>
                  </a:cubicBezTo>
                  <a:cubicBezTo>
                    <a:pt x="136337" y="732453"/>
                    <a:pt x="206316" y="766665"/>
                    <a:pt x="190765" y="811763"/>
                  </a:cubicBezTo>
                  <a:cubicBezTo>
                    <a:pt x="175214" y="856861"/>
                    <a:pt x="43031" y="887964"/>
                    <a:pt x="13484" y="970384"/>
                  </a:cubicBezTo>
                  <a:cubicBezTo>
                    <a:pt x="-16063" y="1052805"/>
                    <a:pt x="11929" y="1228531"/>
                    <a:pt x="13484" y="1306286"/>
                  </a:cubicBezTo>
                  <a:cubicBezTo>
                    <a:pt x="15039" y="1384041"/>
                    <a:pt x="18926" y="1410478"/>
                    <a:pt x="22814" y="143691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 name="フリーフォーム 109">
              <a:extLst>
                <a:ext uri="{FF2B5EF4-FFF2-40B4-BE49-F238E27FC236}">
                  <a16:creationId xmlns:a16="http://schemas.microsoft.com/office/drawing/2014/main" id="{B375A12B-DD1F-AEAE-F03E-457416F13103}"/>
                </a:ext>
              </a:extLst>
            </p:cNvPr>
            <p:cNvSpPr/>
            <p:nvPr/>
          </p:nvSpPr>
          <p:spPr>
            <a:xfrm>
              <a:off x="5654351" y="9815804"/>
              <a:ext cx="37322" cy="559837"/>
            </a:xfrm>
            <a:custGeom>
              <a:avLst/>
              <a:gdLst>
                <a:gd name="connsiteX0" fmla="*/ 37322 w 37322"/>
                <a:gd name="connsiteY0" fmla="*/ 0 h 559837"/>
                <a:gd name="connsiteX1" fmla="*/ 0 w 37322"/>
                <a:gd name="connsiteY1" fmla="*/ 559837 h 559837"/>
              </a:gdLst>
              <a:ahLst/>
              <a:cxnLst>
                <a:cxn ang="0">
                  <a:pos x="connsiteX0" y="connsiteY0"/>
                </a:cxn>
                <a:cxn ang="0">
                  <a:pos x="connsiteX1" y="connsiteY1"/>
                </a:cxn>
              </a:cxnLst>
              <a:rect l="l" t="t" r="r" b="b"/>
              <a:pathLst>
                <a:path w="37322" h="559837">
                  <a:moveTo>
                    <a:pt x="37322" y="0"/>
                  </a:moveTo>
                  <a:lnTo>
                    <a:pt x="0" y="559837"/>
                  </a:ln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1" name="フリーフォーム 110">
              <a:extLst>
                <a:ext uri="{FF2B5EF4-FFF2-40B4-BE49-F238E27FC236}">
                  <a16:creationId xmlns:a16="http://schemas.microsoft.com/office/drawing/2014/main" id="{F64CCCED-A8D6-BB46-44A7-E1CCC95988CF}"/>
                </a:ext>
              </a:extLst>
            </p:cNvPr>
            <p:cNvSpPr/>
            <p:nvPr/>
          </p:nvSpPr>
          <p:spPr>
            <a:xfrm>
              <a:off x="4572000" y="9685176"/>
              <a:ext cx="9331" cy="606489"/>
            </a:xfrm>
            <a:custGeom>
              <a:avLst/>
              <a:gdLst>
                <a:gd name="connsiteX0" fmla="*/ 9331 w 9331"/>
                <a:gd name="connsiteY0" fmla="*/ 0 h 606489"/>
                <a:gd name="connsiteX1" fmla="*/ 0 w 9331"/>
                <a:gd name="connsiteY1" fmla="*/ 606489 h 606489"/>
              </a:gdLst>
              <a:ahLst/>
              <a:cxnLst>
                <a:cxn ang="0">
                  <a:pos x="connsiteX0" y="connsiteY0"/>
                </a:cxn>
                <a:cxn ang="0">
                  <a:pos x="connsiteX1" y="connsiteY1"/>
                </a:cxn>
              </a:cxnLst>
              <a:rect l="l" t="t" r="r" b="b"/>
              <a:pathLst>
                <a:path w="9331" h="606489">
                  <a:moveTo>
                    <a:pt x="9331" y="0"/>
                  </a:moveTo>
                  <a:lnTo>
                    <a:pt x="0" y="606489"/>
                  </a:ln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2" name="フリーフォーム 111">
              <a:extLst>
                <a:ext uri="{FF2B5EF4-FFF2-40B4-BE49-F238E27FC236}">
                  <a16:creationId xmlns:a16="http://schemas.microsoft.com/office/drawing/2014/main" id="{096FA23C-7D77-27FE-A2C2-AB2972BE94D6}"/>
                </a:ext>
              </a:extLst>
            </p:cNvPr>
            <p:cNvSpPr/>
            <p:nvPr/>
          </p:nvSpPr>
          <p:spPr>
            <a:xfrm>
              <a:off x="4225156" y="8445453"/>
              <a:ext cx="1922106" cy="189069"/>
            </a:xfrm>
            <a:custGeom>
              <a:avLst/>
              <a:gdLst>
                <a:gd name="connsiteX0" fmla="*/ 0 w 1922106"/>
                <a:gd name="connsiteY0" fmla="*/ 0 h 189069"/>
                <a:gd name="connsiteX1" fmla="*/ 1054359 w 1922106"/>
                <a:gd name="connsiteY1" fmla="*/ 167951 h 189069"/>
                <a:gd name="connsiteX2" fmla="*/ 914400 w 1922106"/>
                <a:gd name="connsiteY2" fmla="*/ 186612 h 189069"/>
                <a:gd name="connsiteX3" fmla="*/ 1922106 w 1922106"/>
                <a:gd name="connsiteY3" fmla="*/ 102637 h 189069"/>
              </a:gdLst>
              <a:ahLst/>
              <a:cxnLst>
                <a:cxn ang="0">
                  <a:pos x="connsiteX0" y="connsiteY0"/>
                </a:cxn>
                <a:cxn ang="0">
                  <a:pos x="connsiteX1" y="connsiteY1"/>
                </a:cxn>
                <a:cxn ang="0">
                  <a:pos x="connsiteX2" y="connsiteY2"/>
                </a:cxn>
                <a:cxn ang="0">
                  <a:pos x="connsiteX3" y="connsiteY3"/>
                </a:cxn>
              </a:cxnLst>
              <a:rect l="l" t="t" r="r" b="b"/>
              <a:pathLst>
                <a:path w="1922106" h="189069">
                  <a:moveTo>
                    <a:pt x="0" y="0"/>
                  </a:moveTo>
                  <a:lnTo>
                    <a:pt x="1054359" y="167951"/>
                  </a:lnTo>
                  <a:cubicBezTo>
                    <a:pt x="1206759" y="199053"/>
                    <a:pt x="914400" y="186612"/>
                    <a:pt x="914400" y="186612"/>
                  </a:cubicBezTo>
                  <a:lnTo>
                    <a:pt x="1922106" y="102637"/>
                  </a:lnTo>
                </a:path>
              </a:pathLst>
            </a:custGeom>
            <a:noFill/>
            <a:ln w="635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 name="フリーフォーム 112">
              <a:extLst>
                <a:ext uri="{FF2B5EF4-FFF2-40B4-BE49-F238E27FC236}">
                  <a16:creationId xmlns:a16="http://schemas.microsoft.com/office/drawing/2014/main" id="{DF9B631D-AF1A-CDAA-E85C-5BE152376B18}"/>
                </a:ext>
              </a:extLst>
            </p:cNvPr>
            <p:cNvSpPr/>
            <p:nvPr/>
          </p:nvSpPr>
          <p:spPr>
            <a:xfrm>
              <a:off x="5374433" y="9470309"/>
              <a:ext cx="989045" cy="140222"/>
            </a:xfrm>
            <a:custGeom>
              <a:avLst/>
              <a:gdLst>
                <a:gd name="connsiteX0" fmla="*/ 0 w 989045"/>
                <a:gd name="connsiteY0" fmla="*/ 140222 h 140222"/>
                <a:gd name="connsiteX1" fmla="*/ 643812 w 989045"/>
                <a:gd name="connsiteY1" fmla="*/ 262 h 140222"/>
                <a:gd name="connsiteX2" fmla="*/ 989045 w 989045"/>
                <a:gd name="connsiteY2" fmla="*/ 112230 h 140222"/>
              </a:gdLst>
              <a:ahLst/>
              <a:cxnLst>
                <a:cxn ang="0">
                  <a:pos x="connsiteX0" y="connsiteY0"/>
                </a:cxn>
                <a:cxn ang="0">
                  <a:pos x="connsiteX1" y="connsiteY1"/>
                </a:cxn>
                <a:cxn ang="0">
                  <a:pos x="connsiteX2" y="connsiteY2"/>
                </a:cxn>
              </a:cxnLst>
              <a:rect l="l" t="t" r="r" b="b"/>
              <a:pathLst>
                <a:path w="989045" h="140222">
                  <a:moveTo>
                    <a:pt x="0" y="140222"/>
                  </a:moveTo>
                  <a:cubicBezTo>
                    <a:pt x="239485" y="72574"/>
                    <a:pt x="478971" y="4927"/>
                    <a:pt x="643812" y="262"/>
                  </a:cubicBezTo>
                  <a:cubicBezTo>
                    <a:pt x="808653" y="-4403"/>
                    <a:pt x="898849" y="53913"/>
                    <a:pt x="989045" y="112230"/>
                  </a:cubicBezTo>
                </a:path>
              </a:pathLst>
            </a:custGeom>
            <a:noFill/>
            <a:ln w="635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4" name="フリーフォーム 113">
              <a:extLst>
                <a:ext uri="{FF2B5EF4-FFF2-40B4-BE49-F238E27FC236}">
                  <a16:creationId xmlns:a16="http://schemas.microsoft.com/office/drawing/2014/main" id="{CDDC696D-0CCD-34E7-3409-74B8FB7A1FE2}"/>
                </a:ext>
              </a:extLst>
            </p:cNvPr>
            <p:cNvSpPr/>
            <p:nvPr/>
          </p:nvSpPr>
          <p:spPr>
            <a:xfrm>
              <a:off x="4124131" y="9212871"/>
              <a:ext cx="1017036" cy="388329"/>
            </a:xfrm>
            <a:custGeom>
              <a:avLst/>
              <a:gdLst>
                <a:gd name="connsiteX0" fmla="*/ 0 w 1017036"/>
                <a:gd name="connsiteY0" fmla="*/ 108411 h 388329"/>
                <a:gd name="connsiteX1" fmla="*/ 373224 w 1017036"/>
                <a:gd name="connsiteY1" fmla="*/ 15105 h 388329"/>
                <a:gd name="connsiteX2" fmla="*/ 1017036 w 1017036"/>
                <a:gd name="connsiteY2" fmla="*/ 388329 h 388329"/>
              </a:gdLst>
              <a:ahLst/>
              <a:cxnLst>
                <a:cxn ang="0">
                  <a:pos x="connsiteX0" y="connsiteY0"/>
                </a:cxn>
                <a:cxn ang="0">
                  <a:pos x="connsiteX1" y="connsiteY1"/>
                </a:cxn>
                <a:cxn ang="0">
                  <a:pos x="connsiteX2" y="connsiteY2"/>
                </a:cxn>
              </a:cxnLst>
              <a:rect l="l" t="t" r="r" b="b"/>
              <a:pathLst>
                <a:path w="1017036" h="388329">
                  <a:moveTo>
                    <a:pt x="0" y="108411"/>
                  </a:moveTo>
                  <a:cubicBezTo>
                    <a:pt x="101859" y="38431"/>
                    <a:pt x="203718" y="-31548"/>
                    <a:pt x="373224" y="15105"/>
                  </a:cubicBezTo>
                  <a:cubicBezTo>
                    <a:pt x="542730" y="61758"/>
                    <a:pt x="779883" y="225043"/>
                    <a:pt x="1017036" y="388329"/>
                  </a:cubicBezTo>
                </a:path>
              </a:pathLst>
            </a:custGeom>
            <a:noFill/>
            <a:ln w="635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5" name="フリーフォーム 114">
              <a:extLst>
                <a:ext uri="{FF2B5EF4-FFF2-40B4-BE49-F238E27FC236}">
                  <a16:creationId xmlns:a16="http://schemas.microsoft.com/office/drawing/2014/main" id="{69A60D5F-4CEA-2F34-38CC-A300A2D8412F}"/>
                </a:ext>
              </a:extLst>
            </p:cNvPr>
            <p:cNvSpPr/>
            <p:nvPr/>
          </p:nvSpPr>
          <p:spPr>
            <a:xfrm>
              <a:off x="3873500" y="11740292"/>
              <a:ext cx="288925" cy="121645"/>
            </a:xfrm>
            <a:custGeom>
              <a:avLst/>
              <a:gdLst>
                <a:gd name="connsiteX0" fmla="*/ 0 w 288925"/>
                <a:gd name="connsiteY0" fmla="*/ 19908 h 121645"/>
                <a:gd name="connsiteX1" fmla="*/ 146050 w 288925"/>
                <a:gd name="connsiteY1" fmla="*/ 121508 h 121645"/>
                <a:gd name="connsiteX2" fmla="*/ 152400 w 288925"/>
                <a:gd name="connsiteY2" fmla="*/ 858 h 121645"/>
                <a:gd name="connsiteX3" fmla="*/ 288925 w 288925"/>
                <a:gd name="connsiteY3" fmla="*/ 77058 h 121645"/>
              </a:gdLst>
              <a:ahLst/>
              <a:cxnLst>
                <a:cxn ang="0">
                  <a:pos x="connsiteX0" y="connsiteY0"/>
                </a:cxn>
                <a:cxn ang="0">
                  <a:pos x="connsiteX1" y="connsiteY1"/>
                </a:cxn>
                <a:cxn ang="0">
                  <a:pos x="connsiteX2" y="connsiteY2"/>
                </a:cxn>
                <a:cxn ang="0">
                  <a:pos x="connsiteX3" y="connsiteY3"/>
                </a:cxn>
              </a:cxnLst>
              <a:rect l="l" t="t" r="r" b="b"/>
              <a:pathLst>
                <a:path w="288925" h="121645">
                  <a:moveTo>
                    <a:pt x="0" y="19908"/>
                  </a:moveTo>
                  <a:cubicBezTo>
                    <a:pt x="60325" y="72295"/>
                    <a:pt x="120650" y="124683"/>
                    <a:pt x="146050" y="121508"/>
                  </a:cubicBezTo>
                  <a:cubicBezTo>
                    <a:pt x="171450" y="118333"/>
                    <a:pt x="128588" y="8266"/>
                    <a:pt x="152400" y="858"/>
                  </a:cubicBezTo>
                  <a:cubicBezTo>
                    <a:pt x="176213" y="-6550"/>
                    <a:pt x="232569" y="35254"/>
                    <a:pt x="288925" y="77058"/>
                  </a:cubicBezTo>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6" name="フリーフォーム 115">
              <a:extLst>
                <a:ext uri="{FF2B5EF4-FFF2-40B4-BE49-F238E27FC236}">
                  <a16:creationId xmlns:a16="http://schemas.microsoft.com/office/drawing/2014/main" id="{7D51F334-A546-557F-5E26-08F2230D1E17}"/>
                </a:ext>
              </a:extLst>
            </p:cNvPr>
            <p:cNvSpPr/>
            <p:nvPr/>
          </p:nvSpPr>
          <p:spPr>
            <a:xfrm>
              <a:off x="4263980" y="11601432"/>
              <a:ext cx="199452" cy="187676"/>
            </a:xfrm>
            <a:custGeom>
              <a:avLst/>
              <a:gdLst>
                <a:gd name="connsiteX0" fmla="*/ 45 w 199452"/>
                <a:gd name="connsiteY0" fmla="*/ 60343 h 187676"/>
                <a:gd name="connsiteX1" fmla="*/ 107995 w 199452"/>
                <a:gd name="connsiteY1" fmla="*/ 18 h 187676"/>
                <a:gd name="connsiteX2" fmla="*/ 196895 w 199452"/>
                <a:gd name="connsiteY2" fmla="*/ 66693 h 187676"/>
                <a:gd name="connsiteX3" fmla="*/ 168320 w 199452"/>
                <a:gd name="connsiteY3" fmla="*/ 187343 h 187676"/>
                <a:gd name="connsiteX4" fmla="*/ 95295 w 199452"/>
                <a:gd name="connsiteY4" fmla="*/ 101618 h 187676"/>
                <a:gd name="connsiteX5" fmla="*/ 45 w 199452"/>
                <a:gd name="connsiteY5" fmla="*/ 60343 h 187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9452" h="187676">
                  <a:moveTo>
                    <a:pt x="45" y="60343"/>
                  </a:moveTo>
                  <a:cubicBezTo>
                    <a:pt x="2162" y="43410"/>
                    <a:pt x="75187" y="-1040"/>
                    <a:pt x="107995" y="18"/>
                  </a:cubicBezTo>
                  <a:cubicBezTo>
                    <a:pt x="140803" y="1076"/>
                    <a:pt x="186841" y="35472"/>
                    <a:pt x="196895" y="66693"/>
                  </a:cubicBezTo>
                  <a:cubicBezTo>
                    <a:pt x="206949" y="97914"/>
                    <a:pt x="185253" y="181522"/>
                    <a:pt x="168320" y="187343"/>
                  </a:cubicBezTo>
                  <a:cubicBezTo>
                    <a:pt x="151387" y="193164"/>
                    <a:pt x="120695" y="121197"/>
                    <a:pt x="95295" y="101618"/>
                  </a:cubicBezTo>
                  <a:cubicBezTo>
                    <a:pt x="69895" y="82039"/>
                    <a:pt x="-2072" y="77276"/>
                    <a:pt x="45" y="60343"/>
                  </a:cubicBezTo>
                  <a:close/>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7" name="フリーフォーム 116">
              <a:extLst>
                <a:ext uri="{FF2B5EF4-FFF2-40B4-BE49-F238E27FC236}">
                  <a16:creationId xmlns:a16="http://schemas.microsoft.com/office/drawing/2014/main" id="{72078627-270E-BC9F-823B-4B81F98EE05E}"/>
                </a:ext>
              </a:extLst>
            </p:cNvPr>
            <p:cNvSpPr/>
            <p:nvPr/>
          </p:nvSpPr>
          <p:spPr>
            <a:xfrm>
              <a:off x="4097363" y="11520906"/>
              <a:ext cx="175016" cy="103631"/>
            </a:xfrm>
            <a:custGeom>
              <a:avLst/>
              <a:gdLst>
                <a:gd name="connsiteX0" fmla="*/ 173012 w 175016"/>
                <a:gd name="connsiteY0" fmla="*/ 102769 h 103631"/>
                <a:gd name="connsiteX1" fmla="*/ 103162 w 175016"/>
                <a:gd name="connsiteY1" fmla="*/ 13869 h 103631"/>
                <a:gd name="connsiteX2" fmla="*/ 7912 w 175016"/>
                <a:gd name="connsiteY2" fmla="*/ 4344 h 103631"/>
                <a:gd name="connsiteX3" fmla="*/ 23787 w 175016"/>
                <a:gd name="connsiteY3" fmla="*/ 55144 h 103631"/>
                <a:gd name="connsiteX4" fmla="*/ 173012 w 175016"/>
                <a:gd name="connsiteY4" fmla="*/ 102769 h 1036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016" h="103631">
                  <a:moveTo>
                    <a:pt x="173012" y="102769"/>
                  </a:moveTo>
                  <a:cubicBezTo>
                    <a:pt x="186241" y="95890"/>
                    <a:pt x="130679" y="30273"/>
                    <a:pt x="103162" y="13869"/>
                  </a:cubicBezTo>
                  <a:cubicBezTo>
                    <a:pt x="75645" y="-2535"/>
                    <a:pt x="21141" y="-2535"/>
                    <a:pt x="7912" y="4344"/>
                  </a:cubicBezTo>
                  <a:cubicBezTo>
                    <a:pt x="-5317" y="11223"/>
                    <a:pt x="-3200" y="36623"/>
                    <a:pt x="23787" y="55144"/>
                  </a:cubicBezTo>
                  <a:cubicBezTo>
                    <a:pt x="50774" y="73665"/>
                    <a:pt x="159783" y="109648"/>
                    <a:pt x="173012" y="102769"/>
                  </a:cubicBezTo>
                  <a:close/>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8" name="フリーフォーム 117">
              <a:extLst>
                <a:ext uri="{FF2B5EF4-FFF2-40B4-BE49-F238E27FC236}">
                  <a16:creationId xmlns:a16="http://schemas.microsoft.com/office/drawing/2014/main" id="{63863EA1-BF2C-94A0-E20C-F2C739FABC71}"/>
                </a:ext>
              </a:extLst>
            </p:cNvPr>
            <p:cNvSpPr/>
            <p:nvPr/>
          </p:nvSpPr>
          <p:spPr>
            <a:xfrm>
              <a:off x="4242010" y="11655425"/>
              <a:ext cx="145840" cy="174625"/>
            </a:xfrm>
            <a:custGeom>
              <a:avLst/>
              <a:gdLst>
                <a:gd name="connsiteX0" fmla="*/ 37890 w 145840"/>
                <a:gd name="connsiteY0" fmla="*/ 0 h 174625"/>
                <a:gd name="connsiteX1" fmla="*/ 6140 w 145840"/>
                <a:gd name="connsiteY1" fmla="*/ 69850 h 174625"/>
                <a:gd name="connsiteX2" fmla="*/ 145840 w 145840"/>
                <a:gd name="connsiteY2" fmla="*/ 174625 h 174625"/>
              </a:gdLst>
              <a:ahLst/>
              <a:cxnLst>
                <a:cxn ang="0">
                  <a:pos x="connsiteX0" y="connsiteY0"/>
                </a:cxn>
                <a:cxn ang="0">
                  <a:pos x="connsiteX1" y="connsiteY1"/>
                </a:cxn>
                <a:cxn ang="0">
                  <a:pos x="connsiteX2" y="connsiteY2"/>
                </a:cxn>
              </a:cxnLst>
              <a:rect l="l" t="t" r="r" b="b"/>
              <a:pathLst>
                <a:path w="145840" h="174625">
                  <a:moveTo>
                    <a:pt x="37890" y="0"/>
                  </a:moveTo>
                  <a:cubicBezTo>
                    <a:pt x="13019" y="20373"/>
                    <a:pt x="-11852" y="40746"/>
                    <a:pt x="6140" y="69850"/>
                  </a:cubicBezTo>
                  <a:cubicBezTo>
                    <a:pt x="24132" y="98954"/>
                    <a:pt x="84986" y="136789"/>
                    <a:pt x="145840" y="174625"/>
                  </a:cubicBezTo>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9" name="フリーフォーム 118">
              <a:extLst>
                <a:ext uri="{FF2B5EF4-FFF2-40B4-BE49-F238E27FC236}">
                  <a16:creationId xmlns:a16="http://schemas.microsoft.com/office/drawing/2014/main" id="{0918551A-14B0-143D-FA25-D6479D803AAC}"/>
                </a:ext>
              </a:extLst>
            </p:cNvPr>
            <p:cNvSpPr/>
            <p:nvPr/>
          </p:nvSpPr>
          <p:spPr>
            <a:xfrm>
              <a:off x="4000500" y="11594973"/>
              <a:ext cx="273050" cy="35052"/>
            </a:xfrm>
            <a:custGeom>
              <a:avLst/>
              <a:gdLst>
                <a:gd name="connsiteX0" fmla="*/ 273050 w 273050"/>
                <a:gd name="connsiteY0" fmla="*/ 35052 h 35052"/>
                <a:gd name="connsiteX1" fmla="*/ 114300 w 273050"/>
                <a:gd name="connsiteY1" fmla="*/ 127 h 35052"/>
                <a:gd name="connsiteX2" fmla="*/ 0 w 273050"/>
                <a:gd name="connsiteY2" fmla="*/ 25527 h 35052"/>
              </a:gdLst>
              <a:ahLst/>
              <a:cxnLst>
                <a:cxn ang="0">
                  <a:pos x="connsiteX0" y="connsiteY0"/>
                </a:cxn>
                <a:cxn ang="0">
                  <a:pos x="connsiteX1" y="connsiteY1"/>
                </a:cxn>
                <a:cxn ang="0">
                  <a:pos x="connsiteX2" y="connsiteY2"/>
                </a:cxn>
              </a:cxnLst>
              <a:rect l="l" t="t" r="r" b="b"/>
              <a:pathLst>
                <a:path w="273050" h="35052">
                  <a:moveTo>
                    <a:pt x="273050" y="35052"/>
                  </a:moveTo>
                  <a:cubicBezTo>
                    <a:pt x="216429" y="18383"/>
                    <a:pt x="159808" y="1714"/>
                    <a:pt x="114300" y="127"/>
                  </a:cubicBezTo>
                  <a:cubicBezTo>
                    <a:pt x="68792" y="-1461"/>
                    <a:pt x="34396" y="12033"/>
                    <a:pt x="0" y="25527"/>
                  </a:cubicBezTo>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 name="フリーフォーム 119">
              <a:extLst>
                <a:ext uri="{FF2B5EF4-FFF2-40B4-BE49-F238E27FC236}">
                  <a16:creationId xmlns:a16="http://schemas.microsoft.com/office/drawing/2014/main" id="{7E8820F5-DF1F-6321-BE31-E696C3A01E9A}"/>
                </a:ext>
              </a:extLst>
            </p:cNvPr>
            <p:cNvSpPr/>
            <p:nvPr/>
          </p:nvSpPr>
          <p:spPr>
            <a:xfrm>
              <a:off x="6043297" y="11660554"/>
              <a:ext cx="279412" cy="175846"/>
            </a:xfrm>
            <a:custGeom>
              <a:avLst/>
              <a:gdLst>
                <a:gd name="connsiteX0" fmla="*/ 115226 w 279412"/>
                <a:gd name="connsiteY0" fmla="*/ 175846 h 175846"/>
                <a:gd name="connsiteX1" fmla="*/ 212918 w 279412"/>
                <a:gd name="connsiteY1" fmla="*/ 78154 h 175846"/>
                <a:gd name="connsiteX2" fmla="*/ 279349 w 279412"/>
                <a:gd name="connsiteY2" fmla="*/ 74246 h 175846"/>
                <a:gd name="connsiteX3" fmla="*/ 220734 w 279412"/>
                <a:gd name="connsiteY3" fmla="*/ 42984 h 175846"/>
                <a:gd name="connsiteX4" fmla="*/ 33165 w 279412"/>
                <a:gd name="connsiteY4" fmla="*/ 93784 h 175846"/>
                <a:gd name="connsiteX5" fmla="*/ 1903 w 279412"/>
                <a:gd name="connsiteY5" fmla="*/ 85969 h 175846"/>
                <a:gd name="connsiteX6" fmla="*/ 56611 w 279412"/>
                <a:gd name="connsiteY6" fmla="*/ 0 h 175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9412" h="175846">
                  <a:moveTo>
                    <a:pt x="115226" y="175846"/>
                  </a:moveTo>
                  <a:cubicBezTo>
                    <a:pt x="150395" y="135466"/>
                    <a:pt x="185564" y="95087"/>
                    <a:pt x="212918" y="78154"/>
                  </a:cubicBezTo>
                  <a:cubicBezTo>
                    <a:pt x="240272" y="61221"/>
                    <a:pt x="278046" y="80108"/>
                    <a:pt x="279349" y="74246"/>
                  </a:cubicBezTo>
                  <a:cubicBezTo>
                    <a:pt x="280652" y="68384"/>
                    <a:pt x="261765" y="39728"/>
                    <a:pt x="220734" y="42984"/>
                  </a:cubicBezTo>
                  <a:cubicBezTo>
                    <a:pt x="179703" y="46240"/>
                    <a:pt x="69637" y="86620"/>
                    <a:pt x="33165" y="93784"/>
                  </a:cubicBezTo>
                  <a:cubicBezTo>
                    <a:pt x="-3307" y="100948"/>
                    <a:pt x="-2005" y="101600"/>
                    <a:pt x="1903" y="85969"/>
                  </a:cubicBezTo>
                  <a:cubicBezTo>
                    <a:pt x="5811" y="70338"/>
                    <a:pt x="31211" y="35169"/>
                    <a:pt x="56611" y="0"/>
                  </a:cubicBezTo>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 name="フリーフォーム 120">
              <a:extLst>
                <a:ext uri="{FF2B5EF4-FFF2-40B4-BE49-F238E27FC236}">
                  <a16:creationId xmlns:a16="http://schemas.microsoft.com/office/drawing/2014/main" id="{7436259D-50EA-07BB-7706-E69A81C19A0B}"/>
                </a:ext>
              </a:extLst>
            </p:cNvPr>
            <p:cNvSpPr/>
            <p:nvPr/>
          </p:nvSpPr>
          <p:spPr>
            <a:xfrm>
              <a:off x="5908431" y="11397380"/>
              <a:ext cx="300609" cy="212374"/>
            </a:xfrm>
            <a:custGeom>
              <a:avLst/>
              <a:gdLst>
                <a:gd name="connsiteX0" fmla="*/ 0 w 300609"/>
                <a:gd name="connsiteY0" fmla="*/ 212374 h 212374"/>
                <a:gd name="connsiteX1" fmla="*/ 78154 w 300609"/>
                <a:gd name="connsiteY1" fmla="*/ 71697 h 212374"/>
                <a:gd name="connsiteX2" fmla="*/ 257907 w 300609"/>
                <a:gd name="connsiteY2" fmla="*/ 1358 h 212374"/>
                <a:gd name="connsiteX3" fmla="*/ 285261 w 300609"/>
                <a:gd name="connsiteY3" fmla="*/ 130312 h 212374"/>
                <a:gd name="connsiteX4" fmla="*/ 58615 w 300609"/>
                <a:gd name="connsiteY4" fmla="*/ 200651 h 2123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0609" h="212374">
                  <a:moveTo>
                    <a:pt x="0" y="212374"/>
                  </a:moveTo>
                  <a:cubicBezTo>
                    <a:pt x="17585" y="159620"/>
                    <a:pt x="35170" y="106866"/>
                    <a:pt x="78154" y="71697"/>
                  </a:cubicBezTo>
                  <a:cubicBezTo>
                    <a:pt x="121138" y="36528"/>
                    <a:pt x="223389" y="-8411"/>
                    <a:pt x="257907" y="1358"/>
                  </a:cubicBezTo>
                  <a:cubicBezTo>
                    <a:pt x="292425" y="11127"/>
                    <a:pt x="318476" y="97097"/>
                    <a:pt x="285261" y="130312"/>
                  </a:cubicBezTo>
                  <a:cubicBezTo>
                    <a:pt x="252046" y="163527"/>
                    <a:pt x="155330" y="182089"/>
                    <a:pt x="58615" y="200651"/>
                  </a:cubicBezTo>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8" name="フリーフォーム 127">
              <a:extLst>
                <a:ext uri="{FF2B5EF4-FFF2-40B4-BE49-F238E27FC236}">
                  <a16:creationId xmlns:a16="http://schemas.microsoft.com/office/drawing/2014/main" id="{7ED6F37D-69C3-471A-21B3-900C49C8F02A}"/>
                </a:ext>
              </a:extLst>
            </p:cNvPr>
            <p:cNvSpPr/>
            <p:nvPr/>
          </p:nvSpPr>
          <p:spPr>
            <a:xfrm>
              <a:off x="5597814" y="11554487"/>
              <a:ext cx="283263" cy="158561"/>
            </a:xfrm>
            <a:custGeom>
              <a:avLst/>
              <a:gdLst>
                <a:gd name="connsiteX0" fmla="*/ 283263 w 283263"/>
                <a:gd name="connsiteY0" fmla="*/ 63082 h 158561"/>
                <a:gd name="connsiteX1" fmla="*/ 76155 w 283263"/>
                <a:gd name="connsiteY1" fmla="*/ 559 h 158561"/>
                <a:gd name="connsiteX2" fmla="*/ 1909 w 283263"/>
                <a:gd name="connsiteY2" fmla="*/ 39636 h 158561"/>
                <a:gd name="connsiteX3" fmla="*/ 37078 w 283263"/>
                <a:gd name="connsiteY3" fmla="*/ 156867 h 158561"/>
                <a:gd name="connsiteX4" fmla="*/ 193386 w 283263"/>
                <a:gd name="connsiteY4" fmla="*/ 98251 h 1585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263" h="158561">
                  <a:moveTo>
                    <a:pt x="283263" y="63082"/>
                  </a:moveTo>
                  <a:cubicBezTo>
                    <a:pt x="203155" y="33774"/>
                    <a:pt x="123047" y="4467"/>
                    <a:pt x="76155" y="559"/>
                  </a:cubicBezTo>
                  <a:cubicBezTo>
                    <a:pt x="29263" y="-3349"/>
                    <a:pt x="8422" y="13585"/>
                    <a:pt x="1909" y="39636"/>
                  </a:cubicBezTo>
                  <a:cubicBezTo>
                    <a:pt x="-4604" y="65687"/>
                    <a:pt x="5165" y="147098"/>
                    <a:pt x="37078" y="156867"/>
                  </a:cubicBezTo>
                  <a:cubicBezTo>
                    <a:pt x="68991" y="166636"/>
                    <a:pt x="131188" y="132443"/>
                    <a:pt x="193386" y="98251"/>
                  </a:cubicBezTo>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9" name="フリーフォーム 128">
              <a:extLst>
                <a:ext uri="{FF2B5EF4-FFF2-40B4-BE49-F238E27FC236}">
                  <a16:creationId xmlns:a16="http://schemas.microsoft.com/office/drawing/2014/main" id="{9DE1A136-CC67-B57A-07E6-98B577E7FF09}"/>
                </a:ext>
              </a:extLst>
            </p:cNvPr>
            <p:cNvSpPr/>
            <p:nvPr/>
          </p:nvSpPr>
          <p:spPr>
            <a:xfrm>
              <a:off x="5716585" y="11672277"/>
              <a:ext cx="168400" cy="148492"/>
            </a:xfrm>
            <a:custGeom>
              <a:avLst/>
              <a:gdLst>
                <a:gd name="connsiteX0" fmla="*/ 168400 w 168400"/>
                <a:gd name="connsiteY0" fmla="*/ 0 h 148492"/>
                <a:gd name="connsiteX1" fmla="*/ 16000 w 168400"/>
                <a:gd name="connsiteY1" fmla="*/ 85969 h 148492"/>
                <a:gd name="connsiteX2" fmla="*/ 12092 w 168400"/>
                <a:gd name="connsiteY2" fmla="*/ 148492 h 148492"/>
              </a:gdLst>
              <a:ahLst/>
              <a:cxnLst>
                <a:cxn ang="0">
                  <a:pos x="connsiteX0" y="connsiteY0"/>
                </a:cxn>
                <a:cxn ang="0">
                  <a:pos x="connsiteX1" y="connsiteY1"/>
                </a:cxn>
                <a:cxn ang="0">
                  <a:pos x="connsiteX2" y="connsiteY2"/>
                </a:cxn>
              </a:cxnLst>
              <a:rect l="l" t="t" r="r" b="b"/>
              <a:pathLst>
                <a:path w="168400" h="148492">
                  <a:moveTo>
                    <a:pt x="168400" y="0"/>
                  </a:moveTo>
                  <a:cubicBezTo>
                    <a:pt x="105225" y="30610"/>
                    <a:pt x="42051" y="61220"/>
                    <a:pt x="16000" y="85969"/>
                  </a:cubicBezTo>
                  <a:cubicBezTo>
                    <a:pt x="-10051" y="110718"/>
                    <a:pt x="1020" y="129605"/>
                    <a:pt x="12092" y="148492"/>
                  </a:cubicBezTo>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0" name="フリーフォーム 129">
              <a:extLst>
                <a:ext uri="{FF2B5EF4-FFF2-40B4-BE49-F238E27FC236}">
                  <a16:creationId xmlns:a16="http://schemas.microsoft.com/office/drawing/2014/main" id="{211B7458-A1A0-71A0-C892-6EEC6467DC22}"/>
                </a:ext>
              </a:extLst>
            </p:cNvPr>
            <p:cNvSpPr/>
            <p:nvPr/>
          </p:nvSpPr>
          <p:spPr>
            <a:xfrm>
              <a:off x="6002215" y="11570677"/>
              <a:ext cx="386862" cy="50800"/>
            </a:xfrm>
            <a:custGeom>
              <a:avLst/>
              <a:gdLst>
                <a:gd name="connsiteX0" fmla="*/ 0 w 386862"/>
                <a:gd name="connsiteY0" fmla="*/ 50800 h 50800"/>
                <a:gd name="connsiteX1" fmla="*/ 250093 w 386862"/>
                <a:gd name="connsiteY1" fmla="*/ 0 h 50800"/>
                <a:gd name="connsiteX2" fmla="*/ 386862 w 386862"/>
                <a:gd name="connsiteY2" fmla="*/ 50800 h 50800"/>
              </a:gdLst>
              <a:ahLst/>
              <a:cxnLst>
                <a:cxn ang="0">
                  <a:pos x="connsiteX0" y="connsiteY0"/>
                </a:cxn>
                <a:cxn ang="0">
                  <a:pos x="connsiteX1" y="connsiteY1"/>
                </a:cxn>
                <a:cxn ang="0">
                  <a:pos x="connsiteX2" y="connsiteY2"/>
                </a:cxn>
              </a:cxnLst>
              <a:rect l="l" t="t" r="r" b="b"/>
              <a:pathLst>
                <a:path w="386862" h="50800">
                  <a:moveTo>
                    <a:pt x="0" y="50800"/>
                  </a:moveTo>
                  <a:cubicBezTo>
                    <a:pt x="92808" y="25400"/>
                    <a:pt x="185616" y="0"/>
                    <a:pt x="250093" y="0"/>
                  </a:cubicBezTo>
                  <a:cubicBezTo>
                    <a:pt x="314570" y="0"/>
                    <a:pt x="350716" y="25400"/>
                    <a:pt x="386862" y="50800"/>
                  </a:cubicBezTo>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8" name="フリーフォーム 147">
              <a:extLst>
                <a:ext uri="{FF2B5EF4-FFF2-40B4-BE49-F238E27FC236}">
                  <a16:creationId xmlns:a16="http://schemas.microsoft.com/office/drawing/2014/main" id="{349E44D4-A720-7142-A0D2-D3F6FA9456D6}"/>
                </a:ext>
              </a:extLst>
            </p:cNvPr>
            <p:cNvSpPr/>
            <p:nvPr/>
          </p:nvSpPr>
          <p:spPr>
            <a:xfrm>
              <a:off x="4444314" y="11586519"/>
              <a:ext cx="306630" cy="288324"/>
            </a:xfrm>
            <a:custGeom>
              <a:avLst/>
              <a:gdLst>
                <a:gd name="connsiteX0" fmla="*/ 267729 w 306630"/>
                <a:gd name="connsiteY0" fmla="*/ 0 h 288324"/>
                <a:gd name="connsiteX1" fmla="*/ 296562 w 306630"/>
                <a:gd name="connsiteY1" fmla="*/ 193589 h 288324"/>
                <a:gd name="connsiteX2" fmla="*/ 300681 w 306630"/>
                <a:gd name="connsiteY2" fmla="*/ 243016 h 288324"/>
                <a:gd name="connsiteX3" fmla="*/ 218302 w 306630"/>
                <a:gd name="connsiteY3" fmla="*/ 267730 h 288324"/>
                <a:gd name="connsiteX4" fmla="*/ 0 w 306630"/>
                <a:gd name="connsiteY4" fmla="*/ 288324 h 2883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6630" h="288324">
                  <a:moveTo>
                    <a:pt x="267729" y="0"/>
                  </a:moveTo>
                  <a:cubicBezTo>
                    <a:pt x="279399" y="76543"/>
                    <a:pt x="291070" y="153086"/>
                    <a:pt x="296562" y="193589"/>
                  </a:cubicBezTo>
                  <a:cubicBezTo>
                    <a:pt x="302054" y="234092"/>
                    <a:pt x="313724" y="230659"/>
                    <a:pt x="300681" y="243016"/>
                  </a:cubicBezTo>
                  <a:cubicBezTo>
                    <a:pt x="287638" y="255373"/>
                    <a:pt x="268415" y="260179"/>
                    <a:pt x="218302" y="267730"/>
                  </a:cubicBezTo>
                  <a:cubicBezTo>
                    <a:pt x="168189" y="275281"/>
                    <a:pt x="84094" y="281802"/>
                    <a:pt x="0" y="288324"/>
                  </a:cubicBezTo>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9" name="フリーフォーム 148">
              <a:extLst>
                <a:ext uri="{FF2B5EF4-FFF2-40B4-BE49-F238E27FC236}">
                  <a16:creationId xmlns:a16="http://schemas.microsoft.com/office/drawing/2014/main" id="{A8F2B3A9-75D6-79C9-F910-54EF042CEDA4}"/>
                </a:ext>
              </a:extLst>
            </p:cNvPr>
            <p:cNvSpPr/>
            <p:nvPr/>
          </p:nvSpPr>
          <p:spPr>
            <a:xfrm>
              <a:off x="4085875" y="11129513"/>
              <a:ext cx="953944" cy="221740"/>
            </a:xfrm>
            <a:custGeom>
              <a:avLst/>
              <a:gdLst>
                <a:gd name="connsiteX0" fmla="*/ 8007 w 953944"/>
                <a:gd name="connsiteY0" fmla="*/ 10628 h 221740"/>
                <a:gd name="connsiteX1" fmla="*/ 910454 w 953944"/>
                <a:gd name="connsiteY1" fmla="*/ 4652 h 221740"/>
                <a:gd name="connsiteX2" fmla="*/ 498078 w 953944"/>
                <a:gd name="connsiteY2" fmla="*/ 52463 h 221740"/>
                <a:gd name="connsiteX3" fmla="*/ 761043 w 953944"/>
                <a:gd name="connsiteY3" fmla="*/ 171993 h 221740"/>
                <a:gd name="connsiteX4" fmla="*/ 366596 w 953944"/>
                <a:gd name="connsiteY4" fmla="*/ 219805 h 221740"/>
                <a:gd name="connsiteX5" fmla="*/ 952290 w 953944"/>
                <a:gd name="connsiteY5" fmla="*/ 207852 h 221740"/>
                <a:gd name="connsiteX6" fmla="*/ 145466 w 953944"/>
                <a:gd name="connsiteY6" fmla="*/ 166016 h 221740"/>
                <a:gd name="connsiteX7" fmla="*/ 450266 w 953944"/>
                <a:gd name="connsiteY7" fmla="*/ 82346 h 221740"/>
                <a:gd name="connsiteX8" fmla="*/ 8007 w 953944"/>
                <a:gd name="connsiteY8" fmla="*/ 10628 h 2217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3944" h="221740">
                  <a:moveTo>
                    <a:pt x="8007" y="10628"/>
                  </a:moveTo>
                  <a:cubicBezTo>
                    <a:pt x="84705" y="-2321"/>
                    <a:pt x="828776" y="-2320"/>
                    <a:pt x="910454" y="4652"/>
                  </a:cubicBezTo>
                  <a:cubicBezTo>
                    <a:pt x="992132" y="11624"/>
                    <a:pt x="522980" y="24573"/>
                    <a:pt x="498078" y="52463"/>
                  </a:cubicBezTo>
                  <a:cubicBezTo>
                    <a:pt x="473176" y="80353"/>
                    <a:pt x="782957" y="144103"/>
                    <a:pt x="761043" y="171993"/>
                  </a:cubicBezTo>
                  <a:cubicBezTo>
                    <a:pt x="739129" y="199883"/>
                    <a:pt x="334722" y="213829"/>
                    <a:pt x="366596" y="219805"/>
                  </a:cubicBezTo>
                  <a:cubicBezTo>
                    <a:pt x="398471" y="225782"/>
                    <a:pt x="989145" y="216817"/>
                    <a:pt x="952290" y="207852"/>
                  </a:cubicBezTo>
                  <a:cubicBezTo>
                    <a:pt x="915435" y="198887"/>
                    <a:pt x="229137" y="186934"/>
                    <a:pt x="145466" y="166016"/>
                  </a:cubicBezTo>
                  <a:cubicBezTo>
                    <a:pt x="61795" y="145098"/>
                    <a:pt x="470188" y="106252"/>
                    <a:pt x="450266" y="82346"/>
                  </a:cubicBezTo>
                  <a:cubicBezTo>
                    <a:pt x="430345" y="58440"/>
                    <a:pt x="-68691" y="23577"/>
                    <a:pt x="8007" y="10628"/>
                  </a:cubicBezTo>
                  <a:close/>
                </a:path>
              </a:pathLst>
            </a:custGeom>
            <a:solidFill>
              <a:schemeClr val="accent6">
                <a:lumMod val="60000"/>
                <a:lumOff val="40000"/>
                <a:alpha val="25000"/>
              </a:schemeClr>
            </a:solidFill>
            <a:ln w="190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0" name="フリーフォーム 149">
              <a:extLst>
                <a:ext uri="{FF2B5EF4-FFF2-40B4-BE49-F238E27FC236}">
                  <a16:creationId xmlns:a16="http://schemas.microsoft.com/office/drawing/2014/main" id="{A48C475F-3DF6-35F1-FF41-93F53F494276}"/>
                </a:ext>
              </a:extLst>
            </p:cNvPr>
            <p:cNvSpPr/>
            <p:nvPr/>
          </p:nvSpPr>
          <p:spPr>
            <a:xfrm>
              <a:off x="4004205" y="11056256"/>
              <a:ext cx="1279281" cy="475061"/>
            </a:xfrm>
            <a:custGeom>
              <a:avLst/>
              <a:gdLst>
                <a:gd name="connsiteX0" fmla="*/ 215183 w 1279281"/>
                <a:gd name="connsiteY0" fmla="*/ 215 h 475061"/>
                <a:gd name="connsiteX1" fmla="*/ 920407 w 1279281"/>
                <a:gd name="connsiteY1" fmla="*/ 36073 h 475061"/>
                <a:gd name="connsiteX2" fmla="*/ 615607 w 1279281"/>
                <a:gd name="connsiteY2" fmla="*/ 59979 h 475061"/>
                <a:gd name="connsiteX3" fmla="*/ 1099701 w 1279281"/>
                <a:gd name="connsiteY3" fmla="*/ 173532 h 475061"/>
                <a:gd name="connsiteX4" fmla="*/ 687324 w 1279281"/>
                <a:gd name="connsiteY4" fmla="*/ 263179 h 475061"/>
                <a:gd name="connsiteX5" fmla="*/ 1267042 w 1279281"/>
                <a:gd name="connsiteY5" fmla="*/ 436497 h 475061"/>
                <a:gd name="connsiteX6" fmla="*/ 29913 w 1279281"/>
                <a:gd name="connsiteY6" fmla="*/ 472356 h 475061"/>
                <a:gd name="connsiteX7" fmla="*/ 370571 w 1279281"/>
                <a:gd name="connsiteY7" fmla="*/ 388685 h 475061"/>
                <a:gd name="connsiteX8" fmla="*/ 227136 w 1279281"/>
                <a:gd name="connsiteY8" fmla="*/ 233297 h 475061"/>
                <a:gd name="connsiteX9" fmla="*/ 424360 w 1279281"/>
                <a:gd name="connsiteY9" fmla="*/ 179509 h 475061"/>
                <a:gd name="connsiteX10" fmla="*/ 137489 w 1279281"/>
                <a:gd name="connsiteY10" fmla="*/ 137673 h 475061"/>
                <a:gd name="connsiteX11" fmla="*/ 478148 w 1279281"/>
                <a:gd name="connsiteY11" fmla="*/ 119744 h 475061"/>
                <a:gd name="connsiteX12" fmla="*/ 155419 w 1279281"/>
                <a:gd name="connsiteY12" fmla="*/ 54003 h 475061"/>
                <a:gd name="connsiteX13" fmla="*/ 561819 w 1279281"/>
                <a:gd name="connsiteY13" fmla="*/ 54003 h 475061"/>
                <a:gd name="connsiteX14" fmla="*/ 215183 w 1279281"/>
                <a:gd name="connsiteY14" fmla="*/ 215 h 475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79281" h="475061">
                  <a:moveTo>
                    <a:pt x="215183" y="215"/>
                  </a:moveTo>
                  <a:cubicBezTo>
                    <a:pt x="274948" y="-2773"/>
                    <a:pt x="853670" y="26112"/>
                    <a:pt x="920407" y="36073"/>
                  </a:cubicBezTo>
                  <a:cubicBezTo>
                    <a:pt x="987144" y="46034"/>
                    <a:pt x="585725" y="37069"/>
                    <a:pt x="615607" y="59979"/>
                  </a:cubicBezTo>
                  <a:cubicBezTo>
                    <a:pt x="645489" y="82889"/>
                    <a:pt x="1087748" y="139665"/>
                    <a:pt x="1099701" y="173532"/>
                  </a:cubicBezTo>
                  <a:cubicBezTo>
                    <a:pt x="1111654" y="207399"/>
                    <a:pt x="659434" y="219352"/>
                    <a:pt x="687324" y="263179"/>
                  </a:cubicBezTo>
                  <a:cubicBezTo>
                    <a:pt x="715214" y="307006"/>
                    <a:pt x="1376610" y="401634"/>
                    <a:pt x="1267042" y="436497"/>
                  </a:cubicBezTo>
                  <a:cubicBezTo>
                    <a:pt x="1157474" y="471360"/>
                    <a:pt x="179325" y="480325"/>
                    <a:pt x="29913" y="472356"/>
                  </a:cubicBezTo>
                  <a:cubicBezTo>
                    <a:pt x="-119499" y="464387"/>
                    <a:pt x="337701" y="428528"/>
                    <a:pt x="370571" y="388685"/>
                  </a:cubicBezTo>
                  <a:cubicBezTo>
                    <a:pt x="403442" y="348842"/>
                    <a:pt x="218171" y="268160"/>
                    <a:pt x="227136" y="233297"/>
                  </a:cubicBezTo>
                  <a:cubicBezTo>
                    <a:pt x="236101" y="198434"/>
                    <a:pt x="439301" y="195446"/>
                    <a:pt x="424360" y="179509"/>
                  </a:cubicBezTo>
                  <a:cubicBezTo>
                    <a:pt x="409419" y="163572"/>
                    <a:pt x="128524" y="147634"/>
                    <a:pt x="137489" y="137673"/>
                  </a:cubicBezTo>
                  <a:cubicBezTo>
                    <a:pt x="146454" y="127712"/>
                    <a:pt x="475160" y="133689"/>
                    <a:pt x="478148" y="119744"/>
                  </a:cubicBezTo>
                  <a:cubicBezTo>
                    <a:pt x="481136" y="105799"/>
                    <a:pt x="141474" y="64960"/>
                    <a:pt x="155419" y="54003"/>
                  </a:cubicBezTo>
                  <a:cubicBezTo>
                    <a:pt x="169364" y="43046"/>
                    <a:pt x="547874" y="58984"/>
                    <a:pt x="561819" y="54003"/>
                  </a:cubicBezTo>
                  <a:cubicBezTo>
                    <a:pt x="575764" y="49023"/>
                    <a:pt x="155418" y="3203"/>
                    <a:pt x="215183" y="215"/>
                  </a:cubicBezTo>
                  <a:close/>
                </a:path>
              </a:pathLst>
            </a:custGeom>
            <a:solidFill>
              <a:schemeClr val="accent6">
                <a:lumMod val="60000"/>
                <a:lumOff val="40000"/>
                <a:alpha val="25000"/>
              </a:schemeClr>
            </a:solidFill>
            <a:ln w="190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1" name="フリーフォーム 150">
              <a:extLst>
                <a:ext uri="{FF2B5EF4-FFF2-40B4-BE49-F238E27FC236}">
                  <a16:creationId xmlns:a16="http://schemas.microsoft.com/office/drawing/2014/main" id="{06A6580C-C2DD-6FE3-E625-70D9841E3A77}"/>
                </a:ext>
              </a:extLst>
            </p:cNvPr>
            <p:cNvSpPr/>
            <p:nvPr/>
          </p:nvSpPr>
          <p:spPr>
            <a:xfrm>
              <a:off x="5300618" y="11095182"/>
              <a:ext cx="879774" cy="177657"/>
            </a:xfrm>
            <a:custGeom>
              <a:avLst/>
              <a:gdLst>
                <a:gd name="connsiteX0" fmla="*/ 72229 w 879774"/>
                <a:gd name="connsiteY0" fmla="*/ 9100 h 177657"/>
                <a:gd name="connsiteX1" fmla="*/ 747570 w 879774"/>
                <a:gd name="connsiteY1" fmla="*/ 9100 h 177657"/>
                <a:gd name="connsiteX2" fmla="*/ 478629 w 879774"/>
                <a:gd name="connsiteY2" fmla="*/ 62889 h 177657"/>
                <a:gd name="connsiteX3" fmla="*/ 873076 w 879774"/>
                <a:gd name="connsiteY3" fmla="*/ 146559 h 177657"/>
                <a:gd name="connsiteX4" fmla="*/ 84182 w 879774"/>
                <a:gd name="connsiteY4" fmla="*/ 176442 h 177657"/>
                <a:gd name="connsiteX5" fmla="*/ 203711 w 879774"/>
                <a:gd name="connsiteY5" fmla="*/ 164489 h 177657"/>
                <a:gd name="connsiteX6" fmla="*/ 511 w 879774"/>
                <a:gd name="connsiteY6" fmla="*/ 98747 h 177657"/>
                <a:gd name="connsiteX7" fmla="*/ 275429 w 879774"/>
                <a:gd name="connsiteY7" fmla="*/ 98747 h 177657"/>
                <a:gd name="connsiteX8" fmla="*/ 72229 w 879774"/>
                <a:gd name="connsiteY8" fmla="*/ 9100 h 177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79774" h="177657">
                  <a:moveTo>
                    <a:pt x="72229" y="9100"/>
                  </a:moveTo>
                  <a:cubicBezTo>
                    <a:pt x="150919" y="-5841"/>
                    <a:pt x="679837" y="135"/>
                    <a:pt x="747570" y="9100"/>
                  </a:cubicBezTo>
                  <a:cubicBezTo>
                    <a:pt x="815303" y="18065"/>
                    <a:pt x="457711" y="39979"/>
                    <a:pt x="478629" y="62889"/>
                  </a:cubicBezTo>
                  <a:cubicBezTo>
                    <a:pt x="499547" y="85799"/>
                    <a:pt x="938817" y="127634"/>
                    <a:pt x="873076" y="146559"/>
                  </a:cubicBezTo>
                  <a:cubicBezTo>
                    <a:pt x="807335" y="165484"/>
                    <a:pt x="195743" y="173454"/>
                    <a:pt x="84182" y="176442"/>
                  </a:cubicBezTo>
                  <a:cubicBezTo>
                    <a:pt x="-27379" y="179430"/>
                    <a:pt x="217656" y="177438"/>
                    <a:pt x="203711" y="164489"/>
                  </a:cubicBezTo>
                  <a:cubicBezTo>
                    <a:pt x="189766" y="151540"/>
                    <a:pt x="-11442" y="109704"/>
                    <a:pt x="511" y="98747"/>
                  </a:cubicBezTo>
                  <a:cubicBezTo>
                    <a:pt x="12464" y="87790"/>
                    <a:pt x="261484" y="109704"/>
                    <a:pt x="275429" y="98747"/>
                  </a:cubicBezTo>
                  <a:cubicBezTo>
                    <a:pt x="289374" y="87790"/>
                    <a:pt x="-6461" y="24041"/>
                    <a:pt x="72229" y="9100"/>
                  </a:cubicBezTo>
                  <a:close/>
                </a:path>
              </a:pathLst>
            </a:custGeom>
            <a:solidFill>
              <a:schemeClr val="accent6">
                <a:lumMod val="60000"/>
                <a:lumOff val="40000"/>
                <a:alpha val="25000"/>
              </a:schemeClr>
            </a:solidFill>
            <a:ln w="190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8" name="フリーフォーム 157">
              <a:extLst>
                <a:ext uri="{FF2B5EF4-FFF2-40B4-BE49-F238E27FC236}">
                  <a16:creationId xmlns:a16="http://schemas.microsoft.com/office/drawing/2014/main" id="{24B9DF82-6D48-8FCE-A0DF-06CA37F24258}"/>
                </a:ext>
              </a:extLst>
            </p:cNvPr>
            <p:cNvSpPr/>
            <p:nvPr/>
          </p:nvSpPr>
          <p:spPr>
            <a:xfrm>
              <a:off x="5318979" y="11164036"/>
              <a:ext cx="1196933" cy="394458"/>
            </a:xfrm>
            <a:custGeom>
              <a:avLst/>
              <a:gdLst>
                <a:gd name="connsiteX0" fmla="*/ 131562 w 1196933"/>
                <a:gd name="connsiteY0" fmla="*/ 11 h 394458"/>
                <a:gd name="connsiteX1" fmla="*/ 854715 w 1196933"/>
                <a:gd name="connsiteY1" fmla="*/ 77705 h 394458"/>
                <a:gd name="connsiteX2" fmla="*/ 567845 w 1196933"/>
                <a:gd name="connsiteY2" fmla="*/ 125517 h 394458"/>
                <a:gd name="connsiteX3" fmla="*/ 1051939 w 1196933"/>
                <a:gd name="connsiteY3" fmla="*/ 280905 h 394458"/>
                <a:gd name="connsiteX4" fmla="*/ 579797 w 1196933"/>
                <a:gd name="connsiteY4" fmla="*/ 310788 h 394458"/>
                <a:gd name="connsiteX5" fmla="*/ 1189397 w 1196933"/>
                <a:gd name="connsiteY5" fmla="*/ 334693 h 394458"/>
                <a:gd name="connsiteX6" fmla="*/ 65821 w 1196933"/>
                <a:gd name="connsiteY6" fmla="*/ 394458 h 394458"/>
                <a:gd name="connsiteX7" fmla="*/ 233162 w 1196933"/>
                <a:gd name="connsiteY7" fmla="*/ 334693 h 394458"/>
                <a:gd name="connsiteX8" fmla="*/ 80 w 1196933"/>
                <a:gd name="connsiteY8" fmla="*/ 161376 h 394458"/>
                <a:gd name="connsiteX9" fmla="*/ 263045 w 1196933"/>
                <a:gd name="connsiteY9" fmla="*/ 143446 h 394458"/>
                <a:gd name="connsiteX10" fmla="*/ 125586 w 1196933"/>
                <a:gd name="connsiteY10" fmla="*/ 71729 h 394458"/>
                <a:gd name="connsiteX11" fmla="*/ 322809 w 1196933"/>
                <a:gd name="connsiteY11" fmla="*/ 71729 h 394458"/>
                <a:gd name="connsiteX12" fmla="*/ 131562 w 1196933"/>
                <a:gd name="connsiteY12" fmla="*/ 11 h 394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96933" h="394458">
                  <a:moveTo>
                    <a:pt x="131562" y="11"/>
                  </a:moveTo>
                  <a:cubicBezTo>
                    <a:pt x="220213" y="1007"/>
                    <a:pt x="782001" y="56787"/>
                    <a:pt x="854715" y="77705"/>
                  </a:cubicBezTo>
                  <a:cubicBezTo>
                    <a:pt x="927429" y="98623"/>
                    <a:pt x="534974" y="91650"/>
                    <a:pt x="567845" y="125517"/>
                  </a:cubicBezTo>
                  <a:cubicBezTo>
                    <a:pt x="600716" y="159384"/>
                    <a:pt x="1049947" y="250027"/>
                    <a:pt x="1051939" y="280905"/>
                  </a:cubicBezTo>
                  <a:cubicBezTo>
                    <a:pt x="1053931" y="311783"/>
                    <a:pt x="556887" y="301823"/>
                    <a:pt x="579797" y="310788"/>
                  </a:cubicBezTo>
                  <a:cubicBezTo>
                    <a:pt x="602707" y="319753"/>
                    <a:pt x="1275060" y="320748"/>
                    <a:pt x="1189397" y="334693"/>
                  </a:cubicBezTo>
                  <a:cubicBezTo>
                    <a:pt x="1103734" y="348638"/>
                    <a:pt x="225193" y="394458"/>
                    <a:pt x="65821" y="394458"/>
                  </a:cubicBezTo>
                  <a:cubicBezTo>
                    <a:pt x="-93551" y="394458"/>
                    <a:pt x="244119" y="373540"/>
                    <a:pt x="233162" y="334693"/>
                  </a:cubicBezTo>
                  <a:cubicBezTo>
                    <a:pt x="222205" y="295846"/>
                    <a:pt x="-4901" y="193251"/>
                    <a:pt x="80" y="161376"/>
                  </a:cubicBezTo>
                  <a:cubicBezTo>
                    <a:pt x="5060" y="129502"/>
                    <a:pt x="242127" y="158387"/>
                    <a:pt x="263045" y="143446"/>
                  </a:cubicBezTo>
                  <a:cubicBezTo>
                    <a:pt x="283963" y="128505"/>
                    <a:pt x="115625" y="83682"/>
                    <a:pt x="125586" y="71729"/>
                  </a:cubicBezTo>
                  <a:cubicBezTo>
                    <a:pt x="135547" y="59776"/>
                    <a:pt x="314841" y="81690"/>
                    <a:pt x="322809" y="71729"/>
                  </a:cubicBezTo>
                  <a:cubicBezTo>
                    <a:pt x="330778" y="61768"/>
                    <a:pt x="42911" y="-985"/>
                    <a:pt x="131562" y="11"/>
                  </a:cubicBezTo>
                  <a:close/>
                </a:path>
              </a:pathLst>
            </a:custGeom>
            <a:solidFill>
              <a:schemeClr val="accent6">
                <a:lumMod val="60000"/>
                <a:lumOff val="40000"/>
                <a:alpha val="25000"/>
              </a:schemeClr>
            </a:solidFill>
            <a:ln w="190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9" name="フリーフォーム 158">
              <a:extLst>
                <a:ext uri="{FF2B5EF4-FFF2-40B4-BE49-F238E27FC236}">
                  <a16:creationId xmlns:a16="http://schemas.microsoft.com/office/drawing/2014/main" id="{7D723A30-DD50-676A-0FF2-E657360B272B}"/>
                </a:ext>
              </a:extLst>
            </p:cNvPr>
            <p:cNvSpPr/>
            <p:nvPr/>
          </p:nvSpPr>
          <p:spPr>
            <a:xfrm>
              <a:off x="5085976" y="5988424"/>
              <a:ext cx="60628" cy="149411"/>
            </a:xfrm>
            <a:custGeom>
              <a:avLst/>
              <a:gdLst>
                <a:gd name="connsiteX0" fmla="*/ 0 w 60628"/>
                <a:gd name="connsiteY0" fmla="*/ 0 h 149411"/>
                <a:gd name="connsiteX1" fmla="*/ 59765 w 60628"/>
                <a:gd name="connsiteY1" fmla="*/ 83670 h 149411"/>
                <a:gd name="connsiteX2" fmla="*/ 29883 w 60628"/>
                <a:gd name="connsiteY2" fmla="*/ 149411 h 149411"/>
              </a:gdLst>
              <a:ahLst/>
              <a:cxnLst>
                <a:cxn ang="0">
                  <a:pos x="connsiteX0" y="connsiteY0"/>
                </a:cxn>
                <a:cxn ang="0">
                  <a:pos x="connsiteX1" y="connsiteY1"/>
                </a:cxn>
                <a:cxn ang="0">
                  <a:pos x="connsiteX2" y="connsiteY2"/>
                </a:cxn>
              </a:cxnLst>
              <a:rect l="l" t="t" r="r" b="b"/>
              <a:pathLst>
                <a:path w="60628" h="149411">
                  <a:moveTo>
                    <a:pt x="0" y="0"/>
                  </a:moveTo>
                  <a:cubicBezTo>
                    <a:pt x="27392" y="29384"/>
                    <a:pt x="54784" y="58768"/>
                    <a:pt x="59765" y="83670"/>
                  </a:cubicBezTo>
                  <a:cubicBezTo>
                    <a:pt x="64746" y="108572"/>
                    <a:pt x="47314" y="128991"/>
                    <a:pt x="29883" y="149411"/>
                  </a:cubicBezTo>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0" name="フリーフォーム 159">
              <a:extLst>
                <a:ext uri="{FF2B5EF4-FFF2-40B4-BE49-F238E27FC236}">
                  <a16:creationId xmlns:a16="http://schemas.microsoft.com/office/drawing/2014/main" id="{D18C3089-2187-57A3-C8F5-45DEE1F4BFD8}"/>
                </a:ext>
              </a:extLst>
            </p:cNvPr>
            <p:cNvSpPr/>
            <p:nvPr/>
          </p:nvSpPr>
          <p:spPr>
            <a:xfrm>
              <a:off x="5157694" y="5878400"/>
              <a:ext cx="191247" cy="68188"/>
            </a:xfrm>
            <a:custGeom>
              <a:avLst/>
              <a:gdLst>
                <a:gd name="connsiteX0" fmla="*/ 0 w 191247"/>
                <a:gd name="connsiteY0" fmla="*/ 68188 h 68188"/>
                <a:gd name="connsiteX1" fmla="*/ 131482 w 191247"/>
                <a:gd name="connsiteY1" fmla="*/ 2447 h 68188"/>
                <a:gd name="connsiteX2" fmla="*/ 191247 w 191247"/>
                <a:gd name="connsiteY2" fmla="*/ 20376 h 68188"/>
              </a:gdLst>
              <a:ahLst/>
              <a:cxnLst>
                <a:cxn ang="0">
                  <a:pos x="connsiteX0" y="connsiteY0"/>
                </a:cxn>
                <a:cxn ang="0">
                  <a:pos x="connsiteX1" y="connsiteY1"/>
                </a:cxn>
                <a:cxn ang="0">
                  <a:pos x="connsiteX2" y="connsiteY2"/>
                </a:cxn>
              </a:cxnLst>
              <a:rect l="l" t="t" r="r" b="b"/>
              <a:pathLst>
                <a:path w="191247" h="68188">
                  <a:moveTo>
                    <a:pt x="0" y="68188"/>
                  </a:moveTo>
                  <a:cubicBezTo>
                    <a:pt x="49804" y="39302"/>
                    <a:pt x="99608" y="10416"/>
                    <a:pt x="131482" y="2447"/>
                  </a:cubicBezTo>
                  <a:cubicBezTo>
                    <a:pt x="163356" y="-5522"/>
                    <a:pt x="177301" y="7427"/>
                    <a:pt x="191247" y="20376"/>
                  </a:cubicBezTo>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1" name="フリーフォーム 160">
              <a:extLst>
                <a:ext uri="{FF2B5EF4-FFF2-40B4-BE49-F238E27FC236}">
                  <a16:creationId xmlns:a16="http://schemas.microsoft.com/office/drawing/2014/main" id="{55EE6988-5B9C-5A24-66C2-DBC495567F51}"/>
                </a:ext>
              </a:extLst>
            </p:cNvPr>
            <p:cNvSpPr/>
            <p:nvPr/>
          </p:nvSpPr>
          <p:spPr>
            <a:xfrm>
              <a:off x="4697506" y="5958541"/>
              <a:ext cx="245035" cy="30557"/>
            </a:xfrm>
            <a:custGeom>
              <a:avLst/>
              <a:gdLst>
                <a:gd name="connsiteX0" fmla="*/ 0 w 245035"/>
                <a:gd name="connsiteY0" fmla="*/ 0 h 30557"/>
                <a:gd name="connsiteX1" fmla="*/ 101600 w 245035"/>
                <a:gd name="connsiteY1" fmla="*/ 29883 h 30557"/>
                <a:gd name="connsiteX2" fmla="*/ 245035 w 245035"/>
                <a:gd name="connsiteY2" fmla="*/ 17930 h 30557"/>
              </a:gdLst>
              <a:ahLst/>
              <a:cxnLst>
                <a:cxn ang="0">
                  <a:pos x="connsiteX0" y="connsiteY0"/>
                </a:cxn>
                <a:cxn ang="0">
                  <a:pos x="connsiteX1" y="connsiteY1"/>
                </a:cxn>
                <a:cxn ang="0">
                  <a:pos x="connsiteX2" y="connsiteY2"/>
                </a:cxn>
              </a:cxnLst>
              <a:rect l="l" t="t" r="r" b="b"/>
              <a:pathLst>
                <a:path w="245035" h="30557">
                  <a:moveTo>
                    <a:pt x="0" y="0"/>
                  </a:moveTo>
                  <a:cubicBezTo>
                    <a:pt x="30380" y="13447"/>
                    <a:pt x="60761" y="26895"/>
                    <a:pt x="101600" y="29883"/>
                  </a:cubicBezTo>
                  <a:cubicBezTo>
                    <a:pt x="142439" y="32871"/>
                    <a:pt x="193737" y="25400"/>
                    <a:pt x="245035" y="17930"/>
                  </a:cubicBezTo>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2" name="フリーフォーム 161">
              <a:extLst>
                <a:ext uri="{FF2B5EF4-FFF2-40B4-BE49-F238E27FC236}">
                  <a16:creationId xmlns:a16="http://schemas.microsoft.com/office/drawing/2014/main" id="{B69A7FBC-EB59-2345-B572-694AD2210652}"/>
                </a:ext>
              </a:extLst>
            </p:cNvPr>
            <p:cNvSpPr/>
            <p:nvPr/>
          </p:nvSpPr>
          <p:spPr>
            <a:xfrm>
              <a:off x="4996329" y="6054165"/>
              <a:ext cx="35904" cy="179294"/>
            </a:xfrm>
            <a:custGeom>
              <a:avLst/>
              <a:gdLst>
                <a:gd name="connsiteX0" fmla="*/ 0 w 35904"/>
                <a:gd name="connsiteY0" fmla="*/ 0 h 179294"/>
                <a:gd name="connsiteX1" fmla="*/ 35859 w 35904"/>
                <a:gd name="connsiteY1" fmla="*/ 101600 h 179294"/>
                <a:gd name="connsiteX2" fmla="*/ 5977 w 35904"/>
                <a:gd name="connsiteY2" fmla="*/ 179294 h 179294"/>
              </a:gdLst>
              <a:ahLst/>
              <a:cxnLst>
                <a:cxn ang="0">
                  <a:pos x="connsiteX0" y="connsiteY0"/>
                </a:cxn>
                <a:cxn ang="0">
                  <a:pos x="connsiteX1" y="connsiteY1"/>
                </a:cxn>
                <a:cxn ang="0">
                  <a:pos x="connsiteX2" y="connsiteY2"/>
                </a:cxn>
              </a:cxnLst>
              <a:rect l="l" t="t" r="r" b="b"/>
              <a:pathLst>
                <a:path w="35904" h="179294">
                  <a:moveTo>
                    <a:pt x="0" y="0"/>
                  </a:moveTo>
                  <a:cubicBezTo>
                    <a:pt x="17431" y="35859"/>
                    <a:pt x="34863" y="71718"/>
                    <a:pt x="35859" y="101600"/>
                  </a:cubicBezTo>
                  <a:cubicBezTo>
                    <a:pt x="36855" y="131482"/>
                    <a:pt x="21416" y="155388"/>
                    <a:pt x="5977" y="179294"/>
                  </a:cubicBezTo>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3" name="フリーフォーム 162">
              <a:extLst>
                <a:ext uri="{FF2B5EF4-FFF2-40B4-BE49-F238E27FC236}">
                  <a16:creationId xmlns:a16="http://schemas.microsoft.com/office/drawing/2014/main" id="{C8B71B55-B246-0B21-FB47-5061A80AD314}"/>
                </a:ext>
              </a:extLst>
            </p:cNvPr>
            <p:cNvSpPr/>
            <p:nvPr/>
          </p:nvSpPr>
          <p:spPr>
            <a:xfrm>
              <a:off x="3101345" y="5776610"/>
              <a:ext cx="1326569" cy="330948"/>
            </a:xfrm>
            <a:custGeom>
              <a:avLst/>
              <a:gdLst>
                <a:gd name="connsiteX0" fmla="*/ 125949 w 1326569"/>
                <a:gd name="connsiteY0" fmla="*/ 2637 h 330948"/>
                <a:gd name="connsiteX1" fmla="*/ 801290 w 1326569"/>
                <a:gd name="connsiteY1" fmla="*/ 86308 h 330948"/>
                <a:gd name="connsiteX2" fmla="*/ 669808 w 1326569"/>
                <a:gd name="connsiteY2" fmla="*/ 86308 h 330948"/>
                <a:gd name="connsiteX3" fmla="*/ 1124020 w 1326569"/>
                <a:gd name="connsiteY3" fmla="*/ 80331 h 330948"/>
                <a:gd name="connsiteX4" fmla="*/ 1112067 w 1326569"/>
                <a:gd name="connsiteY4" fmla="*/ 20566 h 330948"/>
                <a:gd name="connsiteX5" fmla="*/ 1315267 w 1326569"/>
                <a:gd name="connsiteY5" fmla="*/ 313414 h 330948"/>
                <a:gd name="connsiteX6" fmla="*/ 1195737 w 1326569"/>
                <a:gd name="connsiteY6" fmla="*/ 295484 h 330948"/>
                <a:gd name="connsiteX7" fmla="*/ 341102 w 1326569"/>
                <a:gd name="connsiteY7" fmla="*/ 277555 h 330948"/>
                <a:gd name="connsiteX8" fmla="*/ 520396 w 1326569"/>
                <a:gd name="connsiteY8" fmla="*/ 271578 h 330948"/>
                <a:gd name="connsiteX9" fmla="*/ 443 w 1326569"/>
                <a:gd name="connsiteY9" fmla="*/ 134119 h 330948"/>
                <a:gd name="connsiteX10" fmla="*/ 424773 w 1326569"/>
                <a:gd name="connsiteY10" fmla="*/ 199861 h 330948"/>
                <a:gd name="connsiteX11" fmla="*/ 125949 w 1326569"/>
                <a:gd name="connsiteY11" fmla="*/ 2637 h 330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26569" h="330948">
                  <a:moveTo>
                    <a:pt x="125949" y="2637"/>
                  </a:moveTo>
                  <a:cubicBezTo>
                    <a:pt x="188702" y="-16288"/>
                    <a:pt x="710647" y="72363"/>
                    <a:pt x="801290" y="86308"/>
                  </a:cubicBezTo>
                  <a:cubicBezTo>
                    <a:pt x="891933" y="100253"/>
                    <a:pt x="669808" y="86308"/>
                    <a:pt x="669808" y="86308"/>
                  </a:cubicBezTo>
                  <a:lnTo>
                    <a:pt x="1124020" y="80331"/>
                  </a:lnTo>
                  <a:cubicBezTo>
                    <a:pt x="1197730" y="69374"/>
                    <a:pt x="1080193" y="-18281"/>
                    <a:pt x="1112067" y="20566"/>
                  </a:cubicBezTo>
                  <a:cubicBezTo>
                    <a:pt x="1143941" y="59413"/>
                    <a:pt x="1301322" y="267594"/>
                    <a:pt x="1315267" y="313414"/>
                  </a:cubicBezTo>
                  <a:cubicBezTo>
                    <a:pt x="1329212" y="359234"/>
                    <a:pt x="1358098" y="301460"/>
                    <a:pt x="1195737" y="295484"/>
                  </a:cubicBezTo>
                  <a:cubicBezTo>
                    <a:pt x="1033376" y="289508"/>
                    <a:pt x="453659" y="281539"/>
                    <a:pt x="341102" y="277555"/>
                  </a:cubicBezTo>
                  <a:cubicBezTo>
                    <a:pt x="228545" y="273571"/>
                    <a:pt x="577172" y="295484"/>
                    <a:pt x="520396" y="271578"/>
                  </a:cubicBezTo>
                  <a:cubicBezTo>
                    <a:pt x="463620" y="247672"/>
                    <a:pt x="16380" y="146072"/>
                    <a:pt x="443" y="134119"/>
                  </a:cubicBezTo>
                  <a:cubicBezTo>
                    <a:pt x="-15494" y="122166"/>
                    <a:pt x="402859" y="219782"/>
                    <a:pt x="424773" y="199861"/>
                  </a:cubicBezTo>
                  <a:cubicBezTo>
                    <a:pt x="446687" y="179940"/>
                    <a:pt x="63196" y="21562"/>
                    <a:pt x="125949" y="2637"/>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5" name="フリーフォーム 164">
              <a:extLst>
                <a:ext uri="{FF2B5EF4-FFF2-40B4-BE49-F238E27FC236}">
                  <a16:creationId xmlns:a16="http://schemas.microsoft.com/office/drawing/2014/main" id="{A34FA937-A589-6BCE-A68D-B92EE9454D82}"/>
                </a:ext>
              </a:extLst>
            </p:cNvPr>
            <p:cNvSpPr/>
            <p:nvPr/>
          </p:nvSpPr>
          <p:spPr>
            <a:xfrm>
              <a:off x="5265271" y="5566271"/>
              <a:ext cx="233082" cy="111376"/>
            </a:xfrm>
            <a:custGeom>
              <a:avLst/>
              <a:gdLst>
                <a:gd name="connsiteX0" fmla="*/ 0 w 233082"/>
                <a:gd name="connsiteY0" fmla="*/ 111376 h 111376"/>
                <a:gd name="connsiteX1" fmla="*/ 107576 w 233082"/>
                <a:gd name="connsiteY1" fmla="*/ 9776 h 111376"/>
                <a:gd name="connsiteX2" fmla="*/ 233082 w 233082"/>
                <a:gd name="connsiteY2" fmla="*/ 9776 h 111376"/>
              </a:gdLst>
              <a:ahLst/>
              <a:cxnLst>
                <a:cxn ang="0">
                  <a:pos x="connsiteX0" y="connsiteY0"/>
                </a:cxn>
                <a:cxn ang="0">
                  <a:pos x="connsiteX1" y="connsiteY1"/>
                </a:cxn>
                <a:cxn ang="0">
                  <a:pos x="connsiteX2" y="connsiteY2"/>
                </a:cxn>
              </a:cxnLst>
              <a:rect l="l" t="t" r="r" b="b"/>
              <a:pathLst>
                <a:path w="233082" h="111376">
                  <a:moveTo>
                    <a:pt x="0" y="111376"/>
                  </a:moveTo>
                  <a:cubicBezTo>
                    <a:pt x="34364" y="69042"/>
                    <a:pt x="68729" y="26709"/>
                    <a:pt x="107576" y="9776"/>
                  </a:cubicBezTo>
                  <a:cubicBezTo>
                    <a:pt x="146423" y="-7157"/>
                    <a:pt x="189752" y="1309"/>
                    <a:pt x="233082" y="9776"/>
                  </a:cubicBezTo>
                </a:path>
              </a:pathLst>
            </a:custGeom>
            <a:noFill/>
            <a:ln>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6" name="フリーフォーム 165">
              <a:extLst>
                <a:ext uri="{FF2B5EF4-FFF2-40B4-BE49-F238E27FC236}">
                  <a16:creationId xmlns:a16="http://schemas.microsoft.com/office/drawing/2014/main" id="{A481F0CB-69FB-E9C4-93B0-4A37792BA774}"/>
                </a:ext>
              </a:extLst>
            </p:cNvPr>
            <p:cNvSpPr/>
            <p:nvPr/>
          </p:nvSpPr>
          <p:spPr>
            <a:xfrm>
              <a:off x="4219388" y="5723451"/>
              <a:ext cx="615577" cy="62285"/>
            </a:xfrm>
            <a:custGeom>
              <a:avLst/>
              <a:gdLst>
                <a:gd name="connsiteX0" fmla="*/ 0 w 615577"/>
                <a:gd name="connsiteY0" fmla="*/ 19937 h 62285"/>
                <a:gd name="connsiteX1" fmla="*/ 233083 w 615577"/>
                <a:gd name="connsiteY1" fmla="*/ 2008 h 62285"/>
                <a:gd name="connsiteX2" fmla="*/ 412377 w 615577"/>
                <a:gd name="connsiteY2" fmla="*/ 61773 h 62285"/>
                <a:gd name="connsiteX3" fmla="*/ 615577 w 615577"/>
                <a:gd name="connsiteY3" fmla="*/ 25914 h 62285"/>
              </a:gdLst>
              <a:ahLst/>
              <a:cxnLst>
                <a:cxn ang="0">
                  <a:pos x="connsiteX0" y="connsiteY0"/>
                </a:cxn>
                <a:cxn ang="0">
                  <a:pos x="connsiteX1" y="connsiteY1"/>
                </a:cxn>
                <a:cxn ang="0">
                  <a:pos x="connsiteX2" y="connsiteY2"/>
                </a:cxn>
                <a:cxn ang="0">
                  <a:pos x="connsiteX3" y="connsiteY3"/>
                </a:cxn>
              </a:cxnLst>
              <a:rect l="l" t="t" r="r" b="b"/>
              <a:pathLst>
                <a:path w="615577" h="62285">
                  <a:moveTo>
                    <a:pt x="0" y="19937"/>
                  </a:moveTo>
                  <a:cubicBezTo>
                    <a:pt x="82177" y="7486"/>
                    <a:pt x="164354" y="-4965"/>
                    <a:pt x="233083" y="2008"/>
                  </a:cubicBezTo>
                  <a:cubicBezTo>
                    <a:pt x="301812" y="8981"/>
                    <a:pt x="348628" y="57789"/>
                    <a:pt x="412377" y="61773"/>
                  </a:cubicBezTo>
                  <a:cubicBezTo>
                    <a:pt x="476126" y="65757"/>
                    <a:pt x="545851" y="45835"/>
                    <a:pt x="615577" y="25914"/>
                  </a:cubicBezTo>
                </a:path>
              </a:pathLst>
            </a:custGeom>
            <a:noFill/>
            <a:ln>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7" name="フリーフォーム 166">
              <a:extLst>
                <a:ext uri="{FF2B5EF4-FFF2-40B4-BE49-F238E27FC236}">
                  <a16:creationId xmlns:a16="http://schemas.microsoft.com/office/drawing/2014/main" id="{A22053E6-C900-B163-1627-3AD6F0F35363}"/>
                </a:ext>
              </a:extLst>
            </p:cNvPr>
            <p:cNvSpPr/>
            <p:nvPr/>
          </p:nvSpPr>
          <p:spPr>
            <a:xfrm>
              <a:off x="4398037" y="5563421"/>
              <a:ext cx="1171522" cy="999235"/>
            </a:xfrm>
            <a:custGeom>
              <a:avLst/>
              <a:gdLst>
                <a:gd name="connsiteX0" fmla="*/ 24551 w 1171522"/>
                <a:gd name="connsiteY0" fmla="*/ 245708 h 999235"/>
                <a:gd name="connsiteX1" fmla="*/ 753681 w 1171522"/>
                <a:gd name="connsiteY1" fmla="*/ 78367 h 999235"/>
                <a:gd name="connsiteX2" fmla="*/ 658057 w 1171522"/>
                <a:gd name="connsiteY2" fmla="*/ 173991 h 999235"/>
                <a:gd name="connsiteX3" fmla="*/ 909069 w 1171522"/>
                <a:gd name="connsiteY3" fmla="*/ 673 h 999235"/>
                <a:gd name="connsiteX4" fmla="*/ 921022 w 1171522"/>
                <a:gd name="connsiteY4" fmla="*/ 120203 h 999235"/>
                <a:gd name="connsiteX5" fmla="*/ 1100316 w 1171522"/>
                <a:gd name="connsiteY5" fmla="*/ 275591 h 999235"/>
                <a:gd name="connsiteX6" fmla="*/ 1022622 w 1171522"/>
                <a:gd name="connsiteY6" fmla="*/ 508673 h 999235"/>
                <a:gd name="connsiteX7" fmla="*/ 1160081 w 1171522"/>
                <a:gd name="connsiteY7" fmla="*/ 622226 h 999235"/>
                <a:gd name="connsiteX8" fmla="*/ 670010 w 1171522"/>
                <a:gd name="connsiteY8" fmla="*/ 944955 h 999235"/>
                <a:gd name="connsiteX9" fmla="*/ 801492 w 1171522"/>
                <a:gd name="connsiteY9" fmla="*/ 980814 h 999235"/>
                <a:gd name="connsiteX10" fmla="*/ 185916 w 1171522"/>
                <a:gd name="connsiteY10" fmla="*/ 753708 h 999235"/>
                <a:gd name="connsiteX11" fmla="*/ 598292 w 1171522"/>
                <a:gd name="connsiteY11" fmla="*/ 837379 h 999235"/>
                <a:gd name="connsiteX12" fmla="*/ 287516 w 1171522"/>
                <a:gd name="connsiteY12" fmla="*/ 640155 h 999235"/>
                <a:gd name="connsiteX13" fmla="*/ 478763 w 1171522"/>
                <a:gd name="connsiteY13" fmla="*/ 538555 h 999235"/>
                <a:gd name="connsiteX14" fmla="*/ 191892 w 1171522"/>
                <a:gd name="connsiteY14" fmla="*/ 371214 h 999235"/>
                <a:gd name="connsiteX15" fmla="*/ 472787 w 1171522"/>
                <a:gd name="connsiteY15" fmla="*/ 287544 h 999235"/>
                <a:gd name="connsiteX16" fmla="*/ 197869 w 1171522"/>
                <a:gd name="connsiteY16" fmla="*/ 281567 h 999235"/>
                <a:gd name="connsiteX17" fmla="*/ 24551 w 1171522"/>
                <a:gd name="connsiteY17" fmla="*/ 245708 h 999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71522" h="999235">
                  <a:moveTo>
                    <a:pt x="24551" y="245708"/>
                  </a:moveTo>
                  <a:cubicBezTo>
                    <a:pt x="117186" y="211841"/>
                    <a:pt x="648097" y="90320"/>
                    <a:pt x="753681" y="78367"/>
                  </a:cubicBezTo>
                  <a:cubicBezTo>
                    <a:pt x="859265" y="66414"/>
                    <a:pt x="632159" y="186940"/>
                    <a:pt x="658057" y="173991"/>
                  </a:cubicBezTo>
                  <a:cubicBezTo>
                    <a:pt x="683955" y="161042"/>
                    <a:pt x="865242" y="9638"/>
                    <a:pt x="909069" y="673"/>
                  </a:cubicBezTo>
                  <a:cubicBezTo>
                    <a:pt x="952897" y="-8292"/>
                    <a:pt x="889147" y="74383"/>
                    <a:pt x="921022" y="120203"/>
                  </a:cubicBezTo>
                  <a:cubicBezTo>
                    <a:pt x="952897" y="166023"/>
                    <a:pt x="1083383" y="210846"/>
                    <a:pt x="1100316" y="275591"/>
                  </a:cubicBezTo>
                  <a:cubicBezTo>
                    <a:pt x="1117249" y="340336"/>
                    <a:pt x="1012661" y="450901"/>
                    <a:pt x="1022622" y="508673"/>
                  </a:cubicBezTo>
                  <a:cubicBezTo>
                    <a:pt x="1032583" y="566445"/>
                    <a:pt x="1218850" y="549512"/>
                    <a:pt x="1160081" y="622226"/>
                  </a:cubicBezTo>
                  <a:cubicBezTo>
                    <a:pt x="1101312" y="694940"/>
                    <a:pt x="729775" y="885190"/>
                    <a:pt x="670010" y="944955"/>
                  </a:cubicBezTo>
                  <a:cubicBezTo>
                    <a:pt x="610245" y="1004720"/>
                    <a:pt x="882174" y="1012688"/>
                    <a:pt x="801492" y="980814"/>
                  </a:cubicBezTo>
                  <a:cubicBezTo>
                    <a:pt x="720810" y="948940"/>
                    <a:pt x="219783" y="777614"/>
                    <a:pt x="185916" y="753708"/>
                  </a:cubicBezTo>
                  <a:cubicBezTo>
                    <a:pt x="152049" y="729802"/>
                    <a:pt x="581359" y="856305"/>
                    <a:pt x="598292" y="837379"/>
                  </a:cubicBezTo>
                  <a:cubicBezTo>
                    <a:pt x="615225" y="818453"/>
                    <a:pt x="307438" y="689959"/>
                    <a:pt x="287516" y="640155"/>
                  </a:cubicBezTo>
                  <a:cubicBezTo>
                    <a:pt x="267595" y="590351"/>
                    <a:pt x="494700" y="583379"/>
                    <a:pt x="478763" y="538555"/>
                  </a:cubicBezTo>
                  <a:cubicBezTo>
                    <a:pt x="462826" y="493732"/>
                    <a:pt x="192888" y="413049"/>
                    <a:pt x="191892" y="371214"/>
                  </a:cubicBezTo>
                  <a:cubicBezTo>
                    <a:pt x="190896" y="329379"/>
                    <a:pt x="471791" y="302485"/>
                    <a:pt x="472787" y="287544"/>
                  </a:cubicBezTo>
                  <a:cubicBezTo>
                    <a:pt x="473783" y="272603"/>
                    <a:pt x="269587" y="286547"/>
                    <a:pt x="197869" y="281567"/>
                  </a:cubicBezTo>
                  <a:cubicBezTo>
                    <a:pt x="126151" y="276587"/>
                    <a:pt x="-68084" y="279575"/>
                    <a:pt x="24551" y="245708"/>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8" name="フリーフォーム 167">
              <a:extLst>
                <a:ext uri="{FF2B5EF4-FFF2-40B4-BE49-F238E27FC236}">
                  <a16:creationId xmlns:a16="http://schemas.microsoft.com/office/drawing/2014/main" id="{5F0824E1-FA49-C1EE-B75A-637417F8C2EA}"/>
                </a:ext>
              </a:extLst>
            </p:cNvPr>
            <p:cNvSpPr/>
            <p:nvPr/>
          </p:nvSpPr>
          <p:spPr>
            <a:xfrm>
              <a:off x="4409068" y="5679451"/>
              <a:ext cx="908225" cy="792066"/>
            </a:xfrm>
            <a:custGeom>
              <a:avLst/>
              <a:gdLst>
                <a:gd name="connsiteX0" fmla="*/ 43403 w 908225"/>
                <a:gd name="connsiteY0" fmla="*/ 4173 h 792066"/>
                <a:gd name="connsiteX1" fmla="*/ 664956 w 908225"/>
                <a:gd name="connsiteY1" fmla="*/ 243231 h 792066"/>
                <a:gd name="connsiteX2" fmla="*/ 658979 w 908225"/>
                <a:gd name="connsiteY2" fmla="*/ 452408 h 792066"/>
                <a:gd name="connsiteX3" fmla="*/ 892061 w 908225"/>
                <a:gd name="connsiteY3" fmla="*/ 787090 h 792066"/>
                <a:gd name="connsiteX4" fmla="*/ 145003 w 908225"/>
                <a:gd name="connsiteY4" fmla="*/ 637678 h 792066"/>
                <a:gd name="connsiteX5" fmla="*/ 174885 w 908225"/>
                <a:gd name="connsiteY5" fmla="*/ 428502 h 792066"/>
                <a:gd name="connsiteX6" fmla="*/ 91214 w 908225"/>
                <a:gd name="connsiteY6" fmla="*/ 195420 h 792066"/>
                <a:gd name="connsiteX7" fmla="*/ 378085 w 908225"/>
                <a:gd name="connsiteY7" fmla="*/ 308973 h 792066"/>
                <a:gd name="connsiteX8" fmla="*/ 85238 w 908225"/>
                <a:gd name="connsiteY8" fmla="*/ 105773 h 792066"/>
                <a:gd name="connsiteX9" fmla="*/ 43403 w 908225"/>
                <a:gd name="connsiteY9" fmla="*/ 4173 h 792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8225" h="792066">
                  <a:moveTo>
                    <a:pt x="43403" y="4173"/>
                  </a:moveTo>
                  <a:cubicBezTo>
                    <a:pt x="140023" y="27083"/>
                    <a:pt x="562360" y="168525"/>
                    <a:pt x="664956" y="243231"/>
                  </a:cubicBezTo>
                  <a:cubicBezTo>
                    <a:pt x="767552" y="317937"/>
                    <a:pt x="621128" y="361765"/>
                    <a:pt x="658979" y="452408"/>
                  </a:cubicBezTo>
                  <a:cubicBezTo>
                    <a:pt x="696830" y="543051"/>
                    <a:pt x="977724" y="756212"/>
                    <a:pt x="892061" y="787090"/>
                  </a:cubicBezTo>
                  <a:cubicBezTo>
                    <a:pt x="806398" y="817968"/>
                    <a:pt x="264532" y="697443"/>
                    <a:pt x="145003" y="637678"/>
                  </a:cubicBezTo>
                  <a:cubicBezTo>
                    <a:pt x="25474" y="577913"/>
                    <a:pt x="183850" y="502212"/>
                    <a:pt x="174885" y="428502"/>
                  </a:cubicBezTo>
                  <a:cubicBezTo>
                    <a:pt x="165920" y="354792"/>
                    <a:pt x="57347" y="215342"/>
                    <a:pt x="91214" y="195420"/>
                  </a:cubicBezTo>
                  <a:cubicBezTo>
                    <a:pt x="125081" y="175499"/>
                    <a:pt x="379081" y="323914"/>
                    <a:pt x="378085" y="308973"/>
                  </a:cubicBezTo>
                  <a:cubicBezTo>
                    <a:pt x="377089" y="294032"/>
                    <a:pt x="136038" y="153585"/>
                    <a:pt x="85238" y="105773"/>
                  </a:cubicBezTo>
                  <a:cubicBezTo>
                    <a:pt x="34438" y="57961"/>
                    <a:pt x="-53217" y="-18737"/>
                    <a:pt x="43403" y="4173"/>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9" name="フリーフォーム 168">
              <a:extLst>
                <a:ext uri="{FF2B5EF4-FFF2-40B4-BE49-F238E27FC236}">
                  <a16:creationId xmlns:a16="http://schemas.microsoft.com/office/drawing/2014/main" id="{3C2AB04A-4B01-2E3D-C707-399F4512F028}"/>
                </a:ext>
              </a:extLst>
            </p:cNvPr>
            <p:cNvSpPr/>
            <p:nvPr/>
          </p:nvSpPr>
          <p:spPr>
            <a:xfrm>
              <a:off x="4362816" y="9354303"/>
              <a:ext cx="441791" cy="1920097"/>
            </a:xfrm>
            <a:custGeom>
              <a:avLst/>
              <a:gdLst>
                <a:gd name="connsiteX0" fmla="*/ 125513 w 441791"/>
                <a:gd name="connsiteY0" fmla="*/ 58638 h 1920097"/>
                <a:gd name="connsiteX1" fmla="*/ 77702 w 441791"/>
                <a:gd name="connsiteY1" fmla="*/ 1056709 h 1920097"/>
                <a:gd name="connsiteX2" fmla="*/ 119537 w 441791"/>
                <a:gd name="connsiteY2" fmla="*/ 877415 h 1920097"/>
                <a:gd name="connsiteX3" fmla="*/ 101608 w 441791"/>
                <a:gd name="connsiteY3" fmla="*/ 1313697 h 1920097"/>
                <a:gd name="connsiteX4" fmla="*/ 8 w 441791"/>
                <a:gd name="connsiteY4" fmla="*/ 1666309 h 1920097"/>
                <a:gd name="connsiteX5" fmla="*/ 107584 w 441791"/>
                <a:gd name="connsiteY5" fmla="*/ 1463109 h 1920097"/>
                <a:gd name="connsiteX6" fmla="*/ 268949 w 441791"/>
                <a:gd name="connsiteY6" fmla="*/ 1732050 h 1920097"/>
                <a:gd name="connsiteX7" fmla="*/ 352619 w 441791"/>
                <a:gd name="connsiteY7" fmla="*/ 1636426 h 1920097"/>
                <a:gd name="connsiteX8" fmla="*/ 376525 w 441791"/>
                <a:gd name="connsiteY8" fmla="*/ 1839626 h 1920097"/>
                <a:gd name="connsiteX9" fmla="*/ 406408 w 441791"/>
                <a:gd name="connsiteY9" fmla="*/ 88521 h 1920097"/>
                <a:gd name="connsiteX10" fmla="*/ 436290 w 441791"/>
                <a:gd name="connsiteY10" fmla="*/ 757885 h 1920097"/>
                <a:gd name="connsiteX11" fmla="*/ 286878 w 441791"/>
                <a:gd name="connsiteY11" fmla="*/ 4850 h 1920097"/>
                <a:gd name="connsiteX12" fmla="*/ 334690 w 441791"/>
                <a:gd name="connsiteY12" fmla="*/ 417226 h 1920097"/>
                <a:gd name="connsiteX13" fmla="*/ 125513 w 441791"/>
                <a:gd name="connsiteY13" fmla="*/ 58638 h 1920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41791" h="1920097">
                  <a:moveTo>
                    <a:pt x="125513" y="58638"/>
                  </a:moveTo>
                  <a:cubicBezTo>
                    <a:pt x="82682" y="165218"/>
                    <a:pt x="78698" y="920246"/>
                    <a:pt x="77702" y="1056709"/>
                  </a:cubicBezTo>
                  <a:cubicBezTo>
                    <a:pt x="76706" y="1193172"/>
                    <a:pt x="115553" y="834584"/>
                    <a:pt x="119537" y="877415"/>
                  </a:cubicBezTo>
                  <a:cubicBezTo>
                    <a:pt x="123521" y="920246"/>
                    <a:pt x="121529" y="1182215"/>
                    <a:pt x="101608" y="1313697"/>
                  </a:cubicBezTo>
                  <a:cubicBezTo>
                    <a:pt x="81687" y="1445179"/>
                    <a:pt x="-988" y="1641407"/>
                    <a:pt x="8" y="1666309"/>
                  </a:cubicBezTo>
                  <a:cubicBezTo>
                    <a:pt x="1004" y="1691211"/>
                    <a:pt x="62761" y="1452152"/>
                    <a:pt x="107584" y="1463109"/>
                  </a:cubicBezTo>
                  <a:cubicBezTo>
                    <a:pt x="152407" y="1474066"/>
                    <a:pt x="228110" y="1703164"/>
                    <a:pt x="268949" y="1732050"/>
                  </a:cubicBezTo>
                  <a:cubicBezTo>
                    <a:pt x="309788" y="1760936"/>
                    <a:pt x="334690" y="1618497"/>
                    <a:pt x="352619" y="1636426"/>
                  </a:cubicBezTo>
                  <a:cubicBezTo>
                    <a:pt x="370548" y="1654355"/>
                    <a:pt x="367560" y="2097610"/>
                    <a:pt x="376525" y="1839626"/>
                  </a:cubicBezTo>
                  <a:cubicBezTo>
                    <a:pt x="385490" y="1581642"/>
                    <a:pt x="396447" y="268811"/>
                    <a:pt x="406408" y="88521"/>
                  </a:cubicBezTo>
                  <a:cubicBezTo>
                    <a:pt x="416369" y="-91769"/>
                    <a:pt x="456212" y="771830"/>
                    <a:pt x="436290" y="757885"/>
                  </a:cubicBezTo>
                  <a:cubicBezTo>
                    <a:pt x="416368" y="743940"/>
                    <a:pt x="303811" y="61627"/>
                    <a:pt x="286878" y="4850"/>
                  </a:cubicBezTo>
                  <a:cubicBezTo>
                    <a:pt x="269945" y="-51927"/>
                    <a:pt x="357600" y="408261"/>
                    <a:pt x="334690" y="417226"/>
                  </a:cubicBezTo>
                  <a:cubicBezTo>
                    <a:pt x="311780" y="426191"/>
                    <a:pt x="168344" y="-47942"/>
                    <a:pt x="125513" y="58638"/>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0" name="フリーフォーム 169">
              <a:extLst>
                <a:ext uri="{FF2B5EF4-FFF2-40B4-BE49-F238E27FC236}">
                  <a16:creationId xmlns:a16="http://schemas.microsoft.com/office/drawing/2014/main" id="{0EBE6353-7CD6-D8D2-9BC6-B573143AE80E}"/>
                </a:ext>
              </a:extLst>
            </p:cNvPr>
            <p:cNvSpPr/>
            <p:nvPr/>
          </p:nvSpPr>
          <p:spPr>
            <a:xfrm>
              <a:off x="4287955" y="9332992"/>
              <a:ext cx="567497" cy="1909126"/>
            </a:xfrm>
            <a:custGeom>
              <a:avLst/>
              <a:gdLst>
                <a:gd name="connsiteX0" fmla="*/ 182445 w 567497"/>
                <a:gd name="connsiteY0" fmla="*/ 139714 h 1909126"/>
                <a:gd name="connsiteX1" fmla="*/ 164516 w 567497"/>
                <a:gd name="connsiteY1" fmla="*/ 904702 h 1909126"/>
                <a:gd name="connsiteX2" fmla="*/ 146586 w 567497"/>
                <a:gd name="connsiteY2" fmla="*/ 1281220 h 1909126"/>
                <a:gd name="connsiteX3" fmla="*/ 206351 w 567497"/>
                <a:gd name="connsiteY3" fmla="*/ 1227432 h 1909126"/>
                <a:gd name="connsiteX4" fmla="*/ 3151 w 567497"/>
                <a:gd name="connsiteY4" fmla="*/ 1735432 h 1909126"/>
                <a:gd name="connsiteX5" fmla="*/ 104751 w 567497"/>
                <a:gd name="connsiteY5" fmla="*/ 1735432 h 1909126"/>
                <a:gd name="connsiteX6" fmla="*/ 391621 w 567497"/>
                <a:gd name="connsiteY6" fmla="*/ 1908749 h 1909126"/>
                <a:gd name="connsiteX7" fmla="*/ 481269 w 567497"/>
                <a:gd name="connsiteY7" fmla="*/ 1681643 h 1909126"/>
                <a:gd name="connsiteX8" fmla="*/ 511151 w 567497"/>
                <a:gd name="connsiteY8" fmla="*/ 1753361 h 1909126"/>
                <a:gd name="connsiteX9" fmla="*/ 564939 w 567497"/>
                <a:gd name="connsiteY9" fmla="*/ 133737 h 1909126"/>
                <a:gd name="connsiteX10" fmla="*/ 421504 w 567497"/>
                <a:gd name="connsiteY10" fmla="*/ 641737 h 1909126"/>
                <a:gd name="connsiteX11" fmla="*/ 367716 w 567497"/>
                <a:gd name="connsiteY11" fmla="*/ 205455 h 1909126"/>
                <a:gd name="connsiteX12" fmla="*/ 343810 w 567497"/>
                <a:gd name="connsiteY12" fmla="*/ 462443 h 1909126"/>
                <a:gd name="connsiteX13" fmla="*/ 343810 w 567497"/>
                <a:gd name="connsiteY13" fmla="*/ 50067 h 1909126"/>
                <a:gd name="connsiteX14" fmla="*/ 158539 w 567497"/>
                <a:gd name="connsiteY14" fmla="*/ 26161 h 1909126"/>
                <a:gd name="connsiteX15" fmla="*/ 331857 w 567497"/>
                <a:gd name="connsiteY15" fmla="*/ 223384 h 1909126"/>
                <a:gd name="connsiteX16" fmla="*/ 182445 w 567497"/>
                <a:gd name="connsiteY16" fmla="*/ 139714 h 1909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67497" h="1909126">
                  <a:moveTo>
                    <a:pt x="182445" y="139714"/>
                  </a:moveTo>
                  <a:cubicBezTo>
                    <a:pt x="154555" y="253267"/>
                    <a:pt x="170492" y="714451"/>
                    <a:pt x="164516" y="904702"/>
                  </a:cubicBezTo>
                  <a:cubicBezTo>
                    <a:pt x="158540" y="1094953"/>
                    <a:pt x="139613" y="1227432"/>
                    <a:pt x="146586" y="1281220"/>
                  </a:cubicBezTo>
                  <a:cubicBezTo>
                    <a:pt x="153558" y="1335008"/>
                    <a:pt x="230257" y="1151730"/>
                    <a:pt x="206351" y="1227432"/>
                  </a:cubicBezTo>
                  <a:cubicBezTo>
                    <a:pt x="182445" y="1303134"/>
                    <a:pt x="20084" y="1650765"/>
                    <a:pt x="3151" y="1735432"/>
                  </a:cubicBezTo>
                  <a:cubicBezTo>
                    <a:pt x="-13782" y="1820099"/>
                    <a:pt x="40006" y="1706546"/>
                    <a:pt x="104751" y="1735432"/>
                  </a:cubicBezTo>
                  <a:cubicBezTo>
                    <a:pt x="169496" y="1764318"/>
                    <a:pt x="328868" y="1917714"/>
                    <a:pt x="391621" y="1908749"/>
                  </a:cubicBezTo>
                  <a:cubicBezTo>
                    <a:pt x="454374" y="1899784"/>
                    <a:pt x="461347" y="1707541"/>
                    <a:pt x="481269" y="1681643"/>
                  </a:cubicBezTo>
                  <a:cubicBezTo>
                    <a:pt x="501191" y="1655745"/>
                    <a:pt x="497206" y="2011345"/>
                    <a:pt x="511151" y="1753361"/>
                  </a:cubicBezTo>
                  <a:cubicBezTo>
                    <a:pt x="525096" y="1495377"/>
                    <a:pt x="579880" y="319008"/>
                    <a:pt x="564939" y="133737"/>
                  </a:cubicBezTo>
                  <a:cubicBezTo>
                    <a:pt x="549998" y="-51534"/>
                    <a:pt x="454374" y="629784"/>
                    <a:pt x="421504" y="641737"/>
                  </a:cubicBezTo>
                  <a:cubicBezTo>
                    <a:pt x="388634" y="653690"/>
                    <a:pt x="380665" y="235337"/>
                    <a:pt x="367716" y="205455"/>
                  </a:cubicBezTo>
                  <a:cubicBezTo>
                    <a:pt x="354767" y="175573"/>
                    <a:pt x="347794" y="488341"/>
                    <a:pt x="343810" y="462443"/>
                  </a:cubicBezTo>
                  <a:cubicBezTo>
                    <a:pt x="339826" y="436545"/>
                    <a:pt x="374689" y="122781"/>
                    <a:pt x="343810" y="50067"/>
                  </a:cubicBezTo>
                  <a:cubicBezTo>
                    <a:pt x="312931" y="-22647"/>
                    <a:pt x="160531" y="-2725"/>
                    <a:pt x="158539" y="26161"/>
                  </a:cubicBezTo>
                  <a:cubicBezTo>
                    <a:pt x="156547" y="55047"/>
                    <a:pt x="323888" y="206451"/>
                    <a:pt x="331857" y="223384"/>
                  </a:cubicBezTo>
                  <a:cubicBezTo>
                    <a:pt x="339826" y="240317"/>
                    <a:pt x="210335" y="26161"/>
                    <a:pt x="182445" y="139714"/>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1" name="フリーフォーム 170">
              <a:extLst>
                <a:ext uri="{FF2B5EF4-FFF2-40B4-BE49-F238E27FC236}">
                  <a16:creationId xmlns:a16="http://schemas.microsoft.com/office/drawing/2014/main" id="{559FE859-1A4C-C26B-8E64-3010F818ACD7}"/>
                </a:ext>
              </a:extLst>
            </p:cNvPr>
            <p:cNvSpPr/>
            <p:nvPr/>
          </p:nvSpPr>
          <p:spPr>
            <a:xfrm>
              <a:off x="5355647" y="9282597"/>
              <a:ext cx="490285" cy="1840762"/>
            </a:xfrm>
            <a:custGeom>
              <a:avLst/>
              <a:gdLst>
                <a:gd name="connsiteX0" fmla="*/ 238329 w 490285"/>
                <a:gd name="connsiteY0" fmla="*/ 202062 h 1840762"/>
                <a:gd name="connsiteX1" fmla="*/ 220400 w 490285"/>
                <a:gd name="connsiteY1" fmla="*/ 273779 h 1840762"/>
                <a:gd name="connsiteX2" fmla="*/ 100871 w 490285"/>
                <a:gd name="connsiteY2" fmla="*/ 1612509 h 1840762"/>
                <a:gd name="connsiteX3" fmla="*/ 118800 w 490285"/>
                <a:gd name="connsiteY3" fmla="*/ 1564697 h 1840762"/>
                <a:gd name="connsiteX4" fmla="*/ 142706 w 490285"/>
                <a:gd name="connsiteY4" fmla="*/ 1827662 h 1840762"/>
                <a:gd name="connsiteX5" fmla="*/ 11224 w 490285"/>
                <a:gd name="connsiteY5" fmla="*/ 1803756 h 1840762"/>
                <a:gd name="connsiteX6" fmla="*/ 477388 w 490285"/>
                <a:gd name="connsiteY6" fmla="*/ 1827662 h 1840762"/>
                <a:gd name="connsiteX7" fmla="*/ 369812 w 490285"/>
                <a:gd name="connsiteY7" fmla="*/ 1654344 h 1840762"/>
                <a:gd name="connsiteX8" fmla="*/ 477388 w 490285"/>
                <a:gd name="connsiteY8" fmla="*/ 1056697 h 1840762"/>
                <a:gd name="connsiteX9" fmla="*/ 411647 w 490285"/>
                <a:gd name="connsiteY9" fmla="*/ 1104509 h 1840762"/>
                <a:gd name="connsiteX10" fmla="*/ 423600 w 490285"/>
                <a:gd name="connsiteY10" fmla="*/ 4838 h 1840762"/>
                <a:gd name="connsiteX11" fmla="*/ 327977 w 490285"/>
                <a:gd name="connsiteY11" fmla="*/ 686156 h 1840762"/>
                <a:gd name="connsiteX12" fmla="*/ 322000 w 490285"/>
                <a:gd name="connsiteY12" fmla="*/ 273779 h 1840762"/>
                <a:gd name="connsiteX13" fmla="*/ 238329 w 490285"/>
                <a:gd name="connsiteY13" fmla="*/ 202062 h 18407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0285" h="1840762">
                  <a:moveTo>
                    <a:pt x="238329" y="202062"/>
                  </a:moveTo>
                  <a:cubicBezTo>
                    <a:pt x="221396" y="202062"/>
                    <a:pt x="243310" y="38704"/>
                    <a:pt x="220400" y="273779"/>
                  </a:cubicBezTo>
                  <a:cubicBezTo>
                    <a:pt x="197490" y="508854"/>
                    <a:pt x="117804" y="1397356"/>
                    <a:pt x="100871" y="1612509"/>
                  </a:cubicBezTo>
                  <a:cubicBezTo>
                    <a:pt x="83938" y="1827662"/>
                    <a:pt x="111827" y="1528838"/>
                    <a:pt x="118800" y="1564697"/>
                  </a:cubicBezTo>
                  <a:cubicBezTo>
                    <a:pt x="125772" y="1600556"/>
                    <a:pt x="160635" y="1787819"/>
                    <a:pt x="142706" y="1827662"/>
                  </a:cubicBezTo>
                  <a:cubicBezTo>
                    <a:pt x="124777" y="1867505"/>
                    <a:pt x="-44556" y="1803756"/>
                    <a:pt x="11224" y="1803756"/>
                  </a:cubicBezTo>
                  <a:cubicBezTo>
                    <a:pt x="67004" y="1803756"/>
                    <a:pt x="417623" y="1852564"/>
                    <a:pt x="477388" y="1827662"/>
                  </a:cubicBezTo>
                  <a:cubicBezTo>
                    <a:pt x="537153" y="1802760"/>
                    <a:pt x="369812" y="1782838"/>
                    <a:pt x="369812" y="1654344"/>
                  </a:cubicBezTo>
                  <a:cubicBezTo>
                    <a:pt x="369812" y="1525850"/>
                    <a:pt x="470416" y="1148336"/>
                    <a:pt x="477388" y="1056697"/>
                  </a:cubicBezTo>
                  <a:cubicBezTo>
                    <a:pt x="484361" y="965058"/>
                    <a:pt x="420612" y="1279819"/>
                    <a:pt x="411647" y="1104509"/>
                  </a:cubicBezTo>
                  <a:cubicBezTo>
                    <a:pt x="402682" y="929199"/>
                    <a:pt x="437545" y="74563"/>
                    <a:pt x="423600" y="4838"/>
                  </a:cubicBezTo>
                  <a:cubicBezTo>
                    <a:pt x="409655" y="-64887"/>
                    <a:pt x="344910" y="641333"/>
                    <a:pt x="327977" y="686156"/>
                  </a:cubicBezTo>
                  <a:cubicBezTo>
                    <a:pt x="311044" y="730979"/>
                    <a:pt x="340926" y="350477"/>
                    <a:pt x="322000" y="273779"/>
                  </a:cubicBezTo>
                  <a:cubicBezTo>
                    <a:pt x="303074" y="197081"/>
                    <a:pt x="255262" y="202062"/>
                    <a:pt x="238329" y="202062"/>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2" name="フリーフォーム 171">
              <a:extLst>
                <a:ext uri="{FF2B5EF4-FFF2-40B4-BE49-F238E27FC236}">
                  <a16:creationId xmlns:a16="http://schemas.microsoft.com/office/drawing/2014/main" id="{6B10DCC5-748E-AB60-290D-BE4A0C8EC886}"/>
                </a:ext>
              </a:extLst>
            </p:cNvPr>
            <p:cNvSpPr/>
            <p:nvPr/>
          </p:nvSpPr>
          <p:spPr>
            <a:xfrm>
              <a:off x="4625540" y="9661634"/>
              <a:ext cx="77961" cy="1384486"/>
            </a:xfrm>
            <a:custGeom>
              <a:avLst/>
              <a:gdLst>
                <a:gd name="connsiteX0" fmla="*/ 12201 w 77961"/>
                <a:gd name="connsiteY0" fmla="*/ 38178 h 1384486"/>
                <a:gd name="connsiteX1" fmla="*/ 248 w 77961"/>
                <a:gd name="connsiteY1" fmla="*/ 139778 h 1384486"/>
                <a:gd name="connsiteX2" fmla="*/ 6225 w 77961"/>
                <a:gd name="connsiteY2" fmla="*/ 1317142 h 1384486"/>
                <a:gd name="connsiteX3" fmla="*/ 30131 w 77961"/>
                <a:gd name="connsiteY3" fmla="*/ 1137848 h 1384486"/>
                <a:gd name="connsiteX4" fmla="*/ 77942 w 77961"/>
                <a:gd name="connsiteY4" fmla="*/ 283213 h 1384486"/>
                <a:gd name="connsiteX5" fmla="*/ 12201 w 77961"/>
                <a:gd name="connsiteY5" fmla="*/ 38178 h 1384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961" h="1384486">
                  <a:moveTo>
                    <a:pt x="12201" y="38178"/>
                  </a:moveTo>
                  <a:cubicBezTo>
                    <a:pt x="-748" y="14272"/>
                    <a:pt x="1244" y="-73383"/>
                    <a:pt x="248" y="139778"/>
                  </a:cubicBezTo>
                  <a:cubicBezTo>
                    <a:pt x="-748" y="352939"/>
                    <a:pt x="1245" y="1150797"/>
                    <a:pt x="6225" y="1317142"/>
                  </a:cubicBezTo>
                  <a:cubicBezTo>
                    <a:pt x="11205" y="1483487"/>
                    <a:pt x="18178" y="1310169"/>
                    <a:pt x="30131" y="1137848"/>
                  </a:cubicBezTo>
                  <a:cubicBezTo>
                    <a:pt x="42084" y="965527"/>
                    <a:pt x="78938" y="471472"/>
                    <a:pt x="77942" y="283213"/>
                  </a:cubicBezTo>
                  <a:cubicBezTo>
                    <a:pt x="76946" y="94954"/>
                    <a:pt x="25150" y="62084"/>
                    <a:pt x="12201" y="38178"/>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3" name="フリーフォーム 172">
              <a:extLst>
                <a:ext uri="{FF2B5EF4-FFF2-40B4-BE49-F238E27FC236}">
                  <a16:creationId xmlns:a16="http://schemas.microsoft.com/office/drawing/2014/main" id="{D40F29DB-522B-43F4-0D61-58868F59B6AE}"/>
                </a:ext>
              </a:extLst>
            </p:cNvPr>
            <p:cNvSpPr/>
            <p:nvPr/>
          </p:nvSpPr>
          <p:spPr>
            <a:xfrm>
              <a:off x="5551817" y="9551978"/>
              <a:ext cx="162521" cy="1571374"/>
            </a:xfrm>
            <a:custGeom>
              <a:avLst/>
              <a:gdLst>
                <a:gd name="connsiteX0" fmla="*/ 107901 w 162521"/>
                <a:gd name="connsiteY0" fmla="*/ 82093 h 1571374"/>
                <a:gd name="connsiteX1" fmla="*/ 89971 w 162521"/>
                <a:gd name="connsiteY1" fmla="*/ 219551 h 1571374"/>
                <a:gd name="connsiteX2" fmla="*/ 324 w 162521"/>
                <a:gd name="connsiteY2" fmla="*/ 1414846 h 1571374"/>
                <a:gd name="connsiteX3" fmla="*/ 60089 w 162521"/>
                <a:gd name="connsiteY3" fmla="*/ 1295316 h 1571374"/>
                <a:gd name="connsiteX4" fmla="*/ 66065 w 162521"/>
                <a:gd name="connsiteY4" fmla="*/ 1564257 h 1571374"/>
                <a:gd name="connsiteX5" fmla="*/ 161689 w 162521"/>
                <a:gd name="connsiteY5" fmla="*/ 954657 h 1571374"/>
                <a:gd name="connsiteX6" fmla="*/ 113877 w 162521"/>
                <a:gd name="connsiteY6" fmla="*/ 1133951 h 1571374"/>
                <a:gd name="connsiteX7" fmla="*/ 137783 w 162521"/>
                <a:gd name="connsiteY7" fmla="*/ 936728 h 1571374"/>
                <a:gd name="connsiteX8" fmla="*/ 83995 w 162521"/>
                <a:gd name="connsiteY8" fmla="*/ 1133951 h 1571374"/>
                <a:gd name="connsiteX9" fmla="*/ 107901 w 162521"/>
                <a:gd name="connsiteY9" fmla="*/ 82093 h 15713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2521" h="1571374">
                  <a:moveTo>
                    <a:pt x="107901" y="82093"/>
                  </a:moveTo>
                  <a:cubicBezTo>
                    <a:pt x="108897" y="-70307"/>
                    <a:pt x="107900" y="-2574"/>
                    <a:pt x="89971" y="219551"/>
                  </a:cubicBezTo>
                  <a:cubicBezTo>
                    <a:pt x="72042" y="441676"/>
                    <a:pt x="5304" y="1235552"/>
                    <a:pt x="324" y="1414846"/>
                  </a:cubicBezTo>
                  <a:cubicBezTo>
                    <a:pt x="-4656" y="1594140"/>
                    <a:pt x="49132" y="1270414"/>
                    <a:pt x="60089" y="1295316"/>
                  </a:cubicBezTo>
                  <a:cubicBezTo>
                    <a:pt x="71046" y="1320218"/>
                    <a:pt x="49132" y="1621034"/>
                    <a:pt x="66065" y="1564257"/>
                  </a:cubicBezTo>
                  <a:cubicBezTo>
                    <a:pt x="82998" y="1507480"/>
                    <a:pt x="153720" y="1026375"/>
                    <a:pt x="161689" y="954657"/>
                  </a:cubicBezTo>
                  <a:cubicBezTo>
                    <a:pt x="169658" y="882939"/>
                    <a:pt x="117861" y="1136939"/>
                    <a:pt x="113877" y="1133951"/>
                  </a:cubicBezTo>
                  <a:cubicBezTo>
                    <a:pt x="109893" y="1130963"/>
                    <a:pt x="142763" y="936728"/>
                    <a:pt x="137783" y="936728"/>
                  </a:cubicBezTo>
                  <a:cubicBezTo>
                    <a:pt x="132803" y="936728"/>
                    <a:pt x="89971" y="1270414"/>
                    <a:pt x="83995" y="1133951"/>
                  </a:cubicBezTo>
                  <a:cubicBezTo>
                    <a:pt x="78019" y="997488"/>
                    <a:pt x="106905" y="234493"/>
                    <a:pt x="107901" y="82093"/>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4" name="フリーフォーム 173">
              <a:extLst>
                <a:ext uri="{FF2B5EF4-FFF2-40B4-BE49-F238E27FC236}">
                  <a16:creationId xmlns:a16="http://schemas.microsoft.com/office/drawing/2014/main" id="{F7854B2A-3890-0F40-AB9B-75EBB36A06EA}"/>
                </a:ext>
              </a:extLst>
            </p:cNvPr>
            <p:cNvSpPr/>
            <p:nvPr/>
          </p:nvSpPr>
          <p:spPr>
            <a:xfrm>
              <a:off x="3335229" y="11429452"/>
              <a:ext cx="1686716" cy="623993"/>
            </a:xfrm>
            <a:custGeom>
              <a:avLst/>
              <a:gdLst>
                <a:gd name="connsiteX0" fmla="*/ 1210645 w 1686716"/>
                <a:gd name="connsiteY0" fmla="*/ 4902 h 623993"/>
                <a:gd name="connsiteX1" fmla="*/ 1619948 w 1686716"/>
                <a:gd name="connsiteY1" fmla="*/ 361954 h 623993"/>
                <a:gd name="connsiteX2" fmla="*/ 1384817 w 1686716"/>
                <a:gd name="connsiteY2" fmla="*/ 509999 h 623993"/>
                <a:gd name="connsiteX3" fmla="*/ 1672200 w 1686716"/>
                <a:gd name="connsiteY3" fmla="*/ 623211 h 623993"/>
                <a:gd name="connsiteX4" fmla="*/ 836177 w 1686716"/>
                <a:gd name="connsiteY4" fmla="*/ 562251 h 623993"/>
                <a:gd name="connsiteX5" fmla="*/ 148200 w 1686716"/>
                <a:gd name="connsiteY5" fmla="*/ 605794 h 623993"/>
                <a:gd name="connsiteX6" fmla="*/ 688131 w 1686716"/>
                <a:gd name="connsiteY6" fmla="*/ 492582 h 623993"/>
                <a:gd name="connsiteX7" fmla="*/ 154 w 1686716"/>
                <a:gd name="connsiteY7" fmla="*/ 396788 h 623993"/>
                <a:gd name="connsiteX8" fmla="*/ 627171 w 1686716"/>
                <a:gd name="connsiteY8" fmla="*/ 335828 h 623993"/>
                <a:gd name="connsiteX9" fmla="*/ 853594 w 1686716"/>
                <a:gd name="connsiteY9" fmla="*/ 327119 h 623993"/>
                <a:gd name="connsiteX10" fmla="*/ 844885 w 1686716"/>
                <a:gd name="connsiteY10" fmla="*/ 31028 h 623993"/>
                <a:gd name="connsiteX11" fmla="*/ 1219354 w 1686716"/>
                <a:gd name="connsiteY11" fmla="*/ 144239 h 623993"/>
                <a:gd name="connsiteX12" fmla="*/ 1210645 w 1686716"/>
                <a:gd name="connsiteY12" fmla="*/ 4902 h 6239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686716" h="623993">
                  <a:moveTo>
                    <a:pt x="1210645" y="4902"/>
                  </a:moveTo>
                  <a:cubicBezTo>
                    <a:pt x="1277411" y="41188"/>
                    <a:pt x="1590919" y="277771"/>
                    <a:pt x="1619948" y="361954"/>
                  </a:cubicBezTo>
                  <a:cubicBezTo>
                    <a:pt x="1648977" y="446137"/>
                    <a:pt x="1376108" y="466456"/>
                    <a:pt x="1384817" y="509999"/>
                  </a:cubicBezTo>
                  <a:cubicBezTo>
                    <a:pt x="1393526" y="553542"/>
                    <a:pt x="1763640" y="614502"/>
                    <a:pt x="1672200" y="623211"/>
                  </a:cubicBezTo>
                  <a:cubicBezTo>
                    <a:pt x="1580760" y="631920"/>
                    <a:pt x="1090177" y="565154"/>
                    <a:pt x="836177" y="562251"/>
                  </a:cubicBezTo>
                  <a:cubicBezTo>
                    <a:pt x="582177" y="559348"/>
                    <a:pt x="172874" y="617405"/>
                    <a:pt x="148200" y="605794"/>
                  </a:cubicBezTo>
                  <a:cubicBezTo>
                    <a:pt x="123526" y="594183"/>
                    <a:pt x="712805" y="527416"/>
                    <a:pt x="688131" y="492582"/>
                  </a:cubicBezTo>
                  <a:cubicBezTo>
                    <a:pt x="663457" y="457748"/>
                    <a:pt x="10314" y="422914"/>
                    <a:pt x="154" y="396788"/>
                  </a:cubicBezTo>
                  <a:cubicBezTo>
                    <a:pt x="-10006" y="370662"/>
                    <a:pt x="484931" y="347439"/>
                    <a:pt x="627171" y="335828"/>
                  </a:cubicBezTo>
                  <a:cubicBezTo>
                    <a:pt x="769411" y="324217"/>
                    <a:pt x="817308" y="377919"/>
                    <a:pt x="853594" y="327119"/>
                  </a:cubicBezTo>
                  <a:cubicBezTo>
                    <a:pt x="889880" y="276319"/>
                    <a:pt x="783925" y="61508"/>
                    <a:pt x="844885" y="31028"/>
                  </a:cubicBezTo>
                  <a:cubicBezTo>
                    <a:pt x="905845" y="548"/>
                    <a:pt x="1159845" y="142788"/>
                    <a:pt x="1219354" y="144239"/>
                  </a:cubicBezTo>
                  <a:cubicBezTo>
                    <a:pt x="1278863" y="145691"/>
                    <a:pt x="1143879" y="-31384"/>
                    <a:pt x="1210645" y="4902"/>
                  </a:cubicBezTo>
                  <a:close/>
                </a:path>
              </a:pathLst>
            </a:custGeom>
            <a:solidFill>
              <a:schemeClr val="bg1">
                <a:lumMod val="50000"/>
                <a:alpha val="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0" name="フリーフォーム 1039">
              <a:extLst>
                <a:ext uri="{FF2B5EF4-FFF2-40B4-BE49-F238E27FC236}">
                  <a16:creationId xmlns:a16="http://schemas.microsoft.com/office/drawing/2014/main" id="{75C448AF-23E2-8780-87BD-92069ACD353A}"/>
                </a:ext>
              </a:extLst>
            </p:cNvPr>
            <p:cNvSpPr/>
            <p:nvPr/>
          </p:nvSpPr>
          <p:spPr>
            <a:xfrm>
              <a:off x="5381295" y="11503923"/>
              <a:ext cx="1480764" cy="644788"/>
            </a:xfrm>
            <a:custGeom>
              <a:avLst/>
              <a:gdLst>
                <a:gd name="connsiteX0" fmla="*/ 105105 w 1480764"/>
                <a:gd name="connsiteY0" fmla="*/ 100 h 644788"/>
                <a:gd name="connsiteX1" fmla="*/ 854042 w 1480764"/>
                <a:gd name="connsiteY1" fmla="*/ 69768 h 644788"/>
                <a:gd name="connsiteX2" fmla="*/ 810499 w 1480764"/>
                <a:gd name="connsiteY2" fmla="*/ 69768 h 644788"/>
                <a:gd name="connsiteX3" fmla="*/ 1350431 w 1480764"/>
                <a:gd name="connsiteY3" fmla="*/ 409403 h 644788"/>
                <a:gd name="connsiteX4" fmla="*/ 1446225 w 1480764"/>
                <a:gd name="connsiteY4" fmla="*/ 540031 h 644788"/>
                <a:gd name="connsiteX5" fmla="*/ 871459 w 1480764"/>
                <a:gd name="connsiteY5" fmla="*/ 418111 h 644788"/>
                <a:gd name="connsiteX6" fmla="*/ 1106591 w 1480764"/>
                <a:gd name="connsiteY6" fmla="*/ 644534 h 644788"/>
                <a:gd name="connsiteX7" fmla="*/ 322819 w 1480764"/>
                <a:gd name="connsiteY7" fmla="*/ 365860 h 644788"/>
                <a:gd name="connsiteX8" fmla="*/ 61562 w 1480764"/>
                <a:gd name="connsiteY8" fmla="*/ 365860 h 644788"/>
                <a:gd name="connsiteX9" fmla="*/ 26728 w 1480764"/>
                <a:gd name="connsiteY9" fmla="*/ 191688 h 644788"/>
                <a:gd name="connsiteX10" fmla="*/ 602 w 1480764"/>
                <a:gd name="connsiteY10" fmla="*/ 156854 h 644788"/>
                <a:gd name="connsiteX11" fmla="*/ 52854 w 1480764"/>
                <a:gd name="connsiteY11" fmla="*/ 87186 h 644788"/>
                <a:gd name="connsiteX12" fmla="*/ 105105 w 1480764"/>
                <a:gd name="connsiteY12" fmla="*/ 100 h 644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80764" h="644788">
                  <a:moveTo>
                    <a:pt x="105105" y="100"/>
                  </a:moveTo>
                  <a:cubicBezTo>
                    <a:pt x="238636" y="-2803"/>
                    <a:pt x="736476" y="58157"/>
                    <a:pt x="854042" y="69768"/>
                  </a:cubicBezTo>
                  <a:cubicBezTo>
                    <a:pt x="971608" y="81379"/>
                    <a:pt x="727768" y="13162"/>
                    <a:pt x="810499" y="69768"/>
                  </a:cubicBezTo>
                  <a:cubicBezTo>
                    <a:pt x="893230" y="126374"/>
                    <a:pt x="1244477" y="331026"/>
                    <a:pt x="1350431" y="409403"/>
                  </a:cubicBezTo>
                  <a:cubicBezTo>
                    <a:pt x="1456385" y="487780"/>
                    <a:pt x="1526054" y="538580"/>
                    <a:pt x="1446225" y="540031"/>
                  </a:cubicBezTo>
                  <a:cubicBezTo>
                    <a:pt x="1366396" y="541482"/>
                    <a:pt x="928065" y="400694"/>
                    <a:pt x="871459" y="418111"/>
                  </a:cubicBezTo>
                  <a:cubicBezTo>
                    <a:pt x="814853" y="435528"/>
                    <a:pt x="1198031" y="653242"/>
                    <a:pt x="1106591" y="644534"/>
                  </a:cubicBezTo>
                  <a:cubicBezTo>
                    <a:pt x="1015151" y="635826"/>
                    <a:pt x="496991" y="412306"/>
                    <a:pt x="322819" y="365860"/>
                  </a:cubicBezTo>
                  <a:cubicBezTo>
                    <a:pt x="148647" y="319414"/>
                    <a:pt x="110911" y="394889"/>
                    <a:pt x="61562" y="365860"/>
                  </a:cubicBezTo>
                  <a:cubicBezTo>
                    <a:pt x="12213" y="336831"/>
                    <a:pt x="26728" y="191688"/>
                    <a:pt x="26728" y="191688"/>
                  </a:cubicBezTo>
                  <a:cubicBezTo>
                    <a:pt x="16568" y="156854"/>
                    <a:pt x="-3752" y="174271"/>
                    <a:pt x="602" y="156854"/>
                  </a:cubicBezTo>
                  <a:cubicBezTo>
                    <a:pt x="4956" y="139437"/>
                    <a:pt x="41242" y="113312"/>
                    <a:pt x="52854" y="87186"/>
                  </a:cubicBezTo>
                  <a:cubicBezTo>
                    <a:pt x="64465" y="61060"/>
                    <a:pt x="-28426" y="3003"/>
                    <a:pt x="105105" y="100"/>
                  </a:cubicBezTo>
                  <a:close/>
                </a:path>
              </a:pathLst>
            </a:custGeom>
            <a:solidFill>
              <a:schemeClr val="bg1">
                <a:lumMod val="50000"/>
                <a:alpha val="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4" name="フリーフォーム 1043">
              <a:extLst>
                <a:ext uri="{FF2B5EF4-FFF2-40B4-BE49-F238E27FC236}">
                  <a16:creationId xmlns:a16="http://schemas.microsoft.com/office/drawing/2014/main" id="{A3EAE660-2DDF-AFDD-9785-3C47E79CCF2A}"/>
                </a:ext>
              </a:extLst>
            </p:cNvPr>
            <p:cNvSpPr/>
            <p:nvPr/>
          </p:nvSpPr>
          <p:spPr>
            <a:xfrm>
              <a:off x="4431657" y="8656320"/>
              <a:ext cx="70674" cy="444137"/>
            </a:xfrm>
            <a:custGeom>
              <a:avLst/>
              <a:gdLst>
                <a:gd name="connsiteX0" fmla="*/ 70674 w 70674"/>
                <a:gd name="connsiteY0" fmla="*/ 0 h 444137"/>
                <a:gd name="connsiteX1" fmla="*/ 1006 w 70674"/>
                <a:gd name="connsiteY1" fmla="*/ 243840 h 444137"/>
                <a:gd name="connsiteX2" fmla="*/ 35840 w 70674"/>
                <a:gd name="connsiteY2" fmla="*/ 444137 h 444137"/>
              </a:gdLst>
              <a:ahLst/>
              <a:cxnLst>
                <a:cxn ang="0">
                  <a:pos x="connsiteX0" y="connsiteY0"/>
                </a:cxn>
                <a:cxn ang="0">
                  <a:pos x="connsiteX1" y="connsiteY1"/>
                </a:cxn>
                <a:cxn ang="0">
                  <a:pos x="connsiteX2" y="connsiteY2"/>
                </a:cxn>
              </a:cxnLst>
              <a:rect l="l" t="t" r="r" b="b"/>
              <a:pathLst>
                <a:path w="70674" h="444137">
                  <a:moveTo>
                    <a:pt x="70674" y="0"/>
                  </a:moveTo>
                  <a:cubicBezTo>
                    <a:pt x="38743" y="84908"/>
                    <a:pt x="6812" y="169817"/>
                    <a:pt x="1006" y="243840"/>
                  </a:cubicBezTo>
                  <a:cubicBezTo>
                    <a:pt x="-4800" y="317863"/>
                    <a:pt x="15520" y="381000"/>
                    <a:pt x="35840" y="444137"/>
                  </a:cubicBezTo>
                </a:path>
              </a:pathLst>
            </a:custGeom>
            <a:noFill/>
            <a:ln w="635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5" name="フリーフォーム 1044">
              <a:extLst>
                <a:ext uri="{FF2B5EF4-FFF2-40B4-BE49-F238E27FC236}">
                  <a16:creationId xmlns:a16="http://schemas.microsoft.com/office/drawing/2014/main" id="{23D75A6A-208A-59F7-1391-4CF94DF3038B}"/>
                </a:ext>
              </a:extLst>
            </p:cNvPr>
            <p:cNvSpPr/>
            <p:nvPr/>
          </p:nvSpPr>
          <p:spPr>
            <a:xfrm>
              <a:off x="5930537" y="8725989"/>
              <a:ext cx="148046" cy="496388"/>
            </a:xfrm>
            <a:custGeom>
              <a:avLst/>
              <a:gdLst>
                <a:gd name="connsiteX0" fmla="*/ 0 w 148046"/>
                <a:gd name="connsiteY0" fmla="*/ 0 h 496388"/>
                <a:gd name="connsiteX1" fmla="*/ 148046 w 148046"/>
                <a:gd name="connsiteY1" fmla="*/ 496388 h 496388"/>
              </a:gdLst>
              <a:ahLst/>
              <a:cxnLst>
                <a:cxn ang="0">
                  <a:pos x="connsiteX0" y="connsiteY0"/>
                </a:cxn>
                <a:cxn ang="0">
                  <a:pos x="connsiteX1" y="connsiteY1"/>
                </a:cxn>
              </a:cxnLst>
              <a:rect l="l" t="t" r="r" b="b"/>
              <a:pathLst>
                <a:path w="148046" h="496388">
                  <a:moveTo>
                    <a:pt x="0" y="0"/>
                  </a:moveTo>
                  <a:lnTo>
                    <a:pt x="148046" y="496388"/>
                  </a:lnTo>
                </a:path>
              </a:pathLst>
            </a:custGeom>
            <a:noFill/>
            <a:ln w="635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6" name="フリーフォーム 1045">
              <a:extLst>
                <a:ext uri="{FF2B5EF4-FFF2-40B4-BE49-F238E27FC236}">
                  <a16:creationId xmlns:a16="http://schemas.microsoft.com/office/drawing/2014/main" id="{487FF473-1716-4582-2641-403180602F9E}"/>
                </a:ext>
              </a:extLst>
            </p:cNvPr>
            <p:cNvSpPr/>
            <p:nvPr/>
          </p:nvSpPr>
          <p:spPr>
            <a:xfrm>
              <a:off x="4038600" y="8432800"/>
              <a:ext cx="2082800" cy="200877"/>
            </a:xfrm>
            <a:custGeom>
              <a:avLst/>
              <a:gdLst>
                <a:gd name="connsiteX0" fmla="*/ 0 w 2082800"/>
                <a:gd name="connsiteY0" fmla="*/ 0 h 200877"/>
                <a:gd name="connsiteX1" fmla="*/ 1155700 w 2082800"/>
                <a:gd name="connsiteY1" fmla="*/ 190500 h 200877"/>
                <a:gd name="connsiteX2" fmla="*/ 2082800 w 2082800"/>
                <a:gd name="connsiteY2" fmla="*/ 158750 h 200877"/>
              </a:gdLst>
              <a:ahLst/>
              <a:cxnLst>
                <a:cxn ang="0">
                  <a:pos x="connsiteX0" y="connsiteY0"/>
                </a:cxn>
                <a:cxn ang="0">
                  <a:pos x="connsiteX1" y="connsiteY1"/>
                </a:cxn>
                <a:cxn ang="0">
                  <a:pos x="connsiteX2" y="connsiteY2"/>
                </a:cxn>
              </a:cxnLst>
              <a:rect l="l" t="t" r="r" b="b"/>
              <a:pathLst>
                <a:path w="2082800" h="200877">
                  <a:moveTo>
                    <a:pt x="0" y="0"/>
                  </a:moveTo>
                  <a:cubicBezTo>
                    <a:pt x="404283" y="82021"/>
                    <a:pt x="808567" y="164042"/>
                    <a:pt x="1155700" y="190500"/>
                  </a:cubicBezTo>
                  <a:cubicBezTo>
                    <a:pt x="1502833" y="216958"/>
                    <a:pt x="1792816" y="187854"/>
                    <a:pt x="2082800" y="1587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7" name="フリーフォーム 1046">
              <a:extLst>
                <a:ext uri="{FF2B5EF4-FFF2-40B4-BE49-F238E27FC236}">
                  <a16:creationId xmlns:a16="http://schemas.microsoft.com/office/drawing/2014/main" id="{5F08D204-B971-3B87-0032-0C3AD3A97372}"/>
                </a:ext>
              </a:extLst>
            </p:cNvPr>
            <p:cNvSpPr/>
            <p:nvPr/>
          </p:nvSpPr>
          <p:spPr>
            <a:xfrm>
              <a:off x="3903785" y="8405446"/>
              <a:ext cx="1318846" cy="1195754"/>
            </a:xfrm>
            <a:custGeom>
              <a:avLst/>
              <a:gdLst>
                <a:gd name="connsiteX0" fmla="*/ 0 w 1318846"/>
                <a:gd name="connsiteY0" fmla="*/ 0 h 1195754"/>
                <a:gd name="connsiteX1" fmla="*/ 281353 w 1318846"/>
                <a:gd name="connsiteY1" fmla="*/ 334108 h 1195754"/>
                <a:gd name="connsiteX2" fmla="*/ 246184 w 1318846"/>
                <a:gd name="connsiteY2" fmla="*/ 914400 h 1195754"/>
                <a:gd name="connsiteX3" fmla="*/ 492369 w 1318846"/>
                <a:gd name="connsiteY3" fmla="*/ 896816 h 1195754"/>
                <a:gd name="connsiteX4" fmla="*/ 914400 w 1318846"/>
                <a:gd name="connsiteY4" fmla="*/ 896816 h 1195754"/>
                <a:gd name="connsiteX5" fmla="*/ 1318846 w 1318846"/>
                <a:gd name="connsiteY5" fmla="*/ 1195754 h 1195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18846" h="1195754">
                  <a:moveTo>
                    <a:pt x="0" y="0"/>
                  </a:moveTo>
                  <a:cubicBezTo>
                    <a:pt x="120161" y="90854"/>
                    <a:pt x="240322" y="181708"/>
                    <a:pt x="281353" y="334108"/>
                  </a:cubicBezTo>
                  <a:cubicBezTo>
                    <a:pt x="322384" y="486508"/>
                    <a:pt x="211015" y="820615"/>
                    <a:pt x="246184" y="914400"/>
                  </a:cubicBezTo>
                  <a:cubicBezTo>
                    <a:pt x="281353" y="1008185"/>
                    <a:pt x="381000" y="899747"/>
                    <a:pt x="492369" y="896816"/>
                  </a:cubicBezTo>
                  <a:cubicBezTo>
                    <a:pt x="603738" y="893885"/>
                    <a:pt x="776654" y="846993"/>
                    <a:pt x="914400" y="896816"/>
                  </a:cubicBezTo>
                  <a:cubicBezTo>
                    <a:pt x="1052146" y="946639"/>
                    <a:pt x="1185496" y="1071196"/>
                    <a:pt x="1318846" y="119575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8" name="フリーフォーム 1047">
              <a:extLst>
                <a:ext uri="{FF2B5EF4-FFF2-40B4-BE49-F238E27FC236}">
                  <a16:creationId xmlns:a16="http://schemas.microsoft.com/office/drawing/2014/main" id="{90C26DCB-4C5C-1BB7-26B8-111D15F023D3}"/>
                </a:ext>
              </a:extLst>
            </p:cNvPr>
            <p:cNvSpPr/>
            <p:nvPr/>
          </p:nvSpPr>
          <p:spPr>
            <a:xfrm>
              <a:off x="4062046" y="8352692"/>
              <a:ext cx="2287156" cy="1286256"/>
            </a:xfrm>
            <a:custGeom>
              <a:avLst/>
              <a:gdLst>
                <a:gd name="connsiteX0" fmla="*/ 0 w 2287156"/>
                <a:gd name="connsiteY0" fmla="*/ 0 h 1286256"/>
                <a:gd name="connsiteX1" fmla="*/ 1547446 w 2287156"/>
                <a:gd name="connsiteY1" fmla="*/ 193431 h 1286256"/>
                <a:gd name="connsiteX2" fmla="*/ 2092569 w 2287156"/>
                <a:gd name="connsiteY2" fmla="*/ 193431 h 1286256"/>
                <a:gd name="connsiteX3" fmla="*/ 2057400 w 2287156"/>
                <a:gd name="connsiteY3" fmla="*/ 527539 h 1286256"/>
                <a:gd name="connsiteX4" fmla="*/ 2286000 w 2287156"/>
                <a:gd name="connsiteY4" fmla="*/ 1266093 h 1286256"/>
                <a:gd name="connsiteX5" fmla="*/ 2127739 w 2287156"/>
                <a:gd name="connsiteY5" fmla="*/ 1072662 h 1286256"/>
                <a:gd name="connsiteX6" fmla="*/ 1740877 w 2287156"/>
                <a:gd name="connsiteY6" fmla="*/ 1019908 h 1286256"/>
                <a:gd name="connsiteX7" fmla="*/ 1195754 w 2287156"/>
                <a:gd name="connsiteY7" fmla="*/ 1230923 h 1286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87156" h="1286256">
                  <a:moveTo>
                    <a:pt x="0" y="0"/>
                  </a:moveTo>
                  <a:lnTo>
                    <a:pt x="1547446" y="193431"/>
                  </a:lnTo>
                  <a:cubicBezTo>
                    <a:pt x="1896208" y="225670"/>
                    <a:pt x="2007577" y="137746"/>
                    <a:pt x="2092569" y="193431"/>
                  </a:cubicBezTo>
                  <a:cubicBezTo>
                    <a:pt x="2177561" y="249116"/>
                    <a:pt x="2025162" y="348762"/>
                    <a:pt x="2057400" y="527539"/>
                  </a:cubicBezTo>
                  <a:cubicBezTo>
                    <a:pt x="2089638" y="706316"/>
                    <a:pt x="2274277" y="1175239"/>
                    <a:pt x="2286000" y="1266093"/>
                  </a:cubicBezTo>
                  <a:cubicBezTo>
                    <a:pt x="2297723" y="1356947"/>
                    <a:pt x="2218593" y="1113693"/>
                    <a:pt x="2127739" y="1072662"/>
                  </a:cubicBezTo>
                  <a:cubicBezTo>
                    <a:pt x="2036885" y="1031631"/>
                    <a:pt x="1896208" y="993531"/>
                    <a:pt x="1740877" y="1019908"/>
                  </a:cubicBezTo>
                  <a:cubicBezTo>
                    <a:pt x="1585546" y="1046285"/>
                    <a:pt x="1390650" y="1138604"/>
                    <a:pt x="1195754" y="123092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9" name="フリーフォーム 1048">
              <a:extLst>
                <a:ext uri="{FF2B5EF4-FFF2-40B4-BE49-F238E27FC236}">
                  <a16:creationId xmlns:a16="http://schemas.microsoft.com/office/drawing/2014/main" id="{FBC3CEFD-DEF2-FD16-AF3C-142F98AEA340}"/>
                </a:ext>
              </a:extLst>
            </p:cNvPr>
            <p:cNvSpPr/>
            <p:nvPr/>
          </p:nvSpPr>
          <p:spPr>
            <a:xfrm>
              <a:off x="5601520" y="5645063"/>
              <a:ext cx="1172240" cy="537159"/>
            </a:xfrm>
            <a:custGeom>
              <a:avLst/>
              <a:gdLst>
                <a:gd name="connsiteX0" fmla="*/ 16362 w 1172240"/>
                <a:gd name="connsiteY0" fmla="*/ 283596 h 537159"/>
                <a:gd name="connsiteX1" fmla="*/ 614009 w 1172240"/>
                <a:gd name="connsiteY1" fmla="*/ 2702 h 537159"/>
                <a:gd name="connsiteX2" fmla="*/ 906856 w 1172240"/>
                <a:gd name="connsiteY2" fmla="*/ 134184 h 537159"/>
                <a:gd name="connsiteX3" fmla="*/ 865021 w 1172240"/>
                <a:gd name="connsiteY3" fmla="*/ 8678 h 537159"/>
                <a:gd name="connsiteX4" fmla="*/ 1169821 w 1172240"/>
                <a:gd name="connsiteY4" fmla="*/ 122231 h 537159"/>
                <a:gd name="connsiteX5" fmla="*/ 673774 w 1172240"/>
                <a:gd name="connsiteY5" fmla="*/ 187972 h 537159"/>
                <a:gd name="connsiteX6" fmla="*/ 273351 w 1172240"/>
                <a:gd name="connsiteY6" fmla="*/ 319455 h 537159"/>
                <a:gd name="connsiteX7" fmla="*/ 207609 w 1172240"/>
                <a:gd name="connsiteY7" fmla="*/ 528631 h 537159"/>
                <a:gd name="connsiteX8" fmla="*/ 153821 w 1172240"/>
                <a:gd name="connsiteY8" fmla="*/ 492772 h 537159"/>
                <a:gd name="connsiteX9" fmla="*/ 165774 w 1172240"/>
                <a:gd name="connsiteY9" fmla="*/ 528631 h 537159"/>
                <a:gd name="connsiteX10" fmla="*/ 16362 w 1172240"/>
                <a:gd name="connsiteY10" fmla="*/ 283596 h 537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72240" h="537159">
                  <a:moveTo>
                    <a:pt x="16362" y="283596"/>
                  </a:moveTo>
                  <a:cubicBezTo>
                    <a:pt x="91068" y="195941"/>
                    <a:pt x="465593" y="27604"/>
                    <a:pt x="614009" y="2702"/>
                  </a:cubicBezTo>
                  <a:cubicBezTo>
                    <a:pt x="762425" y="-22200"/>
                    <a:pt x="865021" y="133188"/>
                    <a:pt x="906856" y="134184"/>
                  </a:cubicBezTo>
                  <a:cubicBezTo>
                    <a:pt x="948691" y="135180"/>
                    <a:pt x="821194" y="10670"/>
                    <a:pt x="865021" y="8678"/>
                  </a:cubicBezTo>
                  <a:cubicBezTo>
                    <a:pt x="908848" y="6686"/>
                    <a:pt x="1201695" y="92349"/>
                    <a:pt x="1169821" y="122231"/>
                  </a:cubicBezTo>
                  <a:cubicBezTo>
                    <a:pt x="1137947" y="152113"/>
                    <a:pt x="823186" y="155101"/>
                    <a:pt x="673774" y="187972"/>
                  </a:cubicBezTo>
                  <a:cubicBezTo>
                    <a:pt x="524362" y="220843"/>
                    <a:pt x="351045" y="262679"/>
                    <a:pt x="273351" y="319455"/>
                  </a:cubicBezTo>
                  <a:cubicBezTo>
                    <a:pt x="195657" y="376231"/>
                    <a:pt x="227531" y="499745"/>
                    <a:pt x="207609" y="528631"/>
                  </a:cubicBezTo>
                  <a:cubicBezTo>
                    <a:pt x="187687" y="557517"/>
                    <a:pt x="160793" y="492772"/>
                    <a:pt x="153821" y="492772"/>
                  </a:cubicBezTo>
                  <a:cubicBezTo>
                    <a:pt x="146849" y="492772"/>
                    <a:pt x="185695" y="560505"/>
                    <a:pt x="165774" y="528631"/>
                  </a:cubicBezTo>
                  <a:cubicBezTo>
                    <a:pt x="145853" y="496757"/>
                    <a:pt x="-58344" y="371251"/>
                    <a:pt x="16362" y="283596"/>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13415958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FA5053-F578-DE89-0E8E-859C036705B8}"/>
            </a:ext>
          </a:extLst>
        </p:cNvPr>
        <p:cNvGrpSpPr/>
        <p:nvPr/>
      </p:nvGrpSpPr>
      <p:grpSpPr>
        <a:xfrm>
          <a:off x="0" y="0"/>
          <a:ext cx="0" cy="0"/>
          <a:chOff x="0" y="0"/>
          <a:chExt cx="0" cy="0"/>
        </a:xfrm>
      </p:grpSpPr>
      <p:grpSp>
        <p:nvGrpSpPr>
          <p:cNvPr id="4" name="グループ化 3">
            <a:extLst>
              <a:ext uri="{FF2B5EF4-FFF2-40B4-BE49-F238E27FC236}">
                <a16:creationId xmlns:a16="http://schemas.microsoft.com/office/drawing/2014/main" id="{7F3B5D92-BC0B-DF3D-5457-DD4E603E47AD}"/>
              </a:ext>
            </a:extLst>
          </p:cNvPr>
          <p:cNvGrpSpPr/>
          <p:nvPr/>
        </p:nvGrpSpPr>
        <p:grpSpPr>
          <a:xfrm>
            <a:off x="1347271" y="685800"/>
            <a:ext cx="6906658" cy="11753952"/>
            <a:chOff x="2697367" y="3807342"/>
            <a:chExt cx="4318163" cy="7348776"/>
          </a:xfrm>
        </p:grpSpPr>
        <p:sp>
          <p:nvSpPr>
            <p:cNvPr id="282" name="フリーフォーム 281">
              <a:extLst>
                <a:ext uri="{FF2B5EF4-FFF2-40B4-BE49-F238E27FC236}">
                  <a16:creationId xmlns:a16="http://schemas.microsoft.com/office/drawing/2014/main" id="{01C62407-D1EF-290B-02AD-A775CFEBC547}"/>
                </a:ext>
              </a:extLst>
            </p:cNvPr>
            <p:cNvSpPr/>
            <p:nvPr/>
          </p:nvSpPr>
          <p:spPr>
            <a:xfrm>
              <a:off x="3767305" y="7100949"/>
              <a:ext cx="2400580" cy="2265870"/>
            </a:xfrm>
            <a:custGeom>
              <a:avLst/>
              <a:gdLst>
                <a:gd name="connsiteX0" fmla="*/ 590563 w 2400580"/>
                <a:gd name="connsiteY0" fmla="*/ 266337 h 2265870"/>
                <a:gd name="connsiteX1" fmla="*/ 1423941 w 2400580"/>
                <a:gd name="connsiteY1" fmla="*/ 17481 h 2265870"/>
                <a:gd name="connsiteX2" fmla="*/ 1649647 w 2400580"/>
                <a:gd name="connsiteY2" fmla="*/ 277912 h 2265870"/>
                <a:gd name="connsiteX3" fmla="*/ 1678584 w 2400580"/>
                <a:gd name="connsiteY3" fmla="*/ 119 h 2265870"/>
                <a:gd name="connsiteX4" fmla="*/ 1834842 w 2400580"/>
                <a:gd name="connsiteY4" fmla="*/ 318423 h 2265870"/>
                <a:gd name="connsiteX5" fmla="*/ 1904290 w 2400580"/>
                <a:gd name="connsiteY5" fmla="*/ 46418 h 2265870"/>
                <a:gd name="connsiteX6" fmla="*/ 1962163 w 2400580"/>
                <a:gd name="connsiteY6" fmla="*/ 480469 h 2265870"/>
                <a:gd name="connsiteX7" fmla="*/ 1950589 w 2400580"/>
                <a:gd name="connsiteY7" fmla="*/ 706175 h 2265870"/>
                <a:gd name="connsiteX8" fmla="*/ 2135784 w 2400580"/>
                <a:gd name="connsiteY8" fmla="*/ 1099714 h 2265870"/>
                <a:gd name="connsiteX9" fmla="*/ 2292042 w 2400580"/>
                <a:gd name="connsiteY9" fmla="*/ 1869431 h 2265870"/>
                <a:gd name="connsiteX10" fmla="*/ 2263105 w 2400580"/>
                <a:gd name="connsiteY10" fmla="*/ 1863643 h 2265870"/>
                <a:gd name="connsiteX11" fmla="*/ 2378852 w 2400580"/>
                <a:gd name="connsiteY11" fmla="*/ 2141436 h 2265870"/>
                <a:gd name="connsiteX12" fmla="*/ 1759606 w 2400580"/>
                <a:gd name="connsiteY12" fmla="*/ 2262970 h 2265870"/>
                <a:gd name="connsiteX13" fmla="*/ 735247 w 2400580"/>
                <a:gd name="connsiteY13" fmla="*/ 2205097 h 2265870"/>
                <a:gd name="connsiteX14" fmla="*/ 254 w 2400580"/>
                <a:gd name="connsiteY14" fmla="*/ 1962028 h 2265870"/>
                <a:gd name="connsiteX15" fmla="*/ 810482 w 2400580"/>
                <a:gd name="connsiteY15" fmla="*/ 1915729 h 2265870"/>
                <a:gd name="connsiteX16" fmla="*/ 868356 w 2400580"/>
                <a:gd name="connsiteY16" fmla="*/ 1684236 h 2265870"/>
                <a:gd name="connsiteX17" fmla="*/ 312771 w 2400580"/>
                <a:gd name="connsiteY17" fmla="*/ 1308059 h 2265870"/>
                <a:gd name="connsiteX18" fmla="*/ 1308194 w 2400580"/>
                <a:gd name="connsiteY18" fmla="*/ 567279 h 2265870"/>
                <a:gd name="connsiteX19" fmla="*/ 1325556 w 2400580"/>
                <a:gd name="connsiteY19" fmla="*/ 480469 h 2265870"/>
                <a:gd name="connsiteX20" fmla="*/ 874143 w 2400580"/>
                <a:gd name="connsiteY20" fmla="*/ 191102 h 2265870"/>
                <a:gd name="connsiteX21" fmla="*/ 798908 w 2400580"/>
                <a:gd name="connsiteY21" fmla="*/ 295274 h 2265870"/>
                <a:gd name="connsiteX22" fmla="*/ 590563 w 2400580"/>
                <a:gd name="connsiteY22" fmla="*/ 266337 h 22658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400580" h="2265870">
                  <a:moveTo>
                    <a:pt x="590563" y="266337"/>
                  </a:moveTo>
                  <a:cubicBezTo>
                    <a:pt x="694735" y="220038"/>
                    <a:pt x="1247427" y="15552"/>
                    <a:pt x="1423941" y="17481"/>
                  </a:cubicBezTo>
                  <a:cubicBezTo>
                    <a:pt x="1600455" y="19410"/>
                    <a:pt x="1607207" y="280806"/>
                    <a:pt x="1649647" y="277912"/>
                  </a:cubicBezTo>
                  <a:cubicBezTo>
                    <a:pt x="1692087" y="275018"/>
                    <a:pt x="1647718" y="-6633"/>
                    <a:pt x="1678584" y="119"/>
                  </a:cubicBezTo>
                  <a:cubicBezTo>
                    <a:pt x="1709450" y="6871"/>
                    <a:pt x="1797224" y="310706"/>
                    <a:pt x="1834842" y="318423"/>
                  </a:cubicBezTo>
                  <a:cubicBezTo>
                    <a:pt x="1872460" y="326140"/>
                    <a:pt x="1883070" y="19410"/>
                    <a:pt x="1904290" y="46418"/>
                  </a:cubicBezTo>
                  <a:cubicBezTo>
                    <a:pt x="1925510" y="73426"/>
                    <a:pt x="1954447" y="370510"/>
                    <a:pt x="1962163" y="480469"/>
                  </a:cubicBezTo>
                  <a:cubicBezTo>
                    <a:pt x="1969880" y="590429"/>
                    <a:pt x="1921652" y="602968"/>
                    <a:pt x="1950589" y="706175"/>
                  </a:cubicBezTo>
                  <a:cubicBezTo>
                    <a:pt x="1979526" y="809382"/>
                    <a:pt x="2078875" y="905838"/>
                    <a:pt x="2135784" y="1099714"/>
                  </a:cubicBezTo>
                  <a:cubicBezTo>
                    <a:pt x="2192693" y="1293590"/>
                    <a:pt x="2270822" y="1742110"/>
                    <a:pt x="2292042" y="1869431"/>
                  </a:cubicBezTo>
                  <a:cubicBezTo>
                    <a:pt x="2313262" y="1996752"/>
                    <a:pt x="2248637" y="1818309"/>
                    <a:pt x="2263105" y="1863643"/>
                  </a:cubicBezTo>
                  <a:cubicBezTo>
                    <a:pt x="2277573" y="1908977"/>
                    <a:pt x="2462768" y="2074882"/>
                    <a:pt x="2378852" y="2141436"/>
                  </a:cubicBezTo>
                  <a:cubicBezTo>
                    <a:pt x="2294936" y="2207990"/>
                    <a:pt x="2033540" y="2252360"/>
                    <a:pt x="1759606" y="2262970"/>
                  </a:cubicBezTo>
                  <a:cubicBezTo>
                    <a:pt x="1485672" y="2273580"/>
                    <a:pt x="1028472" y="2255254"/>
                    <a:pt x="735247" y="2205097"/>
                  </a:cubicBezTo>
                  <a:cubicBezTo>
                    <a:pt x="442022" y="2154940"/>
                    <a:pt x="-12285" y="2010256"/>
                    <a:pt x="254" y="1962028"/>
                  </a:cubicBezTo>
                  <a:cubicBezTo>
                    <a:pt x="12793" y="1913800"/>
                    <a:pt x="665798" y="1962028"/>
                    <a:pt x="810482" y="1915729"/>
                  </a:cubicBezTo>
                  <a:cubicBezTo>
                    <a:pt x="955166" y="1869430"/>
                    <a:pt x="951308" y="1785514"/>
                    <a:pt x="868356" y="1684236"/>
                  </a:cubicBezTo>
                  <a:cubicBezTo>
                    <a:pt x="785404" y="1582958"/>
                    <a:pt x="239465" y="1494218"/>
                    <a:pt x="312771" y="1308059"/>
                  </a:cubicBezTo>
                  <a:cubicBezTo>
                    <a:pt x="386077" y="1121900"/>
                    <a:pt x="1139397" y="705211"/>
                    <a:pt x="1308194" y="567279"/>
                  </a:cubicBezTo>
                  <a:cubicBezTo>
                    <a:pt x="1476991" y="429347"/>
                    <a:pt x="1397898" y="543165"/>
                    <a:pt x="1325556" y="480469"/>
                  </a:cubicBezTo>
                  <a:cubicBezTo>
                    <a:pt x="1253214" y="417773"/>
                    <a:pt x="961918" y="221968"/>
                    <a:pt x="874143" y="191102"/>
                  </a:cubicBezTo>
                  <a:cubicBezTo>
                    <a:pt x="786368" y="160236"/>
                    <a:pt x="841349" y="286593"/>
                    <a:pt x="798908" y="295274"/>
                  </a:cubicBezTo>
                  <a:cubicBezTo>
                    <a:pt x="756468" y="303955"/>
                    <a:pt x="486391" y="312636"/>
                    <a:pt x="590563" y="266337"/>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1" name="フリーフォーム 280">
              <a:extLst>
                <a:ext uri="{FF2B5EF4-FFF2-40B4-BE49-F238E27FC236}">
                  <a16:creationId xmlns:a16="http://schemas.microsoft.com/office/drawing/2014/main" id="{8D7AD0CB-78B9-6F76-BD03-669FE341B01E}"/>
                </a:ext>
              </a:extLst>
            </p:cNvPr>
            <p:cNvSpPr/>
            <p:nvPr/>
          </p:nvSpPr>
          <p:spPr>
            <a:xfrm>
              <a:off x="3990269" y="7237411"/>
              <a:ext cx="1457132" cy="2098966"/>
            </a:xfrm>
            <a:custGeom>
              <a:avLst/>
              <a:gdLst>
                <a:gd name="connsiteX0" fmla="*/ 471772 w 1457132"/>
                <a:gd name="connsiteY0" fmla="*/ 2554 h 2098966"/>
                <a:gd name="connsiteX1" fmla="*/ 95594 w 1457132"/>
                <a:gd name="connsiteY1" fmla="*/ 772270 h 2098966"/>
                <a:gd name="connsiteX2" fmla="*/ 240278 w 1457132"/>
                <a:gd name="connsiteY2" fmla="*/ 656523 h 2098966"/>
                <a:gd name="connsiteX3" fmla="*/ 31934 w 1457132"/>
                <a:gd name="connsiteY3" fmla="*/ 1293131 h 2098966"/>
                <a:gd name="connsiteX4" fmla="*/ 89807 w 1457132"/>
                <a:gd name="connsiteY4" fmla="*/ 1293131 h 2098966"/>
                <a:gd name="connsiteX5" fmla="*/ 8784 w 1457132"/>
                <a:gd name="connsiteY5" fmla="*/ 1675095 h 2098966"/>
                <a:gd name="connsiteX6" fmla="*/ 338663 w 1457132"/>
                <a:gd name="connsiteY6" fmla="*/ 1895014 h 2098966"/>
                <a:gd name="connsiteX7" fmla="*/ 153468 w 1457132"/>
                <a:gd name="connsiteY7" fmla="*/ 1877652 h 2098966"/>
                <a:gd name="connsiteX8" fmla="*/ 1420896 w 1457132"/>
                <a:gd name="connsiteY8" fmla="*/ 2097571 h 2098966"/>
                <a:gd name="connsiteX9" fmla="*/ 1114166 w 1457132"/>
                <a:gd name="connsiteY9" fmla="*/ 1756118 h 2098966"/>
                <a:gd name="connsiteX10" fmla="*/ 1137316 w 1457132"/>
                <a:gd name="connsiteY10" fmla="*/ 945890 h 2098966"/>
                <a:gd name="connsiteX11" fmla="*/ 761139 w 1457132"/>
                <a:gd name="connsiteY11" fmla="*/ 1119511 h 2098966"/>
                <a:gd name="connsiteX12" fmla="*/ 1339873 w 1457132"/>
                <a:gd name="connsiteY12" fmla="*/ 616012 h 2098966"/>
                <a:gd name="connsiteX13" fmla="*/ 1229913 w 1457132"/>
                <a:gd name="connsiteY13" fmla="*/ 48852 h 2098966"/>
                <a:gd name="connsiteX14" fmla="*/ 558582 w 1457132"/>
                <a:gd name="connsiteY14" fmla="*/ 193536 h 2098966"/>
                <a:gd name="connsiteX15" fmla="*/ 512283 w 1457132"/>
                <a:gd name="connsiteY15" fmla="*/ 511840 h 2098966"/>
                <a:gd name="connsiteX16" fmla="*/ 471772 w 1457132"/>
                <a:gd name="connsiteY16" fmla="*/ 2554 h 2098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457132" h="2098966">
                  <a:moveTo>
                    <a:pt x="471772" y="2554"/>
                  </a:moveTo>
                  <a:cubicBezTo>
                    <a:pt x="402324" y="45959"/>
                    <a:pt x="134176" y="663275"/>
                    <a:pt x="95594" y="772270"/>
                  </a:cubicBezTo>
                  <a:cubicBezTo>
                    <a:pt x="57012" y="881265"/>
                    <a:pt x="250888" y="569713"/>
                    <a:pt x="240278" y="656523"/>
                  </a:cubicBezTo>
                  <a:cubicBezTo>
                    <a:pt x="229668" y="743333"/>
                    <a:pt x="57012" y="1187030"/>
                    <a:pt x="31934" y="1293131"/>
                  </a:cubicBezTo>
                  <a:cubicBezTo>
                    <a:pt x="6856" y="1399232"/>
                    <a:pt x="93665" y="1229470"/>
                    <a:pt x="89807" y="1293131"/>
                  </a:cubicBezTo>
                  <a:cubicBezTo>
                    <a:pt x="85949" y="1356792"/>
                    <a:pt x="-32692" y="1574781"/>
                    <a:pt x="8784" y="1675095"/>
                  </a:cubicBezTo>
                  <a:cubicBezTo>
                    <a:pt x="50260" y="1775409"/>
                    <a:pt x="314549" y="1861255"/>
                    <a:pt x="338663" y="1895014"/>
                  </a:cubicBezTo>
                  <a:cubicBezTo>
                    <a:pt x="362777" y="1928773"/>
                    <a:pt x="-26904" y="1843893"/>
                    <a:pt x="153468" y="1877652"/>
                  </a:cubicBezTo>
                  <a:cubicBezTo>
                    <a:pt x="333840" y="1911411"/>
                    <a:pt x="1260780" y="2117827"/>
                    <a:pt x="1420896" y="2097571"/>
                  </a:cubicBezTo>
                  <a:cubicBezTo>
                    <a:pt x="1581012" y="2077315"/>
                    <a:pt x="1161429" y="1948065"/>
                    <a:pt x="1114166" y="1756118"/>
                  </a:cubicBezTo>
                  <a:cubicBezTo>
                    <a:pt x="1066903" y="1564171"/>
                    <a:pt x="1196154" y="1051991"/>
                    <a:pt x="1137316" y="945890"/>
                  </a:cubicBezTo>
                  <a:cubicBezTo>
                    <a:pt x="1078478" y="839789"/>
                    <a:pt x="727380" y="1174491"/>
                    <a:pt x="761139" y="1119511"/>
                  </a:cubicBezTo>
                  <a:cubicBezTo>
                    <a:pt x="794899" y="1064531"/>
                    <a:pt x="1261744" y="794455"/>
                    <a:pt x="1339873" y="616012"/>
                  </a:cubicBezTo>
                  <a:cubicBezTo>
                    <a:pt x="1418002" y="437569"/>
                    <a:pt x="1360128" y="119265"/>
                    <a:pt x="1229913" y="48852"/>
                  </a:cubicBezTo>
                  <a:cubicBezTo>
                    <a:pt x="1099698" y="-21561"/>
                    <a:pt x="678187" y="116371"/>
                    <a:pt x="558582" y="193536"/>
                  </a:cubicBezTo>
                  <a:cubicBezTo>
                    <a:pt x="438977" y="270701"/>
                    <a:pt x="523858" y="540777"/>
                    <a:pt x="512283" y="511840"/>
                  </a:cubicBezTo>
                  <a:cubicBezTo>
                    <a:pt x="500708" y="482903"/>
                    <a:pt x="541220" y="-40851"/>
                    <a:pt x="471772" y="2554"/>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フリーフォーム 19">
              <a:extLst>
                <a:ext uri="{FF2B5EF4-FFF2-40B4-BE49-F238E27FC236}">
                  <a16:creationId xmlns:a16="http://schemas.microsoft.com/office/drawing/2014/main" id="{E62C0872-2458-382D-1680-BBB9A33FD0CF}"/>
                </a:ext>
              </a:extLst>
            </p:cNvPr>
            <p:cNvSpPr/>
            <p:nvPr/>
          </p:nvSpPr>
          <p:spPr>
            <a:xfrm>
              <a:off x="3917361" y="10839840"/>
              <a:ext cx="884836" cy="262118"/>
            </a:xfrm>
            <a:custGeom>
              <a:avLst/>
              <a:gdLst>
                <a:gd name="connsiteX0" fmla="*/ 706592 w 1339266"/>
                <a:gd name="connsiteY0" fmla="*/ 575 h 396735"/>
                <a:gd name="connsiteX1" fmla="*/ 132434 w 1339266"/>
                <a:gd name="connsiteY1" fmla="*/ 181328 h 396735"/>
                <a:gd name="connsiteX2" fmla="*/ 4843 w 1339266"/>
                <a:gd name="connsiteY2" fmla="*/ 308919 h 396735"/>
                <a:gd name="connsiteX3" fmla="*/ 238760 w 1339266"/>
                <a:gd name="connsiteY3" fmla="*/ 383347 h 396735"/>
                <a:gd name="connsiteX4" fmla="*/ 929876 w 1339266"/>
                <a:gd name="connsiteY4" fmla="*/ 393979 h 396735"/>
                <a:gd name="connsiteX5" fmla="*/ 1291383 w 1339266"/>
                <a:gd name="connsiteY5" fmla="*/ 351449 h 396735"/>
                <a:gd name="connsiteX6" fmla="*/ 1291383 w 1339266"/>
                <a:gd name="connsiteY6" fmla="*/ 245123 h 396735"/>
                <a:gd name="connsiteX7" fmla="*/ 887346 w 1339266"/>
                <a:gd name="connsiteY7" fmla="*/ 128165 h 396735"/>
                <a:gd name="connsiteX8" fmla="*/ 706592 w 1339266"/>
                <a:gd name="connsiteY8" fmla="*/ 575 h 396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39266" h="396735">
                  <a:moveTo>
                    <a:pt x="706592" y="575"/>
                  </a:moveTo>
                  <a:cubicBezTo>
                    <a:pt x="580773" y="9436"/>
                    <a:pt x="249392" y="129937"/>
                    <a:pt x="132434" y="181328"/>
                  </a:cubicBezTo>
                  <a:cubicBezTo>
                    <a:pt x="15476" y="232719"/>
                    <a:pt x="-12878" y="275249"/>
                    <a:pt x="4843" y="308919"/>
                  </a:cubicBezTo>
                  <a:cubicBezTo>
                    <a:pt x="22564" y="342589"/>
                    <a:pt x="84588" y="369170"/>
                    <a:pt x="238760" y="383347"/>
                  </a:cubicBezTo>
                  <a:cubicBezTo>
                    <a:pt x="392932" y="397524"/>
                    <a:pt x="754439" y="399295"/>
                    <a:pt x="929876" y="393979"/>
                  </a:cubicBezTo>
                  <a:cubicBezTo>
                    <a:pt x="1105313" y="388663"/>
                    <a:pt x="1231132" y="376258"/>
                    <a:pt x="1291383" y="351449"/>
                  </a:cubicBezTo>
                  <a:cubicBezTo>
                    <a:pt x="1351634" y="326640"/>
                    <a:pt x="1358723" y="282337"/>
                    <a:pt x="1291383" y="245123"/>
                  </a:cubicBezTo>
                  <a:cubicBezTo>
                    <a:pt x="1224044" y="207909"/>
                    <a:pt x="983039" y="168923"/>
                    <a:pt x="887346" y="128165"/>
                  </a:cubicBezTo>
                  <a:cubicBezTo>
                    <a:pt x="791653" y="87407"/>
                    <a:pt x="832411" y="-8286"/>
                    <a:pt x="706592" y="575"/>
                  </a:cubicBezTo>
                  <a:close/>
                </a:path>
              </a:pathLst>
            </a:custGeom>
            <a:solidFill>
              <a:srgbClr val="FC75DE">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フリーフォーム 20">
              <a:extLst>
                <a:ext uri="{FF2B5EF4-FFF2-40B4-BE49-F238E27FC236}">
                  <a16:creationId xmlns:a16="http://schemas.microsoft.com/office/drawing/2014/main" id="{E37927F5-5539-6635-DC77-FEDE2C6AC23A}"/>
                </a:ext>
              </a:extLst>
            </p:cNvPr>
            <p:cNvSpPr/>
            <p:nvPr/>
          </p:nvSpPr>
          <p:spPr>
            <a:xfrm>
              <a:off x="3950771" y="10748898"/>
              <a:ext cx="897080" cy="309336"/>
            </a:xfrm>
            <a:custGeom>
              <a:avLst/>
              <a:gdLst>
                <a:gd name="connsiteX0" fmla="*/ 656023 w 1357798"/>
                <a:gd name="connsiteY0" fmla="*/ 0 h 468204"/>
                <a:gd name="connsiteX1" fmla="*/ 1219549 w 1357798"/>
                <a:gd name="connsiteY1" fmla="*/ 85061 h 468204"/>
                <a:gd name="connsiteX2" fmla="*/ 1251446 w 1357798"/>
                <a:gd name="connsiteY2" fmla="*/ 31898 h 468204"/>
                <a:gd name="connsiteX3" fmla="*/ 1357772 w 1357798"/>
                <a:gd name="connsiteY3" fmla="*/ 138224 h 468204"/>
                <a:gd name="connsiteX4" fmla="*/ 1262079 w 1357798"/>
                <a:gd name="connsiteY4" fmla="*/ 361507 h 468204"/>
                <a:gd name="connsiteX5" fmla="*/ 1293977 w 1357798"/>
                <a:gd name="connsiteY5" fmla="*/ 372140 h 468204"/>
                <a:gd name="connsiteX6" fmla="*/ 719818 w 1357798"/>
                <a:gd name="connsiteY6" fmla="*/ 404038 h 468204"/>
                <a:gd name="connsiteX7" fmla="*/ 7437 w 1357798"/>
                <a:gd name="connsiteY7" fmla="*/ 467833 h 468204"/>
                <a:gd name="connsiteX8" fmla="*/ 337046 w 1357798"/>
                <a:gd name="connsiteY8" fmla="*/ 372140 h 468204"/>
                <a:gd name="connsiteX9" fmla="*/ 166925 w 1357798"/>
                <a:gd name="connsiteY9" fmla="*/ 265814 h 468204"/>
                <a:gd name="connsiteX10" fmla="*/ 645391 w 1357798"/>
                <a:gd name="connsiteY10" fmla="*/ 159489 h 468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57798" h="468204">
                  <a:moveTo>
                    <a:pt x="656023" y="0"/>
                  </a:moveTo>
                  <a:cubicBezTo>
                    <a:pt x="888167" y="39872"/>
                    <a:pt x="1120312" y="79745"/>
                    <a:pt x="1219549" y="85061"/>
                  </a:cubicBezTo>
                  <a:cubicBezTo>
                    <a:pt x="1318786" y="90377"/>
                    <a:pt x="1228409" y="23038"/>
                    <a:pt x="1251446" y="31898"/>
                  </a:cubicBezTo>
                  <a:cubicBezTo>
                    <a:pt x="1274483" y="40758"/>
                    <a:pt x="1356000" y="83289"/>
                    <a:pt x="1357772" y="138224"/>
                  </a:cubicBezTo>
                  <a:cubicBezTo>
                    <a:pt x="1359544" y="193159"/>
                    <a:pt x="1272711" y="322521"/>
                    <a:pt x="1262079" y="361507"/>
                  </a:cubicBezTo>
                  <a:cubicBezTo>
                    <a:pt x="1251447" y="400493"/>
                    <a:pt x="1384354" y="365052"/>
                    <a:pt x="1293977" y="372140"/>
                  </a:cubicBezTo>
                  <a:cubicBezTo>
                    <a:pt x="1203600" y="379229"/>
                    <a:pt x="934241" y="388089"/>
                    <a:pt x="719818" y="404038"/>
                  </a:cubicBezTo>
                  <a:cubicBezTo>
                    <a:pt x="505395" y="419987"/>
                    <a:pt x="71232" y="473149"/>
                    <a:pt x="7437" y="467833"/>
                  </a:cubicBezTo>
                  <a:cubicBezTo>
                    <a:pt x="-56358" y="462517"/>
                    <a:pt x="310465" y="405810"/>
                    <a:pt x="337046" y="372140"/>
                  </a:cubicBezTo>
                  <a:cubicBezTo>
                    <a:pt x="363627" y="338470"/>
                    <a:pt x="115534" y="301256"/>
                    <a:pt x="166925" y="265814"/>
                  </a:cubicBezTo>
                  <a:cubicBezTo>
                    <a:pt x="218316" y="230372"/>
                    <a:pt x="431853" y="194930"/>
                    <a:pt x="645391" y="159489"/>
                  </a:cubicBezTo>
                </a:path>
              </a:pathLst>
            </a:custGeom>
            <a:solidFill>
              <a:srgbClr val="FC75DE">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フリーフォーム 21">
              <a:extLst>
                <a:ext uri="{FF2B5EF4-FFF2-40B4-BE49-F238E27FC236}">
                  <a16:creationId xmlns:a16="http://schemas.microsoft.com/office/drawing/2014/main" id="{C203360A-BF3C-F5D6-E7E1-EE4449900E3A}"/>
                </a:ext>
              </a:extLst>
            </p:cNvPr>
            <p:cNvSpPr/>
            <p:nvPr/>
          </p:nvSpPr>
          <p:spPr>
            <a:xfrm>
              <a:off x="5158165" y="9275602"/>
              <a:ext cx="372309" cy="1495646"/>
            </a:xfrm>
            <a:custGeom>
              <a:avLst/>
              <a:gdLst>
                <a:gd name="connsiteX0" fmla="*/ 61918 w 563518"/>
                <a:gd name="connsiteY0" fmla="*/ 82168 h 2263773"/>
                <a:gd name="connsiteX1" fmla="*/ 19388 w 563518"/>
                <a:gd name="connsiteY1" fmla="*/ 996568 h 2263773"/>
                <a:gd name="connsiteX2" fmla="*/ 8755 w 563518"/>
                <a:gd name="connsiteY2" fmla="*/ 1868437 h 2263773"/>
                <a:gd name="connsiteX3" fmla="*/ 146978 w 563518"/>
                <a:gd name="connsiteY3" fmla="*/ 2198047 h 2263773"/>
                <a:gd name="connsiteX4" fmla="*/ 540383 w 563518"/>
                <a:gd name="connsiteY4" fmla="*/ 2229944 h 2263773"/>
                <a:gd name="connsiteX5" fmla="*/ 508485 w 563518"/>
                <a:gd name="connsiteY5" fmla="*/ 1815275 h 2263773"/>
                <a:gd name="connsiteX6" fmla="*/ 434057 w 563518"/>
                <a:gd name="connsiteY6" fmla="*/ 975302 h 2263773"/>
                <a:gd name="connsiteX7" fmla="*/ 348997 w 563518"/>
                <a:gd name="connsiteY7" fmla="*/ 1347442 h 2263773"/>
                <a:gd name="connsiteX8" fmla="*/ 380895 w 563518"/>
                <a:gd name="connsiteY8" fmla="*/ 773284 h 2263773"/>
                <a:gd name="connsiteX9" fmla="*/ 380895 w 563518"/>
                <a:gd name="connsiteY9" fmla="*/ 1379340 h 2263773"/>
                <a:gd name="connsiteX10" fmla="*/ 487220 w 563518"/>
                <a:gd name="connsiteY10" fmla="*/ 135330 h 2263773"/>
                <a:gd name="connsiteX11" fmla="*/ 497853 w 563518"/>
                <a:gd name="connsiteY11" fmla="*/ 422409 h 2263773"/>
                <a:gd name="connsiteX12" fmla="*/ 380895 w 563518"/>
                <a:gd name="connsiteY12" fmla="*/ 82168 h 2263773"/>
                <a:gd name="connsiteX13" fmla="*/ 61918 w 563518"/>
                <a:gd name="connsiteY13" fmla="*/ 82168 h 2263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63518" h="2263773">
                  <a:moveTo>
                    <a:pt x="61918" y="82168"/>
                  </a:moveTo>
                  <a:cubicBezTo>
                    <a:pt x="1667" y="234568"/>
                    <a:pt x="28248" y="698857"/>
                    <a:pt x="19388" y="996568"/>
                  </a:cubicBezTo>
                  <a:cubicBezTo>
                    <a:pt x="10528" y="1294279"/>
                    <a:pt x="-12510" y="1668191"/>
                    <a:pt x="8755" y="1868437"/>
                  </a:cubicBezTo>
                  <a:cubicBezTo>
                    <a:pt x="30020" y="2068684"/>
                    <a:pt x="58373" y="2137796"/>
                    <a:pt x="146978" y="2198047"/>
                  </a:cubicBezTo>
                  <a:cubicBezTo>
                    <a:pt x="235583" y="2258298"/>
                    <a:pt x="480132" y="2293739"/>
                    <a:pt x="540383" y="2229944"/>
                  </a:cubicBezTo>
                  <a:cubicBezTo>
                    <a:pt x="600634" y="2166149"/>
                    <a:pt x="526206" y="2024382"/>
                    <a:pt x="508485" y="1815275"/>
                  </a:cubicBezTo>
                  <a:cubicBezTo>
                    <a:pt x="490764" y="1606168"/>
                    <a:pt x="460638" y="1053274"/>
                    <a:pt x="434057" y="975302"/>
                  </a:cubicBezTo>
                  <a:cubicBezTo>
                    <a:pt x="407476" y="897330"/>
                    <a:pt x="357857" y="1381112"/>
                    <a:pt x="348997" y="1347442"/>
                  </a:cubicBezTo>
                  <a:cubicBezTo>
                    <a:pt x="340137" y="1313772"/>
                    <a:pt x="375579" y="767968"/>
                    <a:pt x="380895" y="773284"/>
                  </a:cubicBezTo>
                  <a:cubicBezTo>
                    <a:pt x="386211" y="778600"/>
                    <a:pt x="363174" y="1485666"/>
                    <a:pt x="380895" y="1379340"/>
                  </a:cubicBezTo>
                  <a:cubicBezTo>
                    <a:pt x="398616" y="1273014"/>
                    <a:pt x="467727" y="294818"/>
                    <a:pt x="487220" y="135330"/>
                  </a:cubicBezTo>
                  <a:cubicBezTo>
                    <a:pt x="506713" y="-24158"/>
                    <a:pt x="515574" y="431269"/>
                    <a:pt x="497853" y="422409"/>
                  </a:cubicBezTo>
                  <a:cubicBezTo>
                    <a:pt x="480132" y="413549"/>
                    <a:pt x="455323" y="138875"/>
                    <a:pt x="380895" y="82168"/>
                  </a:cubicBezTo>
                  <a:cubicBezTo>
                    <a:pt x="306467" y="25461"/>
                    <a:pt x="122169" y="-70232"/>
                    <a:pt x="61918" y="82168"/>
                  </a:cubicBezTo>
                  <a:close/>
                </a:path>
              </a:pathLst>
            </a:custGeom>
            <a:solidFill>
              <a:srgbClr val="FFC000">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フリーフォーム 22">
              <a:extLst>
                <a:ext uri="{FF2B5EF4-FFF2-40B4-BE49-F238E27FC236}">
                  <a16:creationId xmlns:a16="http://schemas.microsoft.com/office/drawing/2014/main" id="{336230A6-712C-37B1-9001-CE6F83423030}"/>
                </a:ext>
              </a:extLst>
            </p:cNvPr>
            <p:cNvSpPr/>
            <p:nvPr/>
          </p:nvSpPr>
          <p:spPr>
            <a:xfrm>
              <a:off x="4361774" y="9208502"/>
              <a:ext cx="477023" cy="1583595"/>
            </a:xfrm>
            <a:custGeom>
              <a:avLst/>
              <a:gdLst>
                <a:gd name="connsiteX0" fmla="*/ 97734 w 722011"/>
                <a:gd name="connsiteY0" fmla="*/ 56139 h 2396891"/>
                <a:gd name="connsiteX1" fmla="*/ 23307 w 722011"/>
                <a:gd name="connsiteY1" fmla="*/ 1332046 h 2396891"/>
                <a:gd name="connsiteX2" fmla="*/ 2041 w 722011"/>
                <a:gd name="connsiteY2" fmla="*/ 1927469 h 2396891"/>
                <a:gd name="connsiteX3" fmla="*/ 65837 w 722011"/>
                <a:gd name="connsiteY3" fmla="*/ 2108223 h 2396891"/>
                <a:gd name="connsiteX4" fmla="*/ 459241 w 722011"/>
                <a:gd name="connsiteY4" fmla="*/ 2299609 h 2396891"/>
                <a:gd name="connsiteX5" fmla="*/ 597465 w 722011"/>
                <a:gd name="connsiteY5" fmla="*/ 2331506 h 2396891"/>
                <a:gd name="connsiteX6" fmla="*/ 650628 w 722011"/>
                <a:gd name="connsiteY6" fmla="*/ 1417106 h 2396891"/>
                <a:gd name="connsiteX7" fmla="*/ 703790 w 722011"/>
                <a:gd name="connsiteY7" fmla="*/ 258158 h 2396891"/>
                <a:gd name="connsiteX8" fmla="*/ 310386 w 722011"/>
                <a:gd name="connsiteY8" fmla="*/ 226260 h 2396891"/>
                <a:gd name="connsiteX9" fmla="*/ 97734 w 722011"/>
                <a:gd name="connsiteY9" fmla="*/ 56139 h 2396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22011" h="2396891">
                  <a:moveTo>
                    <a:pt x="97734" y="56139"/>
                  </a:moveTo>
                  <a:cubicBezTo>
                    <a:pt x="49888" y="240437"/>
                    <a:pt x="39256" y="1020158"/>
                    <a:pt x="23307" y="1332046"/>
                  </a:cubicBezTo>
                  <a:cubicBezTo>
                    <a:pt x="7358" y="1643934"/>
                    <a:pt x="-5047" y="1798106"/>
                    <a:pt x="2041" y="1927469"/>
                  </a:cubicBezTo>
                  <a:cubicBezTo>
                    <a:pt x="9129" y="2056832"/>
                    <a:pt x="-10363" y="2046200"/>
                    <a:pt x="65837" y="2108223"/>
                  </a:cubicBezTo>
                  <a:cubicBezTo>
                    <a:pt x="142037" y="2170246"/>
                    <a:pt x="370636" y="2262395"/>
                    <a:pt x="459241" y="2299609"/>
                  </a:cubicBezTo>
                  <a:cubicBezTo>
                    <a:pt x="547846" y="2336823"/>
                    <a:pt x="565567" y="2478590"/>
                    <a:pt x="597465" y="2331506"/>
                  </a:cubicBezTo>
                  <a:cubicBezTo>
                    <a:pt x="629363" y="2184422"/>
                    <a:pt x="632907" y="1762664"/>
                    <a:pt x="650628" y="1417106"/>
                  </a:cubicBezTo>
                  <a:cubicBezTo>
                    <a:pt x="668349" y="1071548"/>
                    <a:pt x="760497" y="456632"/>
                    <a:pt x="703790" y="258158"/>
                  </a:cubicBezTo>
                  <a:cubicBezTo>
                    <a:pt x="647083" y="59684"/>
                    <a:pt x="411395" y="254613"/>
                    <a:pt x="310386" y="226260"/>
                  </a:cubicBezTo>
                  <a:cubicBezTo>
                    <a:pt x="209377" y="197907"/>
                    <a:pt x="145580" y="-128159"/>
                    <a:pt x="97734" y="56139"/>
                  </a:cubicBezTo>
                  <a:close/>
                </a:path>
              </a:pathLst>
            </a:custGeom>
            <a:solidFill>
              <a:srgbClr val="FFC000">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フリーフォーム 25">
              <a:extLst>
                <a:ext uri="{FF2B5EF4-FFF2-40B4-BE49-F238E27FC236}">
                  <a16:creationId xmlns:a16="http://schemas.microsoft.com/office/drawing/2014/main" id="{ACB9DE92-03BC-F6EC-B4C4-3AF8E8CFABC0}"/>
                </a:ext>
              </a:extLst>
            </p:cNvPr>
            <p:cNvSpPr/>
            <p:nvPr/>
          </p:nvSpPr>
          <p:spPr>
            <a:xfrm>
              <a:off x="3643237" y="4794146"/>
              <a:ext cx="2583144" cy="1951633"/>
            </a:xfrm>
            <a:custGeom>
              <a:avLst/>
              <a:gdLst>
                <a:gd name="connsiteX0" fmla="*/ 150408 w 3909784"/>
                <a:gd name="connsiteY0" fmla="*/ 12991 h 2953945"/>
                <a:gd name="connsiteX1" fmla="*/ 1206125 w 3909784"/>
                <a:gd name="connsiteY1" fmla="*/ 137682 h 2953945"/>
                <a:gd name="connsiteX2" fmla="*/ 1289252 w 3909784"/>
                <a:gd name="connsiteY2" fmla="*/ 270686 h 2953945"/>
                <a:gd name="connsiteX3" fmla="*/ 2087274 w 3909784"/>
                <a:gd name="connsiteY3" fmla="*/ 170933 h 2953945"/>
                <a:gd name="connsiteX4" fmla="*/ 2918546 w 3909784"/>
                <a:gd name="connsiteY4" fmla="*/ 436940 h 2953945"/>
                <a:gd name="connsiteX5" fmla="*/ 3292619 w 3909784"/>
                <a:gd name="connsiteY5" fmla="*/ 495129 h 2953945"/>
                <a:gd name="connsiteX6" fmla="*/ 3882823 w 3909784"/>
                <a:gd name="connsiteY6" fmla="*/ 1301464 h 2953945"/>
                <a:gd name="connsiteX7" fmla="*/ 3675005 w 3909784"/>
                <a:gd name="connsiteY7" fmla="*/ 1783602 h 2953945"/>
                <a:gd name="connsiteX8" fmla="*/ 2502910 w 3909784"/>
                <a:gd name="connsiteY8" fmla="*/ 2340555 h 2953945"/>
                <a:gd name="connsiteX9" fmla="*/ 1280939 w 3909784"/>
                <a:gd name="connsiteY9" fmla="*/ 2947384 h 2953945"/>
                <a:gd name="connsiteX10" fmla="*/ 823739 w 3909784"/>
                <a:gd name="connsiteY10" fmla="*/ 2648126 h 2953945"/>
                <a:gd name="connsiteX11" fmla="*/ 408103 w 3909784"/>
                <a:gd name="connsiteY11" fmla="*/ 2423682 h 2953945"/>
                <a:gd name="connsiteX12" fmla="*/ 1214437 w 3909784"/>
                <a:gd name="connsiteY12" fmla="*/ 2540060 h 2953945"/>
                <a:gd name="connsiteX13" fmla="*/ 989994 w 3909784"/>
                <a:gd name="connsiteY13" fmla="*/ 2074548 h 2953945"/>
                <a:gd name="connsiteX14" fmla="*/ 607608 w 3909784"/>
                <a:gd name="connsiteY14" fmla="*/ 2132737 h 2953945"/>
                <a:gd name="connsiteX15" fmla="*/ 524481 w 3909784"/>
                <a:gd name="connsiteY15" fmla="*/ 2091173 h 2953945"/>
                <a:gd name="connsiteX16" fmla="*/ 374852 w 3909784"/>
                <a:gd name="connsiteY16" fmla="*/ 1791915 h 2953945"/>
                <a:gd name="connsiteX17" fmla="*/ 34030 w 3909784"/>
                <a:gd name="connsiteY17" fmla="*/ 511755 h 2953945"/>
                <a:gd name="connsiteX18" fmla="*/ 25717 w 3909784"/>
                <a:gd name="connsiteY18" fmla="*/ 254060 h 2953945"/>
                <a:gd name="connsiteX19" fmla="*/ 9092 w 3909784"/>
                <a:gd name="connsiteY19" fmla="*/ 179246 h 2953945"/>
                <a:gd name="connsiteX20" fmla="*/ 183659 w 3909784"/>
                <a:gd name="connsiteY20" fmla="*/ 470191 h 2953945"/>
                <a:gd name="connsiteX21" fmla="*/ 150408 w 3909784"/>
                <a:gd name="connsiteY21" fmla="*/ 12991 h 295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09784" h="2953945">
                  <a:moveTo>
                    <a:pt x="150408" y="12991"/>
                  </a:moveTo>
                  <a:cubicBezTo>
                    <a:pt x="320819" y="-42427"/>
                    <a:pt x="1016318" y="94733"/>
                    <a:pt x="1206125" y="137682"/>
                  </a:cubicBezTo>
                  <a:cubicBezTo>
                    <a:pt x="1395932" y="180631"/>
                    <a:pt x="1142394" y="265144"/>
                    <a:pt x="1289252" y="270686"/>
                  </a:cubicBezTo>
                  <a:cubicBezTo>
                    <a:pt x="1436110" y="276228"/>
                    <a:pt x="1815725" y="143224"/>
                    <a:pt x="2087274" y="170933"/>
                  </a:cubicBezTo>
                  <a:cubicBezTo>
                    <a:pt x="2358823" y="198642"/>
                    <a:pt x="2717655" y="382907"/>
                    <a:pt x="2918546" y="436940"/>
                  </a:cubicBezTo>
                  <a:cubicBezTo>
                    <a:pt x="3119437" y="490973"/>
                    <a:pt x="3131906" y="351042"/>
                    <a:pt x="3292619" y="495129"/>
                  </a:cubicBezTo>
                  <a:cubicBezTo>
                    <a:pt x="3453332" y="639216"/>
                    <a:pt x="3819092" y="1086719"/>
                    <a:pt x="3882823" y="1301464"/>
                  </a:cubicBezTo>
                  <a:cubicBezTo>
                    <a:pt x="3946554" y="1516209"/>
                    <a:pt x="3904990" y="1610420"/>
                    <a:pt x="3675005" y="1783602"/>
                  </a:cubicBezTo>
                  <a:cubicBezTo>
                    <a:pt x="3445020" y="1956784"/>
                    <a:pt x="2901921" y="2146591"/>
                    <a:pt x="2502910" y="2340555"/>
                  </a:cubicBezTo>
                  <a:cubicBezTo>
                    <a:pt x="2103899" y="2534519"/>
                    <a:pt x="1560801" y="2896122"/>
                    <a:pt x="1280939" y="2947384"/>
                  </a:cubicBezTo>
                  <a:cubicBezTo>
                    <a:pt x="1001077" y="2998646"/>
                    <a:pt x="969212" y="2735410"/>
                    <a:pt x="823739" y="2648126"/>
                  </a:cubicBezTo>
                  <a:cubicBezTo>
                    <a:pt x="678266" y="2560842"/>
                    <a:pt x="342987" y="2441693"/>
                    <a:pt x="408103" y="2423682"/>
                  </a:cubicBezTo>
                  <a:cubicBezTo>
                    <a:pt x="473219" y="2405671"/>
                    <a:pt x="1117455" y="2598249"/>
                    <a:pt x="1214437" y="2540060"/>
                  </a:cubicBezTo>
                  <a:cubicBezTo>
                    <a:pt x="1311419" y="2481871"/>
                    <a:pt x="1091132" y="2142435"/>
                    <a:pt x="989994" y="2074548"/>
                  </a:cubicBezTo>
                  <a:cubicBezTo>
                    <a:pt x="888856" y="2006661"/>
                    <a:pt x="685193" y="2129966"/>
                    <a:pt x="607608" y="2132737"/>
                  </a:cubicBezTo>
                  <a:cubicBezTo>
                    <a:pt x="530023" y="2135508"/>
                    <a:pt x="563274" y="2147977"/>
                    <a:pt x="524481" y="2091173"/>
                  </a:cubicBezTo>
                  <a:cubicBezTo>
                    <a:pt x="485688" y="2034369"/>
                    <a:pt x="456594" y="2055151"/>
                    <a:pt x="374852" y="1791915"/>
                  </a:cubicBezTo>
                  <a:cubicBezTo>
                    <a:pt x="293110" y="1528679"/>
                    <a:pt x="92219" y="768064"/>
                    <a:pt x="34030" y="511755"/>
                  </a:cubicBezTo>
                  <a:cubicBezTo>
                    <a:pt x="-24159" y="255446"/>
                    <a:pt x="29873" y="309478"/>
                    <a:pt x="25717" y="254060"/>
                  </a:cubicBezTo>
                  <a:cubicBezTo>
                    <a:pt x="21561" y="198642"/>
                    <a:pt x="-17232" y="143224"/>
                    <a:pt x="9092" y="179246"/>
                  </a:cubicBezTo>
                  <a:cubicBezTo>
                    <a:pt x="35416" y="215268"/>
                    <a:pt x="160106" y="490973"/>
                    <a:pt x="183659" y="470191"/>
                  </a:cubicBezTo>
                  <a:cubicBezTo>
                    <a:pt x="207212" y="449409"/>
                    <a:pt x="-20003" y="68409"/>
                    <a:pt x="150408" y="12991"/>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フリーフォーム 30">
              <a:extLst>
                <a:ext uri="{FF2B5EF4-FFF2-40B4-BE49-F238E27FC236}">
                  <a16:creationId xmlns:a16="http://schemas.microsoft.com/office/drawing/2014/main" id="{0115F9FB-E940-096E-83B9-24BE306CE489}"/>
                </a:ext>
              </a:extLst>
            </p:cNvPr>
            <p:cNvSpPr/>
            <p:nvPr/>
          </p:nvSpPr>
          <p:spPr>
            <a:xfrm>
              <a:off x="5177439" y="5218714"/>
              <a:ext cx="1295717" cy="1778687"/>
            </a:xfrm>
            <a:custGeom>
              <a:avLst/>
              <a:gdLst>
                <a:gd name="connsiteX0" fmla="*/ 733794 w 1961165"/>
                <a:gd name="connsiteY0" fmla="*/ 969023 h 2692177"/>
                <a:gd name="connsiteX1" fmla="*/ 842078 w 1961165"/>
                <a:gd name="connsiteY1" fmla="*/ 1257781 h 2692177"/>
                <a:gd name="connsiteX2" fmla="*/ 11899 w 1961165"/>
                <a:gd name="connsiteY2" fmla="*/ 2316560 h 2692177"/>
                <a:gd name="connsiteX3" fmla="*/ 348784 w 1961165"/>
                <a:gd name="connsiteY3" fmla="*/ 1919518 h 2692177"/>
                <a:gd name="connsiteX4" fmla="*/ 312689 w 1961165"/>
                <a:gd name="connsiteY4" fmla="*/ 2689539 h 2692177"/>
                <a:gd name="connsiteX5" fmla="*/ 601447 w 1961165"/>
                <a:gd name="connsiteY5" fmla="*/ 2184213 h 2692177"/>
                <a:gd name="connsiteX6" fmla="*/ 709731 w 1961165"/>
                <a:gd name="connsiteY6" fmla="*/ 2533128 h 2692177"/>
                <a:gd name="connsiteX7" fmla="*/ 1154899 w 1961165"/>
                <a:gd name="connsiteY7" fmla="*/ 1727013 h 2692177"/>
                <a:gd name="connsiteX8" fmla="*/ 1142868 w 1961165"/>
                <a:gd name="connsiteY8" fmla="*/ 2677507 h 2692177"/>
                <a:gd name="connsiteX9" fmla="*/ 1118805 w 1961165"/>
                <a:gd name="connsiteY9" fmla="*/ 1931550 h 2692177"/>
                <a:gd name="connsiteX10" fmla="*/ 1961015 w 1961165"/>
                <a:gd name="connsiteY10" fmla="*/ 800581 h 2692177"/>
                <a:gd name="connsiteX11" fmla="*/ 1190994 w 1961165"/>
                <a:gd name="connsiteY11" fmla="*/ 6497 h 2692177"/>
                <a:gd name="connsiteX12" fmla="*/ 1551942 w 1961165"/>
                <a:gd name="connsiteY12" fmla="*/ 463697 h 2692177"/>
                <a:gd name="connsiteX13" fmla="*/ 1576005 w 1961165"/>
                <a:gd name="connsiteY13" fmla="*/ 1161528 h 2692177"/>
                <a:gd name="connsiteX14" fmla="*/ 1203026 w 1961165"/>
                <a:gd name="connsiteY14" fmla="*/ 981055 h 2692177"/>
                <a:gd name="connsiteX15" fmla="*/ 1010521 w 1961165"/>
                <a:gd name="connsiteY15" fmla="*/ 620107 h 2692177"/>
                <a:gd name="connsiteX16" fmla="*/ 950363 w 1961165"/>
                <a:gd name="connsiteY16" fmla="*/ 920897 h 2692177"/>
                <a:gd name="connsiteX17" fmla="*/ 1070678 w 1961165"/>
                <a:gd name="connsiteY17" fmla="*/ 1221686 h 2692177"/>
                <a:gd name="connsiteX18" fmla="*/ 733794 w 1961165"/>
                <a:gd name="connsiteY18" fmla="*/ 969023 h 2692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61165" h="2692177">
                  <a:moveTo>
                    <a:pt x="733794" y="969023"/>
                  </a:moveTo>
                  <a:cubicBezTo>
                    <a:pt x="695694" y="975039"/>
                    <a:pt x="962394" y="1033191"/>
                    <a:pt x="842078" y="1257781"/>
                  </a:cubicBezTo>
                  <a:cubicBezTo>
                    <a:pt x="721762" y="1482371"/>
                    <a:pt x="94115" y="2206271"/>
                    <a:pt x="11899" y="2316560"/>
                  </a:cubicBezTo>
                  <a:cubicBezTo>
                    <a:pt x="-70317" y="2426850"/>
                    <a:pt x="298652" y="1857355"/>
                    <a:pt x="348784" y="1919518"/>
                  </a:cubicBezTo>
                  <a:cubicBezTo>
                    <a:pt x="398916" y="1981681"/>
                    <a:pt x="270579" y="2645423"/>
                    <a:pt x="312689" y="2689539"/>
                  </a:cubicBezTo>
                  <a:cubicBezTo>
                    <a:pt x="354799" y="2733655"/>
                    <a:pt x="535273" y="2210282"/>
                    <a:pt x="601447" y="2184213"/>
                  </a:cubicBezTo>
                  <a:cubicBezTo>
                    <a:pt x="667621" y="2158145"/>
                    <a:pt x="617489" y="2609328"/>
                    <a:pt x="709731" y="2533128"/>
                  </a:cubicBezTo>
                  <a:cubicBezTo>
                    <a:pt x="801973" y="2456928"/>
                    <a:pt x="1082710" y="1702950"/>
                    <a:pt x="1154899" y="1727013"/>
                  </a:cubicBezTo>
                  <a:cubicBezTo>
                    <a:pt x="1227088" y="1751076"/>
                    <a:pt x="1148884" y="2643417"/>
                    <a:pt x="1142868" y="2677507"/>
                  </a:cubicBezTo>
                  <a:cubicBezTo>
                    <a:pt x="1136852" y="2711597"/>
                    <a:pt x="982447" y="2244371"/>
                    <a:pt x="1118805" y="1931550"/>
                  </a:cubicBezTo>
                  <a:cubicBezTo>
                    <a:pt x="1255163" y="1618729"/>
                    <a:pt x="1948984" y="1121423"/>
                    <a:pt x="1961015" y="800581"/>
                  </a:cubicBezTo>
                  <a:cubicBezTo>
                    <a:pt x="1973046" y="479739"/>
                    <a:pt x="1259173" y="62644"/>
                    <a:pt x="1190994" y="6497"/>
                  </a:cubicBezTo>
                  <a:cubicBezTo>
                    <a:pt x="1122815" y="-49650"/>
                    <a:pt x="1487774" y="271192"/>
                    <a:pt x="1551942" y="463697"/>
                  </a:cubicBezTo>
                  <a:cubicBezTo>
                    <a:pt x="1616110" y="656202"/>
                    <a:pt x="1634158" y="1075302"/>
                    <a:pt x="1576005" y="1161528"/>
                  </a:cubicBezTo>
                  <a:cubicBezTo>
                    <a:pt x="1517852" y="1247754"/>
                    <a:pt x="1297273" y="1071292"/>
                    <a:pt x="1203026" y="981055"/>
                  </a:cubicBezTo>
                  <a:cubicBezTo>
                    <a:pt x="1108779" y="890818"/>
                    <a:pt x="1052631" y="630133"/>
                    <a:pt x="1010521" y="620107"/>
                  </a:cubicBezTo>
                  <a:cubicBezTo>
                    <a:pt x="968411" y="610081"/>
                    <a:pt x="940337" y="820634"/>
                    <a:pt x="950363" y="920897"/>
                  </a:cubicBezTo>
                  <a:cubicBezTo>
                    <a:pt x="960389" y="1021160"/>
                    <a:pt x="1112789" y="1213665"/>
                    <a:pt x="1070678" y="1221686"/>
                  </a:cubicBezTo>
                  <a:cubicBezTo>
                    <a:pt x="1028567" y="1229707"/>
                    <a:pt x="771894" y="963007"/>
                    <a:pt x="733794" y="969023"/>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フリーフォーム 31">
              <a:extLst>
                <a:ext uri="{FF2B5EF4-FFF2-40B4-BE49-F238E27FC236}">
                  <a16:creationId xmlns:a16="http://schemas.microsoft.com/office/drawing/2014/main" id="{EBA7C1C3-C31A-8FEB-C42C-227D46D7A6BD}"/>
                </a:ext>
              </a:extLst>
            </p:cNvPr>
            <p:cNvSpPr/>
            <p:nvPr/>
          </p:nvSpPr>
          <p:spPr>
            <a:xfrm>
              <a:off x="4411015" y="4974748"/>
              <a:ext cx="1338888" cy="326891"/>
            </a:xfrm>
            <a:custGeom>
              <a:avLst/>
              <a:gdLst>
                <a:gd name="connsiteX0" fmla="*/ 0 w 2026508"/>
                <a:gd name="connsiteY0" fmla="*/ 420634 h 494775"/>
                <a:gd name="connsiteX1" fmla="*/ 963827 w 2026508"/>
                <a:gd name="connsiteY1" fmla="*/ 505 h 494775"/>
                <a:gd name="connsiteX2" fmla="*/ 2026508 w 2026508"/>
                <a:gd name="connsiteY2" fmla="*/ 494775 h 494775"/>
              </a:gdLst>
              <a:ahLst/>
              <a:cxnLst>
                <a:cxn ang="0">
                  <a:pos x="connsiteX0" y="connsiteY0"/>
                </a:cxn>
                <a:cxn ang="0">
                  <a:pos x="connsiteX1" y="connsiteY1"/>
                </a:cxn>
                <a:cxn ang="0">
                  <a:pos x="connsiteX2" y="connsiteY2"/>
                </a:cxn>
              </a:cxnLst>
              <a:rect l="l" t="t" r="r" b="b"/>
              <a:pathLst>
                <a:path w="2026508" h="494775">
                  <a:moveTo>
                    <a:pt x="0" y="420634"/>
                  </a:moveTo>
                  <a:cubicBezTo>
                    <a:pt x="313038" y="204391"/>
                    <a:pt x="626076" y="-11852"/>
                    <a:pt x="963827" y="505"/>
                  </a:cubicBezTo>
                  <a:cubicBezTo>
                    <a:pt x="1301578" y="12862"/>
                    <a:pt x="1664043" y="253818"/>
                    <a:pt x="2026508" y="49477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フリーフォーム 32">
              <a:extLst>
                <a:ext uri="{FF2B5EF4-FFF2-40B4-BE49-F238E27FC236}">
                  <a16:creationId xmlns:a16="http://schemas.microsoft.com/office/drawing/2014/main" id="{6F7AAB96-1B67-5D40-19CF-E389DAABCFBC}"/>
                </a:ext>
              </a:extLst>
            </p:cNvPr>
            <p:cNvSpPr/>
            <p:nvPr/>
          </p:nvSpPr>
          <p:spPr>
            <a:xfrm>
              <a:off x="3733407" y="4860787"/>
              <a:ext cx="423669" cy="432689"/>
            </a:xfrm>
            <a:custGeom>
              <a:avLst/>
              <a:gdLst>
                <a:gd name="connsiteX0" fmla="*/ 0 w 641255"/>
                <a:gd name="connsiteY0" fmla="*/ 0 h 654908"/>
                <a:gd name="connsiteX1" fmla="*/ 556054 w 641255"/>
                <a:gd name="connsiteY1" fmla="*/ 457200 h 654908"/>
                <a:gd name="connsiteX2" fmla="*/ 630194 w 641255"/>
                <a:gd name="connsiteY2" fmla="*/ 654908 h 654908"/>
              </a:gdLst>
              <a:ahLst/>
              <a:cxnLst>
                <a:cxn ang="0">
                  <a:pos x="connsiteX0" y="connsiteY0"/>
                </a:cxn>
                <a:cxn ang="0">
                  <a:pos x="connsiteX1" y="connsiteY1"/>
                </a:cxn>
                <a:cxn ang="0">
                  <a:pos x="connsiteX2" y="connsiteY2"/>
                </a:cxn>
              </a:cxnLst>
              <a:rect l="l" t="t" r="r" b="b"/>
              <a:pathLst>
                <a:path w="641255" h="654908">
                  <a:moveTo>
                    <a:pt x="0" y="0"/>
                  </a:moveTo>
                  <a:cubicBezTo>
                    <a:pt x="225511" y="174024"/>
                    <a:pt x="451022" y="348049"/>
                    <a:pt x="556054" y="457200"/>
                  </a:cubicBezTo>
                  <a:cubicBezTo>
                    <a:pt x="661086" y="566351"/>
                    <a:pt x="645640" y="610629"/>
                    <a:pt x="630194" y="65490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フリーフォーム 33">
              <a:extLst>
                <a:ext uri="{FF2B5EF4-FFF2-40B4-BE49-F238E27FC236}">
                  <a16:creationId xmlns:a16="http://schemas.microsoft.com/office/drawing/2014/main" id="{BD760B80-C98C-4D4F-70DD-AC7D493BD3EC}"/>
                </a:ext>
              </a:extLst>
            </p:cNvPr>
            <p:cNvSpPr/>
            <p:nvPr/>
          </p:nvSpPr>
          <p:spPr>
            <a:xfrm>
              <a:off x="4476327" y="5383280"/>
              <a:ext cx="1186751" cy="57147"/>
            </a:xfrm>
            <a:custGeom>
              <a:avLst/>
              <a:gdLst>
                <a:gd name="connsiteX0" fmla="*/ 0 w 1796238"/>
                <a:gd name="connsiteY0" fmla="*/ 0 h 86497"/>
                <a:gd name="connsiteX1" fmla="*/ 1668162 w 1796238"/>
                <a:gd name="connsiteY1" fmla="*/ 24713 h 86497"/>
                <a:gd name="connsiteX2" fmla="*/ 1556951 w 1796238"/>
                <a:gd name="connsiteY2" fmla="*/ 86497 h 86497"/>
              </a:gdLst>
              <a:ahLst/>
              <a:cxnLst>
                <a:cxn ang="0">
                  <a:pos x="connsiteX0" y="connsiteY0"/>
                </a:cxn>
                <a:cxn ang="0">
                  <a:pos x="connsiteX1" y="connsiteY1"/>
                </a:cxn>
                <a:cxn ang="0">
                  <a:pos x="connsiteX2" y="connsiteY2"/>
                </a:cxn>
              </a:cxnLst>
              <a:rect l="l" t="t" r="r" b="b"/>
              <a:pathLst>
                <a:path w="1796238" h="86497">
                  <a:moveTo>
                    <a:pt x="0" y="0"/>
                  </a:moveTo>
                  <a:lnTo>
                    <a:pt x="1668162" y="24713"/>
                  </a:lnTo>
                  <a:cubicBezTo>
                    <a:pt x="1927654" y="39129"/>
                    <a:pt x="1742302" y="62813"/>
                    <a:pt x="1556951" y="8649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フリーフォーム 34">
              <a:extLst>
                <a:ext uri="{FF2B5EF4-FFF2-40B4-BE49-F238E27FC236}">
                  <a16:creationId xmlns:a16="http://schemas.microsoft.com/office/drawing/2014/main" id="{E241BD14-56F7-0277-05E6-02F0AB247756}"/>
                </a:ext>
              </a:extLst>
            </p:cNvPr>
            <p:cNvSpPr/>
            <p:nvPr/>
          </p:nvSpPr>
          <p:spPr>
            <a:xfrm>
              <a:off x="3741571" y="5399607"/>
              <a:ext cx="438279" cy="40820"/>
            </a:xfrm>
            <a:custGeom>
              <a:avLst/>
              <a:gdLst>
                <a:gd name="connsiteX0" fmla="*/ 0 w 663368"/>
                <a:gd name="connsiteY0" fmla="*/ 0 h 61784"/>
                <a:gd name="connsiteX1" fmla="*/ 630194 w 663368"/>
                <a:gd name="connsiteY1" fmla="*/ 24714 h 61784"/>
                <a:gd name="connsiteX2" fmla="*/ 518983 w 663368"/>
                <a:gd name="connsiteY2" fmla="*/ 61784 h 61784"/>
              </a:gdLst>
              <a:ahLst/>
              <a:cxnLst>
                <a:cxn ang="0">
                  <a:pos x="connsiteX0" y="connsiteY0"/>
                </a:cxn>
                <a:cxn ang="0">
                  <a:pos x="connsiteX1" y="connsiteY1"/>
                </a:cxn>
                <a:cxn ang="0">
                  <a:pos x="connsiteX2" y="connsiteY2"/>
                </a:cxn>
              </a:cxnLst>
              <a:rect l="l" t="t" r="r" b="b"/>
              <a:pathLst>
                <a:path w="663368" h="61784">
                  <a:moveTo>
                    <a:pt x="0" y="0"/>
                  </a:moveTo>
                  <a:cubicBezTo>
                    <a:pt x="271848" y="7208"/>
                    <a:pt x="543697" y="14417"/>
                    <a:pt x="630194" y="24714"/>
                  </a:cubicBezTo>
                  <a:cubicBezTo>
                    <a:pt x="716691" y="35011"/>
                    <a:pt x="617837" y="48397"/>
                    <a:pt x="518983" y="6178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フリーフォーム 35">
              <a:extLst>
                <a:ext uri="{FF2B5EF4-FFF2-40B4-BE49-F238E27FC236}">
                  <a16:creationId xmlns:a16="http://schemas.microsoft.com/office/drawing/2014/main" id="{0B4A2FD1-C854-4599-993A-427F1F7F80FE}"/>
                </a:ext>
              </a:extLst>
            </p:cNvPr>
            <p:cNvSpPr/>
            <p:nvPr/>
          </p:nvSpPr>
          <p:spPr>
            <a:xfrm>
              <a:off x="4157308" y="5775149"/>
              <a:ext cx="139412" cy="140422"/>
            </a:xfrm>
            <a:custGeom>
              <a:avLst/>
              <a:gdLst>
                <a:gd name="connsiteX0" fmla="*/ 124513 w 211010"/>
                <a:gd name="connsiteY0" fmla="*/ 0 h 212539"/>
                <a:gd name="connsiteX1" fmla="*/ 945 w 211010"/>
                <a:gd name="connsiteY1" fmla="*/ 111211 h 212539"/>
                <a:gd name="connsiteX2" fmla="*/ 75086 w 211010"/>
                <a:gd name="connsiteY2" fmla="*/ 210065 h 212539"/>
                <a:gd name="connsiteX3" fmla="*/ 211010 w 211010"/>
                <a:gd name="connsiteY3" fmla="*/ 172994 h 212539"/>
              </a:gdLst>
              <a:ahLst/>
              <a:cxnLst>
                <a:cxn ang="0">
                  <a:pos x="connsiteX0" y="connsiteY0"/>
                </a:cxn>
                <a:cxn ang="0">
                  <a:pos x="connsiteX1" y="connsiteY1"/>
                </a:cxn>
                <a:cxn ang="0">
                  <a:pos x="connsiteX2" y="connsiteY2"/>
                </a:cxn>
                <a:cxn ang="0">
                  <a:pos x="connsiteX3" y="connsiteY3"/>
                </a:cxn>
              </a:cxnLst>
              <a:rect l="l" t="t" r="r" b="b"/>
              <a:pathLst>
                <a:path w="211010" h="212539">
                  <a:moveTo>
                    <a:pt x="124513" y="0"/>
                  </a:moveTo>
                  <a:cubicBezTo>
                    <a:pt x="66848" y="38100"/>
                    <a:pt x="9183" y="76200"/>
                    <a:pt x="945" y="111211"/>
                  </a:cubicBezTo>
                  <a:cubicBezTo>
                    <a:pt x="-7293" y="146222"/>
                    <a:pt x="40075" y="199768"/>
                    <a:pt x="75086" y="210065"/>
                  </a:cubicBezTo>
                  <a:cubicBezTo>
                    <a:pt x="110097" y="220362"/>
                    <a:pt x="160553" y="196678"/>
                    <a:pt x="211010" y="17299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フリーフォーム 36">
              <a:extLst>
                <a:ext uri="{FF2B5EF4-FFF2-40B4-BE49-F238E27FC236}">
                  <a16:creationId xmlns:a16="http://schemas.microsoft.com/office/drawing/2014/main" id="{6DED47A5-2115-A8E5-5DD6-21A1BBF8A91C}"/>
                </a:ext>
              </a:extLst>
            </p:cNvPr>
            <p:cNvSpPr/>
            <p:nvPr/>
          </p:nvSpPr>
          <p:spPr>
            <a:xfrm>
              <a:off x="4018024" y="6205951"/>
              <a:ext cx="303187" cy="230478"/>
            </a:xfrm>
            <a:custGeom>
              <a:avLst/>
              <a:gdLst>
                <a:gd name="connsiteX0" fmla="*/ 397113 w 458896"/>
                <a:gd name="connsiteY0" fmla="*/ 101711 h 348846"/>
                <a:gd name="connsiteX1" fmla="*/ 149977 w 458896"/>
                <a:gd name="connsiteY1" fmla="*/ 2857 h 348846"/>
                <a:gd name="connsiteX2" fmla="*/ 298258 w 458896"/>
                <a:gd name="connsiteY2" fmla="*/ 200565 h 348846"/>
                <a:gd name="connsiteX3" fmla="*/ 1696 w 458896"/>
                <a:gd name="connsiteY3" fmla="*/ 200565 h 348846"/>
                <a:gd name="connsiteX4" fmla="*/ 458896 w 458896"/>
                <a:gd name="connsiteY4" fmla="*/ 348846 h 3488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896" h="348846">
                  <a:moveTo>
                    <a:pt x="397113" y="101711"/>
                  </a:moveTo>
                  <a:cubicBezTo>
                    <a:pt x="281783" y="44046"/>
                    <a:pt x="166453" y="-13619"/>
                    <a:pt x="149977" y="2857"/>
                  </a:cubicBezTo>
                  <a:cubicBezTo>
                    <a:pt x="133501" y="19333"/>
                    <a:pt x="322971" y="167614"/>
                    <a:pt x="298258" y="200565"/>
                  </a:cubicBezTo>
                  <a:cubicBezTo>
                    <a:pt x="273545" y="233516"/>
                    <a:pt x="-25077" y="175852"/>
                    <a:pt x="1696" y="200565"/>
                  </a:cubicBezTo>
                  <a:cubicBezTo>
                    <a:pt x="28469" y="225278"/>
                    <a:pt x="243682" y="287062"/>
                    <a:pt x="458896" y="34884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フリーフォーム 37">
              <a:extLst>
                <a:ext uri="{FF2B5EF4-FFF2-40B4-BE49-F238E27FC236}">
                  <a16:creationId xmlns:a16="http://schemas.microsoft.com/office/drawing/2014/main" id="{43B10AA9-41C5-200F-F211-CB0B7751EF21}"/>
                </a:ext>
              </a:extLst>
            </p:cNvPr>
            <p:cNvSpPr/>
            <p:nvPr/>
          </p:nvSpPr>
          <p:spPr>
            <a:xfrm>
              <a:off x="5929509" y="5416244"/>
              <a:ext cx="283144" cy="507592"/>
            </a:xfrm>
            <a:custGeom>
              <a:avLst/>
              <a:gdLst>
                <a:gd name="connsiteX0" fmla="*/ 74141 w 428560"/>
                <a:gd name="connsiteY0" fmla="*/ 135455 h 768279"/>
                <a:gd name="connsiteX1" fmla="*/ 333633 w 428560"/>
                <a:gd name="connsiteY1" fmla="*/ 36601 h 768279"/>
                <a:gd name="connsiteX2" fmla="*/ 420130 w 428560"/>
                <a:gd name="connsiteY2" fmla="*/ 679152 h 768279"/>
                <a:gd name="connsiteX3" fmla="*/ 148281 w 428560"/>
                <a:gd name="connsiteY3" fmla="*/ 740936 h 768279"/>
                <a:gd name="connsiteX4" fmla="*/ 0 w 428560"/>
                <a:gd name="connsiteY4" fmla="*/ 469087 h 7682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8560" h="768279">
                  <a:moveTo>
                    <a:pt x="74141" y="135455"/>
                  </a:moveTo>
                  <a:cubicBezTo>
                    <a:pt x="175054" y="40720"/>
                    <a:pt x="275968" y="-54015"/>
                    <a:pt x="333633" y="36601"/>
                  </a:cubicBezTo>
                  <a:cubicBezTo>
                    <a:pt x="391298" y="127217"/>
                    <a:pt x="451022" y="561763"/>
                    <a:pt x="420130" y="679152"/>
                  </a:cubicBezTo>
                  <a:cubicBezTo>
                    <a:pt x="389238" y="796541"/>
                    <a:pt x="218303" y="775947"/>
                    <a:pt x="148281" y="740936"/>
                  </a:cubicBezTo>
                  <a:cubicBezTo>
                    <a:pt x="78259" y="705925"/>
                    <a:pt x="39129" y="587506"/>
                    <a:pt x="0" y="46908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a:extLst>
                <a:ext uri="{FF2B5EF4-FFF2-40B4-BE49-F238E27FC236}">
                  <a16:creationId xmlns:a16="http://schemas.microsoft.com/office/drawing/2014/main" id="{CDCFAF2E-5B31-8966-0EAC-F66B87373571}"/>
                </a:ext>
              </a:extLst>
            </p:cNvPr>
            <p:cNvSpPr/>
            <p:nvPr/>
          </p:nvSpPr>
          <p:spPr>
            <a:xfrm>
              <a:off x="4427343" y="5758820"/>
              <a:ext cx="1379708" cy="922527"/>
            </a:xfrm>
            <a:custGeom>
              <a:avLst/>
              <a:gdLst>
                <a:gd name="connsiteX0" fmla="*/ 2088292 w 2088292"/>
                <a:gd name="connsiteY0" fmla="*/ 0 h 1396314"/>
                <a:gd name="connsiteX1" fmla="*/ 1791730 w 2088292"/>
                <a:gd name="connsiteY1" fmla="*/ 222422 h 1396314"/>
                <a:gd name="connsiteX2" fmla="*/ 1594022 w 2088292"/>
                <a:gd name="connsiteY2" fmla="*/ 691979 h 1396314"/>
                <a:gd name="connsiteX3" fmla="*/ 0 w 2088292"/>
                <a:gd name="connsiteY3" fmla="*/ 1396314 h 1396314"/>
              </a:gdLst>
              <a:ahLst/>
              <a:cxnLst>
                <a:cxn ang="0">
                  <a:pos x="connsiteX0" y="connsiteY0"/>
                </a:cxn>
                <a:cxn ang="0">
                  <a:pos x="connsiteX1" y="connsiteY1"/>
                </a:cxn>
                <a:cxn ang="0">
                  <a:pos x="connsiteX2" y="connsiteY2"/>
                </a:cxn>
                <a:cxn ang="0">
                  <a:pos x="connsiteX3" y="connsiteY3"/>
                </a:cxn>
              </a:cxnLst>
              <a:rect l="l" t="t" r="r" b="b"/>
              <a:pathLst>
                <a:path w="2088292" h="1396314">
                  <a:moveTo>
                    <a:pt x="2088292" y="0"/>
                  </a:moveTo>
                  <a:cubicBezTo>
                    <a:pt x="1981200" y="53546"/>
                    <a:pt x="1874108" y="107092"/>
                    <a:pt x="1791730" y="222422"/>
                  </a:cubicBezTo>
                  <a:cubicBezTo>
                    <a:pt x="1709352" y="337752"/>
                    <a:pt x="1892644" y="496330"/>
                    <a:pt x="1594022" y="691979"/>
                  </a:cubicBezTo>
                  <a:cubicBezTo>
                    <a:pt x="1295400" y="887628"/>
                    <a:pt x="647700" y="1141971"/>
                    <a:pt x="0" y="139631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フリーフォーム 39">
              <a:extLst>
                <a:ext uri="{FF2B5EF4-FFF2-40B4-BE49-F238E27FC236}">
                  <a16:creationId xmlns:a16="http://schemas.microsoft.com/office/drawing/2014/main" id="{349D40B5-52F5-E61B-60DE-2B72DCF7E31A}"/>
                </a:ext>
              </a:extLst>
            </p:cNvPr>
            <p:cNvSpPr/>
            <p:nvPr/>
          </p:nvSpPr>
          <p:spPr>
            <a:xfrm>
              <a:off x="3684423" y="5326130"/>
              <a:ext cx="293903" cy="857215"/>
            </a:xfrm>
            <a:custGeom>
              <a:avLst/>
              <a:gdLst>
                <a:gd name="connsiteX0" fmla="*/ 0 w 444844"/>
                <a:gd name="connsiteY0" fmla="*/ 0 h 1297460"/>
                <a:gd name="connsiteX1" fmla="*/ 247135 w 444844"/>
                <a:gd name="connsiteY1" fmla="*/ 902043 h 1297460"/>
                <a:gd name="connsiteX2" fmla="*/ 444844 w 444844"/>
                <a:gd name="connsiteY2" fmla="*/ 1297460 h 1297460"/>
              </a:gdLst>
              <a:ahLst/>
              <a:cxnLst>
                <a:cxn ang="0">
                  <a:pos x="connsiteX0" y="connsiteY0"/>
                </a:cxn>
                <a:cxn ang="0">
                  <a:pos x="connsiteX1" y="connsiteY1"/>
                </a:cxn>
                <a:cxn ang="0">
                  <a:pos x="connsiteX2" y="connsiteY2"/>
                </a:cxn>
              </a:cxnLst>
              <a:rect l="l" t="t" r="r" b="b"/>
              <a:pathLst>
                <a:path w="444844" h="1297460">
                  <a:moveTo>
                    <a:pt x="0" y="0"/>
                  </a:moveTo>
                  <a:cubicBezTo>
                    <a:pt x="86497" y="342900"/>
                    <a:pt x="172994" y="685800"/>
                    <a:pt x="247135" y="902043"/>
                  </a:cubicBezTo>
                  <a:cubicBezTo>
                    <a:pt x="321276" y="1118286"/>
                    <a:pt x="383060" y="1207873"/>
                    <a:pt x="444844" y="129746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フリーフォーム 40">
              <a:extLst>
                <a:ext uri="{FF2B5EF4-FFF2-40B4-BE49-F238E27FC236}">
                  <a16:creationId xmlns:a16="http://schemas.microsoft.com/office/drawing/2014/main" id="{D225ECBB-D489-14AB-0400-15C70A29342D}"/>
                </a:ext>
              </a:extLst>
            </p:cNvPr>
            <p:cNvSpPr/>
            <p:nvPr/>
          </p:nvSpPr>
          <p:spPr>
            <a:xfrm>
              <a:off x="3627276" y="4596080"/>
              <a:ext cx="2187939" cy="697394"/>
            </a:xfrm>
            <a:custGeom>
              <a:avLst/>
              <a:gdLst>
                <a:gd name="connsiteX0" fmla="*/ 0 w 3311611"/>
                <a:gd name="connsiteY0" fmla="*/ 363581 h 1055559"/>
                <a:gd name="connsiteX1" fmla="*/ 494270 w 3311611"/>
                <a:gd name="connsiteY1" fmla="*/ 165873 h 1055559"/>
                <a:gd name="connsiteX2" fmla="*/ 766119 w 3311611"/>
                <a:gd name="connsiteY2" fmla="*/ 474792 h 1055559"/>
                <a:gd name="connsiteX3" fmla="*/ 1087395 w 3311611"/>
                <a:gd name="connsiteY3" fmla="*/ 165873 h 1055559"/>
                <a:gd name="connsiteX4" fmla="*/ 1062681 w 3311611"/>
                <a:gd name="connsiteY4" fmla="*/ 660143 h 1055559"/>
                <a:gd name="connsiteX5" fmla="*/ 2014151 w 3311611"/>
                <a:gd name="connsiteY5" fmla="*/ 5235 h 1055559"/>
                <a:gd name="connsiteX6" fmla="*/ 1841157 w 3311611"/>
                <a:gd name="connsiteY6" fmla="*/ 351224 h 1055559"/>
                <a:gd name="connsiteX7" fmla="*/ 2458995 w 3311611"/>
                <a:gd name="connsiteY7" fmla="*/ 326511 h 1055559"/>
                <a:gd name="connsiteX8" fmla="*/ 2928551 w 3311611"/>
                <a:gd name="connsiteY8" fmla="*/ 610716 h 1055559"/>
                <a:gd name="connsiteX9" fmla="*/ 2854411 w 3311611"/>
                <a:gd name="connsiteY9" fmla="*/ 54662 h 1055559"/>
                <a:gd name="connsiteX10" fmla="*/ 3311611 w 3311611"/>
                <a:gd name="connsiteY10" fmla="*/ 1055559 h 1055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11611" h="1055559">
                  <a:moveTo>
                    <a:pt x="0" y="363581"/>
                  </a:moveTo>
                  <a:cubicBezTo>
                    <a:pt x="183292" y="255459"/>
                    <a:pt x="366584" y="147338"/>
                    <a:pt x="494270" y="165873"/>
                  </a:cubicBezTo>
                  <a:cubicBezTo>
                    <a:pt x="621957" y="184408"/>
                    <a:pt x="667265" y="474792"/>
                    <a:pt x="766119" y="474792"/>
                  </a:cubicBezTo>
                  <a:cubicBezTo>
                    <a:pt x="864973" y="474792"/>
                    <a:pt x="1037968" y="134981"/>
                    <a:pt x="1087395" y="165873"/>
                  </a:cubicBezTo>
                  <a:cubicBezTo>
                    <a:pt x="1136822" y="196765"/>
                    <a:pt x="908222" y="686916"/>
                    <a:pt x="1062681" y="660143"/>
                  </a:cubicBezTo>
                  <a:cubicBezTo>
                    <a:pt x="1217140" y="633370"/>
                    <a:pt x="1884405" y="56721"/>
                    <a:pt x="2014151" y="5235"/>
                  </a:cubicBezTo>
                  <a:cubicBezTo>
                    <a:pt x="2143897" y="-46252"/>
                    <a:pt x="1767016" y="297678"/>
                    <a:pt x="1841157" y="351224"/>
                  </a:cubicBezTo>
                  <a:cubicBezTo>
                    <a:pt x="1915298" y="404770"/>
                    <a:pt x="2277763" y="283262"/>
                    <a:pt x="2458995" y="326511"/>
                  </a:cubicBezTo>
                  <a:cubicBezTo>
                    <a:pt x="2640227" y="369760"/>
                    <a:pt x="2862648" y="656024"/>
                    <a:pt x="2928551" y="610716"/>
                  </a:cubicBezTo>
                  <a:cubicBezTo>
                    <a:pt x="2994454" y="565408"/>
                    <a:pt x="2790568" y="-19478"/>
                    <a:pt x="2854411" y="54662"/>
                  </a:cubicBezTo>
                  <a:cubicBezTo>
                    <a:pt x="2918254" y="128802"/>
                    <a:pt x="3114932" y="592180"/>
                    <a:pt x="3311611" y="105555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フリーフォーム 41">
              <a:extLst>
                <a:ext uri="{FF2B5EF4-FFF2-40B4-BE49-F238E27FC236}">
                  <a16:creationId xmlns:a16="http://schemas.microsoft.com/office/drawing/2014/main" id="{801FFAA6-03A4-8FDF-419A-5C87A3388B90}"/>
                </a:ext>
              </a:extLst>
            </p:cNvPr>
            <p:cNvSpPr/>
            <p:nvPr/>
          </p:nvSpPr>
          <p:spPr>
            <a:xfrm>
              <a:off x="3169351" y="3921548"/>
              <a:ext cx="1396779" cy="3029208"/>
            </a:xfrm>
            <a:custGeom>
              <a:avLst/>
              <a:gdLst>
                <a:gd name="connsiteX0" fmla="*/ 2114130 w 2114130"/>
                <a:gd name="connsiteY0" fmla="*/ 395995 h 4584936"/>
                <a:gd name="connsiteX1" fmla="*/ 1335654 w 2114130"/>
                <a:gd name="connsiteY1" fmla="*/ 12936 h 4584936"/>
                <a:gd name="connsiteX2" fmla="*/ 656033 w 2114130"/>
                <a:gd name="connsiteY2" fmla="*/ 816125 h 4584936"/>
                <a:gd name="connsiteX3" fmla="*/ 656033 w 2114130"/>
                <a:gd name="connsiteY3" fmla="*/ 791412 h 4584936"/>
                <a:gd name="connsiteX4" fmla="*/ 1125 w 2114130"/>
                <a:gd name="connsiteY4" fmla="*/ 2051801 h 4584936"/>
                <a:gd name="connsiteX5" fmla="*/ 495395 w 2114130"/>
                <a:gd name="connsiteY5" fmla="*/ 1668741 h 4584936"/>
                <a:gd name="connsiteX6" fmla="*/ 371827 w 2114130"/>
                <a:gd name="connsiteY6" fmla="*/ 2496644 h 4584936"/>
                <a:gd name="connsiteX7" fmla="*/ 680746 w 2114130"/>
                <a:gd name="connsiteY7" fmla="*/ 3238049 h 4584936"/>
                <a:gd name="connsiteX8" fmla="*/ 705460 w 2114130"/>
                <a:gd name="connsiteY8" fmla="*/ 2793206 h 4584936"/>
                <a:gd name="connsiteX9" fmla="*/ 1002022 w 2114130"/>
                <a:gd name="connsiteY9" fmla="*/ 4584936 h 4584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14130" h="4584936">
                  <a:moveTo>
                    <a:pt x="2114130" y="395995"/>
                  </a:moveTo>
                  <a:cubicBezTo>
                    <a:pt x="1846400" y="169454"/>
                    <a:pt x="1578670" y="-57086"/>
                    <a:pt x="1335654" y="12936"/>
                  </a:cubicBezTo>
                  <a:cubicBezTo>
                    <a:pt x="1092638" y="82958"/>
                    <a:pt x="769303" y="686379"/>
                    <a:pt x="656033" y="816125"/>
                  </a:cubicBezTo>
                  <a:cubicBezTo>
                    <a:pt x="542763" y="945871"/>
                    <a:pt x="765184" y="585466"/>
                    <a:pt x="656033" y="791412"/>
                  </a:cubicBezTo>
                  <a:cubicBezTo>
                    <a:pt x="546882" y="997358"/>
                    <a:pt x="27898" y="1905580"/>
                    <a:pt x="1125" y="2051801"/>
                  </a:cubicBezTo>
                  <a:cubicBezTo>
                    <a:pt x="-25648" y="2198023"/>
                    <a:pt x="433611" y="1594601"/>
                    <a:pt x="495395" y="1668741"/>
                  </a:cubicBezTo>
                  <a:cubicBezTo>
                    <a:pt x="557179" y="1742881"/>
                    <a:pt x="340935" y="2235093"/>
                    <a:pt x="371827" y="2496644"/>
                  </a:cubicBezTo>
                  <a:cubicBezTo>
                    <a:pt x="402719" y="2758195"/>
                    <a:pt x="625140" y="3188622"/>
                    <a:pt x="680746" y="3238049"/>
                  </a:cubicBezTo>
                  <a:cubicBezTo>
                    <a:pt x="736351" y="3287476"/>
                    <a:pt x="651914" y="2568725"/>
                    <a:pt x="705460" y="2793206"/>
                  </a:cubicBezTo>
                  <a:cubicBezTo>
                    <a:pt x="759006" y="3017687"/>
                    <a:pt x="880514" y="3801311"/>
                    <a:pt x="1002022" y="458493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フリーフォーム 42">
              <a:extLst>
                <a:ext uri="{FF2B5EF4-FFF2-40B4-BE49-F238E27FC236}">
                  <a16:creationId xmlns:a16="http://schemas.microsoft.com/office/drawing/2014/main" id="{A08F5B81-D8CD-109C-CA7D-43913D8F3988}"/>
                </a:ext>
              </a:extLst>
            </p:cNvPr>
            <p:cNvSpPr/>
            <p:nvPr/>
          </p:nvSpPr>
          <p:spPr>
            <a:xfrm>
              <a:off x="4623277" y="4000068"/>
              <a:ext cx="1767202" cy="2919560"/>
            </a:xfrm>
            <a:custGeom>
              <a:avLst/>
              <a:gdLst>
                <a:gd name="connsiteX0" fmla="*/ 0 w 2674794"/>
                <a:gd name="connsiteY0" fmla="*/ 376003 h 4418975"/>
                <a:gd name="connsiteX1" fmla="*/ 531341 w 2674794"/>
                <a:gd name="connsiteY1" fmla="*/ 5301 h 4418975"/>
                <a:gd name="connsiteX2" fmla="*/ 1668162 w 2674794"/>
                <a:gd name="connsiteY2" fmla="*/ 623138 h 4418975"/>
                <a:gd name="connsiteX3" fmla="*/ 1544595 w 2674794"/>
                <a:gd name="connsiteY3" fmla="*/ 215366 h 4418975"/>
                <a:gd name="connsiteX4" fmla="*/ 2335427 w 2674794"/>
                <a:gd name="connsiteY4" fmla="*/ 1735247 h 4418975"/>
                <a:gd name="connsiteX5" fmla="*/ 2026508 w 2674794"/>
                <a:gd name="connsiteY5" fmla="*/ 1648749 h 4418975"/>
                <a:gd name="connsiteX6" fmla="*/ 2372498 w 2674794"/>
                <a:gd name="connsiteY6" fmla="*/ 2019452 h 4418975"/>
                <a:gd name="connsiteX7" fmla="*/ 2669060 w 2674794"/>
                <a:gd name="connsiteY7" fmla="*/ 2686717 h 4418975"/>
                <a:gd name="connsiteX8" fmla="*/ 2100649 w 2674794"/>
                <a:gd name="connsiteY8" fmla="*/ 3650544 h 4418975"/>
                <a:gd name="connsiteX9" fmla="*/ 2100649 w 2674794"/>
                <a:gd name="connsiteY9" fmla="*/ 4416663 h 4418975"/>
                <a:gd name="connsiteX10" fmla="*/ 2038865 w 2674794"/>
                <a:gd name="connsiteY10" fmla="*/ 3403409 h 4418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674794" h="4418975">
                  <a:moveTo>
                    <a:pt x="0" y="376003"/>
                  </a:moveTo>
                  <a:cubicBezTo>
                    <a:pt x="126657" y="170057"/>
                    <a:pt x="253314" y="-35888"/>
                    <a:pt x="531341" y="5301"/>
                  </a:cubicBezTo>
                  <a:cubicBezTo>
                    <a:pt x="809368" y="46490"/>
                    <a:pt x="1499286" y="588127"/>
                    <a:pt x="1668162" y="623138"/>
                  </a:cubicBezTo>
                  <a:cubicBezTo>
                    <a:pt x="1837038" y="658149"/>
                    <a:pt x="1433384" y="30014"/>
                    <a:pt x="1544595" y="215366"/>
                  </a:cubicBezTo>
                  <a:cubicBezTo>
                    <a:pt x="1655806" y="400718"/>
                    <a:pt x="2255108" y="1496350"/>
                    <a:pt x="2335427" y="1735247"/>
                  </a:cubicBezTo>
                  <a:cubicBezTo>
                    <a:pt x="2415746" y="1974144"/>
                    <a:pt x="2020330" y="1601382"/>
                    <a:pt x="2026508" y="1648749"/>
                  </a:cubicBezTo>
                  <a:cubicBezTo>
                    <a:pt x="2032686" y="1696116"/>
                    <a:pt x="2265406" y="1846457"/>
                    <a:pt x="2372498" y="2019452"/>
                  </a:cubicBezTo>
                  <a:cubicBezTo>
                    <a:pt x="2479590" y="2192447"/>
                    <a:pt x="2714368" y="2414868"/>
                    <a:pt x="2669060" y="2686717"/>
                  </a:cubicBezTo>
                  <a:cubicBezTo>
                    <a:pt x="2623752" y="2958566"/>
                    <a:pt x="2195384" y="3362220"/>
                    <a:pt x="2100649" y="3650544"/>
                  </a:cubicBezTo>
                  <a:cubicBezTo>
                    <a:pt x="2005914" y="3938868"/>
                    <a:pt x="2110946" y="4457852"/>
                    <a:pt x="2100649" y="4416663"/>
                  </a:cubicBezTo>
                  <a:cubicBezTo>
                    <a:pt x="2090352" y="4375474"/>
                    <a:pt x="2064608" y="3889441"/>
                    <a:pt x="2038865" y="340340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フリーフォーム 43">
              <a:extLst>
                <a:ext uri="{FF2B5EF4-FFF2-40B4-BE49-F238E27FC236}">
                  <a16:creationId xmlns:a16="http://schemas.microsoft.com/office/drawing/2014/main" id="{40F7BE67-8A75-B0C4-8904-23019B883CC3}"/>
                </a:ext>
              </a:extLst>
            </p:cNvPr>
            <p:cNvSpPr/>
            <p:nvPr/>
          </p:nvSpPr>
          <p:spPr>
            <a:xfrm>
              <a:off x="4956857" y="6465740"/>
              <a:ext cx="30206" cy="497693"/>
            </a:xfrm>
            <a:custGeom>
              <a:avLst/>
              <a:gdLst>
                <a:gd name="connsiteX0" fmla="*/ 88227 w 88227"/>
                <a:gd name="connsiteY0" fmla="*/ 0 h 691978"/>
                <a:gd name="connsiteX1" fmla="*/ 1729 w 88227"/>
                <a:gd name="connsiteY1" fmla="*/ 333633 h 691978"/>
                <a:gd name="connsiteX2" fmla="*/ 38800 w 88227"/>
                <a:gd name="connsiteY2" fmla="*/ 691978 h 691978"/>
              </a:gdLst>
              <a:ahLst/>
              <a:cxnLst>
                <a:cxn ang="0">
                  <a:pos x="connsiteX0" y="connsiteY0"/>
                </a:cxn>
                <a:cxn ang="0">
                  <a:pos x="connsiteX1" y="connsiteY1"/>
                </a:cxn>
                <a:cxn ang="0">
                  <a:pos x="connsiteX2" y="connsiteY2"/>
                </a:cxn>
              </a:cxnLst>
              <a:rect l="l" t="t" r="r" b="b"/>
              <a:pathLst>
                <a:path w="88227" h="691978">
                  <a:moveTo>
                    <a:pt x="88227" y="0"/>
                  </a:moveTo>
                  <a:cubicBezTo>
                    <a:pt x="49097" y="109151"/>
                    <a:pt x="9967" y="218303"/>
                    <a:pt x="1729" y="333633"/>
                  </a:cubicBezTo>
                  <a:cubicBezTo>
                    <a:pt x="-6509" y="448963"/>
                    <a:pt x="16145" y="570470"/>
                    <a:pt x="38800" y="69197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フリーフォーム 44">
              <a:extLst>
                <a:ext uri="{FF2B5EF4-FFF2-40B4-BE49-F238E27FC236}">
                  <a16:creationId xmlns:a16="http://schemas.microsoft.com/office/drawing/2014/main" id="{8D00D7FA-83D8-891B-678E-CFF1308062DF}"/>
                </a:ext>
              </a:extLst>
            </p:cNvPr>
            <p:cNvSpPr/>
            <p:nvPr/>
          </p:nvSpPr>
          <p:spPr>
            <a:xfrm>
              <a:off x="4638755" y="3807342"/>
              <a:ext cx="1233607" cy="261540"/>
            </a:xfrm>
            <a:custGeom>
              <a:avLst/>
              <a:gdLst>
                <a:gd name="connsiteX0" fmla="*/ 1288 w 1867158"/>
                <a:gd name="connsiteY0" fmla="*/ 321720 h 395861"/>
                <a:gd name="connsiteX1" fmla="*/ 63072 w 1867158"/>
                <a:gd name="connsiteY1" fmla="*/ 321720 h 395861"/>
                <a:gd name="connsiteX2" fmla="*/ 409061 w 1867158"/>
                <a:gd name="connsiteY2" fmla="*/ 444 h 395861"/>
                <a:gd name="connsiteX3" fmla="*/ 804477 w 1867158"/>
                <a:gd name="connsiteY3" fmla="*/ 247580 h 395861"/>
                <a:gd name="connsiteX4" fmla="*/ 792120 w 1867158"/>
                <a:gd name="connsiteY4" fmla="*/ 62228 h 395861"/>
                <a:gd name="connsiteX5" fmla="*/ 1867158 w 1867158"/>
                <a:gd name="connsiteY5" fmla="*/ 395861 h 395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67158" h="395861">
                  <a:moveTo>
                    <a:pt x="1288" y="321720"/>
                  </a:moveTo>
                  <a:cubicBezTo>
                    <a:pt x="-1801" y="348493"/>
                    <a:pt x="-4890" y="375266"/>
                    <a:pt x="63072" y="321720"/>
                  </a:cubicBezTo>
                  <a:cubicBezTo>
                    <a:pt x="131034" y="268174"/>
                    <a:pt x="285494" y="12801"/>
                    <a:pt x="409061" y="444"/>
                  </a:cubicBezTo>
                  <a:cubicBezTo>
                    <a:pt x="532628" y="-11913"/>
                    <a:pt x="740634" y="237283"/>
                    <a:pt x="804477" y="247580"/>
                  </a:cubicBezTo>
                  <a:cubicBezTo>
                    <a:pt x="868320" y="257877"/>
                    <a:pt x="615007" y="37515"/>
                    <a:pt x="792120" y="62228"/>
                  </a:cubicBezTo>
                  <a:cubicBezTo>
                    <a:pt x="969233" y="86941"/>
                    <a:pt x="1418195" y="241401"/>
                    <a:pt x="1867158" y="39586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フリーフォーム 45">
              <a:extLst>
                <a:ext uri="{FF2B5EF4-FFF2-40B4-BE49-F238E27FC236}">
                  <a16:creationId xmlns:a16="http://schemas.microsoft.com/office/drawing/2014/main" id="{00855C03-6C1F-2621-9A6C-0DA838D23EAF}"/>
                </a:ext>
              </a:extLst>
            </p:cNvPr>
            <p:cNvSpPr/>
            <p:nvPr/>
          </p:nvSpPr>
          <p:spPr>
            <a:xfrm>
              <a:off x="2841012" y="6029000"/>
              <a:ext cx="228590" cy="122459"/>
            </a:xfrm>
            <a:custGeom>
              <a:avLst/>
              <a:gdLst>
                <a:gd name="connsiteX0" fmla="*/ 345989 w 345989"/>
                <a:gd name="connsiteY0" fmla="*/ 0 h 185351"/>
                <a:gd name="connsiteX1" fmla="*/ 160638 w 345989"/>
                <a:gd name="connsiteY1" fmla="*/ 49427 h 185351"/>
                <a:gd name="connsiteX2" fmla="*/ 0 w 345989"/>
                <a:gd name="connsiteY2" fmla="*/ 185351 h 185351"/>
              </a:gdLst>
              <a:ahLst/>
              <a:cxnLst>
                <a:cxn ang="0">
                  <a:pos x="connsiteX0" y="connsiteY0"/>
                </a:cxn>
                <a:cxn ang="0">
                  <a:pos x="connsiteX1" y="connsiteY1"/>
                </a:cxn>
                <a:cxn ang="0">
                  <a:pos x="connsiteX2" y="connsiteY2"/>
                </a:cxn>
              </a:cxnLst>
              <a:rect l="l" t="t" r="r" b="b"/>
              <a:pathLst>
                <a:path w="345989" h="185351">
                  <a:moveTo>
                    <a:pt x="345989" y="0"/>
                  </a:moveTo>
                  <a:cubicBezTo>
                    <a:pt x="282146" y="9267"/>
                    <a:pt x="218303" y="18535"/>
                    <a:pt x="160638" y="49427"/>
                  </a:cubicBezTo>
                  <a:cubicBezTo>
                    <a:pt x="102973" y="80319"/>
                    <a:pt x="51486" y="132835"/>
                    <a:pt x="0" y="18535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フリーフォーム 46">
              <a:extLst>
                <a:ext uri="{FF2B5EF4-FFF2-40B4-BE49-F238E27FC236}">
                  <a16:creationId xmlns:a16="http://schemas.microsoft.com/office/drawing/2014/main" id="{8045BF1A-8650-29E7-0228-18B453A077A9}"/>
                </a:ext>
              </a:extLst>
            </p:cNvPr>
            <p:cNvSpPr/>
            <p:nvPr/>
          </p:nvSpPr>
          <p:spPr>
            <a:xfrm>
              <a:off x="2730112" y="5669785"/>
              <a:ext cx="145857" cy="506165"/>
            </a:xfrm>
            <a:custGeom>
              <a:avLst/>
              <a:gdLst>
                <a:gd name="connsiteX0" fmla="*/ 118428 w 220765"/>
                <a:gd name="connsiteY0" fmla="*/ 0 h 766119"/>
                <a:gd name="connsiteX1" fmla="*/ 217282 w 220765"/>
                <a:gd name="connsiteY1" fmla="*/ 234779 h 766119"/>
                <a:gd name="connsiteX2" fmla="*/ 7217 w 220765"/>
                <a:gd name="connsiteY2" fmla="*/ 531341 h 766119"/>
                <a:gd name="connsiteX3" fmla="*/ 69001 w 220765"/>
                <a:gd name="connsiteY3" fmla="*/ 766119 h 766119"/>
              </a:gdLst>
              <a:ahLst/>
              <a:cxnLst>
                <a:cxn ang="0">
                  <a:pos x="connsiteX0" y="connsiteY0"/>
                </a:cxn>
                <a:cxn ang="0">
                  <a:pos x="connsiteX1" y="connsiteY1"/>
                </a:cxn>
                <a:cxn ang="0">
                  <a:pos x="connsiteX2" y="connsiteY2"/>
                </a:cxn>
                <a:cxn ang="0">
                  <a:pos x="connsiteX3" y="connsiteY3"/>
                </a:cxn>
              </a:cxnLst>
              <a:rect l="l" t="t" r="r" b="b"/>
              <a:pathLst>
                <a:path w="220765" h="766119">
                  <a:moveTo>
                    <a:pt x="118428" y="0"/>
                  </a:moveTo>
                  <a:cubicBezTo>
                    <a:pt x="177122" y="73111"/>
                    <a:pt x="235817" y="146222"/>
                    <a:pt x="217282" y="234779"/>
                  </a:cubicBezTo>
                  <a:cubicBezTo>
                    <a:pt x="198747" y="323336"/>
                    <a:pt x="31930" y="442784"/>
                    <a:pt x="7217" y="531341"/>
                  </a:cubicBezTo>
                  <a:cubicBezTo>
                    <a:pt x="-17496" y="619898"/>
                    <a:pt x="25752" y="693008"/>
                    <a:pt x="69001" y="76611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フリーフォーム 47">
              <a:extLst>
                <a:ext uri="{FF2B5EF4-FFF2-40B4-BE49-F238E27FC236}">
                  <a16:creationId xmlns:a16="http://schemas.microsoft.com/office/drawing/2014/main" id="{2903A7C1-2F8B-091C-838A-50491B21B97B}"/>
                </a:ext>
              </a:extLst>
            </p:cNvPr>
            <p:cNvSpPr/>
            <p:nvPr/>
          </p:nvSpPr>
          <p:spPr>
            <a:xfrm>
              <a:off x="2808356" y="5637130"/>
              <a:ext cx="169418" cy="457182"/>
            </a:xfrm>
            <a:custGeom>
              <a:avLst/>
              <a:gdLst>
                <a:gd name="connsiteX0" fmla="*/ 0 w 256427"/>
                <a:gd name="connsiteY0" fmla="*/ 0 h 691979"/>
                <a:gd name="connsiteX1" fmla="*/ 247135 w 256427"/>
                <a:gd name="connsiteY1" fmla="*/ 271849 h 691979"/>
                <a:gd name="connsiteX2" fmla="*/ 197708 w 256427"/>
                <a:gd name="connsiteY2" fmla="*/ 605481 h 691979"/>
                <a:gd name="connsiteX3" fmla="*/ 135924 w 256427"/>
                <a:gd name="connsiteY3" fmla="*/ 691979 h 691979"/>
                <a:gd name="connsiteX4" fmla="*/ 135924 w 256427"/>
                <a:gd name="connsiteY4" fmla="*/ 691979 h 6919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6427" h="691979">
                  <a:moveTo>
                    <a:pt x="0" y="0"/>
                  </a:moveTo>
                  <a:cubicBezTo>
                    <a:pt x="107092" y="85468"/>
                    <a:pt x="214184" y="170936"/>
                    <a:pt x="247135" y="271849"/>
                  </a:cubicBezTo>
                  <a:cubicBezTo>
                    <a:pt x="280086" y="372762"/>
                    <a:pt x="216243" y="535459"/>
                    <a:pt x="197708" y="605481"/>
                  </a:cubicBezTo>
                  <a:cubicBezTo>
                    <a:pt x="179173" y="675503"/>
                    <a:pt x="135924" y="691979"/>
                    <a:pt x="135924" y="691979"/>
                  </a:cubicBezTo>
                  <a:lnTo>
                    <a:pt x="135924" y="691979"/>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a:extLst>
                <a:ext uri="{FF2B5EF4-FFF2-40B4-BE49-F238E27FC236}">
                  <a16:creationId xmlns:a16="http://schemas.microsoft.com/office/drawing/2014/main" id="{AC13748F-5FCB-ED55-4C2C-A8C883465A8D}"/>
                </a:ext>
              </a:extLst>
            </p:cNvPr>
            <p:cNvSpPr/>
            <p:nvPr/>
          </p:nvSpPr>
          <p:spPr>
            <a:xfrm>
              <a:off x="3004290" y="6037163"/>
              <a:ext cx="314737" cy="612296"/>
            </a:xfrm>
            <a:custGeom>
              <a:avLst/>
              <a:gdLst>
                <a:gd name="connsiteX0" fmla="*/ 123567 w 476378"/>
                <a:gd name="connsiteY0" fmla="*/ 0 h 926757"/>
                <a:gd name="connsiteX1" fmla="*/ 308919 w 476378"/>
                <a:gd name="connsiteY1" fmla="*/ 74141 h 926757"/>
                <a:gd name="connsiteX2" fmla="*/ 333632 w 476378"/>
                <a:gd name="connsiteY2" fmla="*/ 222422 h 926757"/>
                <a:gd name="connsiteX3" fmla="*/ 185351 w 476378"/>
                <a:gd name="connsiteY3" fmla="*/ 345990 h 926757"/>
                <a:gd name="connsiteX4" fmla="*/ 296562 w 476378"/>
                <a:gd name="connsiteY4" fmla="*/ 308919 h 926757"/>
                <a:gd name="connsiteX5" fmla="*/ 234778 w 476378"/>
                <a:gd name="connsiteY5" fmla="*/ 531341 h 926757"/>
                <a:gd name="connsiteX6" fmla="*/ 358346 w 476378"/>
                <a:gd name="connsiteY6" fmla="*/ 556055 h 926757"/>
                <a:gd name="connsiteX7" fmla="*/ 284205 w 476378"/>
                <a:gd name="connsiteY7" fmla="*/ 630195 h 926757"/>
                <a:gd name="connsiteX8" fmla="*/ 469557 w 476378"/>
                <a:gd name="connsiteY8" fmla="*/ 667265 h 926757"/>
                <a:gd name="connsiteX9" fmla="*/ 0 w 476378"/>
                <a:gd name="connsiteY9" fmla="*/ 926757 h 926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76378" h="926757">
                  <a:moveTo>
                    <a:pt x="123567" y="0"/>
                  </a:moveTo>
                  <a:cubicBezTo>
                    <a:pt x="198737" y="18535"/>
                    <a:pt x="273908" y="37071"/>
                    <a:pt x="308919" y="74141"/>
                  </a:cubicBezTo>
                  <a:cubicBezTo>
                    <a:pt x="343930" y="111211"/>
                    <a:pt x="354227" y="177114"/>
                    <a:pt x="333632" y="222422"/>
                  </a:cubicBezTo>
                  <a:cubicBezTo>
                    <a:pt x="313037" y="267730"/>
                    <a:pt x="191529" y="331574"/>
                    <a:pt x="185351" y="345990"/>
                  </a:cubicBezTo>
                  <a:cubicBezTo>
                    <a:pt x="179173" y="360406"/>
                    <a:pt x="288324" y="278027"/>
                    <a:pt x="296562" y="308919"/>
                  </a:cubicBezTo>
                  <a:cubicBezTo>
                    <a:pt x="304800" y="339811"/>
                    <a:pt x="224481" y="490152"/>
                    <a:pt x="234778" y="531341"/>
                  </a:cubicBezTo>
                  <a:cubicBezTo>
                    <a:pt x="245075" y="572530"/>
                    <a:pt x="358346" y="556055"/>
                    <a:pt x="358346" y="556055"/>
                  </a:cubicBezTo>
                  <a:cubicBezTo>
                    <a:pt x="366584" y="572531"/>
                    <a:pt x="265670" y="611660"/>
                    <a:pt x="284205" y="630195"/>
                  </a:cubicBezTo>
                  <a:cubicBezTo>
                    <a:pt x="302740" y="648730"/>
                    <a:pt x="516924" y="617838"/>
                    <a:pt x="469557" y="667265"/>
                  </a:cubicBezTo>
                  <a:cubicBezTo>
                    <a:pt x="422190" y="716692"/>
                    <a:pt x="211095" y="821724"/>
                    <a:pt x="0" y="92675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フリーフォーム 51">
              <a:extLst>
                <a:ext uri="{FF2B5EF4-FFF2-40B4-BE49-F238E27FC236}">
                  <a16:creationId xmlns:a16="http://schemas.microsoft.com/office/drawing/2014/main" id="{E5B75253-97A7-A668-9C5F-A58F9FF69534}"/>
                </a:ext>
              </a:extLst>
            </p:cNvPr>
            <p:cNvSpPr/>
            <p:nvPr/>
          </p:nvSpPr>
          <p:spPr>
            <a:xfrm>
              <a:off x="4706406" y="5742492"/>
              <a:ext cx="414873" cy="400033"/>
            </a:xfrm>
            <a:custGeom>
              <a:avLst/>
              <a:gdLst>
                <a:gd name="connsiteX0" fmla="*/ 627941 w 627941"/>
                <a:gd name="connsiteY0" fmla="*/ 0 h 605481"/>
                <a:gd name="connsiteX1" fmla="*/ 84244 w 627941"/>
                <a:gd name="connsiteY1" fmla="*/ 123567 h 605481"/>
                <a:gd name="connsiteX2" fmla="*/ 10104 w 627941"/>
                <a:gd name="connsiteY2" fmla="*/ 605481 h 605481"/>
              </a:gdLst>
              <a:ahLst/>
              <a:cxnLst>
                <a:cxn ang="0">
                  <a:pos x="connsiteX0" y="connsiteY0"/>
                </a:cxn>
                <a:cxn ang="0">
                  <a:pos x="connsiteX1" y="connsiteY1"/>
                </a:cxn>
                <a:cxn ang="0">
                  <a:pos x="connsiteX2" y="connsiteY2"/>
                </a:cxn>
              </a:cxnLst>
              <a:rect l="l" t="t" r="r" b="b"/>
              <a:pathLst>
                <a:path w="627941" h="605481">
                  <a:moveTo>
                    <a:pt x="627941" y="0"/>
                  </a:moveTo>
                  <a:cubicBezTo>
                    <a:pt x="407579" y="11327"/>
                    <a:pt x="187217" y="22654"/>
                    <a:pt x="84244" y="123567"/>
                  </a:cubicBezTo>
                  <a:cubicBezTo>
                    <a:pt x="-18729" y="224480"/>
                    <a:pt x="-4313" y="414980"/>
                    <a:pt x="10104" y="60548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フリーフォーム 52">
              <a:extLst>
                <a:ext uri="{FF2B5EF4-FFF2-40B4-BE49-F238E27FC236}">
                  <a16:creationId xmlns:a16="http://schemas.microsoft.com/office/drawing/2014/main" id="{074519E9-198B-8BA3-B5BA-C7FCA3315585}"/>
                </a:ext>
              </a:extLst>
            </p:cNvPr>
            <p:cNvSpPr/>
            <p:nvPr/>
          </p:nvSpPr>
          <p:spPr>
            <a:xfrm>
              <a:off x="5520224" y="7045707"/>
              <a:ext cx="218300" cy="555802"/>
            </a:xfrm>
            <a:custGeom>
              <a:avLst/>
              <a:gdLst>
                <a:gd name="connsiteX0" fmla="*/ 0 w 330413"/>
                <a:gd name="connsiteY0" fmla="*/ 0 h 841248"/>
                <a:gd name="connsiteX1" fmla="*/ 304800 w 330413"/>
                <a:gd name="connsiteY1" fmla="*/ 438912 h 841248"/>
                <a:gd name="connsiteX2" fmla="*/ 292608 w 330413"/>
                <a:gd name="connsiteY2" fmla="*/ 841248 h 841248"/>
              </a:gdLst>
              <a:ahLst/>
              <a:cxnLst>
                <a:cxn ang="0">
                  <a:pos x="connsiteX0" y="connsiteY0"/>
                </a:cxn>
                <a:cxn ang="0">
                  <a:pos x="connsiteX1" y="connsiteY1"/>
                </a:cxn>
                <a:cxn ang="0">
                  <a:pos x="connsiteX2" y="connsiteY2"/>
                </a:cxn>
              </a:cxnLst>
              <a:rect l="l" t="t" r="r" b="b"/>
              <a:pathLst>
                <a:path w="330413" h="841248">
                  <a:moveTo>
                    <a:pt x="0" y="0"/>
                  </a:moveTo>
                  <a:cubicBezTo>
                    <a:pt x="128016" y="149352"/>
                    <a:pt x="256032" y="298704"/>
                    <a:pt x="304800" y="438912"/>
                  </a:cubicBezTo>
                  <a:cubicBezTo>
                    <a:pt x="353568" y="579120"/>
                    <a:pt x="323088" y="710184"/>
                    <a:pt x="292608" y="84124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フリーフォーム 55">
              <a:extLst>
                <a:ext uri="{FF2B5EF4-FFF2-40B4-BE49-F238E27FC236}">
                  <a16:creationId xmlns:a16="http://schemas.microsoft.com/office/drawing/2014/main" id="{E89901A1-52A4-8345-430F-AF8DA7AD232E}"/>
                </a:ext>
              </a:extLst>
            </p:cNvPr>
            <p:cNvSpPr/>
            <p:nvPr/>
          </p:nvSpPr>
          <p:spPr>
            <a:xfrm>
              <a:off x="4110581" y="7150424"/>
              <a:ext cx="267655" cy="483306"/>
            </a:xfrm>
            <a:custGeom>
              <a:avLst/>
              <a:gdLst>
                <a:gd name="connsiteX0" fmla="*/ 146304 w 405116"/>
                <a:gd name="connsiteY0" fmla="*/ 0 h 731520"/>
                <a:gd name="connsiteX1" fmla="*/ 402336 w 405116"/>
                <a:gd name="connsiteY1" fmla="*/ 402336 h 731520"/>
                <a:gd name="connsiteX2" fmla="*/ 0 w 405116"/>
                <a:gd name="connsiteY2" fmla="*/ 731520 h 731520"/>
              </a:gdLst>
              <a:ahLst/>
              <a:cxnLst>
                <a:cxn ang="0">
                  <a:pos x="connsiteX0" y="connsiteY0"/>
                </a:cxn>
                <a:cxn ang="0">
                  <a:pos x="connsiteX1" y="connsiteY1"/>
                </a:cxn>
                <a:cxn ang="0">
                  <a:pos x="connsiteX2" y="connsiteY2"/>
                </a:cxn>
              </a:cxnLst>
              <a:rect l="l" t="t" r="r" b="b"/>
              <a:pathLst>
                <a:path w="405116" h="731520">
                  <a:moveTo>
                    <a:pt x="146304" y="0"/>
                  </a:moveTo>
                  <a:cubicBezTo>
                    <a:pt x="286512" y="140208"/>
                    <a:pt x="426720" y="280416"/>
                    <a:pt x="402336" y="402336"/>
                  </a:cubicBezTo>
                  <a:cubicBezTo>
                    <a:pt x="377952" y="524256"/>
                    <a:pt x="188976" y="627888"/>
                    <a:pt x="0" y="73152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フリーフォーム 59">
              <a:extLst>
                <a:ext uri="{FF2B5EF4-FFF2-40B4-BE49-F238E27FC236}">
                  <a16:creationId xmlns:a16="http://schemas.microsoft.com/office/drawing/2014/main" id="{80FB0D03-2889-C930-6AD1-FE250C134E08}"/>
                </a:ext>
              </a:extLst>
            </p:cNvPr>
            <p:cNvSpPr/>
            <p:nvPr/>
          </p:nvSpPr>
          <p:spPr>
            <a:xfrm>
              <a:off x="5471893" y="7013490"/>
              <a:ext cx="233598" cy="128882"/>
            </a:xfrm>
            <a:custGeom>
              <a:avLst/>
              <a:gdLst>
                <a:gd name="connsiteX0" fmla="*/ 353568 w 353568"/>
                <a:gd name="connsiteY0" fmla="*/ 0 h 195072"/>
                <a:gd name="connsiteX1" fmla="*/ 0 w 353568"/>
                <a:gd name="connsiteY1" fmla="*/ 195072 h 195072"/>
              </a:gdLst>
              <a:ahLst/>
              <a:cxnLst>
                <a:cxn ang="0">
                  <a:pos x="connsiteX0" y="connsiteY0"/>
                </a:cxn>
                <a:cxn ang="0">
                  <a:pos x="connsiteX1" y="connsiteY1"/>
                </a:cxn>
              </a:cxnLst>
              <a:rect l="l" t="t" r="r" b="b"/>
              <a:pathLst>
                <a:path w="353568" h="195072">
                  <a:moveTo>
                    <a:pt x="353568" y="0"/>
                  </a:moveTo>
                  <a:lnTo>
                    <a:pt x="0" y="195072"/>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フリーフォーム 62">
              <a:extLst>
                <a:ext uri="{FF2B5EF4-FFF2-40B4-BE49-F238E27FC236}">
                  <a16:creationId xmlns:a16="http://schemas.microsoft.com/office/drawing/2014/main" id="{6C41C529-E4F0-A457-3E9D-ACCFAC7CFFDF}"/>
                </a:ext>
              </a:extLst>
            </p:cNvPr>
            <p:cNvSpPr/>
            <p:nvPr/>
          </p:nvSpPr>
          <p:spPr>
            <a:xfrm>
              <a:off x="5560499" y="7009755"/>
              <a:ext cx="209433" cy="120826"/>
            </a:xfrm>
            <a:custGeom>
              <a:avLst/>
              <a:gdLst>
                <a:gd name="connsiteX0" fmla="*/ 316992 w 316992"/>
                <a:gd name="connsiteY0" fmla="*/ 0 h 182880"/>
                <a:gd name="connsiteX1" fmla="*/ 0 w 316992"/>
                <a:gd name="connsiteY1" fmla="*/ 182880 h 182880"/>
              </a:gdLst>
              <a:ahLst/>
              <a:cxnLst>
                <a:cxn ang="0">
                  <a:pos x="connsiteX0" y="connsiteY0"/>
                </a:cxn>
                <a:cxn ang="0">
                  <a:pos x="connsiteX1" y="connsiteY1"/>
                </a:cxn>
              </a:cxnLst>
              <a:rect l="l" t="t" r="r" b="b"/>
              <a:pathLst>
                <a:path w="316992" h="182880">
                  <a:moveTo>
                    <a:pt x="316992" y="0"/>
                  </a:moveTo>
                  <a:lnTo>
                    <a:pt x="0" y="18288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フリーフォーム 64">
              <a:extLst>
                <a:ext uri="{FF2B5EF4-FFF2-40B4-BE49-F238E27FC236}">
                  <a16:creationId xmlns:a16="http://schemas.microsoft.com/office/drawing/2014/main" id="{79AA5786-6D03-EA54-CAA7-AB727D3202CA}"/>
                </a:ext>
              </a:extLst>
            </p:cNvPr>
            <p:cNvSpPr/>
            <p:nvPr/>
          </p:nvSpPr>
          <p:spPr>
            <a:xfrm>
              <a:off x="4714482" y="6597565"/>
              <a:ext cx="78587" cy="306003"/>
            </a:xfrm>
            <a:custGeom>
              <a:avLst/>
              <a:gdLst>
                <a:gd name="connsiteX0" fmla="*/ 34950 w 183231"/>
                <a:gd name="connsiteY0" fmla="*/ 0 h 852616"/>
                <a:gd name="connsiteX1" fmla="*/ 10236 w 183231"/>
                <a:gd name="connsiteY1" fmla="*/ 284205 h 852616"/>
                <a:gd name="connsiteX2" fmla="*/ 183231 w 183231"/>
                <a:gd name="connsiteY2" fmla="*/ 852616 h 852616"/>
              </a:gdLst>
              <a:ahLst/>
              <a:cxnLst>
                <a:cxn ang="0">
                  <a:pos x="connsiteX0" y="connsiteY0"/>
                </a:cxn>
                <a:cxn ang="0">
                  <a:pos x="connsiteX1" y="connsiteY1"/>
                </a:cxn>
                <a:cxn ang="0">
                  <a:pos x="connsiteX2" y="connsiteY2"/>
                </a:cxn>
              </a:cxnLst>
              <a:rect l="l" t="t" r="r" b="b"/>
              <a:pathLst>
                <a:path w="183231" h="852616">
                  <a:moveTo>
                    <a:pt x="34950" y="0"/>
                  </a:moveTo>
                  <a:cubicBezTo>
                    <a:pt x="10236" y="71051"/>
                    <a:pt x="-14478" y="142102"/>
                    <a:pt x="10236" y="284205"/>
                  </a:cubicBezTo>
                  <a:cubicBezTo>
                    <a:pt x="34949" y="426308"/>
                    <a:pt x="109090" y="639462"/>
                    <a:pt x="183231" y="85261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フリーフォーム 65">
              <a:extLst>
                <a:ext uri="{FF2B5EF4-FFF2-40B4-BE49-F238E27FC236}">
                  <a16:creationId xmlns:a16="http://schemas.microsoft.com/office/drawing/2014/main" id="{A4A210F6-F408-DA0B-5C7D-E7DDC0286A27}"/>
                </a:ext>
              </a:extLst>
            </p:cNvPr>
            <p:cNvSpPr/>
            <p:nvPr/>
          </p:nvSpPr>
          <p:spPr>
            <a:xfrm>
              <a:off x="3563201" y="3860368"/>
              <a:ext cx="2734976" cy="1629663"/>
            </a:xfrm>
            <a:custGeom>
              <a:avLst/>
              <a:gdLst>
                <a:gd name="connsiteX0" fmla="*/ 674498 w 4139593"/>
                <a:gd name="connsiteY0" fmla="*/ 402099 h 2466619"/>
                <a:gd name="connsiteX1" fmla="*/ 1456550 w 4139593"/>
                <a:gd name="connsiteY1" fmla="*/ 353973 h 2466619"/>
                <a:gd name="connsiteX2" fmla="*/ 1757340 w 4139593"/>
                <a:gd name="connsiteY2" fmla="*/ 450225 h 2466619"/>
                <a:gd name="connsiteX3" fmla="*/ 1949845 w 4139593"/>
                <a:gd name="connsiteY3" fmla="*/ 5057 h 2466619"/>
                <a:gd name="connsiteX4" fmla="*/ 3586140 w 4139593"/>
                <a:gd name="connsiteY4" fmla="*/ 209594 h 2466619"/>
                <a:gd name="connsiteX5" fmla="*/ 2647677 w 4139593"/>
                <a:gd name="connsiteY5" fmla="*/ 209594 h 2466619"/>
                <a:gd name="connsiteX6" fmla="*/ 3249256 w 4139593"/>
                <a:gd name="connsiteY6" fmla="*/ 823204 h 2466619"/>
                <a:gd name="connsiteX7" fmla="*/ 3249256 w 4139593"/>
                <a:gd name="connsiteY7" fmla="*/ 654762 h 2466619"/>
                <a:gd name="connsiteX8" fmla="*/ 3995214 w 4139593"/>
                <a:gd name="connsiteY8" fmla="*/ 1966204 h 2466619"/>
                <a:gd name="connsiteX9" fmla="*/ 3670361 w 4139593"/>
                <a:gd name="connsiteY9" fmla="*/ 1930110 h 2466619"/>
                <a:gd name="connsiteX10" fmla="*/ 4139593 w 4139593"/>
                <a:gd name="connsiteY10" fmla="*/ 2459499 h 2466619"/>
                <a:gd name="connsiteX11" fmla="*/ 3670361 w 4139593"/>
                <a:gd name="connsiteY11" fmla="*/ 2242931 h 2466619"/>
                <a:gd name="connsiteX12" fmla="*/ 3586140 w 4139593"/>
                <a:gd name="connsiteY12" fmla="*/ 2351215 h 2466619"/>
                <a:gd name="connsiteX13" fmla="*/ 3165035 w 4139593"/>
                <a:gd name="connsiteY13" fmla="*/ 1581194 h 2466619"/>
                <a:gd name="connsiteX14" fmla="*/ 2022035 w 4139593"/>
                <a:gd name="connsiteY14" fmla="*/ 1833857 h 2466619"/>
                <a:gd name="connsiteX15" fmla="*/ 2142350 w 4139593"/>
                <a:gd name="connsiteY15" fmla="*/ 1220246 h 2466619"/>
                <a:gd name="connsiteX16" fmla="*/ 1191856 w 4139593"/>
                <a:gd name="connsiteY16" fmla="*/ 1785731 h 2466619"/>
                <a:gd name="connsiteX17" fmla="*/ 1384361 w 4139593"/>
                <a:gd name="connsiteY17" fmla="*/ 1148057 h 2466619"/>
                <a:gd name="connsiteX18" fmla="*/ 133077 w 4139593"/>
                <a:gd name="connsiteY18" fmla="*/ 1388688 h 2466619"/>
                <a:gd name="connsiteX19" fmla="*/ 84950 w 4139593"/>
                <a:gd name="connsiteY19" fmla="*/ 1376657 h 2466619"/>
                <a:gd name="connsiteX20" fmla="*/ 566214 w 4139593"/>
                <a:gd name="connsiteY20" fmla="*/ 1304467 h 2466619"/>
                <a:gd name="connsiteX21" fmla="*/ 722624 w 4139593"/>
                <a:gd name="connsiteY21" fmla="*/ 979615 h 2466619"/>
                <a:gd name="connsiteX22" fmla="*/ 385740 w 4139593"/>
                <a:gd name="connsiteY22" fmla="*/ 1123994 h 2466619"/>
                <a:gd name="connsiteX23" fmla="*/ 770750 w 4139593"/>
                <a:gd name="connsiteY23" fmla="*/ 630699 h 2466619"/>
                <a:gd name="connsiteX24" fmla="*/ 939193 w 4139593"/>
                <a:gd name="connsiteY24" fmla="*/ 534446 h 2466619"/>
                <a:gd name="connsiteX25" fmla="*/ 686529 w 4139593"/>
                <a:gd name="connsiteY25" fmla="*/ 582573 h 2466619"/>
                <a:gd name="connsiteX26" fmla="*/ 903098 w 4139593"/>
                <a:gd name="connsiteY26" fmla="*/ 474288 h 2466619"/>
                <a:gd name="connsiteX27" fmla="*/ 674498 w 4139593"/>
                <a:gd name="connsiteY27" fmla="*/ 402099 h 2466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139593" h="2466619">
                  <a:moveTo>
                    <a:pt x="674498" y="402099"/>
                  </a:moveTo>
                  <a:cubicBezTo>
                    <a:pt x="766740" y="382046"/>
                    <a:pt x="1276076" y="345952"/>
                    <a:pt x="1456550" y="353973"/>
                  </a:cubicBezTo>
                  <a:cubicBezTo>
                    <a:pt x="1637024" y="361994"/>
                    <a:pt x="1675124" y="508378"/>
                    <a:pt x="1757340" y="450225"/>
                  </a:cubicBezTo>
                  <a:cubicBezTo>
                    <a:pt x="1839556" y="392072"/>
                    <a:pt x="1645045" y="45162"/>
                    <a:pt x="1949845" y="5057"/>
                  </a:cubicBezTo>
                  <a:cubicBezTo>
                    <a:pt x="2254645" y="-35048"/>
                    <a:pt x="3469835" y="175505"/>
                    <a:pt x="3586140" y="209594"/>
                  </a:cubicBezTo>
                  <a:cubicBezTo>
                    <a:pt x="3702445" y="243683"/>
                    <a:pt x="2703824" y="107326"/>
                    <a:pt x="2647677" y="209594"/>
                  </a:cubicBezTo>
                  <a:cubicBezTo>
                    <a:pt x="2591530" y="311862"/>
                    <a:pt x="3148993" y="749009"/>
                    <a:pt x="3249256" y="823204"/>
                  </a:cubicBezTo>
                  <a:cubicBezTo>
                    <a:pt x="3349519" y="897399"/>
                    <a:pt x="3124930" y="464262"/>
                    <a:pt x="3249256" y="654762"/>
                  </a:cubicBezTo>
                  <a:cubicBezTo>
                    <a:pt x="3373582" y="845262"/>
                    <a:pt x="3925030" y="1753646"/>
                    <a:pt x="3995214" y="1966204"/>
                  </a:cubicBezTo>
                  <a:cubicBezTo>
                    <a:pt x="4065398" y="2178762"/>
                    <a:pt x="3646298" y="1847894"/>
                    <a:pt x="3670361" y="1930110"/>
                  </a:cubicBezTo>
                  <a:cubicBezTo>
                    <a:pt x="3694424" y="2012326"/>
                    <a:pt x="4139593" y="2407362"/>
                    <a:pt x="4139593" y="2459499"/>
                  </a:cubicBezTo>
                  <a:cubicBezTo>
                    <a:pt x="4139593" y="2511636"/>
                    <a:pt x="3762603" y="2260978"/>
                    <a:pt x="3670361" y="2242931"/>
                  </a:cubicBezTo>
                  <a:cubicBezTo>
                    <a:pt x="3578119" y="2224884"/>
                    <a:pt x="3670361" y="2461505"/>
                    <a:pt x="3586140" y="2351215"/>
                  </a:cubicBezTo>
                  <a:cubicBezTo>
                    <a:pt x="3501919" y="2240926"/>
                    <a:pt x="3425719" y="1667420"/>
                    <a:pt x="3165035" y="1581194"/>
                  </a:cubicBezTo>
                  <a:cubicBezTo>
                    <a:pt x="2904351" y="1494968"/>
                    <a:pt x="2192483" y="1894015"/>
                    <a:pt x="2022035" y="1833857"/>
                  </a:cubicBezTo>
                  <a:cubicBezTo>
                    <a:pt x="1851588" y="1773699"/>
                    <a:pt x="2280713" y="1228267"/>
                    <a:pt x="2142350" y="1220246"/>
                  </a:cubicBezTo>
                  <a:cubicBezTo>
                    <a:pt x="2003987" y="1212225"/>
                    <a:pt x="1318187" y="1797762"/>
                    <a:pt x="1191856" y="1785731"/>
                  </a:cubicBezTo>
                  <a:cubicBezTo>
                    <a:pt x="1065525" y="1773700"/>
                    <a:pt x="1560824" y="1214231"/>
                    <a:pt x="1384361" y="1148057"/>
                  </a:cubicBezTo>
                  <a:cubicBezTo>
                    <a:pt x="1207898" y="1081883"/>
                    <a:pt x="349645" y="1350588"/>
                    <a:pt x="133077" y="1388688"/>
                  </a:cubicBezTo>
                  <a:cubicBezTo>
                    <a:pt x="-83492" y="1426788"/>
                    <a:pt x="12760" y="1390694"/>
                    <a:pt x="84950" y="1376657"/>
                  </a:cubicBezTo>
                  <a:cubicBezTo>
                    <a:pt x="157139" y="1362620"/>
                    <a:pt x="459935" y="1370641"/>
                    <a:pt x="566214" y="1304467"/>
                  </a:cubicBezTo>
                  <a:cubicBezTo>
                    <a:pt x="672493" y="1238293"/>
                    <a:pt x="752703" y="1009694"/>
                    <a:pt x="722624" y="979615"/>
                  </a:cubicBezTo>
                  <a:cubicBezTo>
                    <a:pt x="692545" y="949536"/>
                    <a:pt x="377719" y="1182147"/>
                    <a:pt x="385740" y="1123994"/>
                  </a:cubicBezTo>
                  <a:cubicBezTo>
                    <a:pt x="393761" y="1065841"/>
                    <a:pt x="678508" y="728957"/>
                    <a:pt x="770750" y="630699"/>
                  </a:cubicBezTo>
                  <a:cubicBezTo>
                    <a:pt x="862992" y="532441"/>
                    <a:pt x="953230" y="542467"/>
                    <a:pt x="939193" y="534446"/>
                  </a:cubicBezTo>
                  <a:cubicBezTo>
                    <a:pt x="925156" y="526425"/>
                    <a:pt x="692545" y="592599"/>
                    <a:pt x="686529" y="582573"/>
                  </a:cubicBezTo>
                  <a:cubicBezTo>
                    <a:pt x="680513" y="572547"/>
                    <a:pt x="907109" y="504367"/>
                    <a:pt x="903098" y="474288"/>
                  </a:cubicBezTo>
                  <a:cubicBezTo>
                    <a:pt x="899088" y="444209"/>
                    <a:pt x="582256" y="422152"/>
                    <a:pt x="674498" y="402099"/>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フリーフォーム 66">
              <a:extLst>
                <a:ext uri="{FF2B5EF4-FFF2-40B4-BE49-F238E27FC236}">
                  <a16:creationId xmlns:a16="http://schemas.microsoft.com/office/drawing/2014/main" id="{36D80FAC-4C49-003E-FB53-D766A804768C}"/>
                </a:ext>
              </a:extLst>
            </p:cNvPr>
            <p:cNvSpPr/>
            <p:nvPr/>
          </p:nvSpPr>
          <p:spPr>
            <a:xfrm>
              <a:off x="4920208" y="3942610"/>
              <a:ext cx="1076315" cy="692781"/>
            </a:xfrm>
            <a:custGeom>
              <a:avLst/>
              <a:gdLst>
                <a:gd name="connsiteX0" fmla="*/ 4196 w 1629084"/>
                <a:gd name="connsiteY0" fmla="*/ 109178 h 1048577"/>
                <a:gd name="connsiteX1" fmla="*/ 593744 w 1629084"/>
                <a:gd name="connsiteY1" fmla="*/ 36988 h 1048577"/>
                <a:gd name="connsiteX2" fmla="*/ 1171260 w 1629084"/>
                <a:gd name="connsiteY2" fmla="*/ 578409 h 1048577"/>
                <a:gd name="connsiteX3" fmla="*/ 786249 w 1629084"/>
                <a:gd name="connsiteY3" fmla="*/ 482157 h 1048577"/>
                <a:gd name="connsiteX4" fmla="*/ 1628460 w 1629084"/>
                <a:gd name="connsiteY4" fmla="*/ 1047641 h 1048577"/>
                <a:gd name="connsiteX5" fmla="*/ 906565 w 1629084"/>
                <a:gd name="connsiteY5" fmla="*/ 602473 h 1048577"/>
                <a:gd name="connsiteX6" fmla="*/ 4196 w 1629084"/>
                <a:gd name="connsiteY6" fmla="*/ 109178 h 1048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29084" h="1048577">
                  <a:moveTo>
                    <a:pt x="4196" y="109178"/>
                  </a:moveTo>
                  <a:cubicBezTo>
                    <a:pt x="-47941" y="14931"/>
                    <a:pt x="399233" y="-41217"/>
                    <a:pt x="593744" y="36988"/>
                  </a:cubicBezTo>
                  <a:cubicBezTo>
                    <a:pt x="788255" y="115193"/>
                    <a:pt x="1139176" y="504214"/>
                    <a:pt x="1171260" y="578409"/>
                  </a:cubicBezTo>
                  <a:cubicBezTo>
                    <a:pt x="1203344" y="652604"/>
                    <a:pt x="710049" y="403952"/>
                    <a:pt x="786249" y="482157"/>
                  </a:cubicBezTo>
                  <a:cubicBezTo>
                    <a:pt x="862449" y="560362"/>
                    <a:pt x="1608407" y="1027588"/>
                    <a:pt x="1628460" y="1047641"/>
                  </a:cubicBezTo>
                  <a:cubicBezTo>
                    <a:pt x="1648513" y="1067694"/>
                    <a:pt x="1181286" y="760889"/>
                    <a:pt x="906565" y="602473"/>
                  </a:cubicBezTo>
                  <a:cubicBezTo>
                    <a:pt x="631844" y="444057"/>
                    <a:pt x="56333" y="203425"/>
                    <a:pt x="4196" y="109178"/>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 name="フリーフォーム 67">
              <a:extLst>
                <a:ext uri="{FF2B5EF4-FFF2-40B4-BE49-F238E27FC236}">
                  <a16:creationId xmlns:a16="http://schemas.microsoft.com/office/drawing/2014/main" id="{8102DBA4-47BA-DB38-96A8-A6CCCD83F75E}"/>
                </a:ext>
              </a:extLst>
            </p:cNvPr>
            <p:cNvSpPr/>
            <p:nvPr/>
          </p:nvSpPr>
          <p:spPr>
            <a:xfrm>
              <a:off x="3507535" y="3926416"/>
              <a:ext cx="1156237" cy="1050857"/>
            </a:xfrm>
            <a:custGeom>
              <a:avLst/>
              <a:gdLst>
                <a:gd name="connsiteX0" fmla="*/ 763 w 1750052"/>
                <a:gd name="connsiteY0" fmla="*/ 602920 h 1590551"/>
                <a:gd name="connsiteX1" fmla="*/ 806879 w 1750052"/>
                <a:gd name="connsiteY1" fmla="*/ 1342 h 1590551"/>
                <a:gd name="connsiteX2" fmla="*/ 1733311 w 1750052"/>
                <a:gd name="connsiteY2" fmla="*/ 446510 h 1590551"/>
                <a:gd name="connsiteX3" fmla="*/ 1408458 w 1750052"/>
                <a:gd name="connsiteY3" fmla="*/ 663078 h 1590551"/>
                <a:gd name="connsiteX4" fmla="*/ 1468616 w 1750052"/>
                <a:gd name="connsiteY4" fmla="*/ 1577478 h 1590551"/>
                <a:gd name="connsiteX5" fmla="*/ 1107669 w 1750052"/>
                <a:gd name="connsiteY5" fmla="*/ 1216531 h 1590551"/>
                <a:gd name="connsiteX6" fmla="*/ 794848 w 1750052"/>
                <a:gd name="connsiteY6" fmla="*/ 1409036 h 1590551"/>
                <a:gd name="connsiteX7" fmla="*/ 241395 w 1750052"/>
                <a:gd name="connsiteY7" fmla="*/ 1312784 h 1590551"/>
                <a:gd name="connsiteX8" fmla="*/ 939226 w 1750052"/>
                <a:gd name="connsiteY8" fmla="*/ 446510 h 1590551"/>
                <a:gd name="connsiteX9" fmla="*/ 133111 w 1750052"/>
                <a:gd name="connsiteY9" fmla="*/ 975899 h 1590551"/>
                <a:gd name="connsiteX10" fmla="*/ 590311 w 1750052"/>
                <a:gd name="connsiteY10" fmla="*/ 554794 h 1590551"/>
                <a:gd name="connsiteX11" fmla="*/ 133111 w 1750052"/>
                <a:gd name="connsiteY11" fmla="*/ 675110 h 1590551"/>
                <a:gd name="connsiteX12" fmla="*/ 650469 w 1750052"/>
                <a:gd name="connsiteY12" fmla="*/ 290099 h 1590551"/>
                <a:gd name="connsiteX13" fmla="*/ 763 w 1750052"/>
                <a:gd name="connsiteY13" fmla="*/ 602920 h 1590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50052" h="1590551">
                  <a:moveTo>
                    <a:pt x="763" y="602920"/>
                  </a:moveTo>
                  <a:cubicBezTo>
                    <a:pt x="26831" y="554794"/>
                    <a:pt x="518121" y="27410"/>
                    <a:pt x="806879" y="1342"/>
                  </a:cubicBezTo>
                  <a:cubicBezTo>
                    <a:pt x="1095637" y="-24726"/>
                    <a:pt x="1633048" y="336221"/>
                    <a:pt x="1733311" y="446510"/>
                  </a:cubicBezTo>
                  <a:cubicBezTo>
                    <a:pt x="1833574" y="556799"/>
                    <a:pt x="1452574" y="474583"/>
                    <a:pt x="1408458" y="663078"/>
                  </a:cubicBezTo>
                  <a:cubicBezTo>
                    <a:pt x="1364342" y="851573"/>
                    <a:pt x="1518748" y="1485236"/>
                    <a:pt x="1468616" y="1577478"/>
                  </a:cubicBezTo>
                  <a:cubicBezTo>
                    <a:pt x="1418485" y="1669720"/>
                    <a:pt x="1219964" y="1244605"/>
                    <a:pt x="1107669" y="1216531"/>
                  </a:cubicBezTo>
                  <a:cubicBezTo>
                    <a:pt x="995374" y="1188457"/>
                    <a:pt x="939227" y="1392994"/>
                    <a:pt x="794848" y="1409036"/>
                  </a:cubicBezTo>
                  <a:cubicBezTo>
                    <a:pt x="650469" y="1425078"/>
                    <a:pt x="217332" y="1473205"/>
                    <a:pt x="241395" y="1312784"/>
                  </a:cubicBezTo>
                  <a:cubicBezTo>
                    <a:pt x="265458" y="1152363"/>
                    <a:pt x="957273" y="502657"/>
                    <a:pt x="939226" y="446510"/>
                  </a:cubicBezTo>
                  <a:cubicBezTo>
                    <a:pt x="921179" y="390362"/>
                    <a:pt x="191264" y="957852"/>
                    <a:pt x="133111" y="975899"/>
                  </a:cubicBezTo>
                  <a:cubicBezTo>
                    <a:pt x="74958" y="993946"/>
                    <a:pt x="590311" y="604925"/>
                    <a:pt x="590311" y="554794"/>
                  </a:cubicBezTo>
                  <a:cubicBezTo>
                    <a:pt x="590311" y="504663"/>
                    <a:pt x="123085" y="719226"/>
                    <a:pt x="133111" y="675110"/>
                  </a:cubicBezTo>
                  <a:cubicBezTo>
                    <a:pt x="143137" y="630994"/>
                    <a:pt x="676538" y="302131"/>
                    <a:pt x="650469" y="290099"/>
                  </a:cubicBezTo>
                  <a:cubicBezTo>
                    <a:pt x="624401" y="278067"/>
                    <a:pt x="-25305" y="651046"/>
                    <a:pt x="763" y="602920"/>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 name="円/楕円 68">
              <a:extLst>
                <a:ext uri="{FF2B5EF4-FFF2-40B4-BE49-F238E27FC236}">
                  <a16:creationId xmlns:a16="http://schemas.microsoft.com/office/drawing/2014/main" id="{00A1C314-C0D2-81F9-F4C6-B2C11DEDF2DB}"/>
                </a:ext>
              </a:extLst>
            </p:cNvPr>
            <p:cNvSpPr/>
            <p:nvPr/>
          </p:nvSpPr>
          <p:spPr>
            <a:xfrm>
              <a:off x="4945010" y="5817129"/>
              <a:ext cx="339960" cy="339960"/>
            </a:xfrm>
            <a:prstGeom prst="ellipse">
              <a:avLst/>
            </a:prstGeom>
            <a:solidFill>
              <a:srgbClr val="FF8AD8">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円/楕円 69">
              <a:extLst>
                <a:ext uri="{FF2B5EF4-FFF2-40B4-BE49-F238E27FC236}">
                  <a16:creationId xmlns:a16="http://schemas.microsoft.com/office/drawing/2014/main" id="{629DB08C-96EB-09E6-9692-D18063F104C3}"/>
                </a:ext>
              </a:extLst>
            </p:cNvPr>
            <p:cNvSpPr/>
            <p:nvPr/>
          </p:nvSpPr>
          <p:spPr>
            <a:xfrm>
              <a:off x="3911647" y="5789993"/>
              <a:ext cx="150558" cy="150558"/>
            </a:xfrm>
            <a:prstGeom prst="ellipse">
              <a:avLst/>
            </a:prstGeom>
            <a:solidFill>
              <a:srgbClr val="FF8AD8">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フリーフォーム 70">
              <a:extLst>
                <a:ext uri="{FF2B5EF4-FFF2-40B4-BE49-F238E27FC236}">
                  <a16:creationId xmlns:a16="http://schemas.microsoft.com/office/drawing/2014/main" id="{9A8EE196-7512-92CE-18FC-708C84DF12C9}"/>
                </a:ext>
              </a:extLst>
            </p:cNvPr>
            <p:cNvSpPr/>
            <p:nvPr/>
          </p:nvSpPr>
          <p:spPr>
            <a:xfrm>
              <a:off x="3951858" y="6184839"/>
              <a:ext cx="418503" cy="294175"/>
            </a:xfrm>
            <a:custGeom>
              <a:avLst/>
              <a:gdLst>
                <a:gd name="connsiteX0" fmla="*/ 627657 w 633436"/>
                <a:gd name="connsiteY0" fmla="*/ 240647 h 445256"/>
                <a:gd name="connsiteX1" fmla="*/ 266709 w 633436"/>
                <a:gd name="connsiteY1" fmla="*/ 15 h 445256"/>
                <a:gd name="connsiteX2" fmla="*/ 374994 w 633436"/>
                <a:gd name="connsiteY2" fmla="*/ 228615 h 445256"/>
                <a:gd name="connsiteX3" fmla="*/ 2015 w 633436"/>
                <a:gd name="connsiteY3" fmla="*/ 252678 h 445256"/>
                <a:gd name="connsiteX4" fmla="*/ 567499 w 633436"/>
                <a:gd name="connsiteY4" fmla="*/ 445183 h 445256"/>
                <a:gd name="connsiteX5" fmla="*/ 411088 w 633436"/>
                <a:gd name="connsiteY5" fmla="*/ 228615 h 445256"/>
                <a:gd name="connsiteX6" fmla="*/ 567499 w 633436"/>
                <a:gd name="connsiteY6" fmla="*/ 360962 h 445256"/>
                <a:gd name="connsiteX7" fmla="*/ 495309 w 633436"/>
                <a:gd name="connsiteY7" fmla="*/ 192520 h 445256"/>
                <a:gd name="connsiteX8" fmla="*/ 627657 w 633436"/>
                <a:gd name="connsiteY8" fmla="*/ 240647 h 4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3436" h="445256">
                  <a:moveTo>
                    <a:pt x="627657" y="240647"/>
                  </a:moveTo>
                  <a:cubicBezTo>
                    <a:pt x="589557" y="208563"/>
                    <a:pt x="308819" y="2020"/>
                    <a:pt x="266709" y="15"/>
                  </a:cubicBezTo>
                  <a:cubicBezTo>
                    <a:pt x="224599" y="-1990"/>
                    <a:pt x="419110" y="186504"/>
                    <a:pt x="374994" y="228615"/>
                  </a:cubicBezTo>
                  <a:cubicBezTo>
                    <a:pt x="330878" y="270726"/>
                    <a:pt x="-30069" y="216583"/>
                    <a:pt x="2015" y="252678"/>
                  </a:cubicBezTo>
                  <a:cubicBezTo>
                    <a:pt x="34099" y="288773"/>
                    <a:pt x="499320" y="449193"/>
                    <a:pt x="567499" y="445183"/>
                  </a:cubicBezTo>
                  <a:cubicBezTo>
                    <a:pt x="635678" y="441173"/>
                    <a:pt x="411088" y="242652"/>
                    <a:pt x="411088" y="228615"/>
                  </a:cubicBezTo>
                  <a:cubicBezTo>
                    <a:pt x="411088" y="214578"/>
                    <a:pt x="553462" y="366978"/>
                    <a:pt x="567499" y="360962"/>
                  </a:cubicBezTo>
                  <a:cubicBezTo>
                    <a:pt x="581536" y="354946"/>
                    <a:pt x="487288" y="214578"/>
                    <a:pt x="495309" y="192520"/>
                  </a:cubicBezTo>
                  <a:cubicBezTo>
                    <a:pt x="503330" y="170462"/>
                    <a:pt x="665757" y="272731"/>
                    <a:pt x="627657" y="240647"/>
                  </a:cubicBezTo>
                  <a:close/>
                </a:path>
              </a:pathLst>
            </a:custGeom>
            <a:solidFill>
              <a:srgbClr val="FF8AD8">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フリーフォーム 71">
              <a:extLst>
                <a:ext uri="{FF2B5EF4-FFF2-40B4-BE49-F238E27FC236}">
                  <a16:creationId xmlns:a16="http://schemas.microsoft.com/office/drawing/2014/main" id="{F3B64896-8B28-BF99-4BB3-F696445017C2}"/>
                </a:ext>
              </a:extLst>
            </p:cNvPr>
            <p:cNvSpPr/>
            <p:nvPr/>
          </p:nvSpPr>
          <p:spPr>
            <a:xfrm>
              <a:off x="2792442" y="5627662"/>
              <a:ext cx="64387" cy="222354"/>
            </a:xfrm>
            <a:custGeom>
              <a:avLst/>
              <a:gdLst>
                <a:gd name="connsiteX0" fmla="*/ 8554 w 97454"/>
                <a:gd name="connsiteY0" fmla="*/ 0 h 336550"/>
                <a:gd name="connsiteX1" fmla="*/ 8554 w 97454"/>
                <a:gd name="connsiteY1" fmla="*/ 133350 h 336550"/>
                <a:gd name="connsiteX2" fmla="*/ 97454 w 97454"/>
                <a:gd name="connsiteY2" fmla="*/ 336550 h 336550"/>
              </a:gdLst>
              <a:ahLst/>
              <a:cxnLst>
                <a:cxn ang="0">
                  <a:pos x="connsiteX0" y="connsiteY0"/>
                </a:cxn>
                <a:cxn ang="0">
                  <a:pos x="connsiteX1" y="connsiteY1"/>
                </a:cxn>
                <a:cxn ang="0">
                  <a:pos x="connsiteX2" y="connsiteY2"/>
                </a:cxn>
              </a:cxnLst>
              <a:rect l="l" t="t" r="r" b="b"/>
              <a:pathLst>
                <a:path w="97454" h="336550">
                  <a:moveTo>
                    <a:pt x="8554" y="0"/>
                  </a:moveTo>
                  <a:cubicBezTo>
                    <a:pt x="1145" y="38629"/>
                    <a:pt x="-6263" y="77258"/>
                    <a:pt x="8554" y="133350"/>
                  </a:cubicBezTo>
                  <a:cubicBezTo>
                    <a:pt x="23371" y="189442"/>
                    <a:pt x="60412" y="262996"/>
                    <a:pt x="97454" y="3365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フリーフォーム 72">
              <a:extLst>
                <a:ext uri="{FF2B5EF4-FFF2-40B4-BE49-F238E27FC236}">
                  <a16:creationId xmlns:a16="http://schemas.microsoft.com/office/drawing/2014/main" id="{8734F4C3-9D94-CCE9-2230-D71D6E8CACB8}"/>
                </a:ext>
              </a:extLst>
            </p:cNvPr>
            <p:cNvSpPr/>
            <p:nvPr/>
          </p:nvSpPr>
          <p:spPr>
            <a:xfrm>
              <a:off x="2757809" y="5597798"/>
              <a:ext cx="103745" cy="265438"/>
            </a:xfrm>
            <a:custGeom>
              <a:avLst/>
              <a:gdLst>
                <a:gd name="connsiteX0" fmla="*/ 6999 w 157026"/>
                <a:gd name="connsiteY0" fmla="*/ 3926 h 401761"/>
                <a:gd name="connsiteX1" fmla="*/ 127649 w 157026"/>
                <a:gd name="connsiteY1" fmla="*/ 156326 h 401761"/>
                <a:gd name="connsiteX2" fmla="*/ 156224 w 157026"/>
                <a:gd name="connsiteY2" fmla="*/ 308726 h 401761"/>
                <a:gd name="connsiteX3" fmla="*/ 146699 w 157026"/>
                <a:gd name="connsiteY3" fmla="*/ 400801 h 401761"/>
                <a:gd name="connsiteX4" fmla="*/ 121299 w 157026"/>
                <a:gd name="connsiteY4" fmla="*/ 346826 h 401761"/>
                <a:gd name="connsiteX5" fmla="*/ 13349 w 157026"/>
                <a:gd name="connsiteY5" fmla="*/ 194426 h 401761"/>
                <a:gd name="connsiteX6" fmla="*/ 13349 w 157026"/>
                <a:gd name="connsiteY6" fmla="*/ 324601 h 401761"/>
                <a:gd name="connsiteX7" fmla="*/ 6999 w 157026"/>
                <a:gd name="connsiteY7" fmla="*/ 3926 h 401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7026" h="401761">
                  <a:moveTo>
                    <a:pt x="6999" y="3926"/>
                  </a:moveTo>
                  <a:cubicBezTo>
                    <a:pt x="26049" y="-24120"/>
                    <a:pt x="102778" y="105526"/>
                    <a:pt x="127649" y="156326"/>
                  </a:cubicBezTo>
                  <a:cubicBezTo>
                    <a:pt x="152520" y="207126"/>
                    <a:pt x="153049" y="267980"/>
                    <a:pt x="156224" y="308726"/>
                  </a:cubicBezTo>
                  <a:cubicBezTo>
                    <a:pt x="159399" y="349472"/>
                    <a:pt x="152520" y="394451"/>
                    <a:pt x="146699" y="400801"/>
                  </a:cubicBezTo>
                  <a:cubicBezTo>
                    <a:pt x="140878" y="407151"/>
                    <a:pt x="143524" y="381222"/>
                    <a:pt x="121299" y="346826"/>
                  </a:cubicBezTo>
                  <a:cubicBezTo>
                    <a:pt x="99074" y="312430"/>
                    <a:pt x="31341" y="198130"/>
                    <a:pt x="13349" y="194426"/>
                  </a:cubicBezTo>
                  <a:cubicBezTo>
                    <a:pt x="-4643" y="190722"/>
                    <a:pt x="12820" y="355822"/>
                    <a:pt x="13349" y="324601"/>
                  </a:cubicBezTo>
                  <a:cubicBezTo>
                    <a:pt x="13878" y="293380"/>
                    <a:pt x="-12051" y="31972"/>
                    <a:pt x="6999" y="3926"/>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4" name="フリーフォーム 73">
              <a:extLst>
                <a:ext uri="{FF2B5EF4-FFF2-40B4-BE49-F238E27FC236}">
                  <a16:creationId xmlns:a16="http://schemas.microsoft.com/office/drawing/2014/main" id="{E28C3244-613D-2CF8-4C43-3FB0EFA93B5F}"/>
                </a:ext>
              </a:extLst>
            </p:cNvPr>
            <p:cNvSpPr/>
            <p:nvPr/>
          </p:nvSpPr>
          <p:spPr>
            <a:xfrm>
              <a:off x="6014229" y="5555319"/>
              <a:ext cx="137750" cy="280958"/>
            </a:xfrm>
            <a:custGeom>
              <a:avLst/>
              <a:gdLst>
                <a:gd name="connsiteX0" fmla="*/ 22463 w 208495"/>
                <a:gd name="connsiteY0" fmla="*/ 0 h 425251"/>
                <a:gd name="connsiteX1" fmla="*/ 156277 w 208495"/>
                <a:gd name="connsiteY1" fmla="*/ 185853 h 425251"/>
                <a:gd name="connsiteX2" fmla="*/ 208316 w 208495"/>
                <a:gd name="connsiteY2" fmla="*/ 356839 h 425251"/>
                <a:gd name="connsiteX3" fmla="*/ 141409 w 208495"/>
                <a:gd name="connsiteY3" fmla="*/ 416312 h 425251"/>
                <a:gd name="connsiteX4" fmla="*/ 160 w 208495"/>
                <a:gd name="connsiteY4" fmla="*/ 178419 h 425251"/>
                <a:gd name="connsiteX5" fmla="*/ 119106 w 208495"/>
                <a:gd name="connsiteY5" fmla="*/ 267629 h 425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8495" h="425251">
                  <a:moveTo>
                    <a:pt x="22463" y="0"/>
                  </a:moveTo>
                  <a:cubicBezTo>
                    <a:pt x="73882" y="63190"/>
                    <a:pt x="125302" y="126380"/>
                    <a:pt x="156277" y="185853"/>
                  </a:cubicBezTo>
                  <a:cubicBezTo>
                    <a:pt x="187252" y="245326"/>
                    <a:pt x="210794" y="318429"/>
                    <a:pt x="208316" y="356839"/>
                  </a:cubicBezTo>
                  <a:cubicBezTo>
                    <a:pt x="205838" y="395249"/>
                    <a:pt x="176102" y="446049"/>
                    <a:pt x="141409" y="416312"/>
                  </a:cubicBezTo>
                  <a:cubicBezTo>
                    <a:pt x="106716" y="386575"/>
                    <a:pt x="3877" y="203200"/>
                    <a:pt x="160" y="178419"/>
                  </a:cubicBezTo>
                  <a:cubicBezTo>
                    <a:pt x="-3557" y="153639"/>
                    <a:pt x="57774" y="210634"/>
                    <a:pt x="119106" y="26762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フリーフォーム 74">
              <a:extLst>
                <a:ext uri="{FF2B5EF4-FFF2-40B4-BE49-F238E27FC236}">
                  <a16:creationId xmlns:a16="http://schemas.microsoft.com/office/drawing/2014/main" id="{F0E52D35-169D-FF8D-F8F7-4F6D119984C8}"/>
                </a:ext>
              </a:extLst>
            </p:cNvPr>
            <p:cNvSpPr/>
            <p:nvPr/>
          </p:nvSpPr>
          <p:spPr>
            <a:xfrm>
              <a:off x="5317334" y="5978904"/>
              <a:ext cx="522831" cy="660056"/>
            </a:xfrm>
            <a:custGeom>
              <a:avLst/>
              <a:gdLst>
                <a:gd name="connsiteX0" fmla="*/ 791344 w 791344"/>
                <a:gd name="connsiteY0" fmla="*/ 0 h 999044"/>
                <a:gd name="connsiteX1" fmla="*/ 10508 w 791344"/>
                <a:gd name="connsiteY1" fmla="*/ 976045 h 999044"/>
                <a:gd name="connsiteX2" fmla="*/ 339281 w 791344"/>
                <a:gd name="connsiteY2" fmla="*/ 708917 h 999044"/>
                <a:gd name="connsiteX3" fmla="*/ 318733 w 791344"/>
                <a:gd name="connsiteY3" fmla="*/ 914400 h 999044"/>
              </a:gdLst>
              <a:ahLst/>
              <a:cxnLst>
                <a:cxn ang="0">
                  <a:pos x="connsiteX0" y="connsiteY0"/>
                </a:cxn>
                <a:cxn ang="0">
                  <a:pos x="connsiteX1" y="connsiteY1"/>
                </a:cxn>
                <a:cxn ang="0">
                  <a:pos x="connsiteX2" y="connsiteY2"/>
                </a:cxn>
                <a:cxn ang="0">
                  <a:pos x="connsiteX3" y="connsiteY3"/>
                </a:cxn>
              </a:cxnLst>
              <a:rect l="l" t="t" r="r" b="b"/>
              <a:pathLst>
                <a:path w="791344" h="999044">
                  <a:moveTo>
                    <a:pt x="791344" y="0"/>
                  </a:moveTo>
                  <a:cubicBezTo>
                    <a:pt x="438598" y="428946"/>
                    <a:pt x="85852" y="857892"/>
                    <a:pt x="10508" y="976045"/>
                  </a:cubicBezTo>
                  <a:cubicBezTo>
                    <a:pt x="-64836" y="1094198"/>
                    <a:pt x="287910" y="719191"/>
                    <a:pt x="339281" y="708917"/>
                  </a:cubicBezTo>
                  <a:cubicBezTo>
                    <a:pt x="390652" y="698643"/>
                    <a:pt x="354692" y="806521"/>
                    <a:pt x="318733" y="9144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フリーフォーム 75">
              <a:extLst>
                <a:ext uri="{FF2B5EF4-FFF2-40B4-BE49-F238E27FC236}">
                  <a16:creationId xmlns:a16="http://schemas.microsoft.com/office/drawing/2014/main" id="{64891BE0-F95A-0DFF-D7B7-CDA23417F3E3}"/>
                </a:ext>
              </a:extLst>
            </p:cNvPr>
            <p:cNvSpPr/>
            <p:nvPr/>
          </p:nvSpPr>
          <p:spPr>
            <a:xfrm>
              <a:off x="4041344" y="6467641"/>
              <a:ext cx="339400" cy="190064"/>
            </a:xfrm>
            <a:custGeom>
              <a:avLst/>
              <a:gdLst>
                <a:gd name="connsiteX0" fmla="*/ 0 w 513707"/>
                <a:gd name="connsiteY0" fmla="*/ 0 h 287676"/>
                <a:gd name="connsiteX1" fmla="*/ 133564 w 513707"/>
                <a:gd name="connsiteY1" fmla="*/ 164386 h 287676"/>
                <a:gd name="connsiteX2" fmla="*/ 513707 w 513707"/>
                <a:gd name="connsiteY2" fmla="*/ 287676 h 287676"/>
              </a:gdLst>
              <a:ahLst/>
              <a:cxnLst>
                <a:cxn ang="0">
                  <a:pos x="connsiteX0" y="connsiteY0"/>
                </a:cxn>
                <a:cxn ang="0">
                  <a:pos x="connsiteX1" y="connsiteY1"/>
                </a:cxn>
                <a:cxn ang="0">
                  <a:pos x="connsiteX2" y="connsiteY2"/>
                </a:cxn>
              </a:cxnLst>
              <a:rect l="l" t="t" r="r" b="b"/>
              <a:pathLst>
                <a:path w="513707" h="287676">
                  <a:moveTo>
                    <a:pt x="0" y="0"/>
                  </a:moveTo>
                  <a:cubicBezTo>
                    <a:pt x="23973" y="58220"/>
                    <a:pt x="47946" y="116440"/>
                    <a:pt x="133564" y="164386"/>
                  </a:cubicBezTo>
                  <a:cubicBezTo>
                    <a:pt x="219182" y="212332"/>
                    <a:pt x="366444" y="250004"/>
                    <a:pt x="513707" y="28767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7" name="フリーフォーム 76">
              <a:extLst>
                <a:ext uri="{FF2B5EF4-FFF2-40B4-BE49-F238E27FC236}">
                  <a16:creationId xmlns:a16="http://schemas.microsoft.com/office/drawing/2014/main" id="{44FD729C-D1E9-8680-8031-A0B8AFECF4AE}"/>
                </a:ext>
              </a:extLst>
            </p:cNvPr>
            <p:cNvSpPr/>
            <p:nvPr/>
          </p:nvSpPr>
          <p:spPr>
            <a:xfrm>
              <a:off x="3580765" y="4953916"/>
              <a:ext cx="469040" cy="1375051"/>
            </a:xfrm>
            <a:custGeom>
              <a:avLst/>
              <a:gdLst>
                <a:gd name="connsiteX0" fmla="*/ 19026 w 709927"/>
                <a:gd name="connsiteY0" fmla="*/ 0 h 2081244"/>
                <a:gd name="connsiteX1" fmla="*/ 337525 w 709927"/>
                <a:gd name="connsiteY1" fmla="*/ 1448656 h 2081244"/>
                <a:gd name="connsiteX2" fmla="*/ 471089 w 709927"/>
                <a:gd name="connsiteY2" fmla="*/ 1633591 h 2081244"/>
                <a:gd name="connsiteX3" fmla="*/ 707395 w 709927"/>
                <a:gd name="connsiteY3" fmla="*/ 1910993 h 2081244"/>
                <a:gd name="connsiteX4" fmla="*/ 584105 w 709927"/>
                <a:gd name="connsiteY4" fmla="*/ 1797977 h 2081244"/>
                <a:gd name="connsiteX5" fmla="*/ 399170 w 709927"/>
                <a:gd name="connsiteY5" fmla="*/ 2065105 h 2081244"/>
                <a:gd name="connsiteX6" fmla="*/ 275880 w 709927"/>
                <a:gd name="connsiteY6" fmla="*/ 1243173 h 2081244"/>
                <a:gd name="connsiteX7" fmla="*/ 19026 w 709927"/>
                <a:gd name="connsiteY7" fmla="*/ 462337 h 2081244"/>
                <a:gd name="connsiteX8" fmla="*/ 19026 w 709927"/>
                <a:gd name="connsiteY8" fmla="*/ 791110 h 2081244"/>
                <a:gd name="connsiteX9" fmla="*/ 19026 w 709927"/>
                <a:gd name="connsiteY9" fmla="*/ 0 h 2081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09927" h="2081244">
                  <a:moveTo>
                    <a:pt x="19026" y="0"/>
                  </a:moveTo>
                  <a:cubicBezTo>
                    <a:pt x="140603" y="588195"/>
                    <a:pt x="262181" y="1176391"/>
                    <a:pt x="337525" y="1448656"/>
                  </a:cubicBezTo>
                  <a:cubicBezTo>
                    <a:pt x="412869" y="1720921"/>
                    <a:pt x="409444" y="1556535"/>
                    <a:pt x="471089" y="1633591"/>
                  </a:cubicBezTo>
                  <a:cubicBezTo>
                    <a:pt x="532734" y="1710647"/>
                    <a:pt x="688559" y="1883595"/>
                    <a:pt x="707395" y="1910993"/>
                  </a:cubicBezTo>
                  <a:cubicBezTo>
                    <a:pt x="726231" y="1938391"/>
                    <a:pt x="635476" y="1772292"/>
                    <a:pt x="584105" y="1797977"/>
                  </a:cubicBezTo>
                  <a:cubicBezTo>
                    <a:pt x="532734" y="1823662"/>
                    <a:pt x="450541" y="2157572"/>
                    <a:pt x="399170" y="2065105"/>
                  </a:cubicBezTo>
                  <a:cubicBezTo>
                    <a:pt x="347799" y="1972638"/>
                    <a:pt x="339237" y="1510301"/>
                    <a:pt x="275880" y="1243173"/>
                  </a:cubicBezTo>
                  <a:cubicBezTo>
                    <a:pt x="212523" y="976045"/>
                    <a:pt x="61835" y="537681"/>
                    <a:pt x="19026" y="462337"/>
                  </a:cubicBezTo>
                  <a:cubicBezTo>
                    <a:pt x="-23783" y="386993"/>
                    <a:pt x="19026" y="791110"/>
                    <a:pt x="19026" y="791110"/>
                  </a:cubicBezTo>
                  <a:lnTo>
                    <a:pt x="19026" y="0"/>
                  </a:ln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フリーフォーム 77">
              <a:extLst>
                <a:ext uri="{FF2B5EF4-FFF2-40B4-BE49-F238E27FC236}">
                  <a16:creationId xmlns:a16="http://schemas.microsoft.com/office/drawing/2014/main" id="{238C4E89-0FA9-B854-E295-FF827DAB0DFC}"/>
                </a:ext>
              </a:extLst>
            </p:cNvPr>
            <p:cNvSpPr/>
            <p:nvPr/>
          </p:nvSpPr>
          <p:spPr>
            <a:xfrm>
              <a:off x="3195565" y="4043949"/>
              <a:ext cx="888355" cy="2875895"/>
            </a:xfrm>
            <a:custGeom>
              <a:avLst/>
              <a:gdLst>
                <a:gd name="connsiteX0" fmla="*/ 684248 w 1344592"/>
                <a:gd name="connsiteY0" fmla="*/ 298517 h 4352885"/>
                <a:gd name="connsiteX1" fmla="*/ 6154 w 1344592"/>
                <a:gd name="connsiteY1" fmla="*/ 1921834 h 4352885"/>
                <a:gd name="connsiteX2" fmla="*/ 355475 w 1344592"/>
                <a:gd name="connsiteY2" fmla="*/ 1603335 h 4352885"/>
                <a:gd name="connsiteX3" fmla="*/ 468491 w 1344592"/>
                <a:gd name="connsiteY3" fmla="*/ 2641025 h 4352885"/>
                <a:gd name="connsiteX4" fmla="*/ 550684 w 1344592"/>
                <a:gd name="connsiteY4" fmla="*/ 2599928 h 4352885"/>
                <a:gd name="connsiteX5" fmla="*/ 1043844 w 1344592"/>
                <a:gd name="connsiteY5" fmla="*/ 4315713 h 4352885"/>
                <a:gd name="connsiteX6" fmla="*/ 982199 w 1344592"/>
                <a:gd name="connsiteY6" fmla="*/ 3812279 h 4352885"/>
                <a:gd name="connsiteX7" fmla="*/ 1259601 w 1344592"/>
                <a:gd name="connsiteY7" fmla="*/ 4202697 h 4352885"/>
                <a:gd name="connsiteX8" fmla="*/ 992473 w 1344592"/>
                <a:gd name="connsiteY8" fmla="*/ 3236926 h 4352885"/>
                <a:gd name="connsiteX9" fmla="*/ 684248 w 1344592"/>
                <a:gd name="connsiteY9" fmla="*/ 1634158 h 4352885"/>
                <a:gd name="connsiteX10" fmla="*/ 756168 w 1344592"/>
                <a:gd name="connsiteY10" fmla="*/ 1736899 h 4352885"/>
                <a:gd name="connsiteX11" fmla="*/ 673974 w 1344592"/>
                <a:gd name="connsiteY11" fmla="*/ 1264288 h 4352885"/>
                <a:gd name="connsiteX12" fmla="*/ 1341795 w 1344592"/>
                <a:gd name="connsiteY12" fmla="*/ 216324 h 4352885"/>
                <a:gd name="connsiteX13" fmla="*/ 920554 w 1344592"/>
                <a:gd name="connsiteY13" fmla="*/ 658113 h 4352885"/>
                <a:gd name="connsiteX14" fmla="*/ 1115763 w 1344592"/>
                <a:gd name="connsiteY14" fmla="*/ 567 h 4352885"/>
                <a:gd name="connsiteX15" fmla="*/ 725345 w 1344592"/>
                <a:gd name="connsiteY15" fmla="*/ 534823 h 4352885"/>
                <a:gd name="connsiteX16" fmla="*/ 920554 w 1344592"/>
                <a:gd name="connsiteY16" fmla="*/ 62212 h 4352885"/>
                <a:gd name="connsiteX17" fmla="*/ 519862 w 1344592"/>
                <a:gd name="connsiteY17" fmla="*/ 832773 h 4352885"/>
                <a:gd name="connsiteX18" fmla="*/ 684248 w 1344592"/>
                <a:gd name="connsiteY18" fmla="*/ 298517 h 4352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344592" h="4352885">
                  <a:moveTo>
                    <a:pt x="684248" y="298517"/>
                  </a:moveTo>
                  <a:cubicBezTo>
                    <a:pt x="598630" y="480027"/>
                    <a:pt x="60950" y="1704364"/>
                    <a:pt x="6154" y="1921834"/>
                  </a:cubicBezTo>
                  <a:cubicBezTo>
                    <a:pt x="-48642" y="2139304"/>
                    <a:pt x="278419" y="1483470"/>
                    <a:pt x="355475" y="1603335"/>
                  </a:cubicBezTo>
                  <a:cubicBezTo>
                    <a:pt x="432531" y="1723200"/>
                    <a:pt x="435956" y="2474926"/>
                    <a:pt x="468491" y="2641025"/>
                  </a:cubicBezTo>
                  <a:cubicBezTo>
                    <a:pt x="501026" y="2807124"/>
                    <a:pt x="454792" y="2320813"/>
                    <a:pt x="550684" y="2599928"/>
                  </a:cubicBezTo>
                  <a:cubicBezTo>
                    <a:pt x="646576" y="2879043"/>
                    <a:pt x="971925" y="4113655"/>
                    <a:pt x="1043844" y="4315713"/>
                  </a:cubicBezTo>
                  <a:cubicBezTo>
                    <a:pt x="1115763" y="4517772"/>
                    <a:pt x="946239" y="3831115"/>
                    <a:pt x="982199" y="3812279"/>
                  </a:cubicBezTo>
                  <a:cubicBezTo>
                    <a:pt x="1018159" y="3793443"/>
                    <a:pt x="1257889" y="4298589"/>
                    <a:pt x="1259601" y="4202697"/>
                  </a:cubicBezTo>
                  <a:cubicBezTo>
                    <a:pt x="1261313" y="4106805"/>
                    <a:pt x="1088365" y="3665016"/>
                    <a:pt x="992473" y="3236926"/>
                  </a:cubicBezTo>
                  <a:cubicBezTo>
                    <a:pt x="896581" y="2808836"/>
                    <a:pt x="723632" y="1884162"/>
                    <a:pt x="684248" y="1634158"/>
                  </a:cubicBezTo>
                  <a:cubicBezTo>
                    <a:pt x="644864" y="1384154"/>
                    <a:pt x="757880" y="1798544"/>
                    <a:pt x="756168" y="1736899"/>
                  </a:cubicBezTo>
                  <a:cubicBezTo>
                    <a:pt x="754456" y="1675254"/>
                    <a:pt x="576370" y="1517717"/>
                    <a:pt x="673974" y="1264288"/>
                  </a:cubicBezTo>
                  <a:cubicBezTo>
                    <a:pt x="771578" y="1010859"/>
                    <a:pt x="1300698" y="317353"/>
                    <a:pt x="1341795" y="216324"/>
                  </a:cubicBezTo>
                  <a:cubicBezTo>
                    <a:pt x="1382892" y="115295"/>
                    <a:pt x="958226" y="694072"/>
                    <a:pt x="920554" y="658113"/>
                  </a:cubicBezTo>
                  <a:cubicBezTo>
                    <a:pt x="882882" y="622154"/>
                    <a:pt x="1148298" y="21115"/>
                    <a:pt x="1115763" y="567"/>
                  </a:cubicBezTo>
                  <a:cubicBezTo>
                    <a:pt x="1083228" y="-19981"/>
                    <a:pt x="757880" y="524549"/>
                    <a:pt x="725345" y="534823"/>
                  </a:cubicBezTo>
                  <a:cubicBezTo>
                    <a:pt x="692810" y="545097"/>
                    <a:pt x="954801" y="12554"/>
                    <a:pt x="920554" y="62212"/>
                  </a:cubicBezTo>
                  <a:cubicBezTo>
                    <a:pt x="886307" y="111870"/>
                    <a:pt x="559246" y="793389"/>
                    <a:pt x="519862" y="832773"/>
                  </a:cubicBezTo>
                  <a:cubicBezTo>
                    <a:pt x="480478" y="872157"/>
                    <a:pt x="769866" y="117007"/>
                    <a:pt x="684248" y="298517"/>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9" name="フリーフォーム 78">
              <a:extLst>
                <a:ext uri="{FF2B5EF4-FFF2-40B4-BE49-F238E27FC236}">
                  <a16:creationId xmlns:a16="http://schemas.microsoft.com/office/drawing/2014/main" id="{2A966A07-3B81-4E26-439E-84FAA732AEE5}"/>
                </a:ext>
              </a:extLst>
            </p:cNvPr>
            <p:cNvSpPr/>
            <p:nvPr/>
          </p:nvSpPr>
          <p:spPr>
            <a:xfrm>
              <a:off x="2869817" y="6295494"/>
              <a:ext cx="101622" cy="302066"/>
            </a:xfrm>
            <a:custGeom>
              <a:avLst/>
              <a:gdLst>
                <a:gd name="connsiteX0" fmla="*/ 1412 w 153812"/>
                <a:gd name="connsiteY0" fmla="*/ 0 h 457200"/>
                <a:gd name="connsiteX1" fmla="*/ 22006 w 153812"/>
                <a:gd name="connsiteY1" fmla="*/ 300682 h 457200"/>
                <a:gd name="connsiteX2" fmla="*/ 153812 w 153812"/>
                <a:gd name="connsiteY2" fmla="*/ 457200 h 457200"/>
              </a:gdLst>
              <a:ahLst/>
              <a:cxnLst>
                <a:cxn ang="0">
                  <a:pos x="connsiteX0" y="connsiteY0"/>
                </a:cxn>
                <a:cxn ang="0">
                  <a:pos x="connsiteX1" y="connsiteY1"/>
                </a:cxn>
                <a:cxn ang="0">
                  <a:pos x="connsiteX2" y="connsiteY2"/>
                </a:cxn>
              </a:cxnLst>
              <a:rect l="l" t="t" r="r" b="b"/>
              <a:pathLst>
                <a:path w="153812" h="457200">
                  <a:moveTo>
                    <a:pt x="1412" y="0"/>
                  </a:moveTo>
                  <a:cubicBezTo>
                    <a:pt x="-991" y="112241"/>
                    <a:pt x="-3394" y="224482"/>
                    <a:pt x="22006" y="300682"/>
                  </a:cubicBezTo>
                  <a:cubicBezTo>
                    <a:pt x="47406" y="376882"/>
                    <a:pt x="100609" y="417041"/>
                    <a:pt x="153812" y="4572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0" name="フリーフォーム 79">
              <a:extLst>
                <a:ext uri="{FF2B5EF4-FFF2-40B4-BE49-F238E27FC236}">
                  <a16:creationId xmlns:a16="http://schemas.microsoft.com/office/drawing/2014/main" id="{FD3EFCD5-FD0D-ED29-30B2-8B67E5D7C6DB}"/>
                </a:ext>
              </a:extLst>
            </p:cNvPr>
            <p:cNvSpPr/>
            <p:nvPr/>
          </p:nvSpPr>
          <p:spPr>
            <a:xfrm>
              <a:off x="2877704" y="6086255"/>
              <a:ext cx="197648" cy="104418"/>
            </a:xfrm>
            <a:custGeom>
              <a:avLst/>
              <a:gdLst>
                <a:gd name="connsiteX0" fmla="*/ 0 w 299155"/>
                <a:gd name="connsiteY0" fmla="*/ 158045 h 158045"/>
                <a:gd name="connsiteX1" fmla="*/ 101600 w 299155"/>
                <a:gd name="connsiteY1" fmla="*/ 45156 h 158045"/>
                <a:gd name="connsiteX2" fmla="*/ 299155 w 299155"/>
                <a:gd name="connsiteY2" fmla="*/ 0 h 158045"/>
              </a:gdLst>
              <a:ahLst/>
              <a:cxnLst>
                <a:cxn ang="0">
                  <a:pos x="connsiteX0" y="connsiteY0"/>
                </a:cxn>
                <a:cxn ang="0">
                  <a:pos x="connsiteX1" y="connsiteY1"/>
                </a:cxn>
                <a:cxn ang="0">
                  <a:pos x="connsiteX2" y="connsiteY2"/>
                </a:cxn>
              </a:cxnLst>
              <a:rect l="l" t="t" r="r" b="b"/>
              <a:pathLst>
                <a:path w="299155" h="158045">
                  <a:moveTo>
                    <a:pt x="0" y="158045"/>
                  </a:moveTo>
                  <a:cubicBezTo>
                    <a:pt x="25870" y="114771"/>
                    <a:pt x="51741" y="71497"/>
                    <a:pt x="101600" y="45156"/>
                  </a:cubicBezTo>
                  <a:cubicBezTo>
                    <a:pt x="151459" y="18815"/>
                    <a:pt x="225307" y="9407"/>
                    <a:pt x="299155"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1" name="フリーフォーム 80">
              <a:extLst>
                <a:ext uri="{FF2B5EF4-FFF2-40B4-BE49-F238E27FC236}">
                  <a16:creationId xmlns:a16="http://schemas.microsoft.com/office/drawing/2014/main" id="{A931D080-EBED-AC16-1DD2-F45FB76B6857}"/>
                </a:ext>
              </a:extLst>
            </p:cNvPr>
            <p:cNvSpPr/>
            <p:nvPr/>
          </p:nvSpPr>
          <p:spPr>
            <a:xfrm>
              <a:off x="2789527" y="5844033"/>
              <a:ext cx="108396" cy="208700"/>
            </a:xfrm>
            <a:custGeom>
              <a:avLst/>
              <a:gdLst>
                <a:gd name="connsiteX0" fmla="*/ 164066 w 164066"/>
                <a:gd name="connsiteY0" fmla="*/ 0 h 315884"/>
                <a:gd name="connsiteX1" fmla="*/ 124165 w 164066"/>
                <a:gd name="connsiteY1" fmla="*/ 96428 h 315884"/>
                <a:gd name="connsiteX2" fmla="*/ 14437 w 164066"/>
                <a:gd name="connsiteY2" fmla="*/ 202831 h 315884"/>
                <a:gd name="connsiteX3" fmla="*/ 4461 w 164066"/>
                <a:gd name="connsiteY3" fmla="*/ 315884 h 315884"/>
              </a:gdLst>
              <a:ahLst/>
              <a:cxnLst>
                <a:cxn ang="0">
                  <a:pos x="connsiteX0" y="connsiteY0"/>
                </a:cxn>
                <a:cxn ang="0">
                  <a:pos x="connsiteX1" y="connsiteY1"/>
                </a:cxn>
                <a:cxn ang="0">
                  <a:pos x="connsiteX2" y="connsiteY2"/>
                </a:cxn>
                <a:cxn ang="0">
                  <a:pos x="connsiteX3" y="connsiteY3"/>
                </a:cxn>
              </a:cxnLst>
              <a:rect l="l" t="t" r="r" b="b"/>
              <a:pathLst>
                <a:path w="164066" h="315884">
                  <a:moveTo>
                    <a:pt x="164066" y="0"/>
                  </a:moveTo>
                  <a:cubicBezTo>
                    <a:pt x="156584" y="31311"/>
                    <a:pt x="149103" y="62623"/>
                    <a:pt x="124165" y="96428"/>
                  </a:cubicBezTo>
                  <a:cubicBezTo>
                    <a:pt x="99227" y="130233"/>
                    <a:pt x="34388" y="166255"/>
                    <a:pt x="14437" y="202831"/>
                  </a:cubicBezTo>
                  <a:cubicBezTo>
                    <a:pt x="-5514" y="239407"/>
                    <a:pt x="-527" y="277645"/>
                    <a:pt x="4461" y="31588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2" name="フリーフォーム 81">
              <a:extLst>
                <a:ext uri="{FF2B5EF4-FFF2-40B4-BE49-F238E27FC236}">
                  <a16:creationId xmlns:a16="http://schemas.microsoft.com/office/drawing/2014/main" id="{2A49F8C0-E957-CCAB-ACF9-7E59AAC4C2BA}"/>
                </a:ext>
              </a:extLst>
            </p:cNvPr>
            <p:cNvSpPr/>
            <p:nvPr/>
          </p:nvSpPr>
          <p:spPr>
            <a:xfrm>
              <a:off x="4528628" y="5006752"/>
              <a:ext cx="982136" cy="228884"/>
            </a:xfrm>
            <a:custGeom>
              <a:avLst/>
              <a:gdLst>
                <a:gd name="connsiteX0" fmla="*/ 0 w 1486537"/>
                <a:gd name="connsiteY0" fmla="*/ 346434 h 346434"/>
                <a:gd name="connsiteX1" fmla="*/ 48899 w 1486537"/>
                <a:gd name="connsiteY1" fmla="*/ 321984 h 346434"/>
                <a:gd name="connsiteX2" fmla="*/ 684578 w 1486537"/>
                <a:gd name="connsiteY2" fmla="*/ 4145 h 346434"/>
                <a:gd name="connsiteX3" fmla="*/ 1261579 w 1486537"/>
                <a:gd name="connsiteY3" fmla="*/ 141060 h 346434"/>
                <a:gd name="connsiteX4" fmla="*/ 1188231 w 1486537"/>
                <a:gd name="connsiteY4" fmla="*/ 145950 h 346434"/>
                <a:gd name="connsiteX5" fmla="*/ 1486511 w 1486537"/>
                <a:gd name="connsiteY5" fmla="*/ 292645 h 346434"/>
                <a:gd name="connsiteX6" fmla="*/ 1202901 w 1486537"/>
                <a:gd name="connsiteY6" fmla="*/ 136171 h 346434"/>
                <a:gd name="connsiteX7" fmla="*/ 777485 w 1486537"/>
                <a:gd name="connsiteY7" fmla="*/ 43264 h 346434"/>
                <a:gd name="connsiteX8" fmla="*/ 420526 w 1486537"/>
                <a:gd name="connsiteY8" fmla="*/ 150840 h 346434"/>
                <a:gd name="connsiteX9" fmla="*/ 562332 w 1486537"/>
                <a:gd name="connsiteY9" fmla="*/ 87272 h 346434"/>
                <a:gd name="connsiteX10" fmla="*/ 0 w 1486537"/>
                <a:gd name="connsiteY10" fmla="*/ 346434 h 346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86537" h="346434">
                  <a:moveTo>
                    <a:pt x="0" y="346434"/>
                  </a:moveTo>
                  <a:lnTo>
                    <a:pt x="48899" y="321984"/>
                  </a:lnTo>
                  <a:cubicBezTo>
                    <a:pt x="162995" y="264936"/>
                    <a:pt x="482465" y="34299"/>
                    <a:pt x="684578" y="4145"/>
                  </a:cubicBezTo>
                  <a:cubicBezTo>
                    <a:pt x="886691" y="-26009"/>
                    <a:pt x="1177637" y="117426"/>
                    <a:pt x="1261579" y="141060"/>
                  </a:cubicBezTo>
                  <a:cubicBezTo>
                    <a:pt x="1345521" y="164694"/>
                    <a:pt x="1150743" y="120686"/>
                    <a:pt x="1188231" y="145950"/>
                  </a:cubicBezTo>
                  <a:cubicBezTo>
                    <a:pt x="1225719" y="171214"/>
                    <a:pt x="1484066" y="294275"/>
                    <a:pt x="1486511" y="292645"/>
                  </a:cubicBezTo>
                  <a:cubicBezTo>
                    <a:pt x="1488956" y="291015"/>
                    <a:pt x="1321072" y="177735"/>
                    <a:pt x="1202901" y="136171"/>
                  </a:cubicBezTo>
                  <a:cubicBezTo>
                    <a:pt x="1084730" y="94607"/>
                    <a:pt x="907881" y="40819"/>
                    <a:pt x="777485" y="43264"/>
                  </a:cubicBezTo>
                  <a:cubicBezTo>
                    <a:pt x="647089" y="45709"/>
                    <a:pt x="456385" y="143505"/>
                    <a:pt x="420526" y="150840"/>
                  </a:cubicBezTo>
                  <a:cubicBezTo>
                    <a:pt x="384667" y="158175"/>
                    <a:pt x="562332" y="87272"/>
                    <a:pt x="562332" y="87272"/>
                  </a:cubicBezTo>
                  <a:lnTo>
                    <a:pt x="0" y="346434"/>
                  </a:ln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3" name="フリーフォーム 82">
              <a:extLst>
                <a:ext uri="{FF2B5EF4-FFF2-40B4-BE49-F238E27FC236}">
                  <a16:creationId xmlns:a16="http://schemas.microsoft.com/office/drawing/2014/main" id="{2C24028F-076D-F0C3-6E71-9B5AC8ADE321}"/>
                </a:ext>
              </a:extLst>
            </p:cNvPr>
            <p:cNvSpPr/>
            <p:nvPr/>
          </p:nvSpPr>
          <p:spPr>
            <a:xfrm>
              <a:off x="3741633" y="4890060"/>
              <a:ext cx="387514" cy="429937"/>
            </a:xfrm>
            <a:custGeom>
              <a:avLst/>
              <a:gdLst>
                <a:gd name="connsiteX0" fmla="*/ 2945 w 586532"/>
                <a:gd name="connsiteY0" fmla="*/ 4733 h 650742"/>
                <a:gd name="connsiteX1" fmla="*/ 384353 w 586532"/>
                <a:gd name="connsiteY1" fmla="*/ 395920 h 650742"/>
                <a:gd name="connsiteX2" fmla="*/ 418582 w 586532"/>
                <a:gd name="connsiteY2" fmla="*/ 527946 h 650742"/>
                <a:gd name="connsiteX3" fmla="*/ 467480 w 586532"/>
                <a:gd name="connsiteY3" fmla="*/ 449708 h 650742"/>
                <a:gd name="connsiteX4" fmla="*/ 584836 w 586532"/>
                <a:gd name="connsiteY4" fmla="*/ 650192 h 650742"/>
                <a:gd name="connsiteX5" fmla="*/ 526158 w 586532"/>
                <a:gd name="connsiteY5" fmla="*/ 503496 h 650742"/>
                <a:gd name="connsiteX6" fmla="*/ 379463 w 586532"/>
                <a:gd name="connsiteY6" fmla="*/ 332352 h 650742"/>
                <a:gd name="connsiteX7" fmla="*/ 447921 w 586532"/>
                <a:gd name="connsiteY7" fmla="*/ 361691 h 650742"/>
                <a:gd name="connsiteX8" fmla="*/ 311005 w 586532"/>
                <a:gd name="connsiteY8" fmla="*/ 97640 h 650742"/>
                <a:gd name="connsiteX9" fmla="*/ 399022 w 586532"/>
                <a:gd name="connsiteY9" fmla="*/ 298123 h 650742"/>
                <a:gd name="connsiteX10" fmla="*/ 218098 w 586532"/>
                <a:gd name="connsiteY10" fmla="*/ 185657 h 650742"/>
                <a:gd name="connsiteX11" fmla="*/ 2945 w 586532"/>
                <a:gd name="connsiteY11" fmla="*/ 4733 h 650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86532" h="650742">
                  <a:moveTo>
                    <a:pt x="2945" y="4733"/>
                  </a:moveTo>
                  <a:cubicBezTo>
                    <a:pt x="30654" y="39777"/>
                    <a:pt x="315080" y="308718"/>
                    <a:pt x="384353" y="395920"/>
                  </a:cubicBezTo>
                  <a:cubicBezTo>
                    <a:pt x="453626" y="483122"/>
                    <a:pt x="404727" y="518981"/>
                    <a:pt x="418582" y="527946"/>
                  </a:cubicBezTo>
                  <a:cubicBezTo>
                    <a:pt x="432437" y="536911"/>
                    <a:pt x="439771" y="429334"/>
                    <a:pt x="467480" y="449708"/>
                  </a:cubicBezTo>
                  <a:cubicBezTo>
                    <a:pt x="495189" y="470082"/>
                    <a:pt x="575056" y="641227"/>
                    <a:pt x="584836" y="650192"/>
                  </a:cubicBezTo>
                  <a:cubicBezTo>
                    <a:pt x="594616" y="659157"/>
                    <a:pt x="560387" y="556469"/>
                    <a:pt x="526158" y="503496"/>
                  </a:cubicBezTo>
                  <a:cubicBezTo>
                    <a:pt x="491929" y="450523"/>
                    <a:pt x="392503" y="355986"/>
                    <a:pt x="379463" y="332352"/>
                  </a:cubicBezTo>
                  <a:cubicBezTo>
                    <a:pt x="366423" y="308718"/>
                    <a:pt x="459331" y="400810"/>
                    <a:pt x="447921" y="361691"/>
                  </a:cubicBezTo>
                  <a:cubicBezTo>
                    <a:pt x="436511" y="322572"/>
                    <a:pt x="319155" y="108235"/>
                    <a:pt x="311005" y="97640"/>
                  </a:cubicBezTo>
                  <a:cubicBezTo>
                    <a:pt x="302855" y="87045"/>
                    <a:pt x="414507" y="283454"/>
                    <a:pt x="399022" y="298123"/>
                  </a:cubicBezTo>
                  <a:cubicBezTo>
                    <a:pt x="383538" y="312793"/>
                    <a:pt x="285741" y="232110"/>
                    <a:pt x="218098" y="185657"/>
                  </a:cubicBezTo>
                  <a:cubicBezTo>
                    <a:pt x="150455" y="139204"/>
                    <a:pt x="-24764" y="-30311"/>
                    <a:pt x="2945" y="4733"/>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4" name="フリーフォーム 83">
              <a:extLst>
                <a:ext uri="{FF2B5EF4-FFF2-40B4-BE49-F238E27FC236}">
                  <a16:creationId xmlns:a16="http://schemas.microsoft.com/office/drawing/2014/main" id="{1B9FC378-AF11-A5B0-FF12-C273C24A5279}"/>
                </a:ext>
              </a:extLst>
            </p:cNvPr>
            <p:cNvSpPr/>
            <p:nvPr/>
          </p:nvSpPr>
          <p:spPr>
            <a:xfrm>
              <a:off x="5284601" y="5343303"/>
              <a:ext cx="248760" cy="24790"/>
            </a:xfrm>
            <a:custGeom>
              <a:avLst/>
              <a:gdLst>
                <a:gd name="connsiteX0" fmla="*/ 0 w 376517"/>
                <a:gd name="connsiteY0" fmla="*/ 3293 h 37522"/>
                <a:gd name="connsiteX1" fmla="*/ 210263 w 376517"/>
                <a:gd name="connsiteY1" fmla="*/ 3293 h 37522"/>
                <a:gd name="connsiteX2" fmla="*/ 376517 w 376517"/>
                <a:gd name="connsiteY2" fmla="*/ 37522 h 37522"/>
              </a:gdLst>
              <a:ahLst/>
              <a:cxnLst>
                <a:cxn ang="0">
                  <a:pos x="connsiteX0" y="connsiteY0"/>
                </a:cxn>
                <a:cxn ang="0">
                  <a:pos x="connsiteX1" y="connsiteY1"/>
                </a:cxn>
                <a:cxn ang="0">
                  <a:pos x="connsiteX2" y="connsiteY2"/>
                </a:cxn>
              </a:cxnLst>
              <a:rect l="l" t="t" r="r" b="b"/>
              <a:pathLst>
                <a:path w="376517" h="37522">
                  <a:moveTo>
                    <a:pt x="0" y="3293"/>
                  </a:moveTo>
                  <a:cubicBezTo>
                    <a:pt x="73755" y="440"/>
                    <a:pt x="147510" y="-2412"/>
                    <a:pt x="210263" y="3293"/>
                  </a:cubicBezTo>
                  <a:cubicBezTo>
                    <a:pt x="273016" y="8998"/>
                    <a:pt x="324766" y="23260"/>
                    <a:pt x="376517" y="3752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5" name="フリーフォーム 84">
              <a:extLst>
                <a:ext uri="{FF2B5EF4-FFF2-40B4-BE49-F238E27FC236}">
                  <a16:creationId xmlns:a16="http://schemas.microsoft.com/office/drawing/2014/main" id="{597E9311-68B3-FE72-02F6-A16651C941BA}"/>
                </a:ext>
              </a:extLst>
            </p:cNvPr>
            <p:cNvSpPr/>
            <p:nvPr/>
          </p:nvSpPr>
          <p:spPr>
            <a:xfrm>
              <a:off x="2823060" y="6226101"/>
              <a:ext cx="103971" cy="384448"/>
            </a:xfrm>
            <a:custGeom>
              <a:avLst/>
              <a:gdLst>
                <a:gd name="connsiteX0" fmla="*/ 4968 w 157368"/>
                <a:gd name="connsiteY0" fmla="*/ 0 h 581891"/>
                <a:gd name="connsiteX1" fmla="*/ 18823 w 157368"/>
                <a:gd name="connsiteY1" fmla="*/ 353291 h 581891"/>
                <a:gd name="connsiteX2" fmla="*/ 157368 w 157368"/>
                <a:gd name="connsiteY2" fmla="*/ 581891 h 581891"/>
              </a:gdLst>
              <a:ahLst/>
              <a:cxnLst>
                <a:cxn ang="0">
                  <a:pos x="connsiteX0" y="connsiteY0"/>
                </a:cxn>
                <a:cxn ang="0">
                  <a:pos x="connsiteX1" y="connsiteY1"/>
                </a:cxn>
                <a:cxn ang="0">
                  <a:pos x="connsiteX2" y="connsiteY2"/>
                </a:cxn>
              </a:cxnLst>
              <a:rect l="l" t="t" r="r" b="b"/>
              <a:pathLst>
                <a:path w="157368" h="581891">
                  <a:moveTo>
                    <a:pt x="4968" y="0"/>
                  </a:moveTo>
                  <a:cubicBezTo>
                    <a:pt x="-805" y="128154"/>
                    <a:pt x="-6577" y="256309"/>
                    <a:pt x="18823" y="353291"/>
                  </a:cubicBezTo>
                  <a:cubicBezTo>
                    <a:pt x="44223" y="450273"/>
                    <a:pt x="100795" y="516082"/>
                    <a:pt x="157368" y="58189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6" name="フリーフォーム 85">
              <a:extLst>
                <a:ext uri="{FF2B5EF4-FFF2-40B4-BE49-F238E27FC236}">
                  <a16:creationId xmlns:a16="http://schemas.microsoft.com/office/drawing/2014/main" id="{C904D64C-F1E0-1D8C-B761-D47C05E7D6C5}"/>
                </a:ext>
              </a:extLst>
            </p:cNvPr>
            <p:cNvSpPr/>
            <p:nvPr/>
          </p:nvSpPr>
          <p:spPr>
            <a:xfrm>
              <a:off x="4002570" y="5695197"/>
              <a:ext cx="86959" cy="137303"/>
            </a:xfrm>
            <a:custGeom>
              <a:avLst/>
              <a:gdLst>
                <a:gd name="connsiteX0" fmla="*/ 0 w 131619"/>
                <a:gd name="connsiteY0" fmla="*/ 0 h 207819"/>
                <a:gd name="connsiteX1" fmla="*/ 103909 w 131619"/>
                <a:gd name="connsiteY1" fmla="*/ 90055 h 207819"/>
                <a:gd name="connsiteX2" fmla="*/ 131619 w 131619"/>
                <a:gd name="connsiteY2" fmla="*/ 207819 h 207819"/>
              </a:gdLst>
              <a:ahLst/>
              <a:cxnLst>
                <a:cxn ang="0">
                  <a:pos x="connsiteX0" y="connsiteY0"/>
                </a:cxn>
                <a:cxn ang="0">
                  <a:pos x="connsiteX1" y="connsiteY1"/>
                </a:cxn>
                <a:cxn ang="0">
                  <a:pos x="connsiteX2" y="connsiteY2"/>
                </a:cxn>
              </a:cxnLst>
              <a:rect l="l" t="t" r="r" b="b"/>
              <a:pathLst>
                <a:path w="131619" h="207819">
                  <a:moveTo>
                    <a:pt x="0" y="0"/>
                  </a:moveTo>
                  <a:cubicBezTo>
                    <a:pt x="40986" y="27709"/>
                    <a:pt x="81973" y="55419"/>
                    <a:pt x="103909" y="90055"/>
                  </a:cubicBezTo>
                  <a:cubicBezTo>
                    <a:pt x="125845" y="124691"/>
                    <a:pt x="128732" y="166255"/>
                    <a:pt x="131619" y="20781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7" name="フリーフォーム 86">
              <a:extLst>
                <a:ext uri="{FF2B5EF4-FFF2-40B4-BE49-F238E27FC236}">
                  <a16:creationId xmlns:a16="http://schemas.microsoft.com/office/drawing/2014/main" id="{03B1180E-9D26-62E8-D86B-308F05057EE0}"/>
                </a:ext>
              </a:extLst>
            </p:cNvPr>
            <p:cNvSpPr/>
            <p:nvPr/>
          </p:nvSpPr>
          <p:spPr>
            <a:xfrm>
              <a:off x="4867256" y="6560205"/>
              <a:ext cx="32359" cy="205954"/>
            </a:xfrm>
            <a:custGeom>
              <a:avLst/>
              <a:gdLst>
                <a:gd name="connsiteX0" fmla="*/ 48978 w 48978"/>
                <a:gd name="connsiteY0" fmla="*/ 0 h 311727"/>
                <a:gd name="connsiteX1" fmla="*/ 487 w 48978"/>
                <a:gd name="connsiteY1" fmla="*/ 193964 h 311727"/>
                <a:gd name="connsiteX2" fmla="*/ 28196 w 48978"/>
                <a:gd name="connsiteY2" fmla="*/ 311727 h 311727"/>
              </a:gdLst>
              <a:ahLst/>
              <a:cxnLst>
                <a:cxn ang="0">
                  <a:pos x="connsiteX0" y="connsiteY0"/>
                </a:cxn>
                <a:cxn ang="0">
                  <a:pos x="connsiteX1" y="connsiteY1"/>
                </a:cxn>
                <a:cxn ang="0">
                  <a:pos x="connsiteX2" y="connsiteY2"/>
                </a:cxn>
              </a:cxnLst>
              <a:rect l="l" t="t" r="r" b="b"/>
              <a:pathLst>
                <a:path w="48978" h="311727">
                  <a:moveTo>
                    <a:pt x="48978" y="0"/>
                  </a:moveTo>
                  <a:cubicBezTo>
                    <a:pt x="26464" y="71005"/>
                    <a:pt x="3951" y="142010"/>
                    <a:pt x="487" y="193964"/>
                  </a:cubicBezTo>
                  <a:cubicBezTo>
                    <a:pt x="-2977" y="245918"/>
                    <a:pt x="12609" y="278822"/>
                    <a:pt x="28196" y="31172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9" name="フリーフォーム 88">
              <a:extLst>
                <a:ext uri="{FF2B5EF4-FFF2-40B4-BE49-F238E27FC236}">
                  <a16:creationId xmlns:a16="http://schemas.microsoft.com/office/drawing/2014/main" id="{12E4ECB8-7A09-8B46-CFE9-872E7F03B6AF}"/>
                </a:ext>
              </a:extLst>
            </p:cNvPr>
            <p:cNvSpPr/>
            <p:nvPr/>
          </p:nvSpPr>
          <p:spPr>
            <a:xfrm>
              <a:off x="5050926" y="6711596"/>
              <a:ext cx="646159" cy="220640"/>
            </a:xfrm>
            <a:custGeom>
              <a:avLst/>
              <a:gdLst>
                <a:gd name="connsiteX0" fmla="*/ 0 w 978011"/>
                <a:gd name="connsiteY0" fmla="*/ 333955 h 333955"/>
                <a:gd name="connsiteX1" fmla="*/ 262394 w 978011"/>
                <a:gd name="connsiteY1" fmla="*/ 127221 h 333955"/>
                <a:gd name="connsiteX2" fmla="*/ 978011 w 978011"/>
                <a:gd name="connsiteY2" fmla="*/ 0 h 333955"/>
              </a:gdLst>
              <a:ahLst/>
              <a:cxnLst>
                <a:cxn ang="0">
                  <a:pos x="connsiteX0" y="connsiteY0"/>
                </a:cxn>
                <a:cxn ang="0">
                  <a:pos x="connsiteX1" y="connsiteY1"/>
                </a:cxn>
                <a:cxn ang="0">
                  <a:pos x="connsiteX2" y="connsiteY2"/>
                </a:cxn>
              </a:cxnLst>
              <a:rect l="l" t="t" r="r" b="b"/>
              <a:pathLst>
                <a:path w="978011" h="333955">
                  <a:moveTo>
                    <a:pt x="0" y="333955"/>
                  </a:moveTo>
                  <a:cubicBezTo>
                    <a:pt x="49696" y="258417"/>
                    <a:pt x="99392" y="182880"/>
                    <a:pt x="262394" y="127221"/>
                  </a:cubicBezTo>
                  <a:cubicBezTo>
                    <a:pt x="425396" y="71562"/>
                    <a:pt x="701703" y="35781"/>
                    <a:pt x="978011"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0" name="フリーフォーム 89">
              <a:extLst>
                <a:ext uri="{FF2B5EF4-FFF2-40B4-BE49-F238E27FC236}">
                  <a16:creationId xmlns:a16="http://schemas.microsoft.com/office/drawing/2014/main" id="{292A7547-FAE1-1D79-F2F6-C62ABF7DC452}"/>
                </a:ext>
              </a:extLst>
            </p:cNvPr>
            <p:cNvSpPr/>
            <p:nvPr/>
          </p:nvSpPr>
          <p:spPr>
            <a:xfrm>
              <a:off x="3942475" y="6800902"/>
              <a:ext cx="756479" cy="173360"/>
            </a:xfrm>
            <a:custGeom>
              <a:avLst/>
              <a:gdLst>
                <a:gd name="connsiteX0" fmla="*/ 0 w 1144988"/>
                <a:gd name="connsiteY0" fmla="*/ 0 h 262393"/>
                <a:gd name="connsiteX1" fmla="*/ 349858 w 1144988"/>
                <a:gd name="connsiteY1" fmla="*/ 166978 h 262393"/>
                <a:gd name="connsiteX2" fmla="*/ 1144988 w 1144988"/>
                <a:gd name="connsiteY2" fmla="*/ 262393 h 262393"/>
              </a:gdLst>
              <a:ahLst/>
              <a:cxnLst>
                <a:cxn ang="0">
                  <a:pos x="connsiteX0" y="connsiteY0"/>
                </a:cxn>
                <a:cxn ang="0">
                  <a:pos x="connsiteX1" y="connsiteY1"/>
                </a:cxn>
                <a:cxn ang="0">
                  <a:pos x="connsiteX2" y="connsiteY2"/>
                </a:cxn>
              </a:cxnLst>
              <a:rect l="l" t="t" r="r" b="b"/>
              <a:pathLst>
                <a:path w="1144988" h="262393">
                  <a:moveTo>
                    <a:pt x="0" y="0"/>
                  </a:moveTo>
                  <a:cubicBezTo>
                    <a:pt x="79513" y="61623"/>
                    <a:pt x="159027" y="123246"/>
                    <a:pt x="349858" y="166978"/>
                  </a:cubicBezTo>
                  <a:cubicBezTo>
                    <a:pt x="540689" y="210710"/>
                    <a:pt x="842838" y="236551"/>
                    <a:pt x="1144988" y="26239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1" name="フリーフォーム 90">
              <a:extLst>
                <a:ext uri="{FF2B5EF4-FFF2-40B4-BE49-F238E27FC236}">
                  <a16:creationId xmlns:a16="http://schemas.microsoft.com/office/drawing/2014/main" id="{E81A6D13-4F67-1B77-3798-8A8EE98B3CF9}"/>
                </a:ext>
              </a:extLst>
            </p:cNvPr>
            <p:cNvSpPr/>
            <p:nvPr/>
          </p:nvSpPr>
          <p:spPr>
            <a:xfrm>
              <a:off x="4404768" y="6958502"/>
              <a:ext cx="119354" cy="330960"/>
            </a:xfrm>
            <a:custGeom>
              <a:avLst/>
              <a:gdLst>
                <a:gd name="connsiteX0" fmla="*/ 0 w 180651"/>
                <a:gd name="connsiteY0" fmla="*/ 0 h 500933"/>
                <a:gd name="connsiteX1" fmla="*/ 166977 w 180651"/>
                <a:gd name="connsiteY1" fmla="*/ 286247 h 500933"/>
                <a:gd name="connsiteX2" fmla="*/ 159026 w 180651"/>
                <a:gd name="connsiteY2" fmla="*/ 500933 h 500933"/>
              </a:gdLst>
              <a:ahLst/>
              <a:cxnLst>
                <a:cxn ang="0">
                  <a:pos x="connsiteX0" y="connsiteY0"/>
                </a:cxn>
                <a:cxn ang="0">
                  <a:pos x="connsiteX1" y="connsiteY1"/>
                </a:cxn>
                <a:cxn ang="0">
                  <a:pos x="connsiteX2" y="connsiteY2"/>
                </a:cxn>
              </a:cxnLst>
              <a:rect l="l" t="t" r="r" b="b"/>
              <a:pathLst>
                <a:path w="180651" h="500933">
                  <a:moveTo>
                    <a:pt x="0" y="0"/>
                  </a:moveTo>
                  <a:cubicBezTo>
                    <a:pt x="70236" y="101379"/>
                    <a:pt x="140473" y="202758"/>
                    <a:pt x="166977" y="286247"/>
                  </a:cubicBezTo>
                  <a:cubicBezTo>
                    <a:pt x="193481" y="369736"/>
                    <a:pt x="176253" y="435334"/>
                    <a:pt x="159026" y="50093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フリーフォーム 91">
              <a:extLst>
                <a:ext uri="{FF2B5EF4-FFF2-40B4-BE49-F238E27FC236}">
                  <a16:creationId xmlns:a16="http://schemas.microsoft.com/office/drawing/2014/main" id="{D9CCA181-74CD-E06C-A8B0-4062D569E0CC}"/>
                </a:ext>
              </a:extLst>
            </p:cNvPr>
            <p:cNvSpPr/>
            <p:nvPr/>
          </p:nvSpPr>
          <p:spPr>
            <a:xfrm>
              <a:off x="4572874" y="6979516"/>
              <a:ext cx="83618" cy="267919"/>
            </a:xfrm>
            <a:custGeom>
              <a:avLst/>
              <a:gdLst>
                <a:gd name="connsiteX0" fmla="*/ 0 w 126562"/>
                <a:gd name="connsiteY0" fmla="*/ 0 h 405516"/>
                <a:gd name="connsiteX1" fmla="*/ 119269 w 126562"/>
                <a:gd name="connsiteY1" fmla="*/ 286247 h 405516"/>
                <a:gd name="connsiteX2" fmla="*/ 103367 w 126562"/>
                <a:gd name="connsiteY2" fmla="*/ 405516 h 405516"/>
              </a:gdLst>
              <a:ahLst/>
              <a:cxnLst>
                <a:cxn ang="0">
                  <a:pos x="connsiteX0" y="connsiteY0"/>
                </a:cxn>
                <a:cxn ang="0">
                  <a:pos x="connsiteX1" y="connsiteY1"/>
                </a:cxn>
                <a:cxn ang="0">
                  <a:pos x="connsiteX2" y="connsiteY2"/>
                </a:cxn>
              </a:cxnLst>
              <a:rect l="l" t="t" r="r" b="b"/>
              <a:pathLst>
                <a:path w="126562" h="405516">
                  <a:moveTo>
                    <a:pt x="0" y="0"/>
                  </a:moveTo>
                  <a:cubicBezTo>
                    <a:pt x="51020" y="109330"/>
                    <a:pt x="102041" y="218661"/>
                    <a:pt x="119269" y="286247"/>
                  </a:cubicBezTo>
                  <a:cubicBezTo>
                    <a:pt x="136497" y="353833"/>
                    <a:pt x="119932" y="379674"/>
                    <a:pt x="103367" y="40551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3" name="フリーフォーム 92">
              <a:extLst>
                <a:ext uri="{FF2B5EF4-FFF2-40B4-BE49-F238E27FC236}">
                  <a16:creationId xmlns:a16="http://schemas.microsoft.com/office/drawing/2014/main" id="{3CFDFDCF-6E75-6938-94C6-D1BC70F72148}"/>
                </a:ext>
              </a:extLst>
            </p:cNvPr>
            <p:cNvSpPr/>
            <p:nvPr/>
          </p:nvSpPr>
          <p:spPr>
            <a:xfrm>
              <a:off x="5213780" y="6816662"/>
              <a:ext cx="109417" cy="299439"/>
            </a:xfrm>
            <a:custGeom>
              <a:avLst/>
              <a:gdLst>
                <a:gd name="connsiteX0" fmla="*/ 0 w 165611"/>
                <a:gd name="connsiteY0" fmla="*/ 0 h 453224"/>
                <a:gd name="connsiteX1" fmla="*/ 151075 w 165611"/>
                <a:gd name="connsiteY1" fmla="*/ 302150 h 453224"/>
                <a:gd name="connsiteX2" fmla="*/ 151075 w 165611"/>
                <a:gd name="connsiteY2" fmla="*/ 453224 h 453224"/>
              </a:gdLst>
              <a:ahLst/>
              <a:cxnLst>
                <a:cxn ang="0">
                  <a:pos x="connsiteX0" y="connsiteY0"/>
                </a:cxn>
                <a:cxn ang="0">
                  <a:pos x="connsiteX1" y="connsiteY1"/>
                </a:cxn>
                <a:cxn ang="0">
                  <a:pos x="connsiteX2" y="connsiteY2"/>
                </a:cxn>
              </a:cxnLst>
              <a:rect l="l" t="t" r="r" b="b"/>
              <a:pathLst>
                <a:path w="165611" h="453224">
                  <a:moveTo>
                    <a:pt x="0" y="0"/>
                  </a:moveTo>
                  <a:cubicBezTo>
                    <a:pt x="62948" y="113306"/>
                    <a:pt x="125896" y="226613"/>
                    <a:pt x="151075" y="302150"/>
                  </a:cubicBezTo>
                  <a:cubicBezTo>
                    <a:pt x="176254" y="377687"/>
                    <a:pt x="163664" y="415455"/>
                    <a:pt x="151075" y="45322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4" name="フリーフォーム 93">
              <a:extLst>
                <a:ext uri="{FF2B5EF4-FFF2-40B4-BE49-F238E27FC236}">
                  <a16:creationId xmlns:a16="http://schemas.microsoft.com/office/drawing/2014/main" id="{B61A0A5B-D965-8FBE-96D7-BCD80FE0CF46}"/>
                </a:ext>
              </a:extLst>
            </p:cNvPr>
            <p:cNvSpPr/>
            <p:nvPr/>
          </p:nvSpPr>
          <p:spPr>
            <a:xfrm>
              <a:off x="5124473" y="6905969"/>
              <a:ext cx="85669" cy="262667"/>
            </a:xfrm>
            <a:custGeom>
              <a:avLst/>
              <a:gdLst>
                <a:gd name="connsiteX0" fmla="*/ 0 w 129667"/>
                <a:gd name="connsiteY0" fmla="*/ 0 h 397566"/>
                <a:gd name="connsiteX1" fmla="*/ 127221 w 129667"/>
                <a:gd name="connsiteY1" fmla="*/ 222637 h 397566"/>
                <a:gd name="connsiteX2" fmla="*/ 71561 w 129667"/>
                <a:gd name="connsiteY2" fmla="*/ 397566 h 397566"/>
              </a:gdLst>
              <a:ahLst/>
              <a:cxnLst>
                <a:cxn ang="0">
                  <a:pos x="connsiteX0" y="connsiteY0"/>
                </a:cxn>
                <a:cxn ang="0">
                  <a:pos x="connsiteX1" y="connsiteY1"/>
                </a:cxn>
                <a:cxn ang="0">
                  <a:pos x="connsiteX2" y="connsiteY2"/>
                </a:cxn>
              </a:cxnLst>
              <a:rect l="l" t="t" r="r" b="b"/>
              <a:pathLst>
                <a:path w="129667" h="397566">
                  <a:moveTo>
                    <a:pt x="0" y="0"/>
                  </a:moveTo>
                  <a:cubicBezTo>
                    <a:pt x="57647" y="78188"/>
                    <a:pt x="115294" y="156376"/>
                    <a:pt x="127221" y="222637"/>
                  </a:cubicBezTo>
                  <a:cubicBezTo>
                    <a:pt x="139148" y="288898"/>
                    <a:pt x="105354" y="343232"/>
                    <a:pt x="71561" y="39756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5" name="フリーフォーム 94">
              <a:extLst>
                <a:ext uri="{FF2B5EF4-FFF2-40B4-BE49-F238E27FC236}">
                  <a16:creationId xmlns:a16="http://schemas.microsoft.com/office/drawing/2014/main" id="{E33FA380-D5CB-4DE8-6169-B8D765C05463}"/>
                </a:ext>
              </a:extLst>
            </p:cNvPr>
            <p:cNvSpPr/>
            <p:nvPr/>
          </p:nvSpPr>
          <p:spPr>
            <a:xfrm>
              <a:off x="4404768" y="7105595"/>
              <a:ext cx="1003385" cy="184583"/>
            </a:xfrm>
            <a:custGeom>
              <a:avLst/>
              <a:gdLst>
                <a:gd name="connsiteX0" fmla="*/ 0 w 1518699"/>
                <a:gd name="connsiteY0" fmla="*/ 238539 h 279381"/>
                <a:gd name="connsiteX1" fmla="*/ 310101 w 1518699"/>
                <a:gd name="connsiteY1" fmla="*/ 270344 h 279381"/>
                <a:gd name="connsiteX2" fmla="*/ 1184744 w 1518699"/>
                <a:gd name="connsiteY2" fmla="*/ 95416 h 279381"/>
                <a:gd name="connsiteX3" fmla="*/ 1518699 w 1518699"/>
                <a:gd name="connsiteY3" fmla="*/ 0 h 279381"/>
              </a:gdLst>
              <a:ahLst/>
              <a:cxnLst>
                <a:cxn ang="0">
                  <a:pos x="connsiteX0" y="connsiteY0"/>
                </a:cxn>
                <a:cxn ang="0">
                  <a:pos x="connsiteX1" y="connsiteY1"/>
                </a:cxn>
                <a:cxn ang="0">
                  <a:pos x="connsiteX2" y="connsiteY2"/>
                </a:cxn>
                <a:cxn ang="0">
                  <a:pos x="connsiteX3" y="connsiteY3"/>
                </a:cxn>
              </a:cxnLst>
              <a:rect l="l" t="t" r="r" b="b"/>
              <a:pathLst>
                <a:path w="1518699" h="279381">
                  <a:moveTo>
                    <a:pt x="0" y="238539"/>
                  </a:moveTo>
                  <a:cubicBezTo>
                    <a:pt x="56322" y="266368"/>
                    <a:pt x="112644" y="294198"/>
                    <a:pt x="310101" y="270344"/>
                  </a:cubicBezTo>
                  <a:cubicBezTo>
                    <a:pt x="507558" y="246490"/>
                    <a:pt x="983311" y="140473"/>
                    <a:pt x="1184744" y="95416"/>
                  </a:cubicBezTo>
                  <a:cubicBezTo>
                    <a:pt x="1386177" y="50359"/>
                    <a:pt x="1452438" y="25179"/>
                    <a:pt x="1518699"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6" name="フリーフォーム 95">
              <a:extLst>
                <a:ext uri="{FF2B5EF4-FFF2-40B4-BE49-F238E27FC236}">
                  <a16:creationId xmlns:a16="http://schemas.microsoft.com/office/drawing/2014/main" id="{39475A11-33FA-02EF-678E-7C6D954377CA}"/>
                </a:ext>
              </a:extLst>
            </p:cNvPr>
            <p:cNvSpPr/>
            <p:nvPr/>
          </p:nvSpPr>
          <p:spPr>
            <a:xfrm>
              <a:off x="5460686" y="7110848"/>
              <a:ext cx="257413" cy="546346"/>
            </a:xfrm>
            <a:custGeom>
              <a:avLst/>
              <a:gdLst>
                <a:gd name="connsiteX0" fmla="*/ 0 w 389614"/>
                <a:gd name="connsiteY0" fmla="*/ 0 h 826936"/>
                <a:gd name="connsiteX1" fmla="*/ 198783 w 389614"/>
                <a:gd name="connsiteY1" fmla="*/ 381663 h 826936"/>
                <a:gd name="connsiteX2" fmla="*/ 389614 w 389614"/>
                <a:gd name="connsiteY2" fmla="*/ 826936 h 826936"/>
              </a:gdLst>
              <a:ahLst/>
              <a:cxnLst>
                <a:cxn ang="0">
                  <a:pos x="connsiteX0" y="connsiteY0"/>
                </a:cxn>
                <a:cxn ang="0">
                  <a:pos x="connsiteX1" y="connsiteY1"/>
                </a:cxn>
                <a:cxn ang="0">
                  <a:pos x="connsiteX2" y="connsiteY2"/>
                </a:cxn>
              </a:cxnLst>
              <a:rect l="l" t="t" r="r" b="b"/>
              <a:pathLst>
                <a:path w="389614" h="826936">
                  <a:moveTo>
                    <a:pt x="0" y="0"/>
                  </a:moveTo>
                  <a:cubicBezTo>
                    <a:pt x="66923" y="121920"/>
                    <a:pt x="133847" y="243840"/>
                    <a:pt x="198783" y="381663"/>
                  </a:cubicBezTo>
                  <a:cubicBezTo>
                    <a:pt x="263719" y="519486"/>
                    <a:pt x="326666" y="673211"/>
                    <a:pt x="389614" y="82693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7" name="フリーフォーム 96">
              <a:extLst>
                <a:ext uri="{FF2B5EF4-FFF2-40B4-BE49-F238E27FC236}">
                  <a16:creationId xmlns:a16="http://schemas.microsoft.com/office/drawing/2014/main" id="{AA71A9E2-8597-ED5E-CF4B-3CCA00504DDC}"/>
                </a:ext>
              </a:extLst>
            </p:cNvPr>
            <p:cNvSpPr/>
            <p:nvPr/>
          </p:nvSpPr>
          <p:spPr>
            <a:xfrm>
              <a:off x="4273434" y="7289462"/>
              <a:ext cx="183867" cy="346719"/>
            </a:xfrm>
            <a:custGeom>
              <a:avLst/>
              <a:gdLst>
                <a:gd name="connsiteX0" fmla="*/ 278296 w 278296"/>
                <a:gd name="connsiteY0" fmla="*/ 0 h 524786"/>
                <a:gd name="connsiteX1" fmla="*/ 222637 w 278296"/>
                <a:gd name="connsiteY1" fmla="*/ 190831 h 524786"/>
                <a:gd name="connsiteX2" fmla="*/ 0 w 278296"/>
                <a:gd name="connsiteY2" fmla="*/ 524786 h 524786"/>
              </a:gdLst>
              <a:ahLst/>
              <a:cxnLst>
                <a:cxn ang="0">
                  <a:pos x="connsiteX0" y="connsiteY0"/>
                </a:cxn>
                <a:cxn ang="0">
                  <a:pos x="connsiteX1" y="connsiteY1"/>
                </a:cxn>
                <a:cxn ang="0">
                  <a:pos x="connsiteX2" y="connsiteY2"/>
                </a:cxn>
              </a:cxnLst>
              <a:rect l="l" t="t" r="r" b="b"/>
              <a:pathLst>
                <a:path w="278296" h="524786">
                  <a:moveTo>
                    <a:pt x="278296" y="0"/>
                  </a:moveTo>
                  <a:cubicBezTo>
                    <a:pt x="273658" y="51683"/>
                    <a:pt x="269020" y="103367"/>
                    <a:pt x="222637" y="190831"/>
                  </a:cubicBezTo>
                  <a:cubicBezTo>
                    <a:pt x="176254" y="278295"/>
                    <a:pt x="88127" y="401540"/>
                    <a:pt x="0" y="52478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9" name="フリーフォーム 98">
              <a:extLst>
                <a:ext uri="{FF2B5EF4-FFF2-40B4-BE49-F238E27FC236}">
                  <a16:creationId xmlns:a16="http://schemas.microsoft.com/office/drawing/2014/main" id="{45FB8480-D50F-ACC7-4BB9-B1823C4B07E6}"/>
                </a:ext>
              </a:extLst>
            </p:cNvPr>
            <p:cNvSpPr/>
            <p:nvPr/>
          </p:nvSpPr>
          <p:spPr>
            <a:xfrm>
              <a:off x="4533405" y="7306407"/>
              <a:ext cx="27339" cy="58735"/>
            </a:xfrm>
            <a:custGeom>
              <a:avLst/>
              <a:gdLst>
                <a:gd name="connsiteX0" fmla="*/ 31855 w 41380"/>
                <a:gd name="connsiteY0" fmla="*/ 0 h 88900"/>
                <a:gd name="connsiteX1" fmla="*/ 105 w 41380"/>
                <a:gd name="connsiteY1" fmla="*/ 47625 h 88900"/>
                <a:gd name="connsiteX2" fmla="*/ 41380 w 41380"/>
                <a:gd name="connsiteY2" fmla="*/ 88900 h 88900"/>
              </a:gdLst>
              <a:ahLst/>
              <a:cxnLst>
                <a:cxn ang="0">
                  <a:pos x="connsiteX0" y="connsiteY0"/>
                </a:cxn>
                <a:cxn ang="0">
                  <a:pos x="connsiteX1" y="connsiteY1"/>
                </a:cxn>
                <a:cxn ang="0">
                  <a:pos x="connsiteX2" y="connsiteY2"/>
                </a:cxn>
              </a:cxnLst>
              <a:rect l="l" t="t" r="r" b="b"/>
              <a:pathLst>
                <a:path w="41380" h="88900">
                  <a:moveTo>
                    <a:pt x="31855" y="0"/>
                  </a:moveTo>
                  <a:cubicBezTo>
                    <a:pt x="15186" y="16404"/>
                    <a:pt x="-1482" y="32808"/>
                    <a:pt x="105" y="47625"/>
                  </a:cubicBezTo>
                  <a:cubicBezTo>
                    <a:pt x="1692" y="62442"/>
                    <a:pt x="21536" y="75671"/>
                    <a:pt x="41380" y="889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0" name="フリーフォーム 99">
              <a:extLst>
                <a:ext uri="{FF2B5EF4-FFF2-40B4-BE49-F238E27FC236}">
                  <a16:creationId xmlns:a16="http://schemas.microsoft.com/office/drawing/2014/main" id="{8FCBE1F9-29DC-95C7-D43C-2CC839B488CE}"/>
                </a:ext>
              </a:extLst>
            </p:cNvPr>
            <p:cNvSpPr/>
            <p:nvPr/>
          </p:nvSpPr>
          <p:spPr>
            <a:xfrm>
              <a:off x="4577525" y="7306407"/>
              <a:ext cx="48354" cy="62930"/>
            </a:xfrm>
            <a:custGeom>
              <a:avLst/>
              <a:gdLst>
                <a:gd name="connsiteX0" fmla="*/ 0 w 73188"/>
                <a:gd name="connsiteY0" fmla="*/ 0 h 95250"/>
                <a:gd name="connsiteX1" fmla="*/ 73025 w 73188"/>
                <a:gd name="connsiteY1" fmla="*/ 34925 h 95250"/>
                <a:gd name="connsiteX2" fmla="*/ 15875 w 73188"/>
                <a:gd name="connsiteY2" fmla="*/ 95250 h 95250"/>
              </a:gdLst>
              <a:ahLst/>
              <a:cxnLst>
                <a:cxn ang="0">
                  <a:pos x="connsiteX0" y="connsiteY0"/>
                </a:cxn>
                <a:cxn ang="0">
                  <a:pos x="connsiteX1" y="connsiteY1"/>
                </a:cxn>
                <a:cxn ang="0">
                  <a:pos x="connsiteX2" y="connsiteY2"/>
                </a:cxn>
              </a:cxnLst>
              <a:rect l="l" t="t" r="r" b="b"/>
              <a:pathLst>
                <a:path w="73188" h="95250">
                  <a:moveTo>
                    <a:pt x="0" y="0"/>
                  </a:moveTo>
                  <a:cubicBezTo>
                    <a:pt x="35189" y="9525"/>
                    <a:pt x="70379" y="19050"/>
                    <a:pt x="73025" y="34925"/>
                  </a:cubicBezTo>
                  <a:cubicBezTo>
                    <a:pt x="75671" y="50800"/>
                    <a:pt x="45773" y="73025"/>
                    <a:pt x="15875" y="952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1" name="フリーフォーム 100">
              <a:extLst>
                <a:ext uri="{FF2B5EF4-FFF2-40B4-BE49-F238E27FC236}">
                  <a16:creationId xmlns:a16="http://schemas.microsoft.com/office/drawing/2014/main" id="{B80541FA-6E6F-F90B-1C10-A5CDED6C9730}"/>
                </a:ext>
              </a:extLst>
            </p:cNvPr>
            <p:cNvSpPr/>
            <p:nvPr/>
          </p:nvSpPr>
          <p:spPr>
            <a:xfrm>
              <a:off x="5217477" y="7186839"/>
              <a:ext cx="45990" cy="46149"/>
            </a:xfrm>
            <a:custGeom>
              <a:avLst/>
              <a:gdLst>
                <a:gd name="connsiteX0" fmla="*/ 6110 w 69610"/>
                <a:gd name="connsiteY0" fmla="*/ 0 h 69850"/>
                <a:gd name="connsiteX1" fmla="*/ 6110 w 69610"/>
                <a:gd name="connsiteY1" fmla="*/ 57150 h 69850"/>
                <a:gd name="connsiteX2" fmla="*/ 69610 w 69610"/>
                <a:gd name="connsiteY2" fmla="*/ 69850 h 69850"/>
              </a:gdLst>
              <a:ahLst/>
              <a:cxnLst>
                <a:cxn ang="0">
                  <a:pos x="connsiteX0" y="connsiteY0"/>
                </a:cxn>
                <a:cxn ang="0">
                  <a:pos x="connsiteX1" y="connsiteY1"/>
                </a:cxn>
                <a:cxn ang="0">
                  <a:pos x="connsiteX2" y="connsiteY2"/>
                </a:cxn>
              </a:cxnLst>
              <a:rect l="l" t="t" r="r" b="b"/>
              <a:pathLst>
                <a:path w="69610" h="69850">
                  <a:moveTo>
                    <a:pt x="6110" y="0"/>
                  </a:moveTo>
                  <a:cubicBezTo>
                    <a:pt x="818" y="22754"/>
                    <a:pt x="-4473" y="45508"/>
                    <a:pt x="6110" y="57150"/>
                  </a:cubicBezTo>
                  <a:cubicBezTo>
                    <a:pt x="16693" y="68792"/>
                    <a:pt x="43151" y="69321"/>
                    <a:pt x="69610" y="698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2" name="フリーフォーム 101">
              <a:extLst>
                <a:ext uri="{FF2B5EF4-FFF2-40B4-BE49-F238E27FC236}">
                  <a16:creationId xmlns:a16="http://schemas.microsoft.com/office/drawing/2014/main" id="{98A1DD68-547F-4E07-7448-F37101E17B14}"/>
                </a:ext>
              </a:extLst>
            </p:cNvPr>
            <p:cNvSpPr/>
            <p:nvPr/>
          </p:nvSpPr>
          <p:spPr>
            <a:xfrm>
              <a:off x="5229904" y="7161667"/>
              <a:ext cx="50344" cy="73419"/>
            </a:xfrm>
            <a:custGeom>
              <a:avLst/>
              <a:gdLst>
                <a:gd name="connsiteX0" fmla="*/ 0 w 76200"/>
                <a:gd name="connsiteY0" fmla="*/ 0 h 111125"/>
                <a:gd name="connsiteX1" fmla="*/ 63500 w 76200"/>
                <a:gd name="connsiteY1" fmla="*/ 28575 h 111125"/>
                <a:gd name="connsiteX2" fmla="*/ 76200 w 76200"/>
                <a:gd name="connsiteY2" fmla="*/ 111125 h 111125"/>
              </a:gdLst>
              <a:ahLst/>
              <a:cxnLst>
                <a:cxn ang="0">
                  <a:pos x="connsiteX0" y="connsiteY0"/>
                </a:cxn>
                <a:cxn ang="0">
                  <a:pos x="connsiteX1" y="connsiteY1"/>
                </a:cxn>
                <a:cxn ang="0">
                  <a:pos x="connsiteX2" y="connsiteY2"/>
                </a:cxn>
              </a:cxnLst>
              <a:rect l="l" t="t" r="r" b="b"/>
              <a:pathLst>
                <a:path w="76200" h="111125">
                  <a:moveTo>
                    <a:pt x="0" y="0"/>
                  </a:moveTo>
                  <a:cubicBezTo>
                    <a:pt x="25400" y="5027"/>
                    <a:pt x="50800" y="10054"/>
                    <a:pt x="63500" y="28575"/>
                  </a:cubicBezTo>
                  <a:cubicBezTo>
                    <a:pt x="76200" y="47096"/>
                    <a:pt x="76200" y="79110"/>
                    <a:pt x="76200" y="11112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フリーフォーム 107">
              <a:extLst>
                <a:ext uri="{FF2B5EF4-FFF2-40B4-BE49-F238E27FC236}">
                  <a16:creationId xmlns:a16="http://schemas.microsoft.com/office/drawing/2014/main" id="{5901B6A3-F4B2-4D6A-9DFE-369765546D3A}"/>
                </a:ext>
              </a:extLst>
            </p:cNvPr>
            <p:cNvSpPr/>
            <p:nvPr/>
          </p:nvSpPr>
          <p:spPr>
            <a:xfrm>
              <a:off x="4428590" y="7274942"/>
              <a:ext cx="281094" cy="2098"/>
            </a:xfrm>
            <a:custGeom>
              <a:avLst/>
              <a:gdLst>
                <a:gd name="connsiteX0" fmla="*/ 0 w 425457"/>
                <a:gd name="connsiteY0" fmla="*/ 3175 h 3175"/>
                <a:gd name="connsiteX1" fmla="*/ 425450 w 425457"/>
                <a:gd name="connsiteY1" fmla="*/ 0 h 3175"/>
                <a:gd name="connsiteX2" fmla="*/ 0 w 425457"/>
                <a:gd name="connsiteY2" fmla="*/ 3175 h 3175"/>
              </a:gdLst>
              <a:ahLst/>
              <a:cxnLst>
                <a:cxn ang="0">
                  <a:pos x="connsiteX0" y="connsiteY0"/>
                </a:cxn>
                <a:cxn ang="0">
                  <a:pos x="connsiteX1" y="connsiteY1"/>
                </a:cxn>
                <a:cxn ang="0">
                  <a:pos x="connsiteX2" y="connsiteY2"/>
                </a:cxn>
              </a:cxnLst>
              <a:rect l="l" t="t" r="r" b="b"/>
              <a:pathLst>
                <a:path w="425457" h="3175">
                  <a:moveTo>
                    <a:pt x="0" y="3175"/>
                  </a:moveTo>
                  <a:lnTo>
                    <a:pt x="425450" y="0"/>
                  </a:lnTo>
                  <a:cubicBezTo>
                    <a:pt x="427567" y="2646"/>
                    <a:pt x="0" y="3175"/>
                    <a:pt x="0" y="3175"/>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7" name="フリーフォーム 126">
              <a:extLst>
                <a:ext uri="{FF2B5EF4-FFF2-40B4-BE49-F238E27FC236}">
                  <a16:creationId xmlns:a16="http://schemas.microsoft.com/office/drawing/2014/main" id="{2F4FDBC6-316C-44C7-62F4-4E867471821F}"/>
                </a:ext>
              </a:extLst>
            </p:cNvPr>
            <p:cNvSpPr/>
            <p:nvPr/>
          </p:nvSpPr>
          <p:spPr>
            <a:xfrm>
              <a:off x="4684507" y="7227689"/>
              <a:ext cx="386857" cy="98758"/>
            </a:xfrm>
            <a:custGeom>
              <a:avLst/>
              <a:gdLst>
                <a:gd name="connsiteX0" fmla="*/ 0 w 585537"/>
                <a:gd name="connsiteY0" fmla="*/ 136358 h 149478"/>
                <a:gd name="connsiteX1" fmla="*/ 192505 w 585537"/>
                <a:gd name="connsiteY1" fmla="*/ 136358 h 149478"/>
                <a:gd name="connsiteX2" fmla="*/ 585537 w 585537"/>
                <a:gd name="connsiteY2" fmla="*/ 0 h 149478"/>
              </a:gdLst>
              <a:ahLst/>
              <a:cxnLst>
                <a:cxn ang="0">
                  <a:pos x="connsiteX0" y="connsiteY0"/>
                </a:cxn>
                <a:cxn ang="0">
                  <a:pos x="connsiteX1" y="connsiteY1"/>
                </a:cxn>
                <a:cxn ang="0">
                  <a:pos x="connsiteX2" y="connsiteY2"/>
                </a:cxn>
              </a:cxnLst>
              <a:rect l="l" t="t" r="r" b="b"/>
              <a:pathLst>
                <a:path w="585537" h="149478">
                  <a:moveTo>
                    <a:pt x="0" y="136358"/>
                  </a:moveTo>
                  <a:cubicBezTo>
                    <a:pt x="47458" y="147721"/>
                    <a:pt x="94916" y="159084"/>
                    <a:pt x="192505" y="136358"/>
                  </a:cubicBezTo>
                  <a:cubicBezTo>
                    <a:pt x="290094" y="113632"/>
                    <a:pt x="437815" y="56816"/>
                    <a:pt x="585537"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1" name="フリーフォーム 130">
              <a:extLst>
                <a:ext uri="{FF2B5EF4-FFF2-40B4-BE49-F238E27FC236}">
                  <a16:creationId xmlns:a16="http://schemas.microsoft.com/office/drawing/2014/main" id="{E3D8F91D-FCC3-D691-B2B7-7A8A523F29F2}"/>
                </a:ext>
              </a:extLst>
            </p:cNvPr>
            <p:cNvSpPr/>
            <p:nvPr/>
          </p:nvSpPr>
          <p:spPr>
            <a:xfrm>
              <a:off x="2697367" y="5575178"/>
              <a:ext cx="357446" cy="628102"/>
            </a:xfrm>
            <a:custGeom>
              <a:avLst/>
              <a:gdLst>
                <a:gd name="connsiteX0" fmla="*/ 110702 w 541022"/>
                <a:gd name="connsiteY0" fmla="*/ 2935 h 950680"/>
                <a:gd name="connsiteX1" fmla="*/ 326832 w 541022"/>
                <a:gd name="connsiteY1" fmla="*/ 285567 h 950680"/>
                <a:gd name="connsiteX2" fmla="*/ 35887 w 541022"/>
                <a:gd name="connsiteY2" fmla="*/ 709517 h 950680"/>
                <a:gd name="connsiteX3" fmla="*/ 52512 w 541022"/>
                <a:gd name="connsiteY3" fmla="*/ 950586 h 950680"/>
                <a:gd name="connsiteX4" fmla="*/ 468149 w 541022"/>
                <a:gd name="connsiteY4" fmla="*/ 684578 h 950680"/>
                <a:gd name="connsiteX5" fmla="*/ 509712 w 541022"/>
                <a:gd name="connsiteY5" fmla="*/ 460135 h 950680"/>
                <a:gd name="connsiteX6" fmla="*/ 110702 w 541022"/>
                <a:gd name="connsiteY6" fmla="*/ 2935 h 950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1022" h="950680">
                  <a:moveTo>
                    <a:pt x="110702" y="2935"/>
                  </a:moveTo>
                  <a:cubicBezTo>
                    <a:pt x="80222" y="-26160"/>
                    <a:pt x="339301" y="167803"/>
                    <a:pt x="326832" y="285567"/>
                  </a:cubicBezTo>
                  <a:cubicBezTo>
                    <a:pt x="314363" y="403331"/>
                    <a:pt x="81607" y="598680"/>
                    <a:pt x="35887" y="709517"/>
                  </a:cubicBezTo>
                  <a:cubicBezTo>
                    <a:pt x="-9833" y="820354"/>
                    <a:pt x="-19532" y="954743"/>
                    <a:pt x="52512" y="950586"/>
                  </a:cubicBezTo>
                  <a:cubicBezTo>
                    <a:pt x="124556" y="946430"/>
                    <a:pt x="391949" y="766320"/>
                    <a:pt x="468149" y="684578"/>
                  </a:cubicBezTo>
                  <a:cubicBezTo>
                    <a:pt x="544349" y="602836"/>
                    <a:pt x="565130" y="572357"/>
                    <a:pt x="509712" y="460135"/>
                  </a:cubicBezTo>
                  <a:cubicBezTo>
                    <a:pt x="454294" y="347913"/>
                    <a:pt x="141182" y="32030"/>
                    <a:pt x="110702" y="2935"/>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2" name="フリーフォーム 131">
              <a:extLst>
                <a:ext uri="{FF2B5EF4-FFF2-40B4-BE49-F238E27FC236}">
                  <a16:creationId xmlns:a16="http://schemas.microsoft.com/office/drawing/2014/main" id="{B7B46917-C5AE-A9CA-4194-B6353F8D2CD3}"/>
                </a:ext>
              </a:extLst>
            </p:cNvPr>
            <p:cNvSpPr/>
            <p:nvPr/>
          </p:nvSpPr>
          <p:spPr>
            <a:xfrm>
              <a:off x="2736906" y="6017993"/>
              <a:ext cx="537668" cy="693992"/>
            </a:xfrm>
            <a:custGeom>
              <a:avLst/>
              <a:gdLst>
                <a:gd name="connsiteX0" fmla="*/ 34231 w 813801"/>
                <a:gd name="connsiteY0" fmla="*/ 346852 h 1050409"/>
                <a:gd name="connsiteX1" fmla="*/ 233737 w 813801"/>
                <a:gd name="connsiteY1" fmla="*/ 55907 h 1050409"/>
                <a:gd name="connsiteX2" fmla="*/ 624435 w 813801"/>
                <a:gd name="connsiteY2" fmla="*/ 30969 h 1050409"/>
                <a:gd name="connsiteX3" fmla="*/ 757438 w 813801"/>
                <a:gd name="connsiteY3" fmla="*/ 396729 h 1050409"/>
                <a:gd name="connsiteX4" fmla="*/ 790689 w 813801"/>
                <a:gd name="connsiteY4" fmla="*/ 671049 h 1050409"/>
                <a:gd name="connsiteX5" fmla="*/ 416617 w 813801"/>
                <a:gd name="connsiteY5" fmla="*/ 1028496 h 1050409"/>
                <a:gd name="connsiteX6" fmla="*/ 233737 w 813801"/>
                <a:gd name="connsiteY6" fmla="*/ 945369 h 1050409"/>
                <a:gd name="connsiteX7" fmla="*/ 142297 w 813801"/>
                <a:gd name="connsiteY7" fmla="*/ 405042 h 1050409"/>
                <a:gd name="connsiteX8" fmla="*/ 9293 w 813801"/>
                <a:gd name="connsiteY8" fmla="*/ 538045 h 1050409"/>
                <a:gd name="connsiteX9" fmla="*/ 34231 w 813801"/>
                <a:gd name="connsiteY9" fmla="*/ 346852 h 1050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13801" h="1050409">
                  <a:moveTo>
                    <a:pt x="34231" y="346852"/>
                  </a:moveTo>
                  <a:cubicBezTo>
                    <a:pt x="71638" y="266496"/>
                    <a:pt x="135370" y="108554"/>
                    <a:pt x="233737" y="55907"/>
                  </a:cubicBezTo>
                  <a:cubicBezTo>
                    <a:pt x="332104" y="3260"/>
                    <a:pt x="537152" y="-25835"/>
                    <a:pt x="624435" y="30969"/>
                  </a:cubicBezTo>
                  <a:cubicBezTo>
                    <a:pt x="711718" y="87773"/>
                    <a:pt x="729729" y="290049"/>
                    <a:pt x="757438" y="396729"/>
                  </a:cubicBezTo>
                  <a:cubicBezTo>
                    <a:pt x="785147" y="503409"/>
                    <a:pt x="847493" y="565755"/>
                    <a:pt x="790689" y="671049"/>
                  </a:cubicBezTo>
                  <a:cubicBezTo>
                    <a:pt x="733886" y="776344"/>
                    <a:pt x="509442" y="982776"/>
                    <a:pt x="416617" y="1028496"/>
                  </a:cubicBezTo>
                  <a:cubicBezTo>
                    <a:pt x="323792" y="1074216"/>
                    <a:pt x="279457" y="1049278"/>
                    <a:pt x="233737" y="945369"/>
                  </a:cubicBezTo>
                  <a:cubicBezTo>
                    <a:pt x="188017" y="841460"/>
                    <a:pt x="179704" y="472929"/>
                    <a:pt x="142297" y="405042"/>
                  </a:cubicBezTo>
                  <a:cubicBezTo>
                    <a:pt x="104890" y="337155"/>
                    <a:pt x="25918" y="544972"/>
                    <a:pt x="9293" y="538045"/>
                  </a:cubicBezTo>
                  <a:cubicBezTo>
                    <a:pt x="-7332" y="531118"/>
                    <a:pt x="-3176" y="427208"/>
                    <a:pt x="34231" y="346852"/>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5" name="フリーフォーム 134">
              <a:extLst>
                <a:ext uri="{FF2B5EF4-FFF2-40B4-BE49-F238E27FC236}">
                  <a16:creationId xmlns:a16="http://schemas.microsoft.com/office/drawing/2014/main" id="{C3F6A9AD-D57B-C2D7-89D1-855CC1F81B3E}"/>
                </a:ext>
              </a:extLst>
            </p:cNvPr>
            <p:cNvSpPr/>
            <p:nvPr/>
          </p:nvSpPr>
          <p:spPr>
            <a:xfrm>
              <a:off x="4018808" y="6141042"/>
              <a:ext cx="114220" cy="182280"/>
            </a:xfrm>
            <a:custGeom>
              <a:avLst/>
              <a:gdLst>
                <a:gd name="connsiteX0" fmla="*/ 2402 w 172880"/>
                <a:gd name="connsiteY0" fmla="*/ 42 h 275894"/>
                <a:gd name="connsiteX1" fmla="*/ 164282 w 172880"/>
                <a:gd name="connsiteY1" fmla="*/ 192547 h 275894"/>
                <a:gd name="connsiteX2" fmla="*/ 142406 w 172880"/>
                <a:gd name="connsiteY2" fmla="*/ 275674 h 275894"/>
                <a:gd name="connsiteX3" fmla="*/ 72404 w 172880"/>
                <a:gd name="connsiteY3" fmla="*/ 210047 h 275894"/>
                <a:gd name="connsiteX4" fmla="*/ 2402 w 172880"/>
                <a:gd name="connsiteY4" fmla="*/ 42 h 2758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880" h="275894">
                  <a:moveTo>
                    <a:pt x="2402" y="42"/>
                  </a:moveTo>
                  <a:cubicBezTo>
                    <a:pt x="17715" y="-2875"/>
                    <a:pt x="140948" y="146608"/>
                    <a:pt x="164282" y="192547"/>
                  </a:cubicBezTo>
                  <a:cubicBezTo>
                    <a:pt x="187616" y="238486"/>
                    <a:pt x="157719" y="272757"/>
                    <a:pt x="142406" y="275674"/>
                  </a:cubicBezTo>
                  <a:cubicBezTo>
                    <a:pt x="127093" y="278591"/>
                    <a:pt x="95738" y="252340"/>
                    <a:pt x="72404" y="210047"/>
                  </a:cubicBezTo>
                  <a:cubicBezTo>
                    <a:pt x="49070" y="167754"/>
                    <a:pt x="-12911" y="2959"/>
                    <a:pt x="2402" y="42"/>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6" name="フリーフォーム 135">
              <a:extLst>
                <a:ext uri="{FF2B5EF4-FFF2-40B4-BE49-F238E27FC236}">
                  <a16:creationId xmlns:a16="http://schemas.microsoft.com/office/drawing/2014/main" id="{DCC7064C-67E5-3BA7-A496-9808853EFF7F}"/>
                </a:ext>
              </a:extLst>
            </p:cNvPr>
            <p:cNvSpPr/>
            <p:nvPr/>
          </p:nvSpPr>
          <p:spPr>
            <a:xfrm>
              <a:off x="4112653" y="6145708"/>
              <a:ext cx="354714" cy="397284"/>
            </a:xfrm>
            <a:custGeom>
              <a:avLst/>
              <a:gdLst>
                <a:gd name="connsiteX0" fmla="*/ 365 w 536886"/>
                <a:gd name="connsiteY0" fmla="*/ 62981 h 601320"/>
                <a:gd name="connsiteX1" fmla="*/ 219121 w 536886"/>
                <a:gd name="connsiteY1" fmla="*/ 10480 h 601320"/>
                <a:gd name="connsiteX2" fmla="*/ 490378 w 536886"/>
                <a:gd name="connsiteY2" fmla="*/ 268612 h 601320"/>
                <a:gd name="connsiteX3" fmla="*/ 529755 w 536886"/>
                <a:gd name="connsiteY3" fmla="*/ 570495 h 601320"/>
                <a:gd name="connsiteX4" fmla="*/ 411626 w 536886"/>
                <a:gd name="connsiteY4" fmla="*/ 566120 h 601320"/>
                <a:gd name="connsiteX5" fmla="*/ 324124 w 536886"/>
                <a:gd name="connsiteY5" fmla="*/ 347364 h 601320"/>
                <a:gd name="connsiteX6" fmla="*/ 367875 w 536886"/>
                <a:gd name="connsiteY6" fmla="*/ 312363 h 601320"/>
                <a:gd name="connsiteX7" fmla="*/ 324124 w 536886"/>
                <a:gd name="connsiteY7" fmla="*/ 185485 h 601320"/>
                <a:gd name="connsiteX8" fmla="*/ 170995 w 536886"/>
                <a:gd name="connsiteY8" fmla="*/ 181110 h 601320"/>
                <a:gd name="connsiteX9" fmla="*/ 365 w 536886"/>
                <a:gd name="connsiteY9" fmla="*/ 62981 h 601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6886" h="601320">
                  <a:moveTo>
                    <a:pt x="365" y="62981"/>
                  </a:moveTo>
                  <a:cubicBezTo>
                    <a:pt x="8386" y="34543"/>
                    <a:pt x="137452" y="-23792"/>
                    <a:pt x="219121" y="10480"/>
                  </a:cubicBezTo>
                  <a:cubicBezTo>
                    <a:pt x="300790" y="44752"/>
                    <a:pt x="438606" y="175276"/>
                    <a:pt x="490378" y="268612"/>
                  </a:cubicBezTo>
                  <a:cubicBezTo>
                    <a:pt x="542150" y="361948"/>
                    <a:pt x="542880" y="520910"/>
                    <a:pt x="529755" y="570495"/>
                  </a:cubicBezTo>
                  <a:cubicBezTo>
                    <a:pt x="516630" y="620080"/>
                    <a:pt x="445898" y="603309"/>
                    <a:pt x="411626" y="566120"/>
                  </a:cubicBezTo>
                  <a:cubicBezTo>
                    <a:pt x="377354" y="528932"/>
                    <a:pt x="331416" y="389657"/>
                    <a:pt x="324124" y="347364"/>
                  </a:cubicBezTo>
                  <a:cubicBezTo>
                    <a:pt x="316832" y="305071"/>
                    <a:pt x="367875" y="339343"/>
                    <a:pt x="367875" y="312363"/>
                  </a:cubicBezTo>
                  <a:cubicBezTo>
                    <a:pt x="367875" y="285383"/>
                    <a:pt x="356937" y="207361"/>
                    <a:pt x="324124" y="185485"/>
                  </a:cubicBezTo>
                  <a:cubicBezTo>
                    <a:pt x="291311" y="163610"/>
                    <a:pt x="223496" y="200798"/>
                    <a:pt x="170995" y="181110"/>
                  </a:cubicBezTo>
                  <a:cubicBezTo>
                    <a:pt x="118494" y="161422"/>
                    <a:pt x="-7656" y="91419"/>
                    <a:pt x="365" y="62981"/>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7" name="フリーフォーム 136">
              <a:extLst>
                <a:ext uri="{FF2B5EF4-FFF2-40B4-BE49-F238E27FC236}">
                  <a16:creationId xmlns:a16="http://schemas.microsoft.com/office/drawing/2014/main" id="{1B12075E-98DC-D57A-D406-AC3F9AF8D390}"/>
                </a:ext>
              </a:extLst>
            </p:cNvPr>
            <p:cNvSpPr/>
            <p:nvPr/>
          </p:nvSpPr>
          <p:spPr>
            <a:xfrm>
              <a:off x="4058607" y="7691226"/>
              <a:ext cx="196938" cy="1403446"/>
            </a:xfrm>
            <a:custGeom>
              <a:avLst/>
              <a:gdLst>
                <a:gd name="connsiteX0" fmla="*/ 298080 w 298080"/>
                <a:gd name="connsiteY0" fmla="*/ 0 h 2124222"/>
                <a:gd name="connsiteX1" fmla="*/ 129267 w 298080"/>
                <a:gd name="connsiteY1" fmla="*/ 422031 h 2124222"/>
                <a:gd name="connsiteX2" fmla="*/ 16726 w 298080"/>
                <a:gd name="connsiteY2" fmla="*/ 1336431 h 2124222"/>
                <a:gd name="connsiteX3" fmla="*/ 2658 w 298080"/>
                <a:gd name="connsiteY3" fmla="*/ 2124222 h 2124222"/>
              </a:gdLst>
              <a:ahLst/>
              <a:cxnLst>
                <a:cxn ang="0">
                  <a:pos x="connsiteX0" y="connsiteY0"/>
                </a:cxn>
                <a:cxn ang="0">
                  <a:pos x="connsiteX1" y="connsiteY1"/>
                </a:cxn>
                <a:cxn ang="0">
                  <a:pos x="connsiteX2" y="connsiteY2"/>
                </a:cxn>
                <a:cxn ang="0">
                  <a:pos x="connsiteX3" y="connsiteY3"/>
                </a:cxn>
              </a:cxnLst>
              <a:rect l="l" t="t" r="r" b="b"/>
              <a:pathLst>
                <a:path w="298080" h="2124222">
                  <a:moveTo>
                    <a:pt x="298080" y="0"/>
                  </a:moveTo>
                  <a:cubicBezTo>
                    <a:pt x="237119" y="99646"/>
                    <a:pt x="176159" y="199293"/>
                    <a:pt x="129267" y="422031"/>
                  </a:cubicBezTo>
                  <a:cubicBezTo>
                    <a:pt x="82375" y="644770"/>
                    <a:pt x="37827" y="1052733"/>
                    <a:pt x="16726" y="1336431"/>
                  </a:cubicBezTo>
                  <a:cubicBezTo>
                    <a:pt x="-4375" y="1620129"/>
                    <a:pt x="-859" y="1872175"/>
                    <a:pt x="2658" y="212422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8" name="フリーフォーム 137">
              <a:extLst>
                <a:ext uri="{FF2B5EF4-FFF2-40B4-BE49-F238E27FC236}">
                  <a16:creationId xmlns:a16="http://schemas.microsoft.com/office/drawing/2014/main" id="{5044CD39-D6CB-4ED5-03EE-6654F317ED4B}"/>
                </a:ext>
              </a:extLst>
            </p:cNvPr>
            <p:cNvSpPr/>
            <p:nvPr/>
          </p:nvSpPr>
          <p:spPr>
            <a:xfrm>
              <a:off x="5612787" y="7632888"/>
              <a:ext cx="307682" cy="1617215"/>
            </a:xfrm>
            <a:custGeom>
              <a:avLst/>
              <a:gdLst>
                <a:gd name="connsiteX0" fmla="*/ 0 w 465700"/>
                <a:gd name="connsiteY0" fmla="*/ 0 h 2447778"/>
                <a:gd name="connsiteX1" fmla="*/ 393895 w 465700"/>
                <a:gd name="connsiteY1" fmla="*/ 1195753 h 2447778"/>
                <a:gd name="connsiteX2" fmla="*/ 464234 w 465700"/>
                <a:gd name="connsiteY2" fmla="*/ 2447778 h 2447778"/>
              </a:gdLst>
              <a:ahLst/>
              <a:cxnLst>
                <a:cxn ang="0">
                  <a:pos x="connsiteX0" y="connsiteY0"/>
                </a:cxn>
                <a:cxn ang="0">
                  <a:pos x="connsiteX1" y="connsiteY1"/>
                </a:cxn>
                <a:cxn ang="0">
                  <a:pos x="connsiteX2" y="connsiteY2"/>
                </a:cxn>
              </a:cxnLst>
              <a:rect l="l" t="t" r="r" b="b"/>
              <a:pathLst>
                <a:path w="465700" h="2447778">
                  <a:moveTo>
                    <a:pt x="0" y="0"/>
                  </a:moveTo>
                  <a:cubicBezTo>
                    <a:pt x="158261" y="393895"/>
                    <a:pt x="316523" y="787790"/>
                    <a:pt x="393895" y="1195753"/>
                  </a:cubicBezTo>
                  <a:cubicBezTo>
                    <a:pt x="471267" y="1603716"/>
                    <a:pt x="467750" y="2025747"/>
                    <a:pt x="464234" y="244777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9" name="フリーフォーム 138">
              <a:extLst>
                <a:ext uri="{FF2B5EF4-FFF2-40B4-BE49-F238E27FC236}">
                  <a16:creationId xmlns:a16="http://schemas.microsoft.com/office/drawing/2014/main" id="{CECC3FCE-BE27-4B90-1A66-EA2310D8B8A8}"/>
                </a:ext>
              </a:extLst>
            </p:cNvPr>
            <p:cNvSpPr/>
            <p:nvPr/>
          </p:nvSpPr>
          <p:spPr>
            <a:xfrm>
              <a:off x="3893326" y="9103475"/>
              <a:ext cx="2054050" cy="232405"/>
            </a:xfrm>
            <a:custGeom>
              <a:avLst/>
              <a:gdLst>
                <a:gd name="connsiteX0" fmla="*/ 0 w 3108960"/>
                <a:gd name="connsiteY0" fmla="*/ 0 h 351762"/>
                <a:gd name="connsiteX1" fmla="*/ 942535 w 3108960"/>
                <a:gd name="connsiteY1" fmla="*/ 239151 h 351762"/>
                <a:gd name="connsiteX2" fmla="*/ 1772529 w 3108960"/>
                <a:gd name="connsiteY2" fmla="*/ 351692 h 351762"/>
                <a:gd name="connsiteX3" fmla="*/ 3108960 w 3108960"/>
                <a:gd name="connsiteY3" fmla="*/ 225083 h 351762"/>
              </a:gdLst>
              <a:ahLst/>
              <a:cxnLst>
                <a:cxn ang="0">
                  <a:pos x="connsiteX0" y="connsiteY0"/>
                </a:cxn>
                <a:cxn ang="0">
                  <a:pos x="connsiteX1" y="connsiteY1"/>
                </a:cxn>
                <a:cxn ang="0">
                  <a:pos x="connsiteX2" y="connsiteY2"/>
                </a:cxn>
                <a:cxn ang="0">
                  <a:pos x="connsiteX3" y="connsiteY3"/>
                </a:cxn>
              </a:cxnLst>
              <a:rect l="l" t="t" r="r" b="b"/>
              <a:pathLst>
                <a:path w="3108960" h="351762">
                  <a:moveTo>
                    <a:pt x="0" y="0"/>
                  </a:moveTo>
                  <a:cubicBezTo>
                    <a:pt x="323557" y="90268"/>
                    <a:pt x="647114" y="180536"/>
                    <a:pt x="942535" y="239151"/>
                  </a:cubicBezTo>
                  <a:cubicBezTo>
                    <a:pt x="1237956" y="297766"/>
                    <a:pt x="1411458" y="354037"/>
                    <a:pt x="1772529" y="351692"/>
                  </a:cubicBezTo>
                  <a:cubicBezTo>
                    <a:pt x="2133600" y="349347"/>
                    <a:pt x="2621280" y="287215"/>
                    <a:pt x="3108960" y="22508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45" name="グループ化 144">
              <a:extLst>
                <a:ext uri="{FF2B5EF4-FFF2-40B4-BE49-F238E27FC236}">
                  <a16:creationId xmlns:a16="http://schemas.microsoft.com/office/drawing/2014/main" id="{81CBB18F-F96A-C7D4-01C9-68B14E45D55E}"/>
                </a:ext>
              </a:extLst>
            </p:cNvPr>
            <p:cNvGrpSpPr/>
            <p:nvPr/>
          </p:nvGrpSpPr>
          <p:grpSpPr>
            <a:xfrm>
              <a:off x="6594873" y="7732978"/>
              <a:ext cx="393779" cy="260288"/>
              <a:chOff x="3239060" y="5982346"/>
              <a:chExt cx="3657686" cy="2417735"/>
            </a:xfrm>
          </p:grpSpPr>
          <p:sp>
            <p:nvSpPr>
              <p:cNvPr id="220" name="フリーフォーム 219">
                <a:extLst>
                  <a:ext uri="{FF2B5EF4-FFF2-40B4-BE49-F238E27FC236}">
                    <a16:creationId xmlns:a16="http://schemas.microsoft.com/office/drawing/2014/main" id="{9A89A42E-B39E-C253-1289-3471BEE8F671}"/>
                  </a:ext>
                </a:extLst>
              </p:cNvPr>
              <p:cNvSpPr/>
              <p:nvPr/>
            </p:nvSpPr>
            <p:spPr>
              <a:xfrm>
                <a:off x="5300420" y="6323308"/>
                <a:ext cx="1596326" cy="2076773"/>
              </a:xfrm>
              <a:custGeom>
                <a:avLst/>
                <a:gdLst>
                  <a:gd name="connsiteX0" fmla="*/ 1596326 w 1596326"/>
                  <a:gd name="connsiteY0" fmla="*/ 0 h 2076773"/>
                  <a:gd name="connsiteX1" fmla="*/ 1332855 w 1596326"/>
                  <a:gd name="connsiteY1" fmla="*/ 449451 h 2076773"/>
                  <a:gd name="connsiteX2" fmla="*/ 929899 w 1596326"/>
                  <a:gd name="connsiteY2" fmla="*/ 790414 h 2076773"/>
                  <a:gd name="connsiteX3" fmla="*/ 619933 w 1596326"/>
                  <a:gd name="connsiteY3" fmla="*/ 1379350 h 2076773"/>
                  <a:gd name="connsiteX4" fmla="*/ 263472 w 1596326"/>
                  <a:gd name="connsiteY4" fmla="*/ 1828800 h 2076773"/>
                  <a:gd name="connsiteX5" fmla="*/ 0 w 1596326"/>
                  <a:gd name="connsiteY5" fmla="*/ 2076773 h 207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96326" h="2076773">
                    <a:moveTo>
                      <a:pt x="1596326" y="0"/>
                    </a:moveTo>
                    <a:cubicBezTo>
                      <a:pt x="1520126" y="158857"/>
                      <a:pt x="1443926" y="317715"/>
                      <a:pt x="1332855" y="449451"/>
                    </a:cubicBezTo>
                    <a:cubicBezTo>
                      <a:pt x="1221784" y="581187"/>
                      <a:pt x="1048719" y="635431"/>
                      <a:pt x="929899" y="790414"/>
                    </a:cubicBezTo>
                    <a:cubicBezTo>
                      <a:pt x="811079" y="945397"/>
                      <a:pt x="731004" y="1206286"/>
                      <a:pt x="619933" y="1379350"/>
                    </a:cubicBezTo>
                    <a:cubicBezTo>
                      <a:pt x="508862" y="1552414"/>
                      <a:pt x="366794" y="1712563"/>
                      <a:pt x="263472" y="1828800"/>
                    </a:cubicBezTo>
                    <a:cubicBezTo>
                      <a:pt x="160150" y="1945037"/>
                      <a:pt x="80075" y="2010905"/>
                      <a:pt x="0" y="207677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1" name="フリーフォーム 220">
                <a:extLst>
                  <a:ext uri="{FF2B5EF4-FFF2-40B4-BE49-F238E27FC236}">
                    <a16:creationId xmlns:a16="http://schemas.microsoft.com/office/drawing/2014/main" id="{F6FE3B4B-0E53-4CEE-80CE-35A10126B5F4}"/>
                  </a:ext>
                </a:extLst>
              </p:cNvPr>
              <p:cNvSpPr/>
              <p:nvPr/>
            </p:nvSpPr>
            <p:spPr>
              <a:xfrm>
                <a:off x="4348099" y="6788258"/>
                <a:ext cx="890328" cy="1538375"/>
              </a:xfrm>
              <a:custGeom>
                <a:avLst/>
                <a:gdLst>
                  <a:gd name="connsiteX0" fmla="*/ 425379 w 890328"/>
                  <a:gd name="connsiteY0" fmla="*/ 0 h 1538375"/>
                  <a:gd name="connsiteX1" fmla="*/ 68918 w 890328"/>
                  <a:gd name="connsiteY1" fmla="*/ 635430 h 1538375"/>
                  <a:gd name="connsiteX2" fmla="*/ 22423 w 890328"/>
                  <a:gd name="connsiteY2" fmla="*/ 852406 h 1538375"/>
                  <a:gd name="connsiteX3" fmla="*/ 332389 w 890328"/>
                  <a:gd name="connsiteY3" fmla="*/ 1177871 h 1538375"/>
                  <a:gd name="connsiteX4" fmla="*/ 750843 w 890328"/>
                  <a:gd name="connsiteY4" fmla="*/ 1487837 h 1538375"/>
                  <a:gd name="connsiteX5" fmla="*/ 890328 w 890328"/>
                  <a:gd name="connsiteY5" fmla="*/ 1534332 h 1538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90328" h="1538375">
                    <a:moveTo>
                      <a:pt x="425379" y="0"/>
                    </a:moveTo>
                    <a:cubicBezTo>
                      <a:pt x="280728" y="246681"/>
                      <a:pt x="136077" y="493362"/>
                      <a:pt x="68918" y="635430"/>
                    </a:cubicBezTo>
                    <a:cubicBezTo>
                      <a:pt x="1759" y="777498"/>
                      <a:pt x="-21489" y="761999"/>
                      <a:pt x="22423" y="852406"/>
                    </a:cubicBezTo>
                    <a:cubicBezTo>
                      <a:pt x="66335" y="942813"/>
                      <a:pt x="210986" y="1071966"/>
                      <a:pt x="332389" y="1177871"/>
                    </a:cubicBezTo>
                    <a:cubicBezTo>
                      <a:pt x="453792" y="1283776"/>
                      <a:pt x="657853" y="1428427"/>
                      <a:pt x="750843" y="1487837"/>
                    </a:cubicBezTo>
                    <a:cubicBezTo>
                      <a:pt x="843833" y="1547247"/>
                      <a:pt x="867080" y="1540789"/>
                      <a:pt x="890328" y="153433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2" name="フリーフォーム 221">
                <a:extLst>
                  <a:ext uri="{FF2B5EF4-FFF2-40B4-BE49-F238E27FC236}">
                    <a16:creationId xmlns:a16="http://schemas.microsoft.com/office/drawing/2014/main" id="{288A0F5C-CA84-2B30-E1B4-586A84DFA397}"/>
                  </a:ext>
                </a:extLst>
              </p:cNvPr>
              <p:cNvSpPr/>
              <p:nvPr/>
            </p:nvSpPr>
            <p:spPr>
              <a:xfrm>
                <a:off x="5005953" y="6470081"/>
                <a:ext cx="1239864" cy="318177"/>
              </a:xfrm>
              <a:custGeom>
                <a:avLst/>
                <a:gdLst>
                  <a:gd name="connsiteX0" fmla="*/ 0 w 1239864"/>
                  <a:gd name="connsiteY0" fmla="*/ 318177 h 318177"/>
                  <a:gd name="connsiteX1" fmla="*/ 588935 w 1239864"/>
                  <a:gd name="connsiteY1" fmla="*/ 23709 h 318177"/>
                  <a:gd name="connsiteX2" fmla="*/ 1239864 w 1239864"/>
                  <a:gd name="connsiteY2" fmla="*/ 39207 h 318177"/>
                </a:gdLst>
                <a:ahLst/>
                <a:cxnLst>
                  <a:cxn ang="0">
                    <a:pos x="connsiteX0" y="connsiteY0"/>
                  </a:cxn>
                  <a:cxn ang="0">
                    <a:pos x="connsiteX1" y="connsiteY1"/>
                  </a:cxn>
                  <a:cxn ang="0">
                    <a:pos x="connsiteX2" y="connsiteY2"/>
                  </a:cxn>
                </a:cxnLst>
                <a:rect l="l" t="t" r="r" b="b"/>
                <a:pathLst>
                  <a:path w="1239864" h="318177">
                    <a:moveTo>
                      <a:pt x="0" y="318177"/>
                    </a:moveTo>
                    <a:cubicBezTo>
                      <a:pt x="191145" y="194190"/>
                      <a:pt x="382291" y="70204"/>
                      <a:pt x="588935" y="23709"/>
                    </a:cubicBezTo>
                    <a:cubicBezTo>
                      <a:pt x="795579" y="-22786"/>
                      <a:pt x="1017721" y="8210"/>
                      <a:pt x="1239864" y="3920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3" name="フリーフォーム 222">
                <a:extLst>
                  <a:ext uri="{FF2B5EF4-FFF2-40B4-BE49-F238E27FC236}">
                    <a16:creationId xmlns:a16="http://schemas.microsoft.com/office/drawing/2014/main" id="{AD71F839-CDC4-EF1B-4FFD-E375E57189B9}"/>
                  </a:ext>
                </a:extLst>
              </p:cNvPr>
              <p:cNvSpPr/>
              <p:nvPr/>
            </p:nvSpPr>
            <p:spPr>
              <a:xfrm>
                <a:off x="4912963" y="6803756"/>
                <a:ext cx="413210" cy="697424"/>
              </a:xfrm>
              <a:custGeom>
                <a:avLst/>
                <a:gdLst>
                  <a:gd name="connsiteX0" fmla="*/ 387457 w 413210"/>
                  <a:gd name="connsiteY0" fmla="*/ 0 h 697424"/>
                  <a:gd name="connsiteX1" fmla="*/ 371959 w 413210"/>
                  <a:gd name="connsiteY1" fmla="*/ 278969 h 697424"/>
                  <a:gd name="connsiteX2" fmla="*/ 0 w 413210"/>
                  <a:gd name="connsiteY2" fmla="*/ 697424 h 697424"/>
                </a:gdLst>
                <a:ahLst/>
                <a:cxnLst>
                  <a:cxn ang="0">
                    <a:pos x="connsiteX0" y="connsiteY0"/>
                  </a:cxn>
                  <a:cxn ang="0">
                    <a:pos x="connsiteX1" y="connsiteY1"/>
                  </a:cxn>
                  <a:cxn ang="0">
                    <a:pos x="connsiteX2" y="connsiteY2"/>
                  </a:cxn>
                </a:cxnLst>
                <a:rect l="l" t="t" r="r" b="b"/>
                <a:pathLst>
                  <a:path w="413210" h="697424">
                    <a:moveTo>
                      <a:pt x="387457" y="0"/>
                    </a:moveTo>
                    <a:cubicBezTo>
                      <a:pt x="411996" y="81366"/>
                      <a:pt x="436535" y="162732"/>
                      <a:pt x="371959" y="278969"/>
                    </a:cubicBezTo>
                    <a:cubicBezTo>
                      <a:pt x="307383" y="395206"/>
                      <a:pt x="153691" y="546315"/>
                      <a:pt x="0" y="69742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4" name="フリーフォーム 223">
                <a:extLst>
                  <a:ext uri="{FF2B5EF4-FFF2-40B4-BE49-F238E27FC236}">
                    <a16:creationId xmlns:a16="http://schemas.microsoft.com/office/drawing/2014/main" id="{F2D3A631-59C6-E3B6-5954-8337BEA3CE49}"/>
                  </a:ext>
                </a:extLst>
              </p:cNvPr>
              <p:cNvSpPr/>
              <p:nvPr/>
            </p:nvSpPr>
            <p:spPr>
              <a:xfrm>
                <a:off x="5176434" y="7377193"/>
                <a:ext cx="46495" cy="542441"/>
              </a:xfrm>
              <a:custGeom>
                <a:avLst/>
                <a:gdLst>
                  <a:gd name="connsiteX0" fmla="*/ 0 w 46495"/>
                  <a:gd name="connsiteY0" fmla="*/ 0 h 542441"/>
                  <a:gd name="connsiteX1" fmla="*/ 46495 w 46495"/>
                  <a:gd name="connsiteY1" fmla="*/ 542441 h 542441"/>
                </a:gdLst>
                <a:ahLst/>
                <a:cxnLst>
                  <a:cxn ang="0">
                    <a:pos x="connsiteX0" y="connsiteY0"/>
                  </a:cxn>
                  <a:cxn ang="0">
                    <a:pos x="connsiteX1" y="connsiteY1"/>
                  </a:cxn>
                </a:cxnLst>
                <a:rect l="l" t="t" r="r" b="b"/>
                <a:pathLst>
                  <a:path w="46495" h="542441">
                    <a:moveTo>
                      <a:pt x="0" y="0"/>
                    </a:moveTo>
                    <a:lnTo>
                      <a:pt x="46495" y="542441"/>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5" name="フリーフォーム 224">
                <a:extLst>
                  <a:ext uri="{FF2B5EF4-FFF2-40B4-BE49-F238E27FC236}">
                    <a16:creationId xmlns:a16="http://schemas.microsoft.com/office/drawing/2014/main" id="{099819DA-3E93-E6D7-D544-03823F9E8118}"/>
                  </a:ext>
                </a:extLst>
              </p:cNvPr>
              <p:cNvSpPr/>
              <p:nvPr/>
            </p:nvSpPr>
            <p:spPr>
              <a:xfrm>
                <a:off x="5300420" y="7051729"/>
                <a:ext cx="433953" cy="92990"/>
              </a:xfrm>
              <a:custGeom>
                <a:avLst/>
                <a:gdLst>
                  <a:gd name="connsiteX0" fmla="*/ 0 w 433953"/>
                  <a:gd name="connsiteY0" fmla="*/ 0 h 92990"/>
                  <a:gd name="connsiteX1" fmla="*/ 433953 w 433953"/>
                  <a:gd name="connsiteY1" fmla="*/ 92990 h 92990"/>
                </a:gdLst>
                <a:ahLst/>
                <a:cxnLst>
                  <a:cxn ang="0">
                    <a:pos x="connsiteX0" y="connsiteY0"/>
                  </a:cxn>
                  <a:cxn ang="0">
                    <a:pos x="connsiteX1" y="connsiteY1"/>
                  </a:cxn>
                </a:cxnLst>
                <a:rect l="l" t="t" r="r" b="b"/>
                <a:pathLst>
                  <a:path w="433953" h="92990">
                    <a:moveTo>
                      <a:pt x="0" y="0"/>
                    </a:moveTo>
                    <a:lnTo>
                      <a:pt x="433953" y="9299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6" name="フリーフォーム 225">
                <a:extLst>
                  <a:ext uri="{FF2B5EF4-FFF2-40B4-BE49-F238E27FC236}">
                    <a16:creationId xmlns:a16="http://schemas.microsoft.com/office/drawing/2014/main" id="{17B677D9-A39A-F724-9063-068B3171B7D2}"/>
                  </a:ext>
                </a:extLst>
              </p:cNvPr>
              <p:cNvSpPr/>
              <p:nvPr/>
            </p:nvSpPr>
            <p:spPr>
              <a:xfrm>
                <a:off x="3239060" y="7113722"/>
                <a:ext cx="1069469" cy="1061567"/>
              </a:xfrm>
              <a:custGeom>
                <a:avLst/>
                <a:gdLst>
                  <a:gd name="connsiteX0" fmla="*/ 108574 w 1069469"/>
                  <a:gd name="connsiteY0" fmla="*/ 0 h 1061567"/>
                  <a:gd name="connsiteX1" fmla="*/ 86 w 1069469"/>
                  <a:gd name="connsiteY1" fmla="*/ 542441 h 1061567"/>
                  <a:gd name="connsiteX2" fmla="*/ 124072 w 1069469"/>
                  <a:gd name="connsiteY2" fmla="*/ 836909 h 1061567"/>
                  <a:gd name="connsiteX3" fmla="*/ 325550 w 1069469"/>
                  <a:gd name="connsiteY3" fmla="*/ 1007390 h 1061567"/>
                  <a:gd name="connsiteX4" fmla="*/ 697509 w 1069469"/>
                  <a:gd name="connsiteY4" fmla="*/ 1053885 h 1061567"/>
                  <a:gd name="connsiteX5" fmla="*/ 821496 w 1069469"/>
                  <a:gd name="connsiteY5" fmla="*/ 867905 h 1061567"/>
                  <a:gd name="connsiteX6" fmla="*/ 867991 w 1069469"/>
                  <a:gd name="connsiteY6" fmla="*/ 1007390 h 1061567"/>
                  <a:gd name="connsiteX7" fmla="*/ 1069469 w 1069469"/>
                  <a:gd name="connsiteY7" fmla="*/ 635431 h 10615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69469" h="1061567">
                    <a:moveTo>
                      <a:pt x="108574" y="0"/>
                    </a:moveTo>
                    <a:cubicBezTo>
                      <a:pt x="53038" y="201478"/>
                      <a:pt x="-2497" y="402956"/>
                      <a:pt x="86" y="542441"/>
                    </a:cubicBezTo>
                    <a:cubicBezTo>
                      <a:pt x="2669" y="681926"/>
                      <a:pt x="69828" y="759418"/>
                      <a:pt x="124072" y="836909"/>
                    </a:cubicBezTo>
                    <a:cubicBezTo>
                      <a:pt x="178316" y="914401"/>
                      <a:pt x="229977" y="971227"/>
                      <a:pt x="325550" y="1007390"/>
                    </a:cubicBezTo>
                    <a:cubicBezTo>
                      <a:pt x="421123" y="1043553"/>
                      <a:pt x="614851" y="1077132"/>
                      <a:pt x="697509" y="1053885"/>
                    </a:cubicBezTo>
                    <a:cubicBezTo>
                      <a:pt x="780167" y="1030638"/>
                      <a:pt x="793082" y="875654"/>
                      <a:pt x="821496" y="867905"/>
                    </a:cubicBezTo>
                    <a:cubicBezTo>
                      <a:pt x="849910" y="860156"/>
                      <a:pt x="826662" y="1046136"/>
                      <a:pt x="867991" y="1007390"/>
                    </a:cubicBezTo>
                    <a:cubicBezTo>
                      <a:pt x="909320" y="968644"/>
                      <a:pt x="989394" y="802037"/>
                      <a:pt x="1069469" y="63543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7" name="フリーフォーム 226">
                <a:extLst>
                  <a:ext uri="{FF2B5EF4-FFF2-40B4-BE49-F238E27FC236}">
                    <a16:creationId xmlns:a16="http://schemas.microsoft.com/office/drawing/2014/main" id="{AB902EDE-F459-D4D1-BBEB-F2DEB572695E}"/>
                  </a:ext>
                </a:extLst>
              </p:cNvPr>
              <p:cNvSpPr/>
              <p:nvPr/>
            </p:nvSpPr>
            <p:spPr>
              <a:xfrm>
                <a:off x="3673098" y="6819254"/>
                <a:ext cx="697424" cy="348372"/>
              </a:xfrm>
              <a:custGeom>
                <a:avLst/>
                <a:gdLst>
                  <a:gd name="connsiteX0" fmla="*/ 0 w 697424"/>
                  <a:gd name="connsiteY0" fmla="*/ 201478 h 348372"/>
                  <a:gd name="connsiteX1" fmla="*/ 495946 w 697424"/>
                  <a:gd name="connsiteY1" fmla="*/ 340963 h 348372"/>
                  <a:gd name="connsiteX2" fmla="*/ 697424 w 697424"/>
                  <a:gd name="connsiteY2" fmla="*/ 0 h 348372"/>
                </a:gdLst>
                <a:ahLst/>
                <a:cxnLst>
                  <a:cxn ang="0">
                    <a:pos x="connsiteX0" y="connsiteY0"/>
                  </a:cxn>
                  <a:cxn ang="0">
                    <a:pos x="connsiteX1" y="connsiteY1"/>
                  </a:cxn>
                  <a:cxn ang="0">
                    <a:pos x="connsiteX2" y="connsiteY2"/>
                  </a:cxn>
                </a:cxnLst>
                <a:rect l="l" t="t" r="r" b="b"/>
                <a:pathLst>
                  <a:path w="697424" h="348372">
                    <a:moveTo>
                      <a:pt x="0" y="201478"/>
                    </a:moveTo>
                    <a:cubicBezTo>
                      <a:pt x="189854" y="288010"/>
                      <a:pt x="379709" y="374543"/>
                      <a:pt x="495946" y="340963"/>
                    </a:cubicBezTo>
                    <a:cubicBezTo>
                      <a:pt x="612183" y="307383"/>
                      <a:pt x="654803" y="153691"/>
                      <a:pt x="697424"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8" name="フリーフォーム 227">
                <a:extLst>
                  <a:ext uri="{FF2B5EF4-FFF2-40B4-BE49-F238E27FC236}">
                    <a16:creationId xmlns:a16="http://schemas.microsoft.com/office/drawing/2014/main" id="{7CFC91BF-4929-67CE-E5BA-35BAACE88079}"/>
                  </a:ext>
                </a:extLst>
              </p:cNvPr>
              <p:cNvSpPr/>
              <p:nvPr/>
            </p:nvSpPr>
            <p:spPr>
              <a:xfrm>
                <a:off x="5083444" y="5982346"/>
                <a:ext cx="1100380" cy="340962"/>
              </a:xfrm>
              <a:custGeom>
                <a:avLst/>
                <a:gdLst>
                  <a:gd name="connsiteX0" fmla="*/ 0 w 1100380"/>
                  <a:gd name="connsiteY0" fmla="*/ 340962 h 340962"/>
                  <a:gd name="connsiteX1" fmla="*/ 1100380 w 1100380"/>
                  <a:gd name="connsiteY1" fmla="*/ 0 h 340962"/>
                </a:gdLst>
                <a:ahLst/>
                <a:cxnLst>
                  <a:cxn ang="0">
                    <a:pos x="connsiteX0" y="connsiteY0"/>
                  </a:cxn>
                  <a:cxn ang="0">
                    <a:pos x="connsiteX1" y="connsiteY1"/>
                  </a:cxn>
                </a:cxnLst>
                <a:rect l="l" t="t" r="r" b="b"/>
                <a:pathLst>
                  <a:path w="1100380" h="340962">
                    <a:moveTo>
                      <a:pt x="0" y="340962"/>
                    </a:moveTo>
                    <a:lnTo>
                      <a:pt x="1100380" y="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47" name="フリーフォーム 146">
              <a:extLst>
                <a:ext uri="{FF2B5EF4-FFF2-40B4-BE49-F238E27FC236}">
                  <a16:creationId xmlns:a16="http://schemas.microsoft.com/office/drawing/2014/main" id="{DEAA05FE-7AFC-AFB1-5332-02297533C12F}"/>
                </a:ext>
              </a:extLst>
            </p:cNvPr>
            <p:cNvSpPr/>
            <p:nvPr/>
          </p:nvSpPr>
          <p:spPr>
            <a:xfrm>
              <a:off x="6523903" y="7507100"/>
              <a:ext cx="491627" cy="451755"/>
            </a:xfrm>
            <a:custGeom>
              <a:avLst/>
              <a:gdLst>
                <a:gd name="connsiteX0" fmla="*/ 319611 w 744114"/>
                <a:gd name="connsiteY0" fmla="*/ 149412 h 683766"/>
                <a:gd name="connsiteX1" fmla="*/ 468339 w 744114"/>
                <a:gd name="connsiteY1" fmla="*/ 265089 h 683766"/>
                <a:gd name="connsiteX2" fmla="*/ 721727 w 744114"/>
                <a:gd name="connsiteY2" fmla="*/ 413817 h 683766"/>
                <a:gd name="connsiteX3" fmla="*/ 699693 w 744114"/>
                <a:gd name="connsiteY3" fmla="*/ 623137 h 683766"/>
                <a:gd name="connsiteX4" fmla="*/ 440796 w 744114"/>
                <a:gd name="connsiteY4" fmla="*/ 683730 h 683766"/>
                <a:gd name="connsiteX5" fmla="*/ 358170 w 744114"/>
                <a:gd name="connsiteY5" fmla="*/ 617629 h 683766"/>
                <a:gd name="connsiteX6" fmla="*/ 330628 w 744114"/>
                <a:gd name="connsiteY6" fmla="*/ 386274 h 683766"/>
                <a:gd name="connsiteX7" fmla="*/ 122 w 744114"/>
                <a:gd name="connsiteY7" fmla="*/ 6192 h 683766"/>
                <a:gd name="connsiteX8" fmla="*/ 319611 w 744114"/>
                <a:gd name="connsiteY8" fmla="*/ 149412 h 683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44114" h="683766">
                  <a:moveTo>
                    <a:pt x="319611" y="149412"/>
                  </a:moveTo>
                  <a:cubicBezTo>
                    <a:pt x="397647" y="192561"/>
                    <a:pt x="401320" y="221022"/>
                    <a:pt x="468339" y="265089"/>
                  </a:cubicBezTo>
                  <a:cubicBezTo>
                    <a:pt x="535358" y="309156"/>
                    <a:pt x="683168" y="354142"/>
                    <a:pt x="721727" y="413817"/>
                  </a:cubicBezTo>
                  <a:cubicBezTo>
                    <a:pt x="760286" y="473492"/>
                    <a:pt x="746515" y="578152"/>
                    <a:pt x="699693" y="623137"/>
                  </a:cubicBezTo>
                  <a:cubicBezTo>
                    <a:pt x="652871" y="668122"/>
                    <a:pt x="497716" y="684648"/>
                    <a:pt x="440796" y="683730"/>
                  </a:cubicBezTo>
                  <a:cubicBezTo>
                    <a:pt x="383876" y="682812"/>
                    <a:pt x="376531" y="667205"/>
                    <a:pt x="358170" y="617629"/>
                  </a:cubicBezTo>
                  <a:cubicBezTo>
                    <a:pt x="339809" y="568053"/>
                    <a:pt x="390303" y="488180"/>
                    <a:pt x="330628" y="386274"/>
                  </a:cubicBezTo>
                  <a:cubicBezTo>
                    <a:pt x="270953" y="284368"/>
                    <a:pt x="6548" y="42915"/>
                    <a:pt x="122" y="6192"/>
                  </a:cubicBezTo>
                  <a:cubicBezTo>
                    <a:pt x="-6304" y="-30531"/>
                    <a:pt x="241575" y="106263"/>
                    <a:pt x="319611" y="149412"/>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8" name="フリーフォーム 147">
              <a:extLst>
                <a:ext uri="{FF2B5EF4-FFF2-40B4-BE49-F238E27FC236}">
                  <a16:creationId xmlns:a16="http://schemas.microsoft.com/office/drawing/2014/main" id="{2119473C-C963-666B-9ADD-5F68AF7862CC}"/>
                </a:ext>
              </a:extLst>
            </p:cNvPr>
            <p:cNvSpPr/>
            <p:nvPr/>
          </p:nvSpPr>
          <p:spPr>
            <a:xfrm>
              <a:off x="4384197" y="9308815"/>
              <a:ext cx="49174" cy="1348760"/>
            </a:xfrm>
            <a:custGeom>
              <a:avLst/>
              <a:gdLst>
                <a:gd name="connsiteX0" fmla="*/ 74428 w 74428"/>
                <a:gd name="connsiteY0" fmla="*/ 0 h 2041451"/>
                <a:gd name="connsiteX1" fmla="*/ 42530 w 74428"/>
                <a:gd name="connsiteY1" fmla="*/ 574158 h 2041451"/>
                <a:gd name="connsiteX2" fmla="*/ 0 w 74428"/>
                <a:gd name="connsiteY2" fmla="*/ 2041451 h 2041451"/>
              </a:gdLst>
              <a:ahLst/>
              <a:cxnLst>
                <a:cxn ang="0">
                  <a:pos x="connsiteX0" y="connsiteY0"/>
                </a:cxn>
                <a:cxn ang="0">
                  <a:pos x="connsiteX1" y="connsiteY1"/>
                </a:cxn>
                <a:cxn ang="0">
                  <a:pos x="connsiteX2" y="connsiteY2"/>
                </a:cxn>
              </a:cxnLst>
              <a:rect l="l" t="t" r="r" b="b"/>
              <a:pathLst>
                <a:path w="74428" h="2041451">
                  <a:moveTo>
                    <a:pt x="74428" y="0"/>
                  </a:moveTo>
                  <a:cubicBezTo>
                    <a:pt x="64681" y="116958"/>
                    <a:pt x="54935" y="233916"/>
                    <a:pt x="42530" y="574158"/>
                  </a:cubicBezTo>
                  <a:cubicBezTo>
                    <a:pt x="30125" y="914400"/>
                    <a:pt x="15062" y="1477925"/>
                    <a:pt x="0" y="2041451"/>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9" name="フリーフォーム 148">
              <a:extLst>
                <a:ext uri="{FF2B5EF4-FFF2-40B4-BE49-F238E27FC236}">
                  <a16:creationId xmlns:a16="http://schemas.microsoft.com/office/drawing/2014/main" id="{1F9EC427-53CA-1B2D-0C39-6BFB6F536476}"/>
                </a:ext>
              </a:extLst>
            </p:cNvPr>
            <p:cNvSpPr/>
            <p:nvPr/>
          </p:nvSpPr>
          <p:spPr>
            <a:xfrm>
              <a:off x="4735437" y="9372038"/>
              <a:ext cx="56199" cy="1257438"/>
            </a:xfrm>
            <a:custGeom>
              <a:avLst/>
              <a:gdLst>
                <a:gd name="connsiteX0" fmla="*/ 85061 w 85061"/>
                <a:gd name="connsiteY0" fmla="*/ 0 h 1903228"/>
                <a:gd name="connsiteX1" fmla="*/ 63795 w 85061"/>
                <a:gd name="connsiteY1" fmla="*/ 574158 h 1903228"/>
                <a:gd name="connsiteX2" fmla="*/ 0 w 85061"/>
                <a:gd name="connsiteY2" fmla="*/ 1903228 h 1903228"/>
              </a:gdLst>
              <a:ahLst/>
              <a:cxnLst>
                <a:cxn ang="0">
                  <a:pos x="connsiteX0" y="connsiteY0"/>
                </a:cxn>
                <a:cxn ang="0">
                  <a:pos x="connsiteX1" y="connsiteY1"/>
                </a:cxn>
                <a:cxn ang="0">
                  <a:pos x="connsiteX2" y="connsiteY2"/>
                </a:cxn>
              </a:cxnLst>
              <a:rect l="l" t="t" r="r" b="b"/>
              <a:pathLst>
                <a:path w="85061" h="1903228">
                  <a:moveTo>
                    <a:pt x="85061" y="0"/>
                  </a:moveTo>
                  <a:cubicBezTo>
                    <a:pt x="81516" y="128476"/>
                    <a:pt x="77972" y="256953"/>
                    <a:pt x="63795" y="574158"/>
                  </a:cubicBezTo>
                  <a:cubicBezTo>
                    <a:pt x="49618" y="891363"/>
                    <a:pt x="24809" y="1397295"/>
                    <a:pt x="0" y="1903228"/>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0" name="フリーフォーム 149">
              <a:extLst>
                <a:ext uri="{FF2B5EF4-FFF2-40B4-BE49-F238E27FC236}">
                  <a16:creationId xmlns:a16="http://schemas.microsoft.com/office/drawing/2014/main" id="{2883847B-73F0-008B-A038-23DFD63F68C2}"/>
                </a:ext>
              </a:extLst>
            </p:cNvPr>
            <p:cNvSpPr/>
            <p:nvPr/>
          </p:nvSpPr>
          <p:spPr>
            <a:xfrm>
              <a:off x="5180292" y="9372038"/>
              <a:ext cx="53905" cy="1194215"/>
            </a:xfrm>
            <a:custGeom>
              <a:avLst/>
              <a:gdLst>
                <a:gd name="connsiteX0" fmla="*/ 81590 w 81590"/>
                <a:gd name="connsiteY0" fmla="*/ 0 h 1807535"/>
                <a:gd name="connsiteX1" fmla="*/ 7162 w 81590"/>
                <a:gd name="connsiteY1" fmla="*/ 1116419 h 1807535"/>
                <a:gd name="connsiteX2" fmla="*/ 7162 w 81590"/>
                <a:gd name="connsiteY2" fmla="*/ 1807535 h 1807535"/>
              </a:gdLst>
              <a:ahLst/>
              <a:cxnLst>
                <a:cxn ang="0">
                  <a:pos x="connsiteX0" y="connsiteY0"/>
                </a:cxn>
                <a:cxn ang="0">
                  <a:pos x="connsiteX1" y="connsiteY1"/>
                </a:cxn>
                <a:cxn ang="0">
                  <a:pos x="connsiteX2" y="connsiteY2"/>
                </a:cxn>
              </a:cxnLst>
              <a:rect l="l" t="t" r="r" b="b"/>
              <a:pathLst>
                <a:path w="81590" h="1807535">
                  <a:moveTo>
                    <a:pt x="81590" y="0"/>
                  </a:moveTo>
                  <a:cubicBezTo>
                    <a:pt x="50578" y="407581"/>
                    <a:pt x="19567" y="815163"/>
                    <a:pt x="7162" y="1116419"/>
                  </a:cubicBezTo>
                  <a:cubicBezTo>
                    <a:pt x="-5243" y="1417675"/>
                    <a:pt x="959" y="1612605"/>
                    <a:pt x="7162" y="180753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1" name="フリーフォーム 150">
              <a:extLst>
                <a:ext uri="{FF2B5EF4-FFF2-40B4-BE49-F238E27FC236}">
                  <a16:creationId xmlns:a16="http://schemas.microsoft.com/office/drawing/2014/main" id="{04B2BAD6-D306-35DC-2FB9-A0E193F3A536}"/>
                </a:ext>
              </a:extLst>
            </p:cNvPr>
            <p:cNvSpPr/>
            <p:nvPr/>
          </p:nvSpPr>
          <p:spPr>
            <a:xfrm>
              <a:off x="5458991" y="9322865"/>
              <a:ext cx="21194" cy="1313636"/>
            </a:xfrm>
            <a:custGeom>
              <a:avLst/>
              <a:gdLst>
                <a:gd name="connsiteX0" fmla="*/ 0 w 32078"/>
                <a:gd name="connsiteY0" fmla="*/ 0 h 1988288"/>
                <a:gd name="connsiteX1" fmla="*/ 31897 w 32078"/>
                <a:gd name="connsiteY1" fmla="*/ 1190847 h 1988288"/>
                <a:gd name="connsiteX2" fmla="*/ 10632 w 32078"/>
                <a:gd name="connsiteY2" fmla="*/ 1988288 h 1988288"/>
              </a:gdLst>
              <a:ahLst/>
              <a:cxnLst>
                <a:cxn ang="0">
                  <a:pos x="connsiteX0" y="connsiteY0"/>
                </a:cxn>
                <a:cxn ang="0">
                  <a:pos x="connsiteX1" y="connsiteY1"/>
                </a:cxn>
                <a:cxn ang="0">
                  <a:pos x="connsiteX2" y="connsiteY2"/>
                </a:cxn>
              </a:cxnLst>
              <a:rect l="l" t="t" r="r" b="b"/>
              <a:pathLst>
                <a:path w="32078" h="1988288">
                  <a:moveTo>
                    <a:pt x="0" y="0"/>
                  </a:moveTo>
                  <a:cubicBezTo>
                    <a:pt x="15062" y="429733"/>
                    <a:pt x="30125" y="859466"/>
                    <a:pt x="31897" y="1190847"/>
                  </a:cubicBezTo>
                  <a:cubicBezTo>
                    <a:pt x="33669" y="1522228"/>
                    <a:pt x="22150" y="1755258"/>
                    <a:pt x="10632" y="1988288"/>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2" name="フリーフォーム 151">
              <a:extLst>
                <a:ext uri="{FF2B5EF4-FFF2-40B4-BE49-F238E27FC236}">
                  <a16:creationId xmlns:a16="http://schemas.microsoft.com/office/drawing/2014/main" id="{11023F22-D04C-CCEF-B345-72F02C2882D3}"/>
                </a:ext>
              </a:extLst>
            </p:cNvPr>
            <p:cNvSpPr/>
            <p:nvPr/>
          </p:nvSpPr>
          <p:spPr>
            <a:xfrm>
              <a:off x="5170974" y="10615427"/>
              <a:ext cx="353894" cy="161570"/>
            </a:xfrm>
            <a:custGeom>
              <a:avLst/>
              <a:gdLst>
                <a:gd name="connsiteX0" fmla="*/ 0 w 535646"/>
                <a:gd name="connsiteY0" fmla="*/ 0 h 244549"/>
                <a:gd name="connsiteX1" fmla="*/ 340242 w 535646"/>
                <a:gd name="connsiteY1" fmla="*/ 138223 h 244549"/>
                <a:gd name="connsiteX2" fmla="*/ 510362 w 535646"/>
                <a:gd name="connsiteY2" fmla="*/ 53163 h 244549"/>
                <a:gd name="connsiteX3" fmla="*/ 531628 w 535646"/>
                <a:gd name="connsiteY3" fmla="*/ 244549 h 244549"/>
              </a:gdLst>
              <a:ahLst/>
              <a:cxnLst>
                <a:cxn ang="0">
                  <a:pos x="connsiteX0" y="connsiteY0"/>
                </a:cxn>
                <a:cxn ang="0">
                  <a:pos x="connsiteX1" y="connsiteY1"/>
                </a:cxn>
                <a:cxn ang="0">
                  <a:pos x="connsiteX2" y="connsiteY2"/>
                </a:cxn>
                <a:cxn ang="0">
                  <a:pos x="connsiteX3" y="connsiteY3"/>
                </a:cxn>
              </a:cxnLst>
              <a:rect l="l" t="t" r="r" b="b"/>
              <a:pathLst>
                <a:path w="535646" h="244549">
                  <a:moveTo>
                    <a:pt x="0" y="0"/>
                  </a:moveTo>
                  <a:cubicBezTo>
                    <a:pt x="127591" y="64681"/>
                    <a:pt x="255182" y="129363"/>
                    <a:pt x="340242" y="138223"/>
                  </a:cubicBezTo>
                  <a:cubicBezTo>
                    <a:pt x="425302" y="147083"/>
                    <a:pt x="478464" y="35442"/>
                    <a:pt x="510362" y="53163"/>
                  </a:cubicBezTo>
                  <a:cubicBezTo>
                    <a:pt x="542260" y="70884"/>
                    <a:pt x="536944" y="157716"/>
                    <a:pt x="531628" y="244549"/>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3" name="フリーフォーム 152">
              <a:extLst>
                <a:ext uri="{FF2B5EF4-FFF2-40B4-BE49-F238E27FC236}">
                  <a16:creationId xmlns:a16="http://schemas.microsoft.com/office/drawing/2014/main" id="{F17F9112-61AD-B3AB-7E67-E1937281B710}"/>
                </a:ext>
              </a:extLst>
            </p:cNvPr>
            <p:cNvSpPr/>
            <p:nvPr/>
          </p:nvSpPr>
          <p:spPr>
            <a:xfrm>
              <a:off x="5139495" y="10615427"/>
              <a:ext cx="340570" cy="167654"/>
            </a:xfrm>
            <a:custGeom>
              <a:avLst/>
              <a:gdLst>
                <a:gd name="connsiteX0" fmla="*/ 47647 w 515479"/>
                <a:gd name="connsiteY0" fmla="*/ 0 h 253757"/>
                <a:gd name="connsiteX1" fmla="*/ 5116 w 515479"/>
                <a:gd name="connsiteY1" fmla="*/ 148856 h 253757"/>
                <a:gd name="connsiteX2" fmla="*/ 58279 w 515479"/>
                <a:gd name="connsiteY2" fmla="*/ 244549 h 253757"/>
                <a:gd name="connsiteX3" fmla="*/ 515479 w 515479"/>
                <a:gd name="connsiteY3" fmla="*/ 244549 h 253757"/>
              </a:gdLst>
              <a:ahLst/>
              <a:cxnLst>
                <a:cxn ang="0">
                  <a:pos x="connsiteX0" y="connsiteY0"/>
                </a:cxn>
                <a:cxn ang="0">
                  <a:pos x="connsiteX1" y="connsiteY1"/>
                </a:cxn>
                <a:cxn ang="0">
                  <a:pos x="connsiteX2" y="connsiteY2"/>
                </a:cxn>
                <a:cxn ang="0">
                  <a:pos x="connsiteX3" y="connsiteY3"/>
                </a:cxn>
              </a:cxnLst>
              <a:rect l="l" t="t" r="r" b="b"/>
              <a:pathLst>
                <a:path w="515479" h="253757">
                  <a:moveTo>
                    <a:pt x="47647" y="0"/>
                  </a:moveTo>
                  <a:cubicBezTo>
                    <a:pt x="25495" y="54049"/>
                    <a:pt x="3344" y="108098"/>
                    <a:pt x="5116" y="148856"/>
                  </a:cubicBezTo>
                  <a:cubicBezTo>
                    <a:pt x="6888" y="189614"/>
                    <a:pt x="-26781" y="228600"/>
                    <a:pt x="58279" y="244549"/>
                  </a:cubicBezTo>
                  <a:cubicBezTo>
                    <a:pt x="143339" y="260498"/>
                    <a:pt x="329409" y="252523"/>
                    <a:pt x="515479" y="244549"/>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4" name="フリーフォーム 153">
              <a:extLst>
                <a:ext uri="{FF2B5EF4-FFF2-40B4-BE49-F238E27FC236}">
                  <a16:creationId xmlns:a16="http://schemas.microsoft.com/office/drawing/2014/main" id="{8D38A6DD-0C76-C25C-E731-178C7BC03AF5}"/>
                </a:ext>
              </a:extLst>
            </p:cNvPr>
            <p:cNvSpPr/>
            <p:nvPr/>
          </p:nvSpPr>
          <p:spPr>
            <a:xfrm>
              <a:off x="4377173" y="10615427"/>
              <a:ext cx="411993" cy="155394"/>
            </a:xfrm>
            <a:custGeom>
              <a:avLst/>
              <a:gdLst>
                <a:gd name="connsiteX0" fmla="*/ 0 w 623583"/>
                <a:gd name="connsiteY0" fmla="*/ 0 h 235200"/>
                <a:gd name="connsiteX1" fmla="*/ 340241 w 623583"/>
                <a:gd name="connsiteY1" fmla="*/ 85060 h 235200"/>
                <a:gd name="connsiteX2" fmla="*/ 584790 w 623583"/>
                <a:gd name="connsiteY2" fmla="*/ 31897 h 235200"/>
                <a:gd name="connsiteX3" fmla="*/ 606055 w 623583"/>
                <a:gd name="connsiteY3" fmla="*/ 202018 h 235200"/>
                <a:gd name="connsiteX4" fmla="*/ 414669 w 623583"/>
                <a:gd name="connsiteY4" fmla="*/ 233916 h 235200"/>
                <a:gd name="connsiteX5" fmla="*/ 42530 w 623583"/>
                <a:gd name="connsiteY5" fmla="*/ 180753 h 235200"/>
                <a:gd name="connsiteX6" fmla="*/ 42530 w 623583"/>
                <a:gd name="connsiteY6" fmla="*/ 180753 h 23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3583" h="235200">
                  <a:moveTo>
                    <a:pt x="0" y="0"/>
                  </a:moveTo>
                  <a:cubicBezTo>
                    <a:pt x="121388" y="39872"/>
                    <a:pt x="242776" y="79744"/>
                    <a:pt x="340241" y="85060"/>
                  </a:cubicBezTo>
                  <a:cubicBezTo>
                    <a:pt x="437706" y="90376"/>
                    <a:pt x="540488" y="12404"/>
                    <a:pt x="584790" y="31897"/>
                  </a:cubicBezTo>
                  <a:cubicBezTo>
                    <a:pt x="629092" y="51390"/>
                    <a:pt x="634408" y="168348"/>
                    <a:pt x="606055" y="202018"/>
                  </a:cubicBezTo>
                  <a:cubicBezTo>
                    <a:pt x="577702" y="235688"/>
                    <a:pt x="508590" y="237460"/>
                    <a:pt x="414669" y="233916"/>
                  </a:cubicBezTo>
                  <a:cubicBezTo>
                    <a:pt x="320748" y="230372"/>
                    <a:pt x="42530" y="180753"/>
                    <a:pt x="42530" y="180753"/>
                  </a:cubicBezTo>
                  <a:lnTo>
                    <a:pt x="42530" y="180753"/>
                  </a:ln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5" name="フリーフォーム 154">
              <a:extLst>
                <a:ext uri="{FF2B5EF4-FFF2-40B4-BE49-F238E27FC236}">
                  <a16:creationId xmlns:a16="http://schemas.microsoft.com/office/drawing/2014/main" id="{05F47E52-1B76-EA49-B635-A752CEC4A785}"/>
                </a:ext>
              </a:extLst>
            </p:cNvPr>
            <p:cNvSpPr/>
            <p:nvPr/>
          </p:nvSpPr>
          <p:spPr>
            <a:xfrm>
              <a:off x="4349073" y="10615427"/>
              <a:ext cx="42149" cy="136526"/>
            </a:xfrm>
            <a:custGeom>
              <a:avLst/>
              <a:gdLst>
                <a:gd name="connsiteX0" fmla="*/ 63796 w 63796"/>
                <a:gd name="connsiteY0" fmla="*/ 0 h 206643"/>
                <a:gd name="connsiteX1" fmla="*/ 0 w 63796"/>
                <a:gd name="connsiteY1" fmla="*/ 191386 h 206643"/>
                <a:gd name="connsiteX2" fmla="*/ 63796 w 63796"/>
                <a:gd name="connsiteY2" fmla="*/ 180753 h 206643"/>
              </a:gdLst>
              <a:ahLst/>
              <a:cxnLst>
                <a:cxn ang="0">
                  <a:pos x="connsiteX0" y="connsiteY0"/>
                </a:cxn>
                <a:cxn ang="0">
                  <a:pos x="connsiteX1" y="connsiteY1"/>
                </a:cxn>
                <a:cxn ang="0">
                  <a:pos x="connsiteX2" y="connsiteY2"/>
                </a:cxn>
              </a:cxnLst>
              <a:rect l="l" t="t" r="r" b="b"/>
              <a:pathLst>
                <a:path w="63796" h="206643">
                  <a:moveTo>
                    <a:pt x="63796" y="0"/>
                  </a:moveTo>
                  <a:lnTo>
                    <a:pt x="0" y="191386"/>
                  </a:lnTo>
                  <a:cubicBezTo>
                    <a:pt x="0" y="221511"/>
                    <a:pt x="31898" y="201132"/>
                    <a:pt x="63796" y="18075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6" name="フリーフォーム 155">
              <a:extLst>
                <a:ext uri="{FF2B5EF4-FFF2-40B4-BE49-F238E27FC236}">
                  <a16:creationId xmlns:a16="http://schemas.microsoft.com/office/drawing/2014/main" id="{735641E7-4E57-7B32-0816-119A8E661BF2}"/>
                </a:ext>
              </a:extLst>
            </p:cNvPr>
            <p:cNvSpPr/>
            <p:nvPr/>
          </p:nvSpPr>
          <p:spPr>
            <a:xfrm>
              <a:off x="3903393" y="10755923"/>
              <a:ext cx="893106" cy="320353"/>
            </a:xfrm>
            <a:custGeom>
              <a:avLst/>
              <a:gdLst>
                <a:gd name="connsiteX0" fmla="*/ 759631 w 1351784"/>
                <a:gd name="connsiteY0" fmla="*/ 0 h 484878"/>
                <a:gd name="connsiteX1" fmla="*/ 632040 w 1351784"/>
                <a:gd name="connsiteY1" fmla="*/ 202019 h 484878"/>
                <a:gd name="connsiteX2" fmla="*/ 174840 w 1351784"/>
                <a:gd name="connsiteY2" fmla="*/ 255181 h 484878"/>
                <a:gd name="connsiteX3" fmla="*/ 57882 w 1351784"/>
                <a:gd name="connsiteY3" fmla="*/ 478465 h 484878"/>
                <a:gd name="connsiteX4" fmla="*/ 1057342 w 1351784"/>
                <a:gd name="connsiteY4" fmla="*/ 425302 h 484878"/>
                <a:gd name="connsiteX5" fmla="*/ 1323156 w 1351784"/>
                <a:gd name="connsiteY5" fmla="*/ 435935 h 484878"/>
                <a:gd name="connsiteX6" fmla="*/ 1344422 w 1351784"/>
                <a:gd name="connsiteY6" fmla="*/ 308344 h 484878"/>
                <a:gd name="connsiteX7" fmla="*/ 1323156 w 1351784"/>
                <a:gd name="connsiteY7" fmla="*/ 53163 h 484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51784" h="484878">
                  <a:moveTo>
                    <a:pt x="759631" y="0"/>
                  </a:moveTo>
                  <a:cubicBezTo>
                    <a:pt x="744568" y="79744"/>
                    <a:pt x="729505" y="159489"/>
                    <a:pt x="632040" y="202019"/>
                  </a:cubicBezTo>
                  <a:cubicBezTo>
                    <a:pt x="534575" y="244549"/>
                    <a:pt x="270533" y="209107"/>
                    <a:pt x="174840" y="255181"/>
                  </a:cubicBezTo>
                  <a:cubicBezTo>
                    <a:pt x="79147" y="301255"/>
                    <a:pt x="-89202" y="450112"/>
                    <a:pt x="57882" y="478465"/>
                  </a:cubicBezTo>
                  <a:cubicBezTo>
                    <a:pt x="204966" y="506818"/>
                    <a:pt x="846463" y="432390"/>
                    <a:pt x="1057342" y="425302"/>
                  </a:cubicBezTo>
                  <a:cubicBezTo>
                    <a:pt x="1268221" y="418214"/>
                    <a:pt x="1275309" y="455428"/>
                    <a:pt x="1323156" y="435935"/>
                  </a:cubicBezTo>
                  <a:cubicBezTo>
                    <a:pt x="1371003" y="416442"/>
                    <a:pt x="1344422" y="372139"/>
                    <a:pt x="1344422" y="308344"/>
                  </a:cubicBezTo>
                  <a:cubicBezTo>
                    <a:pt x="1344422" y="244549"/>
                    <a:pt x="1333789" y="148856"/>
                    <a:pt x="1323156" y="5316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7" name="フリーフォーム 156">
              <a:extLst>
                <a:ext uri="{FF2B5EF4-FFF2-40B4-BE49-F238E27FC236}">
                  <a16:creationId xmlns:a16="http://schemas.microsoft.com/office/drawing/2014/main" id="{AA5A65DA-74A8-7459-59F1-7BAF5F837786}"/>
                </a:ext>
              </a:extLst>
            </p:cNvPr>
            <p:cNvSpPr/>
            <p:nvPr/>
          </p:nvSpPr>
          <p:spPr>
            <a:xfrm>
              <a:off x="5149900" y="10798071"/>
              <a:ext cx="879860" cy="285382"/>
            </a:xfrm>
            <a:custGeom>
              <a:avLst/>
              <a:gdLst>
                <a:gd name="connsiteX0" fmla="*/ 0 w 1331734"/>
                <a:gd name="connsiteY0" fmla="*/ 10633 h 431947"/>
                <a:gd name="connsiteX1" fmla="*/ 106326 w 1331734"/>
                <a:gd name="connsiteY1" fmla="*/ 159489 h 431947"/>
                <a:gd name="connsiteX2" fmla="*/ 478465 w 1331734"/>
                <a:gd name="connsiteY2" fmla="*/ 276447 h 431947"/>
                <a:gd name="connsiteX3" fmla="*/ 850605 w 1331734"/>
                <a:gd name="connsiteY3" fmla="*/ 414670 h 431947"/>
                <a:gd name="connsiteX4" fmla="*/ 1275907 w 1331734"/>
                <a:gd name="connsiteY4" fmla="*/ 414670 h 431947"/>
                <a:gd name="connsiteX5" fmla="*/ 1265274 w 1331734"/>
                <a:gd name="connsiteY5" fmla="*/ 276447 h 431947"/>
                <a:gd name="connsiteX6" fmla="*/ 712381 w 1331734"/>
                <a:gd name="connsiteY6" fmla="*/ 0 h 431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31734" h="431947">
                  <a:moveTo>
                    <a:pt x="0" y="10633"/>
                  </a:moveTo>
                  <a:cubicBezTo>
                    <a:pt x="13291" y="62910"/>
                    <a:pt x="26582" y="115187"/>
                    <a:pt x="106326" y="159489"/>
                  </a:cubicBezTo>
                  <a:cubicBezTo>
                    <a:pt x="186070" y="203791"/>
                    <a:pt x="354419" y="233917"/>
                    <a:pt x="478465" y="276447"/>
                  </a:cubicBezTo>
                  <a:cubicBezTo>
                    <a:pt x="602511" y="318977"/>
                    <a:pt x="717698" y="391633"/>
                    <a:pt x="850605" y="414670"/>
                  </a:cubicBezTo>
                  <a:cubicBezTo>
                    <a:pt x="983512" y="437707"/>
                    <a:pt x="1206796" y="437707"/>
                    <a:pt x="1275907" y="414670"/>
                  </a:cubicBezTo>
                  <a:cubicBezTo>
                    <a:pt x="1345018" y="391633"/>
                    <a:pt x="1359195" y="345559"/>
                    <a:pt x="1265274" y="276447"/>
                  </a:cubicBezTo>
                  <a:cubicBezTo>
                    <a:pt x="1171353" y="207335"/>
                    <a:pt x="941867" y="103667"/>
                    <a:pt x="712381"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8" name="フリーフォーム 157">
              <a:extLst>
                <a:ext uri="{FF2B5EF4-FFF2-40B4-BE49-F238E27FC236}">
                  <a16:creationId xmlns:a16="http://schemas.microsoft.com/office/drawing/2014/main" id="{CE9A0CFE-E352-45E5-A2BE-B43BE65C08E0}"/>
                </a:ext>
              </a:extLst>
            </p:cNvPr>
            <p:cNvSpPr/>
            <p:nvPr/>
          </p:nvSpPr>
          <p:spPr>
            <a:xfrm>
              <a:off x="4124279" y="10833195"/>
              <a:ext cx="280992" cy="126446"/>
            </a:xfrm>
            <a:custGeom>
              <a:avLst/>
              <a:gdLst>
                <a:gd name="connsiteX0" fmla="*/ 0 w 425303"/>
                <a:gd name="connsiteY0" fmla="*/ 191386 h 191386"/>
                <a:gd name="connsiteX1" fmla="*/ 308345 w 425303"/>
                <a:gd name="connsiteY1" fmla="*/ 127591 h 191386"/>
                <a:gd name="connsiteX2" fmla="*/ 425303 w 425303"/>
                <a:gd name="connsiteY2" fmla="*/ 0 h 191386"/>
              </a:gdLst>
              <a:ahLst/>
              <a:cxnLst>
                <a:cxn ang="0">
                  <a:pos x="connsiteX0" y="connsiteY0"/>
                </a:cxn>
                <a:cxn ang="0">
                  <a:pos x="connsiteX1" y="connsiteY1"/>
                </a:cxn>
                <a:cxn ang="0">
                  <a:pos x="connsiteX2" y="connsiteY2"/>
                </a:cxn>
              </a:cxnLst>
              <a:rect l="l" t="t" r="r" b="b"/>
              <a:pathLst>
                <a:path w="425303" h="191386">
                  <a:moveTo>
                    <a:pt x="0" y="191386"/>
                  </a:moveTo>
                  <a:cubicBezTo>
                    <a:pt x="118730" y="175437"/>
                    <a:pt x="237461" y="159489"/>
                    <a:pt x="308345" y="127591"/>
                  </a:cubicBezTo>
                  <a:cubicBezTo>
                    <a:pt x="379229" y="95693"/>
                    <a:pt x="402266" y="47846"/>
                    <a:pt x="425303"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9" name="フリーフォーム 158">
              <a:extLst>
                <a:ext uri="{FF2B5EF4-FFF2-40B4-BE49-F238E27FC236}">
                  <a16:creationId xmlns:a16="http://schemas.microsoft.com/office/drawing/2014/main" id="{9FFBAFFB-A242-83E8-DD9E-816022F792BE}"/>
                </a:ext>
              </a:extLst>
            </p:cNvPr>
            <p:cNvSpPr/>
            <p:nvPr/>
          </p:nvSpPr>
          <p:spPr>
            <a:xfrm>
              <a:off x="5480065" y="10826170"/>
              <a:ext cx="337190" cy="154546"/>
            </a:xfrm>
            <a:custGeom>
              <a:avLst/>
              <a:gdLst>
                <a:gd name="connsiteX0" fmla="*/ 0 w 510363"/>
                <a:gd name="connsiteY0" fmla="*/ 0 h 233917"/>
                <a:gd name="connsiteX1" fmla="*/ 297712 w 510363"/>
                <a:gd name="connsiteY1" fmla="*/ 116959 h 233917"/>
                <a:gd name="connsiteX2" fmla="*/ 510363 w 510363"/>
                <a:gd name="connsiteY2" fmla="*/ 233917 h 233917"/>
              </a:gdLst>
              <a:ahLst/>
              <a:cxnLst>
                <a:cxn ang="0">
                  <a:pos x="connsiteX0" y="connsiteY0"/>
                </a:cxn>
                <a:cxn ang="0">
                  <a:pos x="connsiteX1" y="connsiteY1"/>
                </a:cxn>
                <a:cxn ang="0">
                  <a:pos x="connsiteX2" y="connsiteY2"/>
                </a:cxn>
              </a:cxnLst>
              <a:rect l="l" t="t" r="r" b="b"/>
              <a:pathLst>
                <a:path w="510363" h="233917">
                  <a:moveTo>
                    <a:pt x="0" y="0"/>
                  </a:moveTo>
                  <a:cubicBezTo>
                    <a:pt x="106326" y="38986"/>
                    <a:pt x="212652" y="77973"/>
                    <a:pt x="297712" y="116959"/>
                  </a:cubicBezTo>
                  <a:cubicBezTo>
                    <a:pt x="382773" y="155945"/>
                    <a:pt x="446568" y="194931"/>
                    <a:pt x="510363" y="233917"/>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0" name="フリーフォーム 159">
              <a:extLst>
                <a:ext uri="{FF2B5EF4-FFF2-40B4-BE49-F238E27FC236}">
                  <a16:creationId xmlns:a16="http://schemas.microsoft.com/office/drawing/2014/main" id="{585525CD-7E42-0561-5652-86B9E9D7AFF7}"/>
                </a:ext>
              </a:extLst>
            </p:cNvPr>
            <p:cNvSpPr/>
            <p:nvPr/>
          </p:nvSpPr>
          <p:spPr>
            <a:xfrm>
              <a:off x="5072393" y="10585490"/>
              <a:ext cx="478661" cy="236899"/>
            </a:xfrm>
            <a:custGeom>
              <a:avLst/>
              <a:gdLst>
                <a:gd name="connsiteX0" fmla="*/ 170475 w 724489"/>
                <a:gd name="connsiteY0" fmla="*/ 13414 h 358564"/>
                <a:gd name="connsiteX1" fmla="*/ 10986 w 724489"/>
                <a:gd name="connsiteY1" fmla="*/ 332391 h 358564"/>
                <a:gd name="connsiteX2" fmla="*/ 478819 w 724489"/>
                <a:gd name="connsiteY2" fmla="*/ 332391 h 358564"/>
                <a:gd name="connsiteX3" fmla="*/ 723368 w 724489"/>
                <a:gd name="connsiteY3" fmla="*/ 268595 h 358564"/>
                <a:gd name="connsiteX4" fmla="*/ 563879 w 724489"/>
                <a:gd name="connsiteY4" fmla="*/ 151637 h 358564"/>
                <a:gd name="connsiteX5" fmla="*/ 425656 w 724489"/>
                <a:gd name="connsiteY5" fmla="*/ 66577 h 358564"/>
                <a:gd name="connsiteX6" fmla="*/ 170475 w 724489"/>
                <a:gd name="connsiteY6" fmla="*/ 13414 h 358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24489" h="358564">
                  <a:moveTo>
                    <a:pt x="170475" y="13414"/>
                  </a:moveTo>
                  <a:cubicBezTo>
                    <a:pt x="101363" y="57716"/>
                    <a:pt x="-40405" y="279228"/>
                    <a:pt x="10986" y="332391"/>
                  </a:cubicBezTo>
                  <a:cubicBezTo>
                    <a:pt x="62377" y="385554"/>
                    <a:pt x="360089" y="343024"/>
                    <a:pt x="478819" y="332391"/>
                  </a:cubicBezTo>
                  <a:cubicBezTo>
                    <a:pt x="597549" y="321758"/>
                    <a:pt x="709191" y="298721"/>
                    <a:pt x="723368" y="268595"/>
                  </a:cubicBezTo>
                  <a:cubicBezTo>
                    <a:pt x="737545" y="238469"/>
                    <a:pt x="613498" y="185307"/>
                    <a:pt x="563879" y="151637"/>
                  </a:cubicBezTo>
                  <a:cubicBezTo>
                    <a:pt x="514260" y="117967"/>
                    <a:pt x="498312" y="86070"/>
                    <a:pt x="425656" y="66577"/>
                  </a:cubicBezTo>
                  <a:cubicBezTo>
                    <a:pt x="353000" y="47084"/>
                    <a:pt x="239587" y="-30888"/>
                    <a:pt x="170475" y="13414"/>
                  </a:cubicBezTo>
                  <a:close/>
                </a:path>
              </a:pathLst>
            </a:custGeom>
            <a:solidFill>
              <a:srgbClr val="FFC000">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1" name="フリーフォーム 160">
              <a:extLst>
                <a:ext uri="{FF2B5EF4-FFF2-40B4-BE49-F238E27FC236}">
                  <a16:creationId xmlns:a16="http://schemas.microsoft.com/office/drawing/2014/main" id="{B0D1DEF5-BC7B-CA8E-7E3D-39424E1C4298}"/>
                </a:ext>
              </a:extLst>
            </p:cNvPr>
            <p:cNvSpPr/>
            <p:nvPr/>
          </p:nvSpPr>
          <p:spPr>
            <a:xfrm>
              <a:off x="4340023" y="10565775"/>
              <a:ext cx="497450" cy="204775"/>
            </a:xfrm>
            <a:custGeom>
              <a:avLst/>
              <a:gdLst>
                <a:gd name="connsiteX0" fmla="*/ 77494 w 752928"/>
                <a:gd name="connsiteY0" fmla="*/ 724 h 309943"/>
                <a:gd name="connsiteX1" fmla="*/ 13698 w 752928"/>
                <a:gd name="connsiteY1" fmla="*/ 234640 h 309943"/>
                <a:gd name="connsiteX2" fmla="*/ 343308 w 752928"/>
                <a:gd name="connsiteY2" fmla="*/ 309068 h 309943"/>
                <a:gd name="connsiteX3" fmla="*/ 715447 w 752928"/>
                <a:gd name="connsiteY3" fmla="*/ 266538 h 309943"/>
                <a:gd name="connsiteX4" fmla="*/ 683550 w 752928"/>
                <a:gd name="connsiteY4" fmla="*/ 138947 h 309943"/>
                <a:gd name="connsiteX5" fmla="*/ 215717 w 752928"/>
                <a:gd name="connsiteY5" fmla="*/ 160212 h 309943"/>
                <a:gd name="connsiteX6" fmla="*/ 77494 w 752928"/>
                <a:gd name="connsiteY6" fmla="*/ 724 h 3099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2928" h="309943">
                  <a:moveTo>
                    <a:pt x="77494" y="724"/>
                  </a:moveTo>
                  <a:cubicBezTo>
                    <a:pt x="43824" y="13129"/>
                    <a:pt x="-30604" y="183249"/>
                    <a:pt x="13698" y="234640"/>
                  </a:cubicBezTo>
                  <a:cubicBezTo>
                    <a:pt x="58000" y="286031"/>
                    <a:pt x="226350" y="303752"/>
                    <a:pt x="343308" y="309068"/>
                  </a:cubicBezTo>
                  <a:cubicBezTo>
                    <a:pt x="460266" y="314384"/>
                    <a:pt x="658740" y="294892"/>
                    <a:pt x="715447" y="266538"/>
                  </a:cubicBezTo>
                  <a:cubicBezTo>
                    <a:pt x="772154" y="238185"/>
                    <a:pt x="766838" y="156668"/>
                    <a:pt x="683550" y="138947"/>
                  </a:cubicBezTo>
                  <a:cubicBezTo>
                    <a:pt x="600262" y="121226"/>
                    <a:pt x="320270" y="181477"/>
                    <a:pt x="215717" y="160212"/>
                  </a:cubicBezTo>
                  <a:cubicBezTo>
                    <a:pt x="111164" y="138947"/>
                    <a:pt x="111164" y="-11681"/>
                    <a:pt x="77494" y="724"/>
                  </a:cubicBezTo>
                  <a:close/>
                </a:path>
              </a:pathLst>
            </a:custGeom>
            <a:solidFill>
              <a:srgbClr val="FFC000">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2" name="フリーフォーム 161">
              <a:extLst>
                <a:ext uri="{FF2B5EF4-FFF2-40B4-BE49-F238E27FC236}">
                  <a16:creationId xmlns:a16="http://schemas.microsoft.com/office/drawing/2014/main" id="{026DED75-C554-D7E4-DA4C-F3263EE3D141}"/>
                </a:ext>
              </a:extLst>
            </p:cNvPr>
            <p:cNvSpPr/>
            <p:nvPr/>
          </p:nvSpPr>
          <p:spPr>
            <a:xfrm>
              <a:off x="3916003" y="11043939"/>
              <a:ext cx="893112" cy="101488"/>
            </a:xfrm>
            <a:custGeom>
              <a:avLst/>
              <a:gdLst>
                <a:gd name="connsiteX0" fmla="*/ 6898 w 1351792"/>
                <a:gd name="connsiteY0" fmla="*/ 21265 h 153610"/>
                <a:gd name="connsiteX1" fmla="*/ 38796 w 1351792"/>
                <a:gd name="connsiteY1" fmla="*/ 138223 h 153610"/>
                <a:gd name="connsiteX2" fmla="*/ 304610 w 1351792"/>
                <a:gd name="connsiteY2" fmla="*/ 148856 h 153610"/>
                <a:gd name="connsiteX3" fmla="*/ 1229642 w 1351792"/>
                <a:gd name="connsiteY3" fmla="*/ 106325 h 153610"/>
                <a:gd name="connsiteX4" fmla="*/ 1314703 w 1351792"/>
                <a:gd name="connsiteY4" fmla="*/ 0 h 153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1792" h="153610">
                  <a:moveTo>
                    <a:pt x="6898" y="21265"/>
                  </a:moveTo>
                  <a:cubicBezTo>
                    <a:pt x="-1963" y="69111"/>
                    <a:pt x="-10823" y="116958"/>
                    <a:pt x="38796" y="138223"/>
                  </a:cubicBezTo>
                  <a:cubicBezTo>
                    <a:pt x="88415" y="159488"/>
                    <a:pt x="106136" y="154172"/>
                    <a:pt x="304610" y="148856"/>
                  </a:cubicBezTo>
                  <a:cubicBezTo>
                    <a:pt x="503084" y="143540"/>
                    <a:pt x="1061293" y="131134"/>
                    <a:pt x="1229642" y="106325"/>
                  </a:cubicBezTo>
                  <a:cubicBezTo>
                    <a:pt x="1397991" y="81516"/>
                    <a:pt x="1356347" y="40758"/>
                    <a:pt x="1314703"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3" name="フリーフォーム 162">
              <a:extLst>
                <a:ext uri="{FF2B5EF4-FFF2-40B4-BE49-F238E27FC236}">
                  <a16:creationId xmlns:a16="http://schemas.microsoft.com/office/drawing/2014/main" id="{F3DA9C7A-FC8D-2EEA-A789-A7D92CC5CD0C}"/>
                </a:ext>
              </a:extLst>
            </p:cNvPr>
            <p:cNvSpPr/>
            <p:nvPr/>
          </p:nvSpPr>
          <p:spPr>
            <a:xfrm>
              <a:off x="5160835" y="10826170"/>
              <a:ext cx="867164" cy="326282"/>
            </a:xfrm>
            <a:custGeom>
              <a:avLst/>
              <a:gdLst>
                <a:gd name="connsiteX0" fmla="*/ 15346 w 1312518"/>
                <a:gd name="connsiteY0" fmla="*/ 0 h 493853"/>
                <a:gd name="connsiteX1" fmla="*/ 15346 w 1312518"/>
                <a:gd name="connsiteY1" fmla="*/ 212652 h 493853"/>
                <a:gd name="connsiteX2" fmla="*/ 174834 w 1312518"/>
                <a:gd name="connsiteY2" fmla="*/ 233917 h 493853"/>
                <a:gd name="connsiteX3" fmla="*/ 472546 w 1312518"/>
                <a:gd name="connsiteY3" fmla="*/ 361507 h 493853"/>
                <a:gd name="connsiteX4" fmla="*/ 887215 w 1312518"/>
                <a:gd name="connsiteY4" fmla="*/ 478466 h 493853"/>
                <a:gd name="connsiteX5" fmla="*/ 1078601 w 1312518"/>
                <a:gd name="connsiteY5" fmla="*/ 489098 h 493853"/>
                <a:gd name="connsiteX6" fmla="*/ 1269988 w 1312518"/>
                <a:gd name="connsiteY6" fmla="*/ 446568 h 493853"/>
                <a:gd name="connsiteX7" fmla="*/ 1312518 w 1312518"/>
                <a:gd name="connsiteY7" fmla="*/ 350875 h 493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12518" h="493853">
                  <a:moveTo>
                    <a:pt x="15346" y="0"/>
                  </a:moveTo>
                  <a:cubicBezTo>
                    <a:pt x="2055" y="86833"/>
                    <a:pt x="-11235" y="173666"/>
                    <a:pt x="15346" y="212652"/>
                  </a:cubicBezTo>
                  <a:cubicBezTo>
                    <a:pt x="41927" y="251638"/>
                    <a:pt x="98634" y="209108"/>
                    <a:pt x="174834" y="233917"/>
                  </a:cubicBezTo>
                  <a:cubicBezTo>
                    <a:pt x="251034" y="258726"/>
                    <a:pt x="353816" y="320749"/>
                    <a:pt x="472546" y="361507"/>
                  </a:cubicBezTo>
                  <a:cubicBezTo>
                    <a:pt x="591276" y="402265"/>
                    <a:pt x="786206" y="457201"/>
                    <a:pt x="887215" y="478466"/>
                  </a:cubicBezTo>
                  <a:cubicBezTo>
                    <a:pt x="988224" y="499731"/>
                    <a:pt x="1014806" y="494414"/>
                    <a:pt x="1078601" y="489098"/>
                  </a:cubicBezTo>
                  <a:cubicBezTo>
                    <a:pt x="1142396" y="483782"/>
                    <a:pt x="1231002" y="469605"/>
                    <a:pt x="1269988" y="446568"/>
                  </a:cubicBezTo>
                  <a:cubicBezTo>
                    <a:pt x="1308974" y="423531"/>
                    <a:pt x="1310746" y="387203"/>
                    <a:pt x="1312518" y="35087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4" name="フリーフォーム 163">
              <a:extLst>
                <a:ext uri="{FF2B5EF4-FFF2-40B4-BE49-F238E27FC236}">
                  <a16:creationId xmlns:a16="http://schemas.microsoft.com/office/drawing/2014/main" id="{2BE9BDFA-A80C-F538-5552-81FEBFDDB35C}"/>
                </a:ext>
              </a:extLst>
            </p:cNvPr>
            <p:cNvSpPr/>
            <p:nvPr/>
          </p:nvSpPr>
          <p:spPr>
            <a:xfrm>
              <a:off x="5129340" y="10760292"/>
              <a:ext cx="879853" cy="352555"/>
            </a:xfrm>
            <a:custGeom>
              <a:avLst/>
              <a:gdLst>
                <a:gd name="connsiteX0" fmla="*/ 9854 w 1331724"/>
                <a:gd name="connsiteY0" fmla="*/ 25284 h 533618"/>
                <a:gd name="connsiteX1" fmla="*/ 116179 w 1331724"/>
                <a:gd name="connsiteY1" fmla="*/ 195405 h 533618"/>
                <a:gd name="connsiteX2" fmla="*/ 265035 w 1331724"/>
                <a:gd name="connsiteY2" fmla="*/ 259200 h 533618"/>
                <a:gd name="connsiteX3" fmla="*/ 1030579 w 1331724"/>
                <a:gd name="connsiteY3" fmla="*/ 525014 h 533618"/>
                <a:gd name="connsiteX4" fmla="*/ 1275128 w 1331724"/>
                <a:gd name="connsiteY4" fmla="*/ 461218 h 533618"/>
                <a:gd name="connsiteX5" fmla="*/ 1296393 w 1331724"/>
                <a:gd name="connsiteY5" fmla="*/ 386791 h 533618"/>
                <a:gd name="connsiteX6" fmla="*/ 860459 w 1331724"/>
                <a:gd name="connsiteY6" fmla="*/ 78446 h 533618"/>
                <a:gd name="connsiteX7" fmla="*/ 647807 w 1331724"/>
                <a:gd name="connsiteY7" fmla="*/ 78446 h 533618"/>
                <a:gd name="connsiteX8" fmla="*/ 371361 w 1331724"/>
                <a:gd name="connsiteY8" fmla="*/ 4018 h 533618"/>
                <a:gd name="connsiteX9" fmla="*/ 9854 w 1331724"/>
                <a:gd name="connsiteY9" fmla="*/ 25284 h 533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31724" h="533618">
                  <a:moveTo>
                    <a:pt x="9854" y="25284"/>
                  </a:moveTo>
                  <a:cubicBezTo>
                    <a:pt x="-32676" y="57182"/>
                    <a:pt x="73649" y="156419"/>
                    <a:pt x="116179" y="195405"/>
                  </a:cubicBezTo>
                  <a:cubicBezTo>
                    <a:pt x="158709" y="234391"/>
                    <a:pt x="112635" y="204265"/>
                    <a:pt x="265035" y="259200"/>
                  </a:cubicBezTo>
                  <a:cubicBezTo>
                    <a:pt x="417435" y="314135"/>
                    <a:pt x="862230" y="491344"/>
                    <a:pt x="1030579" y="525014"/>
                  </a:cubicBezTo>
                  <a:cubicBezTo>
                    <a:pt x="1198928" y="558684"/>
                    <a:pt x="1230826" y="484255"/>
                    <a:pt x="1275128" y="461218"/>
                  </a:cubicBezTo>
                  <a:cubicBezTo>
                    <a:pt x="1319430" y="438181"/>
                    <a:pt x="1365505" y="450586"/>
                    <a:pt x="1296393" y="386791"/>
                  </a:cubicBezTo>
                  <a:cubicBezTo>
                    <a:pt x="1227282" y="322996"/>
                    <a:pt x="968556" y="129837"/>
                    <a:pt x="860459" y="78446"/>
                  </a:cubicBezTo>
                  <a:cubicBezTo>
                    <a:pt x="752362" y="27055"/>
                    <a:pt x="729323" y="90851"/>
                    <a:pt x="647807" y="78446"/>
                  </a:cubicBezTo>
                  <a:cubicBezTo>
                    <a:pt x="566291" y="66041"/>
                    <a:pt x="475914" y="9334"/>
                    <a:pt x="371361" y="4018"/>
                  </a:cubicBezTo>
                  <a:cubicBezTo>
                    <a:pt x="266808" y="-1298"/>
                    <a:pt x="52384" y="-6614"/>
                    <a:pt x="9854" y="25284"/>
                  </a:cubicBezTo>
                  <a:close/>
                </a:path>
              </a:pathLst>
            </a:custGeom>
            <a:solidFill>
              <a:srgbClr val="FF8AD8">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5" name="フリーフォーム 164">
              <a:extLst>
                <a:ext uri="{FF2B5EF4-FFF2-40B4-BE49-F238E27FC236}">
                  <a16:creationId xmlns:a16="http://schemas.microsoft.com/office/drawing/2014/main" id="{7AD377A2-C22F-13C0-A3F6-08BA32D5E16F}"/>
                </a:ext>
              </a:extLst>
            </p:cNvPr>
            <p:cNvSpPr/>
            <p:nvPr/>
          </p:nvSpPr>
          <p:spPr>
            <a:xfrm>
              <a:off x="5135054" y="10794917"/>
              <a:ext cx="851349" cy="361201"/>
            </a:xfrm>
            <a:custGeom>
              <a:avLst/>
              <a:gdLst>
                <a:gd name="connsiteX0" fmla="*/ 22470 w 1288581"/>
                <a:gd name="connsiteY0" fmla="*/ 15407 h 546705"/>
                <a:gd name="connsiteX1" fmla="*/ 575363 w 1288581"/>
                <a:gd name="connsiteY1" fmla="*/ 259956 h 546705"/>
                <a:gd name="connsiteX2" fmla="*/ 1053828 w 1288581"/>
                <a:gd name="connsiteY2" fmla="*/ 323751 h 546705"/>
                <a:gd name="connsiteX3" fmla="*/ 1287744 w 1288581"/>
                <a:gd name="connsiteY3" fmla="*/ 493872 h 546705"/>
                <a:gd name="connsiteX4" fmla="*/ 979400 w 1288581"/>
                <a:gd name="connsiteY4" fmla="*/ 536402 h 546705"/>
                <a:gd name="connsiteX5" fmla="*/ 139428 w 1288581"/>
                <a:gd name="connsiteY5" fmla="*/ 323751 h 546705"/>
                <a:gd name="connsiteX6" fmla="*/ 107530 w 1288581"/>
                <a:gd name="connsiteY6" fmla="*/ 57937 h 546705"/>
                <a:gd name="connsiteX7" fmla="*/ 22470 w 1288581"/>
                <a:gd name="connsiteY7" fmla="*/ 15407 h 5467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88581" h="546705">
                  <a:moveTo>
                    <a:pt x="22470" y="15407"/>
                  </a:moveTo>
                  <a:cubicBezTo>
                    <a:pt x="100442" y="49077"/>
                    <a:pt x="403470" y="208565"/>
                    <a:pt x="575363" y="259956"/>
                  </a:cubicBezTo>
                  <a:cubicBezTo>
                    <a:pt x="747256" y="311347"/>
                    <a:pt x="935098" y="284765"/>
                    <a:pt x="1053828" y="323751"/>
                  </a:cubicBezTo>
                  <a:cubicBezTo>
                    <a:pt x="1172558" y="362737"/>
                    <a:pt x="1300149" y="458430"/>
                    <a:pt x="1287744" y="493872"/>
                  </a:cubicBezTo>
                  <a:cubicBezTo>
                    <a:pt x="1275339" y="529314"/>
                    <a:pt x="1170786" y="564756"/>
                    <a:pt x="979400" y="536402"/>
                  </a:cubicBezTo>
                  <a:cubicBezTo>
                    <a:pt x="788014" y="508048"/>
                    <a:pt x="284740" y="403495"/>
                    <a:pt x="139428" y="323751"/>
                  </a:cubicBezTo>
                  <a:cubicBezTo>
                    <a:pt x="-5884" y="244007"/>
                    <a:pt x="121707" y="109328"/>
                    <a:pt x="107530" y="57937"/>
                  </a:cubicBezTo>
                  <a:cubicBezTo>
                    <a:pt x="93353" y="6546"/>
                    <a:pt x="-55502" y="-18263"/>
                    <a:pt x="22470" y="15407"/>
                  </a:cubicBezTo>
                  <a:close/>
                </a:path>
              </a:pathLst>
            </a:custGeom>
            <a:solidFill>
              <a:srgbClr val="FF8AD8">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6" name="フリーフォーム 165">
              <a:extLst>
                <a:ext uri="{FF2B5EF4-FFF2-40B4-BE49-F238E27FC236}">
                  <a16:creationId xmlns:a16="http://schemas.microsoft.com/office/drawing/2014/main" id="{4C8C1274-092B-131E-A7AC-FF1C00B12D5D}"/>
                </a:ext>
              </a:extLst>
            </p:cNvPr>
            <p:cNvSpPr/>
            <p:nvPr/>
          </p:nvSpPr>
          <p:spPr>
            <a:xfrm>
              <a:off x="4388791" y="9175344"/>
              <a:ext cx="498999" cy="1642717"/>
            </a:xfrm>
            <a:custGeom>
              <a:avLst/>
              <a:gdLst>
                <a:gd name="connsiteX0" fmla="*/ 35576 w 755273"/>
                <a:gd name="connsiteY0" fmla="*/ 0 h 2486377"/>
                <a:gd name="connsiteX1" fmla="*/ 78107 w 755273"/>
                <a:gd name="connsiteY1" fmla="*/ 42531 h 2486377"/>
                <a:gd name="connsiteX2" fmla="*/ 726693 w 755273"/>
                <a:gd name="connsiteY2" fmla="*/ 223284 h 2486377"/>
                <a:gd name="connsiteX3" fmla="*/ 641632 w 755273"/>
                <a:gd name="connsiteY3" fmla="*/ 893135 h 2486377"/>
                <a:gd name="connsiteX4" fmla="*/ 652265 w 755273"/>
                <a:gd name="connsiteY4" fmla="*/ 1541721 h 2486377"/>
                <a:gd name="connsiteX5" fmla="*/ 588469 w 755273"/>
                <a:gd name="connsiteY5" fmla="*/ 2402958 h 2486377"/>
                <a:gd name="connsiteX6" fmla="*/ 88739 w 755273"/>
                <a:gd name="connsiteY6" fmla="*/ 2434856 h 2486377"/>
                <a:gd name="connsiteX7" fmla="*/ 14311 w 755273"/>
                <a:gd name="connsiteY7" fmla="*/ 2243470 h 2486377"/>
                <a:gd name="connsiteX8" fmla="*/ 120637 w 755273"/>
                <a:gd name="connsiteY8" fmla="*/ 1424763 h 2486377"/>
                <a:gd name="connsiteX9" fmla="*/ 35576 w 755273"/>
                <a:gd name="connsiteY9" fmla="*/ 287079 h 2486377"/>
                <a:gd name="connsiteX10" fmla="*/ 46209 w 755273"/>
                <a:gd name="connsiteY10" fmla="*/ 53163 h 2486377"/>
                <a:gd name="connsiteX11" fmla="*/ 120637 w 755273"/>
                <a:gd name="connsiteY11" fmla="*/ 53163 h 2486377"/>
                <a:gd name="connsiteX12" fmla="*/ 237595 w 755273"/>
                <a:gd name="connsiteY12" fmla="*/ 74428 h 2486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55273" h="2486377">
                  <a:moveTo>
                    <a:pt x="35576" y="0"/>
                  </a:moveTo>
                  <a:cubicBezTo>
                    <a:pt x="-752" y="2658"/>
                    <a:pt x="-37079" y="5317"/>
                    <a:pt x="78107" y="42531"/>
                  </a:cubicBezTo>
                  <a:cubicBezTo>
                    <a:pt x="193293" y="79745"/>
                    <a:pt x="632772" y="81517"/>
                    <a:pt x="726693" y="223284"/>
                  </a:cubicBezTo>
                  <a:cubicBezTo>
                    <a:pt x="820614" y="365051"/>
                    <a:pt x="654037" y="673396"/>
                    <a:pt x="641632" y="893135"/>
                  </a:cubicBezTo>
                  <a:cubicBezTo>
                    <a:pt x="629227" y="1112874"/>
                    <a:pt x="661125" y="1290084"/>
                    <a:pt x="652265" y="1541721"/>
                  </a:cubicBezTo>
                  <a:cubicBezTo>
                    <a:pt x="643405" y="1793358"/>
                    <a:pt x="682390" y="2254102"/>
                    <a:pt x="588469" y="2402958"/>
                  </a:cubicBezTo>
                  <a:cubicBezTo>
                    <a:pt x="494548" y="2551814"/>
                    <a:pt x="184432" y="2461437"/>
                    <a:pt x="88739" y="2434856"/>
                  </a:cubicBezTo>
                  <a:cubicBezTo>
                    <a:pt x="-6954" y="2408275"/>
                    <a:pt x="8995" y="2411819"/>
                    <a:pt x="14311" y="2243470"/>
                  </a:cubicBezTo>
                  <a:cubicBezTo>
                    <a:pt x="19627" y="2075121"/>
                    <a:pt x="117093" y="1750828"/>
                    <a:pt x="120637" y="1424763"/>
                  </a:cubicBezTo>
                  <a:cubicBezTo>
                    <a:pt x="124181" y="1098698"/>
                    <a:pt x="47981" y="515679"/>
                    <a:pt x="35576" y="287079"/>
                  </a:cubicBezTo>
                  <a:cubicBezTo>
                    <a:pt x="23171" y="58479"/>
                    <a:pt x="32032" y="92149"/>
                    <a:pt x="46209" y="53163"/>
                  </a:cubicBezTo>
                  <a:cubicBezTo>
                    <a:pt x="60386" y="14177"/>
                    <a:pt x="88739" y="49619"/>
                    <a:pt x="120637" y="53163"/>
                  </a:cubicBezTo>
                  <a:cubicBezTo>
                    <a:pt x="152535" y="56707"/>
                    <a:pt x="195065" y="65567"/>
                    <a:pt x="237595" y="74428"/>
                  </a:cubicBezTo>
                </a:path>
              </a:pathLst>
            </a:custGeom>
            <a:solidFill>
              <a:srgbClr val="FFC000">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7" name="フリーフォーム 166">
              <a:extLst>
                <a:ext uri="{FF2B5EF4-FFF2-40B4-BE49-F238E27FC236}">
                  <a16:creationId xmlns:a16="http://schemas.microsoft.com/office/drawing/2014/main" id="{9F5A2748-F598-2C50-2925-F34BBB857FA1}"/>
                </a:ext>
              </a:extLst>
            </p:cNvPr>
            <p:cNvSpPr/>
            <p:nvPr/>
          </p:nvSpPr>
          <p:spPr>
            <a:xfrm>
              <a:off x="6710595" y="7574705"/>
              <a:ext cx="264597" cy="142472"/>
            </a:xfrm>
            <a:custGeom>
              <a:avLst/>
              <a:gdLst>
                <a:gd name="connsiteX0" fmla="*/ 0 w 400487"/>
                <a:gd name="connsiteY0" fmla="*/ 0 h 215642"/>
                <a:gd name="connsiteX1" fmla="*/ 100853 w 400487"/>
                <a:gd name="connsiteY1" fmla="*/ 80683 h 215642"/>
                <a:gd name="connsiteX2" fmla="*/ 369795 w 400487"/>
                <a:gd name="connsiteY2" fmla="*/ 194983 h 215642"/>
                <a:gd name="connsiteX3" fmla="*/ 383242 w 400487"/>
                <a:gd name="connsiteY3" fmla="*/ 215153 h 215642"/>
              </a:gdLst>
              <a:ahLst/>
              <a:cxnLst>
                <a:cxn ang="0">
                  <a:pos x="connsiteX0" y="connsiteY0"/>
                </a:cxn>
                <a:cxn ang="0">
                  <a:pos x="connsiteX1" y="connsiteY1"/>
                </a:cxn>
                <a:cxn ang="0">
                  <a:pos x="connsiteX2" y="connsiteY2"/>
                </a:cxn>
                <a:cxn ang="0">
                  <a:pos x="connsiteX3" y="connsiteY3"/>
                </a:cxn>
              </a:cxnLst>
              <a:rect l="l" t="t" r="r" b="b"/>
              <a:pathLst>
                <a:path w="400487" h="215642">
                  <a:moveTo>
                    <a:pt x="0" y="0"/>
                  </a:moveTo>
                  <a:cubicBezTo>
                    <a:pt x="19610" y="24093"/>
                    <a:pt x="39221" y="48186"/>
                    <a:pt x="100853" y="80683"/>
                  </a:cubicBezTo>
                  <a:cubicBezTo>
                    <a:pt x="162485" y="113180"/>
                    <a:pt x="369795" y="194983"/>
                    <a:pt x="369795" y="194983"/>
                  </a:cubicBezTo>
                  <a:cubicBezTo>
                    <a:pt x="416860" y="217395"/>
                    <a:pt x="400051" y="216274"/>
                    <a:pt x="383242" y="21515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8" name="フリーフォーム 167">
              <a:extLst>
                <a:ext uri="{FF2B5EF4-FFF2-40B4-BE49-F238E27FC236}">
                  <a16:creationId xmlns:a16="http://schemas.microsoft.com/office/drawing/2014/main" id="{8AE99362-9609-8CC5-4194-676B6D23F90B}"/>
                </a:ext>
              </a:extLst>
            </p:cNvPr>
            <p:cNvSpPr/>
            <p:nvPr/>
          </p:nvSpPr>
          <p:spPr>
            <a:xfrm>
              <a:off x="6590189" y="7672761"/>
              <a:ext cx="78110" cy="128823"/>
            </a:xfrm>
            <a:custGeom>
              <a:avLst/>
              <a:gdLst>
                <a:gd name="connsiteX0" fmla="*/ 0 w 118226"/>
                <a:gd name="connsiteY0" fmla="*/ 0 h 194983"/>
                <a:gd name="connsiteX1" fmla="*/ 114300 w 118226"/>
                <a:gd name="connsiteY1" fmla="*/ 73959 h 194983"/>
                <a:gd name="connsiteX2" fmla="*/ 80682 w 118226"/>
                <a:gd name="connsiteY2" fmla="*/ 194983 h 194983"/>
              </a:gdLst>
              <a:ahLst/>
              <a:cxnLst>
                <a:cxn ang="0">
                  <a:pos x="connsiteX0" y="connsiteY0"/>
                </a:cxn>
                <a:cxn ang="0">
                  <a:pos x="connsiteX1" y="connsiteY1"/>
                </a:cxn>
                <a:cxn ang="0">
                  <a:pos x="connsiteX2" y="connsiteY2"/>
                </a:cxn>
              </a:cxnLst>
              <a:rect l="l" t="t" r="r" b="b"/>
              <a:pathLst>
                <a:path w="118226" h="194983">
                  <a:moveTo>
                    <a:pt x="0" y="0"/>
                  </a:moveTo>
                  <a:cubicBezTo>
                    <a:pt x="50426" y="20731"/>
                    <a:pt x="100853" y="41462"/>
                    <a:pt x="114300" y="73959"/>
                  </a:cubicBezTo>
                  <a:cubicBezTo>
                    <a:pt x="127747" y="106456"/>
                    <a:pt x="104214" y="150719"/>
                    <a:pt x="80682" y="19498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9" name="フリーフォーム 168">
              <a:extLst>
                <a:ext uri="{FF2B5EF4-FFF2-40B4-BE49-F238E27FC236}">
                  <a16:creationId xmlns:a16="http://schemas.microsoft.com/office/drawing/2014/main" id="{194742B2-DE46-0789-CFCD-5D6C721DB506}"/>
                </a:ext>
              </a:extLst>
            </p:cNvPr>
            <p:cNvSpPr/>
            <p:nvPr/>
          </p:nvSpPr>
          <p:spPr>
            <a:xfrm>
              <a:off x="4649957" y="9400757"/>
              <a:ext cx="53599" cy="1123864"/>
            </a:xfrm>
            <a:custGeom>
              <a:avLst/>
              <a:gdLst>
                <a:gd name="connsiteX0" fmla="*/ 52294 w 81126"/>
                <a:gd name="connsiteY0" fmla="*/ 0 h 1701053"/>
                <a:gd name="connsiteX1" fmla="*/ 79188 w 81126"/>
                <a:gd name="connsiteY1" fmla="*/ 410136 h 1701053"/>
                <a:gd name="connsiteX2" fmla="*/ 5229 w 81126"/>
                <a:gd name="connsiteY2" fmla="*/ 1035424 h 1701053"/>
                <a:gd name="connsiteX3" fmla="*/ 11953 w 81126"/>
                <a:gd name="connsiteY3" fmla="*/ 1701053 h 1701053"/>
              </a:gdLst>
              <a:ahLst/>
              <a:cxnLst>
                <a:cxn ang="0">
                  <a:pos x="connsiteX0" y="connsiteY0"/>
                </a:cxn>
                <a:cxn ang="0">
                  <a:pos x="connsiteX1" y="connsiteY1"/>
                </a:cxn>
                <a:cxn ang="0">
                  <a:pos x="connsiteX2" y="connsiteY2"/>
                </a:cxn>
                <a:cxn ang="0">
                  <a:pos x="connsiteX3" y="connsiteY3"/>
                </a:cxn>
              </a:cxnLst>
              <a:rect l="l" t="t" r="r" b="b"/>
              <a:pathLst>
                <a:path w="81126" h="1701053">
                  <a:moveTo>
                    <a:pt x="52294" y="0"/>
                  </a:moveTo>
                  <a:cubicBezTo>
                    <a:pt x="69663" y="118782"/>
                    <a:pt x="87032" y="237565"/>
                    <a:pt x="79188" y="410136"/>
                  </a:cubicBezTo>
                  <a:cubicBezTo>
                    <a:pt x="71344" y="582707"/>
                    <a:pt x="16435" y="820271"/>
                    <a:pt x="5229" y="1035424"/>
                  </a:cubicBezTo>
                  <a:cubicBezTo>
                    <a:pt x="-5977" y="1250577"/>
                    <a:pt x="2988" y="1475815"/>
                    <a:pt x="11953" y="170105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0" name="フリーフォーム 169">
              <a:extLst>
                <a:ext uri="{FF2B5EF4-FFF2-40B4-BE49-F238E27FC236}">
                  <a16:creationId xmlns:a16="http://schemas.microsoft.com/office/drawing/2014/main" id="{E1A66A6F-5869-757F-88A0-961317D685EE}"/>
                </a:ext>
              </a:extLst>
            </p:cNvPr>
            <p:cNvSpPr/>
            <p:nvPr/>
          </p:nvSpPr>
          <p:spPr>
            <a:xfrm>
              <a:off x="5257107" y="9409641"/>
              <a:ext cx="67070" cy="1159402"/>
            </a:xfrm>
            <a:custGeom>
              <a:avLst/>
              <a:gdLst>
                <a:gd name="connsiteX0" fmla="*/ 101515 w 101515"/>
                <a:gd name="connsiteY0" fmla="*/ 0 h 1754842"/>
                <a:gd name="connsiteX1" fmla="*/ 61174 w 101515"/>
                <a:gd name="connsiteY1" fmla="*/ 578224 h 1754842"/>
                <a:gd name="connsiteX2" fmla="*/ 662 w 101515"/>
                <a:gd name="connsiteY2" fmla="*/ 1304365 h 1754842"/>
                <a:gd name="connsiteX3" fmla="*/ 34280 w 101515"/>
                <a:gd name="connsiteY3" fmla="*/ 1754842 h 1754842"/>
              </a:gdLst>
              <a:ahLst/>
              <a:cxnLst>
                <a:cxn ang="0">
                  <a:pos x="connsiteX0" y="connsiteY0"/>
                </a:cxn>
                <a:cxn ang="0">
                  <a:pos x="connsiteX1" y="connsiteY1"/>
                </a:cxn>
                <a:cxn ang="0">
                  <a:pos x="connsiteX2" y="connsiteY2"/>
                </a:cxn>
                <a:cxn ang="0">
                  <a:pos x="connsiteX3" y="connsiteY3"/>
                </a:cxn>
              </a:cxnLst>
              <a:rect l="l" t="t" r="r" b="b"/>
              <a:pathLst>
                <a:path w="101515" h="1754842">
                  <a:moveTo>
                    <a:pt x="101515" y="0"/>
                  </a:moveTo>
                  <a:cubicBezTo>
                    <a:pt x="89749" y="180415"/>
                    <a:pt x="77983" y="360830"/>
                    <a:pt x="61174" y="578224"/>
                  </a:cubicBezTo>
                  <a:cubicBezTo>
                    <a:pt x="44365" y="795618"/>
                    <a:pt x="5144" y="1108262"/>
                    <a:pt x="662" y="1304365"/>
                  </a:cubicBezTo>
                  <a:cubicBezTo>
                    <a:pt x="-3820" y="1500468"/>
                    <a:pt x="15230" y="1627655"/>
                    <a:pt x="34280" y="1754842"/>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1" name="フリーフォーム 170">
              <a:extLst>
                <a:ext uri="{FF2B5EF4-FFF2-40B4-BE49-F238E27FC236}">
                  <a16:creationId xmlns:a16="http://schemas.microsoft.com/office/drawing/2014/main" id="{A398F877-4CF0-3150-F990-A65FE0604814}"/>
                </a:ext>
              </a:extLst>
            </p:cNvPr>
            <p:cNvSpPr/>
            <p:nvPr/>
          </p:nvSpPr>
          <p:spPr>
            <a:xfrm>
              <a:off x="4674201" y="6448706"/>
              <a:ext cx="362910" cy="500126"/>
            </a:xfrm>
            <a:custGeom>
              <a:avLst/>
              <a:gdLst>
                <a:gd name="connsiteX0" fmla="*/ 532895 w 549292"/>
                <a:gd name="connsiteY0" fmla="*/ 1650 h 756978"/>
                <a:gd name="connsiteX1" fmla="*/ 419773 w 549292"/>
                <a:gd name="connsiteY1" fmla="*/ 284455 h 756978"/>
                <a:gd name="connsiteX2" fmla="*/ 419773 w 549292"/>
                <a:gd name="connsiteY2" fmla="*/ 567259 h 756978"/>
                <a:gd name="connsiteX3" fmla="*/ 278371 w 549292"/>
                <a:gd name="connsiteY3" fmla="*/ 755795 h 756978"/>
                <a:gd name="connsiteX4" fmla="*/ 155823 w 549292"/>
                <a:gd name="connsiteY4" fmla="*/ 623819 h 756978"/>
                <a:gd name="connsiteX5" fmla="*/ 14421 w 549292"/>
                <a:gd name="connsiteY5" fmla="*/ 190186 h 756978"/>
                <a:gd name="connsiteX6" fmla="*/ 532895 w 549292"/>
                <a:gd name="connsiteY6" fmla="*/ 1650 h 7569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9292" h="756978">
                  <a:moveTo>
                    <a:pt x="532895" y="1650"/>
                  </a:moveTo>
                  <a:cubicBezTo>
                    <a:pt x="600454" y="17362"/>
                    <a:pt x="438627" y="190187"/>
                    <a:pt x="419773" y="284455"/>
                  </a:cubicBezTo>
                  <a:cubicBezTo>
                    <a:pt x="400919" y="378723"/>
                    <a:pt x="443340" y="488702"/>
                    <a:pt x="419773" y="567259"/>
                  </a:cubicBezTo>
                  <a:cubicBezTo>
                    <a:pt x="396206" y="645816"/>
                    <a:pt x="322363" y="746368"/>
                    <a:pt x="278371" y="755795"/>
                  </a:cubicBezTo>
                  <a:cubicBezTo>
                    <a:pt x="234379" y="765222"/>
                    <a:pt x="199815" y="718087"/>
                    <a:pt x="155823" y="623819"/>
                  </a:cubicBezTo>
                  <a:cubicBezTo>
                    <a:pt x="111831" y="529551"/>
                    <a:pt x="-48424" y="295452"/>
                    <a:pt x="14421" y="190186"/>
                  </a:cubicBezTo>
                  <a:cubicBezTo>
                    <a:pt x="77266" y="84920"/>
                    <a:pt x="465336" y="-14062"/>
                    <a:pt x="532895" y="1650"/>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フリーフォーム 5">
              <a:extLst>
                <a:ext uri="{FF2B5EF4-FFF2-40B4-BE49-F238E27FC236}">
                  <a16:creationId xmlns:a16="http://schemas.microsoft.com/office/drawing/2014/main" id="{F7B0F50A-4DB8-F803-68D9-DFEFE8CDA680}"/>
                </a:ext>
              </a:extLst>
            </p:cNvPr>
            <p:cNvSpPr/>
            <p:nvPr/>
          </p:nvSpPr>
          <p:spPr>
            <a:xfrm>
              <a:off x="4895850" y="6864275"/>
              <a:ext cx="222006" cy="279475"/>
            </a:xfrm>
            <a:custGeom>
              <a:avLst/>
              <a:gdLst>
                <a:gd name="connsiteX0" fmla="*/ 0 w 222006"/>
                <a:gd name="connsiteY0" fmla="*/ 76275 h 279475"/>
                <a:gd name="connsiteX1" fmla="*/ 82550 w 222006"/>
                <a:gd name="connsiteY1" fmla="*/ 108025 h 279475"/>
                <a:gd name="connsiteX2" fmla="*/ 133350 w 222006"/>
                <a:gd name="connsiteY2" fmla="*/ 75 h 279475"/>
                <a:gd name="connsiteX3" fmla="*/ 209550 w 222006"/>
                <a:gd name="connsiteY3" fmla="*/ 127075 h 279475"/>
                <a:gd name="connsiteX4" fmla="*/ 209550 w 222006"/>
                <a:gd name="connsiteY4" fmla="*/ 171525 h 279475"/>
                <a:gd name="connsiteX5" fmla="*/ 88900 w 222006"/>
                <a:gd name="connsiteY5" fmla="*/ 279475 h 279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2006" h="279475">
                  <a:moveTo>
                    <a:pt x="0" y="76275"/>
                  </a:moveTo>
                  <a:cubicBezTo>
                    <a:pt x="30162" y="98500"/>
                    <a:pt x="60325" y="120725"/>
                    <a:pt x="82550" y="108025"/>
                  </a:cubicBezTo>
                  <a:cubicBezTo>
                    <a:pt x="104775" y="95325"/>
                    <a:pt x="112183" y="-3100"/>
                    <a:pt x="133350" y="75"/>
                  </a:cubicBezTo>
                  <a:cubicBezTo>
                    <a:pt x="154517" y="3250"/>
                    <a:pt x="196850" y="98500"/>
                    <a:pt x="209550" y="127075"/>
                  </a:cubicBezTo>
                  <a:cubicBezTo>
                    <a:pt x="222250" y="155650"/>
                    <a:pt x="229658" y="146125"/>
                    <a:pt x="209550" y="171525"/>
                  </a:cubicBezTo>
                  <a:cubicBezTo>
                    <a:pt x="189442" y="196925"/>
                    <a:pt x="139171" y="238200"/>
                    <a:pt x="88900" y="27947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フリーフォーム 8">
              <a:extLst>
                <a:ext uri="{FF2B5EF4-FFF2-40B4-BE49-F238E27FC236}">
                  <a16:creationId xmlns:a16="http://schemas.microsoft.com/office/drawing/2014/main" id="{C42BADD5-D407-F4FA-EF33-5EA1AF25B675}"/>
                </a:ext>
              </a:extLst>
            </p:cNvPr>
            <p:cNvSpPr/>
            <p:nvPr/>
          </p:nvSpPr>
          <p:spPr>
            <a:xfrm>
              <a:off x="4889500" y="6921500"/>
              <a:ext cx="125298" cy="260350"/>
            </a:xfrm>
            <a:custGeom>
              <a:avLst/>
              <a:gdLst>
                <a:gd name="connsiteX0" fmla="*/ 0 w 125298"/>
                <a:gd name="connsiteY0" fmla="*/ 0 h 260350"/>
                <a:gd name="connsiteX1" fmla="*/ 114300 w 125298"/>
                <a:gd name="connsiteY1" fmla="*/ 171450 h 260350"/>
                <a:gd name="connsiteX2" fmla="*/ 114300 w 125298"/>
                <a:gd name="connsiteY2" fmla="*/ 260350 h 260350"/>
              </a:gdLst>
              <a:ahLst/>
              <a:cxnLst>
                <a:cxn ang="0">
                  <a:pos x="connsiteX0" y="connsiteY0"/>
                </a:cxn>
                <a:cxn ang="0">
                  <a:pos x="connsiteX1" y="connsiteY1"/>
                </a:cxn>
                <a:cxn ang="0">
                  <a:pos x="connsiteX2" y="connsiteY2"/>
                </a:cxn>
              </a:cxnLst>
              <a:rect l="l" t="t" r="r" b="b"/>
              <a:pathLst>
                <a:path w="125298" h="260350">
                  <a:moveTo>
                    <a:pt x="0" y="0"/>
                  </a:moveTo>
                  <a:cubicBezTo>
                    <a:pt x="47625" y="64029"/>
                    <a:pt x="95250" y="128058"/>
                    <a:pt x="114300" y="171450"/>
                  </a:cubicBezTo>
                  <a:cubicBezTo>
                    <a:pt x="133350" y="214842"/>
                    <a:pt x="123825" y="237596"/>
                    <a:pt x="114300" y="2603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フリーフォーム 9">
              <a:extLst>
                <a:ext uri="{FF2B5EF4-FFF2-40B4-BE49-F238E27FC236}">
                  <a16:creationId xmlns:a16="http://schemas.microsoft.com/office/drawing/2014/main" id="{F8C866D8-9494-7C0F-E18F-8DA2335948F8}"/>
                </a:ext>
              </a:extLst>
            </p:cNvPr>
            <p:cNvSpPr/>
            <p:nvPr/>
          </p:nvSpPr>
          <p:spPr>
            <a:xfrm>
              <a:off x="4675022" y="6925406"/>
              <a:ext cx="328778" cy="262794"/>
            </a:xfrm>
            <a:custGeom>
              <a:avLst/>
              <a:gdLst>
                <a:gd name="connsiteX0" fmla="*/ 208128 w 328778"/>
                <a:gd name="connsiteY0" fmla="*/ 2444 h 262794"/>
                <a:gd name="connsiteX1" fmla="*/ 4928 w 328778"/>
                <a:gd name="connsiteY1" fmla="*/ 2444 h 262794"/>
                <a:gd name="connsiteX2" fmla="*/ 68428 w 328778"/>
                <a:gd name="connsiteY2" fmla="*/ 27844 h 262794"/>
                <a:gd name="connsiteX3" fmla="*/ 131928 w 328778"/>
                <a:gd name="connsiteY3" fmla="*/ 91344 h 262794"/>
                <a:gd name="connsiteX4" fmla="*/ 233528 w 328778"/>
                <a:gd name="connsiteY4" fmla="*/ 211994 h 262794"/>
                <a:gd name="connsiteX5" fmla="*/ 227178 w 328778"/>
                <a:gd name="connsiteY5" fmla="*/ 192944 h 262794"/>
                <a:gd name="connsiteX6" fmla="*/ 328778 w 328778"/>
                <a:gd name="connsiteY6" fmla="*/ 262794 h 262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8778" h="262794">
                  <a:moveTo>
                    <a:pt x="208128" y="2444"/>
                  </a:moveTo>
                  <a:cubicBezTo>
                    <a:pt x="118169" y="327"/>
                    <a:pt x="28211" y="-1789"/>
                    <a:pt x="4928" y="2444"/>
                  </a:cubicBezTo>
                  <a:cubicBezTo>
                    <a:pt x="-18355" y="6677"/>
                    <a:pt x="47261" y="13027"/>
                    <a:pt x="68428" y="27844"/>
                  </a:cubicBezTo>
                  <a:cubicBezTo>
                    <a:pt x="89595" y="42661"/>
                    <a:pt x="104411" y="60652"/>
                    <a:pt x="131928" y="91344"/>
                  </a:cubicBezTo>
                  <a:cubicBezTo>
                    <a:pt x="159445" y="122036"/>
                    <a:pt x="233528" y="211994"/>
                    <a:pt x="233528" y="211994"/>
                  </a:cubicBezTo>
                  <a:cubicBezTo>
                    <a:pt x="249403" y="228927"/>
                    <a:pt x="211303" y="184477"/>
                    <a:pt x="227178" y="192944"/>
                  </a:cubicBezTo>
                  <a:cubicBezTo>
                    <a:pt x="243053" y="201411"/>
                    <a:pt x="285915" y="232102"/>
                    <a:pt x="328778" y="26279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2" name="フリーフォーム 231">
              <a:extLst>
                <a:ext uri="{FF2B5EF4-FFF2-40B4-BE49-F238E27FC236}">
                  <a16:creationId xmlns:a16="http://schemas.microsoft.com/office/drawing/2014/main" id="{C4B9149C-BBB3-8D60-CF7A-487C58289F49}"/>
                </a:ext>
              </a:extLst>
            </p:cNvPr>
            <p:cNvSpPr/>
            <p:nvPr/>
          </p:nvSpPr>
          <p:spPr>
            <a:xfrm>
              <a:off x="4894312" y="6934200"/>
              <a:ext cx="33288" cy="184150"/>
            </a:xfrm>
            <a:custGeom>
              <a:avLst/>
              <a:gdLst>
                <a:gd name="connsiteX0" fmla="*/ 7888 w 33288"/>
                <a:gd name="connsiteY0" fmla="*/ 0 h 184150"/>
                <a:gd name="connsiteX1" fmla="*/ 1538 w 33288"/>
                <a:gd name="connsiteY1" fmla="*/ 120650 h 184150"/>
                <a:gd name="connsiteX2" fmla="*/ 33288 w 33288"/>
                <a:gd name="connsiteY2" fmla="*/ 184150 h 184150"/>
              </a:gdLst>
              <a:ahLst/>
              <a:cxnLst>
                <a:cxn ang="0">
                  <a:pos x="connsiteX0" y="connsiteY0"/>
                </a:cxn>
                <a:cxn ang="0">
                  <a:pos x="connsiteX1" y="connsiteY1"/>
                </a:cxn>
                <a:cxn ang="0">
                  <a:pos x="connsiteX2" y="connsiteY2"/>
                </a:cxn>
              </a:cxnLst>
              <a:rect l="l" t="t" r="r" b="b"/>
              <a:pathLst>
                <a:path w="33288" h="184150">
                  <a:moveTo>
                    <a:pt x="7888" y="0"/>
                  </a:moveTo>
                  <a:cubicBezTo>
                    <a:pt x="2596" y="44979"/>
                    <a:pt x="-2695" y="89958"/>
                    <a:pt x="1538" y="120650"/>
                  </a:cubicBezTo>
                  <a:cubicBezTo>
                    <a:pt x="5771" y="151342"/>
                    <a:pt x="19529" y="167746"/>
                    <a:pt x="33288" y="1841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3" name="フリーフォーム 232">
              <a:extLst>
                <a:ext uri="{FF2B5EF4-FFF2-40B4-BE49-F238E27FC236}">
                  <a16:creationId xmlns:a16="http://schemas.microsoft.com/office/drawing/2014/main" id="{64F5A323-3820-E6D4-BAC6-CEF373B6C3AD}"/>
                </a:ext>
              </a:extLst>
            </p:cNvPr>
            <p:cNvSpPr/>
            <p:nvPr/>
          </p:nvSpPr>
          <p:spPr>
            <a:xfrm>
              <a:off x="3135313" y="6445250"/>
              <a:ext cx="324671" cy="340458"/>
            </a:xfrm>
            <a:custGeom>
              <a:avLst/>
              <a:gdLst>
                <a:gd name="connsiteX0" fmla="*/ 217487 w 324671"/>
                <a:gd name="connsiteY0" fmla="*/ 0 h 340458"/>
                <a:gd name="connsiteX1" fmla="*/ 198437 w 324671"/>
                <a:gd name="connsiteY1" fmla="*/ 120650 h 340458"/>
                <a:gd name="connsiteX2" fmla="*/ 20637 w 324671"/>
                <a:gd name="connsiteY2" fmla="*/ 177800 h 340458"/>
                <a:gd name="connsiteX3" fmla="*/ 7937 w 324671"/>
                <a:gd name="connsiteY3" fmla="*/ 215900 h 340458"/>
                <a:gd name="connsiteX4" fmla="*/ 58737 w 324671"/>
                <a:gd name="connsiteY4" fmla="*/ 317500 h 340458"/>
                <a:gd name="connsiteX5" fmla="*/ 122237 w 324671"/>
                <a:gd name="connsiteY5" fmla="*/ 336550 h 340458"/>
                <a:gd name="connsiteX6" fmla="*/ 268287 w 324671"/>
                <a:gd name="connsiteY6" fmla="*/ 260350 h 340458"/>
                <a:gd name="connsiteX7" fmla="*/ 319087 w 324671"/>
                <a:gd name="connsiteY7" fmla="*/ 171450 h 340458"/>
                <a:gd name="connsiteX8" fmla="*/ 319087 w 324671"/>
                <a:gd name="connsiteY8" fmla="*/ 133350 h 340458"/>
                <a:gd name="connsiteX9" fmla="*/ 280987 w 324671"/>
                <a:gd name="connsiteY9" fmla="*/ 57150 h 340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24671" h="340458">
                  <a:moveTo>
                    <a:pt x="217487" y="0"/>
                  </a:moveTo>
                  <a:cubicBezTo>
                    <a:pt x="224366" y="45508"/>
                    <a:pt x="231245" y="91017"/>
                    <a:pt x="198437" y="120650"/>
                  </a:cubicBezTo>
                  <a:cubicBezTo>
                    <a:pt x="165629" y="150283"/>
                    <a:pt x="20637" y="177800"/>
                    <a:pt x="20637" y="177800"/>
                  </a:cubicBezTo>
                  <a:cubicBezTo>
                    <a:pt x="-11113" y="193675"/>
                    <a:pt x="1587" y="192617"/>
                    <a:pt x="7937" y="215900"/>
                  </a:cubicBezTo>
                  <a:cubicBezTo>
                    <a:pt x="14287" y="239183"/>
                    <a:pt x="39687" y="297392"/>
                    <a:pt x="58737" y="317500"/>
                  </a:cubicBezTo>
                  <a:cubicBezTo>
                    <a:pt x="77787" y="337608"/>
                    <a:pt x="87312" y="346075"/>
                    <a:pt x="122237" y="336550"/>
                  </a:cubicBezTo>
                  <a:cubicBezTo>
                    <a:pt x="157162" y="327025"/>
                    <a:pt x="235479" y="287867"/>
                    <a:pt x="268287" y="260350"/>
                  </a:cubicBezTo>
                  <a:cubicBezTo>
                    <a:pt x="301095" y="232833"/>
                    <a:pt x="319087" y="171450"/>
                    <a:pt x="319087" y="171450"/>
                  </a:cubicBezTo>
                  <a:cubicBezTo>
                    <a:pt x="327554" y="150283"/>
                    <a:pt x="325437" y="152400"/>
                    <a:pt x="319087" y="133350"/>
                  </a:cubicBezTo>
                  <a:cubicBezTo>
                    <a:pt x="312737" y="114300"/>
                    <a:pt x="296862" y="85725"/>
                    <a:pt x="280987" y="571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4" name="フリーフォーム 233">
              <a:extLst>
                <a:ext uri="{FF2B5EF4-FFF2-40B4-BE49-F238E27FC236}">
                  <a16:creationId xmlns:a16="http://schemas.microsoft.com/office/drawing/2014/main" id="{7E0C86E2-C258-EDC8-9F78-F6481102A59C}"/>
                </a:ext>
              </a:extLst>
            </p:cNvPr>
            <p:cNvSpPr/>
            <p:nvPr/>
          </p:nvSpPr>
          <p:spPr>
            <a:xfrm>
              <a:off x="3067050" y="6654800"/>
              <a:ext cx="177800" cy="178901"/>
            </a:xfrm>
            <a:custGeom>
              <a:avLst/>
              <a:gdLst>
                <a:gd name="connsiteX0" fmla="*/ 0 w 177800"/>
                <a:gd name="connsiteY0" fmla="*/ 0 h 178901"/>
                <a:gd name="connsiteX1" fmla="*/ 12700 w 177800"/>
                <a:gd name="connsiteY1" fmla="*/ 101600 h 178901"/>
                <a:gd name="connsiteX2" fmla="*/ 69850 w 177800"/>
                <a:gd name="connsiteY2" fmla="*/ 177800 h 178901"/>
                <a:gd name="connsiteX3" fmla="*/ 177800 w 177800"/>
                <a:gd name="connsiteY3" fmla="*/ 139700 h 178901"/>
              </a:gdLst>
              <a:ahLst/>
              <a:cxnLst>
                <a:cxn ang="0">
                  <a:pos x="connsiteX0" y="connsiteY0"/>
                </a:cxn>
                <a:cxn ang="0">
                  <a:pos x="connsiteX1" y="connsiteY1"/>
                </a:cxn>
                <a:cxn ang="0">
                  <a:pos x="connsiteX2" y="connsiteY2"/>
                </a:cxn>
                <a:cxn ang="0">
                  <a:pos x="connsiteX3" y="connsiteY3"/>
                </a:cxn>
              </a:cxnLst>
              <a:rect l="l" t="t" r="r" b="b"/>
              <a:pathLst>
                <a:path w="177800" h="178901">
                  <a:moveTo>
                    <a:pt x="0" y="0"/>
                  </a:moveTo>
                  <a:cubicBezTo>
                    <a:pt x="529" y="35983"/>
                    <a:pt x="1058" y="71967"/>
                    <a:pt x="12700" y="101600"/>
                  </a:cubicBezTo>
                  <a:cubicBezTo>
                    <a:pt x="24342" y="131233"/>
                    <a:pt x="42333" y="171450"/>
                    <a:pt x="69850" y="177800"/>
                  </a:cubicBezTo>
                  <a:cubicBezTo>
                    <a:pt x="97367" y="184150"/>
                    <a:pt x="137583" y="161925"/>
                    <a:pt x="177800" y="1397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5" name="フリーフォーム 234">
              <a:extLst>
                <a:ext uri="{FF2B5EF4-FFF2-40B4-BE49-F238E27FC236}">
                  <a16:creationId xmlns:a16="http://schemas.microsoft.com/office/drawing/2014/main" id="{FE0BB923-CF7F-9653-2F51-9928DE2FD421}"/>
                </a:ext>
              </a:extLst>
            </p:cNvPr>
            <p:cNvSpPr/>
            <p:nvPr/>
          </p:nvSpPr>
          <p:spPr>
            <a:xfrm>
              <a:off x="3448050" y="6673850"/>
              <a:ext cx="520700" cy="171450"/>
            </a:xfrm>
            <a:custGeom>
              <a:avLst/>
              <a:gdLst>
                <a:gd name="connsiteX0" fmla="*/ 0 w 520700"/>
                <a:gd name="connsiteY0" fmla="*/ 0 h 171450"/>
                <a:gd name="connsiteX1" fmla="*/ 228600 w 520700"/>
                <a:gd name="connsiteY1" fmla="*/ 133350 h 171450"/>
                <a:gd name="connsiteX2" fmla="*/ 520700 w 520700"/>
                <a:gd name="connsiteY2" fmla="*/ 171450 h 171450"/>
              </a:gdLst>
              <a:ahLst/>
              <a:cxnLst>
                <a:cxn ang="0">
                  <a:pos x="connsiteX0" y="connsiteY0"/>
                </a:cxn>
                <a:cxn ang="0">
                  <a:pos x="connsiteX1" y="connsiteY1"/>
                </a:cxn>
                <a:cxn ang="0">
                  <a:pos x="connsiteX2" y="connsiteY2"/>
                </a:cxn>
              </a:cxnLst>
              <a:rect l="l" t="t" r="r" b="b"/>
              <a:pathLst>
                <a:path w="520700" h="171450">
                  <a:moveTo>
                    <a:pt x="0" y="0"/>
                  </a:moveTo>
                  <a:cubicBezTo>
                    <a:pt x="70908" y="52387"/>
                    <a:pt x="141817" y="104775"/>
                    <a:pt x="228600" y="133350"/>
                  </a:cubicBezTo>
                  <a:cubicBezTo>
                    <a:pt x="315383" y="161925"/>
                    <a:pt x="418041" y="166687"/>
                    <a:pt x="520700" y="1714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7" name="フリーフォーム 236">
              <a:extLst>
                <a:ext uri="{FF2B5EF4-FFF2-40B4-BE49-F238E27FC236}">
                  <a16:creationId xmlns:a16="http://schemas.microsoft.com/office/drawing/2014/main" id="{D3E0FEED-24CA-1E34-104D-31ECFF570E00}"/>
                </a:ext>
              </a:extLst>
            </p:cNvPr>
            <p:cNvSpPr/>
            <p:nvPr/>
          </p:nvSpPr>
          <p:spPr>
            <a:xfrm>
              <a:off x="3240832" y="6651602"/>
              <a:ext cx="86568" cy="52471"/>
            </a:xfrm>
            <a:custGeom>
              <a:avLst/>
              <a:gdLst>
                <a:gd name="connsiteX0" fmla="*/ 843 w 86568"/>
                <a:gd name="connsiteY0" fmla="*/ 41298 h 52471"/>
                <a:gd name="connsiteX1" fmla="*/ 45293 w 86568"/>
                <a:gd name="connsiteY1" fmla="*/ 23 h 52471"/>
                <a:gd name="connsiteX2" fmla="*/ 86568 w 86568"/>
                <a:gd name="connsiteY2" fmla="*/ 47648 h 52471"/>
                <a:gd name="connsiteX3" fmla="*/ 843 w 86568"/>
                <a:gd name="connsiteY3" fmla="*/ 41298 h 52471"/>
              </a:gdLst>
              <a:ahLst/>
              <a:cxnLst>
                <a:cxn ang="0">
                  <a:pos x="connsiteX0" y="connsiteY0"/>
                </a:cxn>
                <a:cxn ang="0">
                  <a:pos x="connsiteX1" y="connsiteY1"/>
                </a:cxn>
                <a:cxn ang="0">
                  <a:pos x="connsiteX2" y="connsiteY2"/>
                </a:cxn>
                <a:cxn ang="0">
                  <a:pos x="connsiteX3" y="connsiteY3"/>
                </a:cxn>
              </a:cxnLst>
              <a:rect l="l" t="t" r="r" b="b"/>
              <a:pathLst>
                <a:path w="86568" h="52471">
                  <a:moveTo>
                    <a:pt x="843" y="41298"/>
                  </a:moveTo>
                  <a:cubicBezTo>
                    <a:pt x="-6036" y="33360"/>
                    <a:pt x="31006" y="-1035"/>
                    <a:pt x="45293" y="23"/>
                  </a:cubicBezTo>
                  <a:cubicBezTo>
                    <a:pt x="59580" y="1081"/>
                    <a:pt x="86568" y="37065"/>
                    <a:pt x="86568" y="47648"/>
                  </a:cubicBezTo>
                  <a:cubicBezTo>
                    <a:pt x="86568" y="58231"/>
                    <a:pt x="7722" y="49236"/>
                    <a:pt x="843" y="41298"/>
                  </a:cubicBezTo>
                  <a:close/>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8" name="フリーフォーム 237">
              <a:extLst>
                <a:ext uri="{FF2B5EF4-FFF2-40B4-BE49-F238E27FC236}">
                  <a16:creationId xmlns:a16="http://schemas.microsoft.com/office/drawing/2014/main" id="{EAB62D52-A527-28FB-A16F-CFCC1028CCC1}"/>
                </a:ext>
              </a:extLst>
            </p:cNvPr>
            <p:cNvSpPr/>
            <p:nvPr/>
          </p:nvSpPr>
          <p:spPr>
            <a:xfrm>
              <a:off x="3260912" y="6790765"/>
              <a:ext cx="1055594" cy="490817"/>
            </a:xfrm>
            <a:custGeom>
              <a:avLst/>
              <a:gdLst>
                <a:gd name="connsiteX0" fmla="*/ 0 w 1055594"/>
                <a:gd name="connsiteY0" fmla="*/ 0 h 490817"/>
                <a:gd name="connsiteX1" fmla="*/ 316006 w 1055594"/>
                <a:gd name="connsiteY1" fmla="*/ 268941 h 490817"/>
                <a:gd name="connsiteX2" fmla="*/ 504264 w 1055594"/>
                <a:gd name="connsiteY2" fmla="*/ 369794 h 490817"/>
                <a:gd name="connsiteX3" fmla="*/ 1055594 w 1055594"/>
                <a:gd name="connsiteY3" fmla="*/ 490817 h 490817"/>
              </a:gdLst>
              <a:ahLst/>
              <a:cxnLst>
                <a:cxn ang="0">
                  <a:pos x="connsiteX0" y="connsiteY0"/>
                </a:cxn>
                <a:cxn ang="0">
                  <a:pos x="connsiteX1" y="connsiteY1"/>
                </a:cxn>
                <a:cxn ang="0">
                  <a:pos x="connsiteX2" y="connsiteY2"/>
                </a:cxn>
                <a:cxn ang="0">
                  <a:pos x="connsiteX3" y="connsiteY3"/>
                </a:cxn>
              </a:cxnLst>
              <a:rect l="l" t="t" r="r" b="b"/>
              <a:pathLst>
                <a:path w="1055594" h="490817">
                  <a:moveTo>
                    <a:pt x="0" y="0"/>
                  </a:moveTo>
                  <a:cubicBezTo>
                    <a:pt x="115981" y="103654"/>
                    <a:pt x="231962" y="207309"/>
                    <a:pt x="316006" y="268941"/>
                  </a:cubicBezTo>
                  <a:cubicBezTo>
                    <a:pt x="400050" y="330573"/>
                    <a:pt x="380999" y="332815"/>
                    <a:pt x="504264" y="369794"/>
                  </a:cubicBezTo>
                  <a:cubicBezTo>
                    <a:pt x="627529" y="406773"/>
                    <a:pt x="841561" y="448795"/>
                    <a:pt x="1055594" y="49081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0" name="フリーフォーム 239">
              <a:extLst>
                <a:ext uri="{FF2B5EF4-FFF2-40B4-BE49-F238E27FC236}">
                  <a16:creationId xmlns:a16="http://schemas.microsoft.com/office/drawing/2014/main" id="{A1699FB7-B1AF-947B-0823-6361066A1E55}"/>
                </a:ext>
              </a:extLst>
            </p:cNvPr>
            <p:cNvSpPr/>
            <p:nvPr/>
          </p:nvSpPr>
          <p:spPr>
            <a:xfrm>
              <a:off x="5802406" y="7037342"/>
              <a:ext cx="705970" cy="506458"/>
            </a:xfrm>
            <a:custGeom>
              <a:avLst/>
              <a:gdLst>
                <a:gd name="connsiteX0" fmla="*/ 0 w 705970"/>
                <a:gd name="connsiteY0" fmla="*/ 22364 h 506458"/>
                <a:gd name="connsiteX1" fmla="*/ 188259 w 705970"/>
                <a:gd name="connsiteY1" fmla="*/ 55982 h 506458"/>
                <a:gd name="connsiteX2" fmla="*/ 705970 w 705970"/>
                <a:gd name="connsiteY2" fmla="*/ 506458 h 506458"/>
              </a:gdLst>
              <a:ahLst/>
              <a:cxnLst>
                <a:cxn ang="0">
                  <a:pos x="connsiteX0" y="connsiteY0"/>
                </a:cxn>
                <a:cxn ang="0">
                  <a:pos x="connsiteX1" y="connsiteY1"/>
                </a:cxn>
                <a:cxn ang="0">
                  <a:pos x="connsiteX2" y="connsiteY2"/>
                </a:cxn>
              </a:cxnLst>
              <a:rect l="l" t="t" r="r" b="b"/>
              <a:pathLst>
                <a:path w="705970" h="506458">
                  <a:moveTo>
                    <a:pt x="0" y="22364"/>
                  </a:moveTo>
                  <a:cubicBezTo>
                    <a:pt x="35298" y="-1168"/>
                    <a:pt x="70597" y="-24700"/>
                    <a:pt x="188259" y="55982"/>
                  </a:cubicBezTo>
                  <a:cubicBezTo>
                    <a:pt x="305921" y="136664"/>
                    <a:pt x="505945" y="321561"/>
                    <a:pt x="705970" y="50645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2" name="フリーフォーム 241">
              <a:extLst>
                <a:ext uri="{FF2B5EF4-FFF2-40B4-BE49-F238E27FC236}">
                  <a16:creationId xmlns:a16="http://schemas.microsoft.com/office/drawing/2014/main" id="{688C3D14-3B6B-2DE7-FB80-14727E27EF1F}"/>
                </a:ext>
              </a:extLst>
            </p:cNvPr>
            <p:cNvSpPr/>
            <p:nvPr/>
          </p:nvSpPr>
          <p:spPr>
            <a:xfrm>
              <a:off x="6554473" y="7409329"/>
              <a:ext cx="202760" cy="248832"/>
            </a:xfrm>
            <a:custGeom>
              <a:avLst/>
              <a:gdLst>
                <a:gd name="connsiteX0" fmla="*/ 41309 w 202760"/>
                <a:gd name="connsiteY0" fmla="*/ 0 h 248832"/>
                <a:gd name="connsiteX1" fmla="*/ 54756 w 202760"/>
                <a:gd name="connsiteY1" fmla="*/ 107577 h 248832"/>
                <a:gd name="connsiteX2" fmla="*/ 968 w 202760"/>
                <a:gd name="connsiteY2" fmla="*/ 168089 h 248832"/>
                <a:gd name="connsiteX3" fmla="*/ 108545 w 202760"/>
                <a:gd name="connsiteY3" fmla="*/ 248771 h 248832"/>
                <a:gd name="connsiteX4" fmla="*/ 202674 w 202760"/>
                <a:gd name="connsiteY4" fmla="*/ 154642 h 248832"/>
                <a:gd name="connsiteX5" fmla="*/ 121992 w 202760"/>
                <a:gd name="connsiteY5" fmla="*/ 60512 h 248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2760" h="248832">
                  <a:moveTo>
                    <a:pt x="41309" y="0"/>
                  </a:moveTo>
                  <a:cubicBezTo>
                    <a:pt x="51394" y="39781"/>
                    <a:pt x="61479" y="79562"/>
                    <a:pt x="54756" y="107577"/>
                  </a:cubicBezTo>
                  <a:cubicBezTo>
                    <a:pt x="48033" y="135592"/>
                    <a:pt x="-7997" y="144557"/>
                    <a:pt x="968" y="168089"/>
                  </a:cubicBezTo>
                  <a:cubicBezTo>
                    <a:pt x="9933" y="191621"/>
                    <a:pt x="74927" y="251012"/>
                    <a:pt x="108545" y="248771"/>
                  </a:cubicBezTo>
                  <a:cubicBezTo>
                    <a:pt x="142163" y="246530"/>
                    <a:pt x="200433" y="186018"/>
                    <a:pt x="202674" y="154642"/>
                  </a:cubicBezTo>
                  <a:cubicBezTo>
                    <a:pt x="204915" y="123266"/>
                    <a:pt x="163453" y="91889"/>
                    <a:pt x="121992" y="6051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3" name="フリーフォーム 242">
              <a:extLst>
                <a:ext uri="{FF2B5EF4-FFF2-40B4-BE49-F238E27FC236}">
                  <a16:creationId xmlns:a16="http://schemas.microsoft.com/office/drawing/2014/main" id="{50361C7A-66EC-BF4C-D35F-A0B2949C3246}"/>
                </a:ext>
              </a:extLst>
            </p:cNvPr>
            <p:cNvSpPr/>
            <p:nvPr/>
          </p:nvSpPr>
          <p:spPr>
            <a:xfrm>
              <a:off x="6461312" y="7516906"/>
              <a:ext cx="154641" cy="138129"/>
            </a:xfrm>
            <a:custGeom>
              <a:avLst/>
              <a:gdLst>
                <a:gd name="connsiteX0" fmla="*/ 0 w 154641"/>
                <a:gd name="connsiteY0" fmla="*/ 0 h 138129"/>
                <a:gd name="connsiteX1" fmla="*/ 26894 w 154641"/>
                <a:gd name="connsiteY1" fmla="*/ 121023 h 138129"/>
                <a:gd name="connsiteX2" fmla="*/ 154641 w 154641"/>
                <a:gd name="connsiteY2" fmla="*/ 134470 h 138129"/>
              </a:gdLst>
              <a:ahLst/>
              <a:cxnLst>
                <a:cxn ang="0">
                  <a:pos x="connsiteX0" y="connsiteY0"/>
                </a:cxn>
                <a:cxn ang="0">
                  <a:pos x="connsiteX1" y="connsiteY1"/>
                </a:cxn>
                <a:cxn ang="0">
                  <a:pos x="connsiteX2" y="connsiteY2"/>
                </a:cxn>
              </a:cxnLst>
              <a:rect l="l" t="t" r="r" b="b"/>
              <a:pathLst>
                <a:path w="154641" h="138129">
                  <a:moveTo>
                    <a:pt x="0" y="0"/>
                  </a:moveTo>
                  <a:cubicBezTo>
                    <a:pt x="560" y="49305"/>
                    <a:pt x="1121" y="98611"/>
                    <a:pt x="26894" y="121023"/>
                  </a:cubicBezTo>
                  <a:cubicBezTo>
                    <a:pt x="52667" y="143435"/>
                    <a:pt x="103654" y="138952"/>
                    <a:pt x="154641" y="13447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4" name="フリーフォーム 243">
              <a:extLst>
                <a:ext uri="{FF2B5EF4-FFF2-40B4-BE49-F238E27FC236}">
                  <a16:creationId xmlns:a16="http://schemas.microsoft.com/office/drawing/2014/main" id="{F1BF8EEF-3071-AEE2-3555-5220CAE1680C}"/>
                </a:ext>
              </a:extLst>
            </p:cNvPr>
            <p:cNvSpPr/>
            <p:nvPr/>
          </p:nvSpPr>
          <p:spPr>
            <a:xfrm>
              <a:off x="5708276" y="6696061"/>
              <a:ext cx="954742" cy="706545"/>
            </a:xfrm>
            <a:custGeom>
              <a:avLst/>
              <a:gdLst>
                <a:gd name="connsiteX0" fmla="*/ 0 w 954742"/>
                <a:gd name="connsiteY0" fmla="*/ 27468 h 706545"/>
                <a:gd name="connsiteX1" fmla="*/ 154642 w 954742"/>
                <a:gd name="connsiteY1" fmla="*/ 40915 h 706545"/>
                <a:gd name="connsiteX2" fmla="*/ 699248 w 954742"/>
                <a:gd name="connsiteY2" fmla="*/ 417433 h 706545"/>
                <a:gd name="connsiteX3" fmla="*/ 954742 w 954742"/>
                <a:gd name="connsiteY3" fmla="*/ 706545 h 706545"/>
              </a:gdLst>
              <a:ahLst/>
              <a:cxnLst>
                <a:cxn ang="0">
                  <a:pos x="connsiteX0" y="connsiteY0"/>
                </a:cxn>
                <a:cxn ang="0">
                  <a:pos x="connsiteX1" y="connsiteY1"/>
                </a:cxn>
                <a:cxn ang="0">
                  <a:pos x="connsiteX2" y="connsiteY2"/>
                </a:cxn>
                <a:cxn ang="0">
                  <a:pos x="connsiteX3" y="connsiteY3"/>
                </a:cxn>
              </a:cxnLst>
              <a:rect l="l" t="t" r="r" b="b"/>
              <a:pathLst>
                <a:path w="954742" h="706545">
                  <a:moveTo>
                    <a:pt x="0" y="27468"/>
                  </a:moveTo>
                  <a:cubicBezTo>
                    <a:pt x="19050" y="1694"/>
                    <a:pt x="38101" y="-24079"/>
                    <a:pt x="154642" y="40915"/>
                  </a:cubicBezTo>
                  <a:cubicBezTo>
                    <a:pt x="271183" y="105909"/>
                    <a:pt x="565898" y="306495"/>
                    <a:pt x="699248" y="417433"/>
                  </a:cubicBezTo>
                  <a:cubicBezTo>
                    <a:pt x="832598" y="528371"/>
                    <a:pt x="893670" y="617458"/>
                    <a:pt x="954742" y="70654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5" name="フリーフォーム 244">
              <a:extLst>
                <a:ext uri="{FF2B5EF4-FFF2-40B4-BE49-F238E27FC236}">
                  <a16:creationId xmlns:a16="http://schemas.microsoft.com/office/drawing/2014/main" id="{85CEDDA7-6FA6-483F-860B-BF6090D155FF}"/>
                </a:ext>
              </a:extLst>
            </p:cNvPr>
            <p:cNvSpPr/>
            <p:nvPr/>
          </p:nvSpPr>
          <p:spPr>
            <a:xfrm>
              <a:off x="6620774" y="7530652"/>
              <a:ext cx="64820" cy="82273"/>
            </a:xfrm>
            <a:custGeom>
              <a:avLst/>
              <a:gdLst>
                <a:gd name="connsiteX0" fmla="*/ 0 w 64820"/>
                <a:gd name="connsiteY0" fmla="*/ 51967 h 82273"/>
                <a:gd name="connsiteX1" fmla="*/ 34505 w 64820"/>
                <a:gd name="connsiteY1" fmla="*/ 208 h 82273"/>
                <a:gd name="connsiteX2" fmla="*/ 64698 w 64820"/>
                <a:gd name="connsiteY2" fmla="*/ 69220 h 82273"/>
                <a:gd name="connsiteX3" fmla="*/ 43132 w 64820"/>
                <a:gd name="connsiteY3" fmla="*/ 82159 h 82273"/>
              </a:gdLst>
              <a:ahLst/>
              <a:cxnLst>
                <a:cxn ang="0">
                  <a:pos x="connsiteX0" y="connsiteY0"/>
                </a:cxn>
                <a:cxn ang="0">
                  <a:pos x="connsiteX1" y="connsiteY1"/>
                </a:cxn>
                <a:cxn ang="0">
                  <a:pos x="connsiteX2" y="connsiteY2"/>
                </a:cxn>
                <a:cxn ang="0">
                  <a:pos x="connsiteX3" y="connsiteY3"/>
                </a:cxn>
              </a:cxnLst>
              <a:rect l="l" t="t" r="r" b="b"/>
              <a:pathLst>
                <a:path w="64820" h="82273">
                  <a:moveTo>
                    <a:pt x="0" y="51967"/>
                  </a:moveTo>
                  <a:cubicBezTo>
                    <a:pt x="11861" y="24650"/>
                    <a:pt x="23722" y="-2667"/>
                    <a:pt x="34505" y="208"/>
                  </a:cubicBezTo>
                  <a:cubicBezTo>
                    <a:pt x="45288" y="3083"/>
                    <a:pt x="64698" y="69220"/>
                    <a:pt x="64698" y="69220"/>
                  </a:cubicBezTo>
                  <a:cubicBezTo>
                    <a:pt x="66136" y="82878"/>
                    <a:pt x="54634" y="82518"/>
                    <a:pt x="43132" y="8215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6" name="フリーフォーム 245">
              <a:extLst>
                <a:ext uri="{FF2B5EF4-FFF2-40B4-BE49-F238E27FC236}">
                  <a16:creationId xmlns:a16="http://schemas.microsoft.com/office/drawing/2014/main" id="{D1DBBAB7-0C27-2FF8-3E46-F115A6E166D3}"/>
                </a:ext>
              </a:extLst>
            </p:cNvPr>
            <p:cNvSpPr/>
            <p:nvPr/>
          </p:nvSpPr>
          <p:spPr>
            <a:xfrm>
              <a:off x="3450566" y="6767423"/>
              <a:ext cx="802257" cy="254479"/>
            </a:xfrm>
            <a:custGeom>
              <a:avLst/>
              <a:gdLst>
                <a:gd name="connsiteX0" fmla="*/ 0 w 802257"/>
                <a:gd name="connsiteY0" fmla="*/ 0 h 254479"/>
                <a:gd name="connsiteX1" fmla="*/ 349370 w 802257"/>
                <a:gd name="connsiteY1" fmla="*/ 159588 h 254479"/>
                <a:gd name="connsiteX2" fmla="*/ 504645 w 802257"/>
                <a:gd name="connsiteY2" fmla="*/ 81951 h 254479"/>
                <a:gd name="connsiteX3" fmla="*/ 461513 w 802257"/>
                <a:gd name="connsiteY3" fmla="*/ 172528 h 254479"/>
                <a:gd name="connsiteX4" fmla="*/ 802257 w 802257"/>
                <a:gd name="connsiteY4" fmla="*/ 254479 h 2544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2257" h="254479">
                  <a:moveTo>
                    <a:pt x="0" y="0"/>
                  </a:moveTo>
                  <a:cubicBezTo>
                    <a:pt x="132631" y="72965"/>
                    <a:pt x="265263" y="145930"/>
                    <a:pt x="349370" y="159588"/>
                  </a:cubicBezTo>
                  <a:cubicBezTo>
                    <a:pt x="433477" y="173246"/>
                    <a:pt x="485955" y="79794"/>
                    <a:pt x="504645" y="81951"/>
                  </a:cubicBezTo>
                  <a:cubicBezTo>
                    <a:pt x="523335" y="84108"/>
                    <a:pt x="411911" y="143773"/>
                    <a:pt x="461513" y="172528"/>
                  </a:cubicBezTo>
                  <a:cubicBezTo>
                    <a:pt x="511115" y="201283"/>
                    <a:pt x="656686" y="227881"/>
                    <a:pt x="802257" y="25447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7" name="フリーフォーム 246">
              <a:extLst>
                <a:ext uri="{FF2B5EF4-FFF2-40B4-BE49-F238E27FC236}">
                  <a16:creationId xmlns:a16="http://schemas.microsoft.com/office/drawing/2014/main" id="{60FE7CB7-1BD1-B103-E480-39D1D5786FFB}"/>
                </a:ext>
              </a:extLst>
            </p:cNvPr>
            <p:cNvSpPr/>
            <p:nvPr/>
          </p:nvSpPr>
          <p:spPr>
            <a:xfrm>
              <a:off x="5792638" y="6926093"/>
              <a:ext cx="168215" cy="108749"/>
            </a:xfrm>
            <a:custGeom>
              <a:avLst/>
              <a:gdLst>
                <a:gd name="connsiteX0" fmla="*/ 0 w 168215"/>
                <a:gd name="connsiteY0" fmla="*/ 108749 h 108749"/>
                <a:gd name="connsiteX1" fmla="*/ 99204 w 168215"/>
                <a:gd name="connsiteY1" fmla="*/ 9545 h 108749"/>
                <a:gd name="connsiteX2" fmla="*/ 168215 w 168215"/>
                <a:gd name="connsiteY2" fmla="*/ 9545 h 108749"/>
              </a:gdLst>
              <a:ahLst/>
              <a:cxnLst>
                <a:cxn ang="0">
                  <a:pos x="connsiteX0" y="connsiteY0"/>
                </a:cxn>
                <a:cxn ang="0">
                  <a:pos x="connsiteX1" y="connsiteY1"/>
                </a:cxn>
                <a:cxn ang="0">
                  <a:pos x="connsiteX2" y="connsiteY2"/>
                </a:cxn>
              </a:cxnLst>
              <a:rect l="l" t="t" r="r" b="b"/>
              <a:pathLst>
                <a:path w="168215" h="108749">
                  <a:moveTo>
                    <a:pt x="0" y="108749"/>
                  </a:moveTo>
                  <a:cubicBezTo>
                    <a:pt x="35584" y="67414"/>
                    <a:pt x="71168" y="26079"/>
                    <a:pt x="99204" y="9545"/>
                  </a:cubicBezTo>
                  <a:cubicBezTo>
                    <a:pt x="127240" y="-6989"/>
                    <a:pt x="147727" y="1278"/>
                    <a:pt x="168215" y="954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8" name="フリーフォーム 247">
              <a:extLst>
                <a:ext uri="{FF2B5EF4-FFF2-40B4-BE49-F238E27FC236}">
                  <a16:creationId xmlns:a16="http://schemas.microsoft.com/office/drawing/2014/main" id="{937ADBEC-C1A6-AE60-E3E1-B69C88019EA1}"/>
                </a:ext>
              </a:extLst>
            </p:cNvPr>
            <p:cNvSpPr/>
            <p:nvPr/>
          </p:nvSpPr>
          <p:spPr>
            <a:xfrm>
              <a:off x="5210355" y="8520870"/>
              <a:ext cx="538402" cy="648672"/>
            </a:xfrm>
            <a:custGeom>
              <a:avLst/>
              <a:gdLst>
                <a:gd name="connsiteX0" fmla="*/ 0 w 538402"/>
                <a:gd name="connsiteY0" fmla="*/ 71039 h 648672"/>
                <a:gd name="connsiteX1" fmla="*/ 288985 w 538402"/>
                <a:gd name="connsiteY1" fmla="*/ 88292 h 648672"/>
                <a:gd name="connsiteX2" fmla="*/ 504645 w 538402"/>
                <a:gd name="connsiteY2" fmla="*/ 10655 h 648672"/>
                <a:gd name="connsiteX3" fmla="*/ 487392 w 538402"/>
                <a:gd name="connsiteY3" fmla="*/ 49473 h 648672"/>
                <a:gd name="connsiteX4" fmla="*/ 530524 w 538402"/>
                <a:gd name="connsiteY4" fmla="*/ 450602 h 648672"/>
                <a:gd name="connsiteX5" fmla="*/ 301924 w 538402"/>
                <a:gd name="connsiteY5" fmla="*/ 640383 h 648672"/>
                <a:gd name="connsiteX6" fmla="*/ 17253 w 538402"/>
                <a:gd name="connsiteY6" fmla="*/ 191809 h 648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38402" h="648672">
                  <a:moveTo>
                    <a:pt x="0" y="71039"/>
                  </a:moveTo>
                  <a:cubicBezTo>
                    <a:pt x="102438" y="84697"/>
                    <a:pt x="204877" y="98356"/>
                    <a:pt x="288985" y="88292"/>
                  </a:cubicBezTo>
                  <a:cubicBezTo>
                    <a:pt x="373093" y="78228"/>
                    <a:pt x="504645" y="10655"/>
                    <a:pt x="504645" y="10655"/>
                  </a:cubicBezTo>
                  <a:cubicBezTo>
                    <a:pt x="537713" y="4185"/>
                    <a:pt x="483079" y="-23852"/>
                    <a:pt x="487392" y="49473"/>
                  </a:cubicBezTo>
                  <a:cubicBezTo>
                    <a:pt x="491705" y="122798"/>
                    <a:pt x="561435" y="352117"/>
                    <a:pt x="530524" y="450602"/>
                  </a:cubicBezTo>
                  <a:cubicBezTo>
                    <a:pt x="499613" y="549087"/>
                    <a:pt x="387469" y="683515"/>
                    <a:pt x="301924" y="640383"/>
                  </a:cubicBezTo>
                  <a:cubicBezTo>
                    <a:pt x="216379" y="597251"/>
                    <a:pt x="116816" y="394530"/>
                    <a:pt x="17253" y="191809"/>
                  </a:cubicBezTo>
                </a:path>
              </a:pathLst>
            </a:custGeom>
            <a:no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9" name="フリーフォーム 248">
              <a:extLst>
                <a:ext uri="{FF2B5EF4-FFF2-40B4-BE49-F238E27FC236}">
                  <a16:creationId xmlns:a16="http://schemas.microsoft.com/office/drawing/2014/main" id="{70F92E28-A107-83B3-9A54-4D9E1BCAD1DF}"/>
                </a:ext>
              </a:extLst>
            </p:cNvPr>
            <p:cNvSpPr/>
            <p:nvPr/>
          </p:nvSpPr>
          <p:spPr>
            <a:xfrm>
              <a:off x="4202237" y="8507037"/>
              <a:ext cx="558986" cy="654586"/>
            </a:xfrm>
            <a:custGeom>
              <a:avLst/>
              <a:gdLst>
                <a:gd name="connsiteX0" fmla="*/ 499159 w 558986"/>
                <a:gd name="connsiteY0" fmla="*/ 54680 h 654586"/>
                <a:gd name="connsiteX1" fmla="*/ 59212 w 558986"/>
                <a:gd name="connsiteY1" fmla="*/ 2921 h 654586"/>
                <a:gd name="connsiteX2" fmla="*/ 3140 w 558986"/>
                <a:gd name="connsiteY2" fmla="*/ 132318 h 654586"/>
                <a:gd name="connsiteX3" fmla="*/ 46272 w 558986"/>
                <a:gd name="connsiteY3" fmla="*/ 369544 h 654586"/>
                <a:gd name="connsiteX4" fmla="*/ 214488 w 558986"/>
                <a:gd name="connsiteY4" fmla="*/ 533446 h 654586"/>
                <a:gd name="connsiteX5" fmla="*/ 529352 w 558986"/>
                <a:gd name="connsiteY5" fmla="*/ 654216 h 654586"/>
                <a:gd name="connsiteX6" fmla="*/ 542291 w 558986"/>
                <a:gd name="connsiteY6" fmla="*/ 494627 h 654586"/>
                <a:gd name="connsiteX7" fmla="*/ 499159 w 558986"/>
                <a:gd name="connsiteY7" fmla="*/ 179763 h 654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8986" h="654586">
                  <a:moveTo>
                    <a:pt x="499159" y="54680"/>
                  </a:moveTo>
                  <a:cubicBezTo>
                    <a:pt x="320520" y="22330"/>
                    <a:pt x="141882" y="-10019"/>
                    <a:pt x="59212" y="2921"/>
                  </a:cubicBezTo>
                  <a:cubicBezTo>
                    <a:pt x="-23458" y="15861"/>
                    <a:pt x="5297" y="71214"/>
                    <a:pt x="3140" y="132318"/>
                  </a:cubicBezTo>
                  <a:cubicBezTo>
                    <a:pt x="983" y="193422"/>
                    <a:pt x="11047" y="302689"/>
                    <a:pt x="46272" y="369544"/>
                  </a:cubicBezTo>
                  <a:cubicBezTo>
                    <a:pt x="81497" y="436399"/>
                    <a:pt x="133975" y="486001"/>
                    <a:pt x="214488" y="533446"/>
                  </a:cubicBezTo>
                  <a:cubicBezTo>
                    <a:pt x="295001" y="580891"/>
                    <a:pt x="474718" y="660686"/>
                    <a:pt x="529352" y="654216"/>
                  </a:cubicBezTo>
                  <a:cubicBezTo>
                    <a:pt x="583986" y="647746"/>
                    <a:pt x="547323" y="573703"/>
                    <a:pt x="542291" y="494627"/>
                  </a:cubicBezTo>
                  <a:cubicBezTo>
                    <a:pt x="537259" y="415552"/>
                    <a:pt x="518209" y="297657"/>
                    <a:pt x="499159" y="179763"/>
                  </a:cubicBezTo>
                </a:path>
              </a:pathLst>
            </a:custGeom>
            <a:no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3" name="フリーフォーム 272">
              <a:extLst>
                <a:ext uri="{FF2B5EF4-FFF2-40B4-BE49-F238E27FC236}">
                  <a16:creationId xmlns:a16="http://schemas.microsoft.com/office/drawing/2014/main" id="{C0B06063-91D1-D8EC-4111-6E80049669E7}"/>
                </a:ext>
              </a:extLst>
            </p:cNvPr>
            <p:cNvSpPr/>
            <p:nvPr/>
          </p:nvSpPr>
          <p:spPr>
            <a:xfrm>
              <a:off x="3132722" y="6498797"/>
              <a:ext cx="1371702" cy="852784"/>
            </a:xfrm>
            <a:custGeom>
              <a:avLst/>
              <a:gdLst>
                <a:gd name="connsiteX0" fmla="*/ 281810 w 1371702"/>
                <a:gd name="connsiteY0" fmla="*/ 388 h 852784"/>
                <a:gd name="connsiteX1" fmla="*/ 362832 w 1371702"/>
                <a:gd name="connsiteY1" fmla="*/ 116135 h 852784"/>
                <a:gd name="connsiteX2" fmla="*/ 368620 w 1371702"/>
                <a:gd name="connsiteY2" fmla="*/ 237669 h 852784"/>
                <a:gd name="connsiteX3" fmla="*/ 860544 w 1371702"/>
                <a:gd name="connsiteY3" fmla="*/ 428651 h 852784"/>
                <a:gd name="connsiteX4" fmla="*/ 808458 w 1371702"/>
                <a:gd name="connsiteY4" fmla="*/ 353416 h 852784"/>
                <a:gd name="connsiteX5" fmla="*/ 1294594 w 1371702"/>
                <a:gd name="connsiteY5" fmla="*/ 498099 h 852784"/>
                <a:gd name="connsiteX6" fmla="*/ 1369830 w 1371702"/>
                <a:gd name="connsiteY6" fmla="*/ 654357 h 852784"/>
                <a:gd name="connsiteX7" fmla="*/ 1288807 w 1371702"/>
                <a:gd name="connsiteY7" fmla="*/ 851127 h 852784"/>
                <a:gd name="connsiteX8" fmla="*/ 1063101 w 1371702"/>
                <a:gd name="connsiteY8" fmla="*/ 741168 h 852784"/>
                <a:gd name="connsiteX9" fmla="*/ 495941 w 1371702"/>
                <a:gd name="connsiteY9" fmla="*/ 608059 h 852784"/>
                <a:gd name="connsiteX10" fmla="*/ 9805 w 1371702"/>
                <a:gd name="connsiteY10" fmla="*/ 237669 h 852784"/>
                <a:gd name="connsiteX11" fmla="*/ 177637 w 1371702"/>
                <a:gd name="connsiteY11" fmla="*/ 272393 h 852784"/>
                <a:gd name="connsiteX12" fmla="*/ 270235 w 1371702"/>
                <a:gd name="connsiteY12" fmla="*/ 156646 h 852784"/>
                <a:gd name="connsiteX13" fmla="*/ 281810 w 1371702"/>
                <a:gd name="connsiteY13" fmla="*/ 388 h 852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71702" h="852784">
                  <a:moveTo>
                    <a:pt x="281810" y="388"/>
                  </a:moveTo>
                  <a:cubicBezTo>
                    <a:pt x="297243" y="-6364"/>
                    <a:pt x="348364" y="76588"/>
                    <a:pt x="362832" y="116135"/>
                  </a:cubicBezTo>
                  <a:cubicBezTo>
                    <a:pt x="377300" y="155682"/>
                    <a:pt x="285668" y="185583"/>
                    <a:pt x="368620" y="237669"/>
                  </a:cubicBezTo>
                  <a:cubicBezTo>
                    <a:pt x="451572" y="289755"/>
                    <a:pt x="787238" y="409360"/>
                    <a:pt x="860544" y="428651"/>
                  </a:cubicBezTo>
                  <a:cubicBezTo>
                    <a:pt x="933850" y="447942"/>
                    <a:pt x="736116" y="341841"/>
                    <a:pt x="808458" y="353416"/>
                  </a:cubicBezTo>
                  <a:cubicBezTo>
                    <a:pt x="880800" y="364991"/>
                    <a:pt x="1201032" y="447942"/>
                    <a:pt x="1294594" y="498099"/>
                  </a:cubicBezTo>
                  <a:cubicBezTo>
                    <a:pt x="1388156" y="548256"/>
                    <a:pt x="1370794" y="595519"/>
                    <a:pt x="1369830" y="654357"/>
                  </a:cubicBezTo>
                  <a:cubicBezTo>
                    <a:pt x="1368866" y="713195"/>
                    <a:pt x="1339928" y="836659"/>
                    <a:pt x="1288807" y="851127"/>
                  </a:cubicBezTo>
                  <a:cubicBezTo>
                    <a:pt x="1237686" y="865595"/>
                    <a:pt x="1195245" y="781679"/>
                    <a:pt x="1063101" y="741168"/>
                  </a:cubicBezTo>
                  <a:cubicBezTo>
                    <a:pt x="930957" y="700657"/>
                    <a:pt x="671490" y="691976"/>
                    <a:pt x="495941" y="608059"/>
                  </a:cubicBezTo>
                  <a:cubicBezTo>
                    <a:pt x="320392" y="524142"/>
                    <a:pt x="62856" y="293613"/>
                    <a:pt x="9805" y="237669"/>
                  </a:cubicBezTo>
                  <a:cubicBezTo>
                    <a:pt x="-43246" y="181725"/>
                    <a:pt x="134232" y="285897"/>
                    <a:pt x="177637" y="272393"/>
                  </a:cubicBezTo>
                  <a:cubicBezTo>
                    <a:pt x="221042" y="258889"/>
                    <a:pt x="250944" y="202945"/>
                    <a:pt x="270235" y="156646"/>
                  </a:cubicBezTo>
                  <a:cubicBezTo>
                    <a:pt x="289526" y="110347"/>
                    <a:pt x="266377" y="7140"/>
                    <a:pt x="281810" y="388"/>
                  </a:cubicBezTo>
                  <a:close/>
                </a:path>
              </a:pathLst>
            </a:custGeom>
            <a:solidFill>
              <a:srgbClr val="7ED2F2">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4" name="フリーフォーム 273">
              <a:extLst>
                <a:ext uri="{FF2B5EF4-FFF2-40B4-BE49-F238E27FC236}">
                  <a16:creationId xmlns:a16="http://schemas.microsoft.com/office/drawing/2014/main" id="{109873F1-6373-812E-9BE6-E32CC00CE2D4}"/>
                </a:ext>
              </a:extLst>
            </p:cNvPr>
            <p:cNvSpPr/>
            <p:nvPr/>
          </p:nvSpPr>
          <p:spPr>
            <a:xfrm>
              <a:off x="3031060" y="6391369"/>
              <a:ext cx="507535" cy="456508"/>
            </a:xfrm>
            <a:custGeom>
              <a:avLst/>
              <a:gdLst>
                <a:gd name="connsiteX0" fmla="*/ 267725 w 507535"/>
                <a:gd name="connsiteY0" fmla="*/ 3644 h 456508"/>
                <a:gd name="connsiteX1" fmla="*/ 279299 w 507535"/>
                <a:gd name="connsiteY1" fmla="*/ 73092 h 456508"/>
                <a:gd name="connsiteX2" fmla="*/ 18869 w 507535"/>
                <a:gd name="connsiteY2" fmla="*/ 235137 h 456508"/>
                <a:gd name="connsiteX3" fmla="*/ 42018 w 507535"/>
                <a:gd name="connsiteY3" fmla="*/ 431907 h 456508"/>
                <a:gd name="connsiteX4" fmla="*/ 215639 w 507535"/>
                <a:gd name="connsiteY4" fmla="*/ 437694 h 456508"/>
                <a:gd name="connsiteX5" fmla="*/ 435558 w 507535"/>
                <a:gd name="connsiteY5" fmla="*/ 287223 h 456508"/>
                <a:gd name="connsiteX6" fmla="*/ 499218 w 507535"/>
                <a:gd name="connsiteY6" fmla="*/ 177264 h 456508"/>
                <a:gd name="connsiteX7" fmla="*/ 267725 w 507535"/>
                <a:gd name="connsiteY7" fmla="*/ 3644 h 456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7535" h="456508">
                  <a:moveTo>
                    <a:pt x="267725" y="3644"/>
                  </a:moveTo>
                  <a:cubicBezTo>
                    <a:pt x="231072" y="-13718"/>
                    <a:pt x="320775" y="34510"/>
                    <a:pt x="279299" y="73092"/>
                  </a:cubicBezTo>
                  <a:cubicBezTo>
                    <a:pt x="237823" y="111674"/>
                    <a:pt x="58416" y="175335"/>
                    <a:pt x="18869" y="235137"/>
                  </a:cubicBezTo>
                  <a:cubicBezTo>
                    <a:pt x="-20678" y="294940"/>
                    <a:pt x="9223" y="398148"/>
                    <a:pt x="42018" y="431907"/>
                  </a:cubicBezTo>
                  <a:cubicBezTo>
                    <a:pt x="74813" y="465666"/>
                    <a:pt x="150049" y="461808"/>
                    <a:pt x="215639" y="437694"/>
                  </a:cubicBezTo>
                  <a:cubicBezTo>
                    <a:pt x="281229" y="413580"/>
                    <a:pt x="388295" y="330628"/>
                    <a:pt x="435558" y="287223"/>
                  </a:cubicBezTo>
                  <a:cubicBezTo>
                    <a:pt x="482821" y="243818"/>
                    <a:pt x="526226" y="223563"/>
                    <a:pt x="499218" y="177264"/>
                  </a:cubicBezTo>
                  <a:cubicBezTo>
                    <a:pt x="472210" y="130965"/>
                    <a:pt x="304378" y="21006"/>
                    <a:pt x="267725" y="3644"/>
                  </a:cubicBezTo>
                  <a:close/>
                </a:path>
              </a:pathLst>
            </a:custGeom>
            <a:solidFill>
              <a:srgbClr val="7ED2F2">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5" name="フリーフォーム 274">
              <a:extLst>
                <a:ext uri="{FF2B5EF4-FFF2-40B4-BE49-F238E27FC236}">
                  <a16:creationId xmlns:a16="http://schemas.microsoft.com/office/drawing/2014/main" id="{29209FB5-E3B6-E344-499C-FA020B435AA2}"/>
                </a:ext>
              </a:extLst>
            </p:cNvPr>
            <p:cNvSpPr/>
            <p:nvPr/>
          </p:nvSpPr>
          <p:spPr>
            <a:xfrm>
              <a:off x="4514127" y="6869100"/>
              <a:ext cx="718484" cy="346670"/>
            </a:xfrm>
            <a:custGeom>
              <a:avLst/>
              <a:gdLst>
                <a:gd name="connsiteX0" fmla="*/ 109959 w 718484"/>
                <a:gd name="connsiteY0" fmla="*/ 475 h 346670"/>
                <a:gd name="connsiteX1" fmla="*/ 410901 w 718484"/>
                <a:gd name="connsiteY1" fmla="*/ 81497 h 346670"/>
                <a:gd name="connsiteX2" fmla="*/ 393539 w 718484"/>
                <a:gd name="connsiteY2" fmla="*/ 231968 h 346670"/>
                <a:gd name="connsiteX3" fmla="*/ 509286 w 718484"/>
                <a:gd name="connsiteY3" fmla="*/ 266692 h 346670"/>
                <a:gd name="connsiteX4" fmla="*/ 434050 w 718484"/>
                <a:gd name="connsiteY4" fmla="*/ 104647 h 346670"/>
                <a:gd name="connsiteX5" fmla="*/ 572946 w 718484"/>
                <a:gd name="connsiteY5" fmla="*/ 6262 h 346670"/>
                <a:gd name="connsiteX6" fmla="*/ 717630 w 718484"/>
                <a:gd name="connsiteY6" fmla="*/ 208819 h 346670"/>
                <a:gd name="connsiteX7" fmla="*/ 503498 w 718484"/>
                <a:gd name="connsiteY7" fmla="*/ 312991 h 346670"/>
                <a:gd name="connsiteX8" fmla="*/ 162045 w 718484"/>
                <a:gd name="connsiteY8" fmla="*/ 341928 h 346670"/>
                <a:gd name="connsiteX9" fmla="*/ 115746 w 718484"/>
                <a:gd name="connsiteY9" fmla="*/ 226181 h 346670"/>
                <a:gd name="connsiteX10" fmla="*/ 0 w 718484"/>
                <a:gd name="connsiteY10" fmla="*/ 116222 h 346670"/>
                <a:gd name="connsiteX11" fmla="*/ 115746 w 718484"/>
                <a:gd name="connsiteY11" fmla="*/ 116222 h 346670"/>
                <a:gd name="connsiteX12" fmla="*/ 109959 w 718484"/>
                <a:gd name="connsiteY12" fmla="*/ 475 h 346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18484" h="346670">
                  <a:moveTo>
                    <a:pt x="109959" y="475"/>
                  </a:moveTo>
                  <a:cubicBezTo>
                    <a:pt x="159152" y="-5313"/>
                    <a:pt x="363638" y="42915"/>
                    <a:pt x="410901" y="81497"/>
                  </a:cubicBezTo>
                  <a:cubicBezTo>
                    <a:pt x="458164" y="120079"/>
                    <a:pt x="377142" y="201102"/>
                    <a:pt x="393539" y="231968"/>
                  </a:cubicBezTo>
                  <a:cubicBezTo>
                    <a:pt x="409937" y="262834"/>
                    <a:pt x="502534" y="287912"/>
                    <a:pt x="509286" y="266692"/>
                  </a:cubicBezTo>
                  <a:cubicBezTo>
                    <a:pt x="516038" y="245472"/>
                    <a:pt x="423440" y="148052"/>
                    <a:pt x="434050" y="104647"/>
                  </a:cubicBezTo>
                  <a:cubicBezTo>
                    <a:pt x="444660" y="61242"/>
                    <a:pt x="525683" y="-11100"/>
                    <a:pt x="572946" y="6262"/>
                  </a:cubicBezTo>
                  <a:cubicBezTo>
                    <a:pt x="620209" y="23624"/>
                    <a:pt x="729205" y="157698"/>
                    <a:pt x="717630" y="208819"/>
                  </a:cubicBezTo>
                  <a:cubicBezTo>
                    <a:pt x="706055" y="259940"/>
                    <a:pt x="596095" y="290806"/>
                    <a:pt x="503498" y="312991"/>
                  </a:cubicBezTo>
                  <a:cubicBezTo>
                    <a:pt x="410901" y="335176"/>
                    <a:pt x="226670" y="356396"/>
                    <a:pt x="162045" y="341928"/>
                  </a:cubicBezTo>
                  <a:cubicBezTo>
                    <a:pt x="97420" y="327460"/>
                    <a:pt x="142754" y="263799"/>
                    <a:pt x="115746" y="226181"/>
                  </a:cubicBezTo>
                  <a:cubicBezTo>
                    <a:pt x="88738" y="188563"/>
                    <a:pt x="0" y="134548"/>
                    <a:pt x="0" y="116222"/>
                  </a:cubicBezTo>
                  <a:cubicBezTo>
                    <a:pt x="0" y="97896"/>
                    <a:pt x="96455" y="131655"/>
                    <a:pt x="115746" y="116222"/>
                  </a:cubicBezTo>
                  <a:cubicBezTo>
                    <a:pt x="135037" y="100789"/>
                    <a:pt x="60766" y="6263"/>
                    <a:pt x="109959" y="475"/>
                  </a:cubicBezTo>
                  <a:close/>
                </a:path>
              </a:pathLst>
            </a:custGeom>
            <a:solidFill>
              <a:srgbClr val="7ED2F2">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6" name="フリーフォーム 275">
              <a:extLst>
                <a:ext uri="{FF2B5EF4-FFF2-40B4-BE49-F238E27FC236}">
                  <a16:creationId xmlns:a16="http://schemas.microsoft.com/office/drawing/2014/main" id="{53DB14A4-2433-A095-3CFB-516F4BCD058A}"/>
                </a:ext>
              </a:extLst>
            </p:cNvPr>
            <p:cNvSpPr/>
            <p:nvPr/>
          </p:nvSpPr>
          <p:spPr>
            <a:xfrm>
              <a:off x="4657103" y="6868031"/>
              <a:ext cx="474649" cy="322112"/>
            </a:xfrm>
            <a:custGeom>
              <a:avLst/>
              <a:gdLst>
                <a:gd name="connsiteX0" fmla="*/ 1707 w 474649"/>
                <a:gd name="connsiteY0" fmla="*/ 13118 h 322112"/>
                <a:gd name="connsiteX1" fmla="*/ 140603 w 474649"/>
                <a:gd name="connsiteY1" fmla="*/ 70992 h 322112"/>
                <a:gd name="connsiteX2" fmla="*/ 198477 w 474649"/>
                <a:gd name="connsiteY2" fmla="*/ 198313 h 322112"/>
                <a:gd name="connsiteX3" fmla="*/ 343160 w 474649"/>
                <a:gd name="connsiteY3" fmla="*/ 308273 h 322112"/>
                <a:gd name="connsiteX4" fmla="*/ 291074 w 474649"/>
                <a:gd name="connsiteY4" fmla="*/ 128865 h 322112"/>
                <a:gd name="connsiteX5" fmla="*/ 424183 w 474649"/>
                <a:gd name="connsiteY5" fmla="*/ 1544 h 322112"/>
                <a:gd name="connsiteX6" fmla="*/ 464694 w 474649"/>
                <a:gd name="connsiteY6" fmla="*/ 215675 h 322112"/>
                <a:gd name="connsiteX7" fmla="*/ 250563 w 474649"/>
                <a:gd name="connsiteY7" fmla="*/ 319847 h 322112"/>
                <a:gd name="connsiteX8" fmla="*/ 76943 w 474649"/>
                <a:gd name="connsiteY8" fmla="*/ 123078 h 322112"/>
                <a:gd name="connsiteX9" fmla="*/ 1707 w 474649"/>
                <a:gd name="connsiteY9" fmla="*/ 13118 h 322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74649" h="322112">
                  <a:moveTo>
                    <a:pt x="1707" y="13118"/>
                  </a:moveTo>
                  <a:cubicBezTo>
                    <a:pt x="12317" y="4437"/>
                    <a:pt x="107808" y="40126"/>
                    <a:pt x="140603" y="70992"/>
                  </a:cubicBezTo>
                  <a:cubicBezTo>
                    <a:pt x="173398" y="101858"/>
                    <a:pt x="164718" y="158766"/>
                    <a:pt x="198477" y="198313"/>
                  </a:cubicBezTo>
                  <a:cubicBezTo>
                    <a:pt x="232236" y="237860"/>
                    <a:pt x="327727" y="319848"/>
                    <a:pt x="343160" y="308273"/>
                  </a:cubicBezTo>
                  <a:cubicBezTo>
                    <a:pt x="358593" y="296698"/>
                    <a:pt x="277570" y="179986"/>
                    <a:pt x="291074" y="128865"/>
                  </a:cubicBezTo>
                  <a:cubicBezTo>
                    <a:pt x="304578" y="77744"/>
                    <a:pt x="395246" y="-12924"/>
                    <a:pt x="424183" y="1544"/>
                  </a:cubicBezTo>
                  <a:cubicBezTo>
                    <a:pt x="453120" y="16012"/>
                    <a:pt x="493631" y="162625"/>
                    <a:pt x="464694" y="215675"/>
                  </a:cubicBezTo>
                  <a:cubicBezTo>
                    <a:pt x="435757" y="268725"/>
                    <a:pt x="315188" y="335280"/>
                    <a:pt x="250563" y="319847"/>
                  </a:cubicBezTo>
                  <a:cubicBezTo>
                    <a:pt x="185938" y="304414"/>
                    <a:pt x="122277" y="172270"/>
                    <a:pt x="76943" y="123078"/>
                  </a:cubicBezTo>
                  <a:cubicBezTo>
                    <a:pt x="31609" y="73886"/>
                    <a:pt x="-8903" y="21799"/>
                    <a:pt x="1707" y="13118"/>
                  </a:cubicBezTo>
                  <a:close/>
                </a:path>
              </a:pathLst>
            </a:custGeom>
            <a:solidFill>
              <a:srgbClr val="7ED2F2">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7" name="フリーフォーム 276">
              <a:extLst>
                <a:ext uri="{FF2B5EF4-FFF2-40B4-BE49-F238E27FC236}">
                  <a16:creationId xmlns:a16="http://schemas.microsoft.com/office/drawing/2014/main" id="{01B8E0E9-8022-F81D-326A-3A752E8D4F5A}"/>
                </a:ext>
              </a:extLst>
            </p:cNvPr>
            <p:cNvSpPr/>
            <p:nvPr/>
          </p:nvSpPr>
          <p:spPr>
            <a:xfrm>
              <a:off x="5142952" y="6735272"/>
              <a:ext cx="1618110" cy="946096"/>
            </a:xfrm>
            <a:custGeom>
              <a:avLst/>
              <a:gdLst>
                <a:gd name="connsiteX0" fmla="*/ 59868 w 1618110"/>
                <a:gd name="connsiteY0" fmla="*/ 70642 h 946096"/>
                <a:gd name="connsiteX1" fmla="*/ 511281 w 1618110"/>
                <a:gd name="connsiteY1" fmla="*/ 1194 h 946096"/>
                <a:gd name="connsiteX2" fmla="*/ 812223 w 1618110"/>
                <a:gd name="connsiteY2" fmla="*/ 128515 h 946096"/>
                <a:gd name="connsiteX3" fmla="*/ 835372 w 1618110"/>
                <a:gd name="connsiteY3" fmla="*/ 93791 h 946096"/>
                <a:gd name="connsiteX4" fmla="*/ 1362020 w 1618110"/>
                <a:gd name="connsiteY4" fmla="*/ 487331 h 946096"/>
                <a:gd name="connsiteX5" fmla="*/ 1553002 w 1618110"/>
                <a:gd name="connsiteY5" fmla="*/ 684100 h 946096"/>
                <a:gd name="connsiteX6" fmla="*/ 1605089 w 1618110"/>
                <a:gd name="connsiteY6" fmla="*/ 857720 h 946096"/>
                <a:gd name="connsiteX7" fmla="*/ 1333083 w 1618110"/>
                <a:gd name="connsiteY7" fmla="*/ 944531 h 946096"/>
                <a:gd name="connsiteX8" fmla="*/ 1309934 w 1618110"/>
                <a:gd name="connsiteY8" fmla="*/ 788272 h 946096"/>
                <a:gd name="connsiteX9" fmla="*/ 893245 w 1618110"/>
                <a:gd name="connsiteY9" fmla="*/ 423670 h 946096"/>
                <a:gd name="connsiteX10" fmla="*/ 621240 w 1618110"/>
                <a:gd name="connsiteY10" fmla="*/ 342647 h 946096"/>
                <a:gd name="connsiteX11" fmla="*/ 140891 w 1618110"/>
                <a:gd name="connsiteY11" fmla="*/ 417882 h 946096"/>
                <a:gd name="connsiteX12" fmla="*/ 158253 w 1618110"/>
                <a:gd name="connsiteY12" fmla="*/ 278986 h 946096"/>
                <a:gd name="connsiteX13" fmla="*/ 13570 w 1618110"/>
                <a:gd name="connsiteY13" fmla="*/ 169027 h 946096"/>
                <a:gd name="connsiteX14" fmla="*/ 59868 w 1618110"/>
                <a:gd name="connsiteY14" fmla="*/ 70642 h 946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618110" h="946096">
                  <a:moveTo>
                    <a:pt x="59868" y="70642"/>
                  </a:moveTo>
                  <a:cubicBezTo>
                    <a:pt x="142820" y="42670"/>
                    <a:pt x="385889" y="-8452"/>
                    <a:pt x="511281" y="1194"/>
                  </a:cubicBezTo>
                  <a:cubicBezTo>
                    <a:pt x="636674" y="10839"/>
                    <a:pt x="758208" y="113082"/>
                    <a:pt x="812223" y="128515"/>
                  </a:cubicBezTo>
                  <a:cubicBezTo>
                    <a:pt x="866238" y="143948"/>
                    <a:pt x="743739" y="33988"/>
                    <a:pt x="835372" y="93791"/>
                  </a:cubicBezTo>
                  <a:cubicBezTo>
                    <a:pt x="927005" y="153594"/>
                    <a:pt x="1242415" y="388946"/>
                    <a:pt x="1362020" y="487331"/>
                  </a:cubicBezTo>
                  <a:cubicBezTo>
                    <a:pt x="1481625" y="585716"/>
                    <a:pt x="1512491" y="622369"/>
                    <a:pt x="1553002" y="684100"/>
                  </a:cubicBezTo>
                  <a:cubicBezTo>
                    <a:pt x="1593513" y="745831"/>
                    <a:pt x="1641742" y="814315"/>
                    <a:pt x="1605089" y="857720"/>
                  </a:cubicBezTo>
                  <a:cubicBezTo>
                    <a:pt x="1568436" y="901125"/>
                    <a:pt x="1382276" y="956106"/>
                    <a:pt x="1333083" y="944531"/>
                  </a:cubicBezTo>
                  <a:cubicBezTo>
                    <a:pt x="1283891" y="932956"/>
                    <a:pt x="1383240" y="875082"/>
                    <a:pt x="1309934" y="788272"/>
                  </a:cubicBezTo>
                  <a:cubicBezTo>
                    <a:pt x="1236628" y="701462"/>
                    <a:pt x="1008027" y="497941"/>
                    <a:pt x="893245" y="423670"/>
                  </a:cubicBezTo>
                  <a:cubicBezTo>
                    <a:pt x="778463" y="349399"/>
                    <a:pt x="746632" y="343612"/>
                    <a:pt x="621240" y="342647"/>
                  </a:cubicBezTo>
                  <a:cubicBezTo>
                    <a:pt x="495848" y="341682"/>
                    <a:pt x="218055" y="428492"/>
                    <a:pt x="140891" y="417882"/>
                  </a:cubicBezTo>
                  <a:cubicBezTo>
                    <a:pt x="63727" y="407272"/>
                    <a:pt x="179473" y="320462"/>
                    <a:pt x="158253" y="278986"/>
                  </a:cubicBezTo>
                  <a:cubicBezTo>
                    <a:pt x="137033" y="237510"/>
                    <a:pt x="27074" y="201822"/>
                    <a:pt x="13570" y="169027"/>
                  </a:cubicBezTo>
                  <a:cubicBezTo>
                    <a:pt x="66" y="136232"/>
                    <a:pt x="-23084" y="98614"/>
                    <a:pt x="59868" y="70642"/>
                  </a:cubicBezTo>
                  <a:close/>
                </a:path>
              </a:pathLst>
            </a:custGeom>
            <a:solidFill>
              <a:srgbClr val="7ED2F2">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8" name="フリーフォーム 277">
              <a:extLst>
                <a:ext uri="{FF2B5EF4-FFF2-40B4-BE49-F238E27FC236}">
                  <a16:creationId xmlns:a16="http://schemas.microsoft.com/office/drawing/2014/main" id="{EFDEBA79-FE6D-95EF-FA42-A2500551EBC5}"/>
                </a:ext>
              </a:extLst>
            </p:cNvPr>
            <p:cNvSpPr/>
            <p:nvPr/>
          </p:nvSpPr>
          <p:spPr>
            <a:xfrm>
              <a:off x="6457430" y="7309016"/>
              <a:ext cx="344918" cy="351618"/>
            </a:xfrm>
            <a:custGeom>
              <a:avLst/>
              <a:gdLst>
                <a:gd name="connsiteX0" fmla="*/ 105416 w 344918"/>
                <a:gd name="connsiteY0" fmla="*/ 397 h 351618"/>
                <a:gd name="connsiteX1" fmla="*/ 122778 w 344918"/>
                <a:gd name="connsiteY1" fmla="*/ 110356 h 351618"/>
                <a:gd name="connsiteX2" fmla="*/ 18605 w 344918"/>
                <a:gd name="connsiteY2" fmla="*/ 214528 h 351618"/>
                <a:gd name="connsiteX3" fmla="*/ 30180 w 344918"/>
                <a:gd name="connsiteY3" fmla="*/ 324488 h 351618"/>
                <a:gd name="connsiteX4" fmla="*/ 313760 w 344918"/>
                <a:gd name="connsiteY4" fmla="*/ 347637 h 351618"/>
                <a:gd name="connsiteX5" fmla="*/ 331122 w 344918"/>
                <a:gd name="connsiteY5" fmla="*/ 260827 h 351618"/>
                <a:gd name="connsiteX6" fmla="*/ 255886 w 344918"/>
                <a:gd name="connsiteY6" fmla="*/ 150868 h 351618"/>
                <a:gd name="connsiteX7" fmla="*/ 105416 w 344918"/>
                <a:gd name="connsiteY7" fmla="*/ 397 h 351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918" h="351618">
                  <a:moveTo>
                    <a:pt x="105416" y="397"/>
                  </a:moveTo>
                  <a:cubicBezTo>
                    <a:pt x="83231" y="-6355"/>
                    <a:pt x="137246" y="74668"/>
                    <a:pt x="122778" y="110356"/>
                  </a:cubicBezTo>
                  <a:cubicBezTo>
                    <a:pt x="108310" y="146044"/>
                    <a:pt x="34038" y="178839"/>
                    <a:pt x="18605" y="214528"/>
                  </a:cubicBezTo>
                  <a:cubicBezTo>
                    <a:pt x="3172" y="250217"/>
                    <a:pt x="-19013" y="302303"/>
                    <a:pt x="30180" y="324488"/>
                  </a:cubicBezTo>
                  <a:cubicBezTo>
                    <a:pt x="79372" y="346673"/>
                    <a:pt x="263603" y="358247"/>
                    <a:pt x="313760" y="347637"/>
                  </a:cubicBezTo>
                  <a:cubicBezTo>
                    <a:pt x="363917" y="337027"/>
                    <a:pt x="340768" y="293622"/>
                    <a:pt x="331122" y="260827"/>
                  </a:cubicBezTo>
                  <a:cubicBezTo>
                    <a:pt x="321476" y="228032"/>
                    <a:pt x="291575" y="191379"/>
                    <a:pt x="255886" y="150868"/>
                  </a:cubicBezTo>
                  <a:cubicBezTo>
                    <a:pt x="220197" y="110357"/>
                    <a:pt x="127601" y="7149"/>
                    <a:pt x="105416" y="397"/>
                  </a:cubicBezTo>
                  <a:close/>
                </a:path>
              </a:pathLst>
            </a:custGeom>
            <a:solidFill>
              <a:srgbClr val="7ED2F2">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9" name="フリーフォーム 278">
              <a:extLst>
                <a:ext uri="{FF2B5EF4-FFF2-40B4-BE49-F238E27FC236}">
                  <a16:creationId xmlns:a16="http://schemas.microsoft.com/office/drawing/2014/main" id="{C029C2D3-6E17-0FDC-8A35-A43C16CC08E3}"/>
                </a:ext>
              </a:extLst>
            </p:cNvPr>
            <p:cNvSpPr/>
            <p:nvPr/>
          </p:nvSpPr>
          <p:spPr>
            <a:xfrm>
              <a:off x="4393881" y="6906321"/>
              <a:ext cx="317808" cy="428414"/>
            </a:xfrm>
            <a:custGeom>
              <a:avLst/>
              <a:gdLst>
                <a:gd name="connsiteX0" fmla="*/ 21861 w 317808"/>
                <a:gd name="connsiteY0" fmla="*/ 15340 h 428414"/>
                <a:gd name="connsiteX1" fmla="*/ 114458 w 317808"/>
                <a:gd name="connsiteY1" fmla="*/ 351006 h 428414"/>
                <a:gd name="connsiteX2" fmla="*/ 4499 w 317808"/>
                <a:gd name="connsiteY2" fmla="*/ 426241 h 428414"/>
                <a:gd name="connsiteX3" fmla="*/ 299653 w 317808"/>
                <a:gd name="connsiteY3" fmla="*/ 403092 h 428414"/>
                <a:gd name="connsiteX4" fmla="*/ 282291 w 317808"/>
                <a:gd name="connsiteY4" fmla="*/ 351006 h 428414"/>
                <a:gd name="connsiteX5" fmla="*/ 253354 w 317808"/>
                <a:gd name="connsiteY5" fmla="*/ 84788 h 428414"/>
                <a:gd name="connsiteX6" fmla="*/ 21861 w 317808"/>
                <a:gd name="connsiteY6" fmla="*/ 15340 h 428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7808" h="428414">
                  <a:moveTo>
                    <a:pt x="21861" y="15340"/>
                  </a:moveTo>
                  <a:cubicBezTo>
                    <a:pt x="-1288" y="59710"/>
                    <a:pt x="117352" y="282523"/>
                    <a:pt x="114458" y="351006"/>
                  </a:cubicBezTo>
                  <a:cubicBezTo>
                    <a:pt x="111564" y="419489"/>
                    <a:pt x="-26367" y="417560"/>
                    <a:pt x="4499" y="426241"/>
                  </a:cubicBezTo>
                  <a:cubicBezTo>
                    <a:pt x="35365" y="434922"/>
                    <a:pt x="253354" y="415631"/>
                    <a:pt x="299653" y="403092"/>
                  </a:cubicBezTo>
                  <a:cubicBezTo>
                    <a:pt x="345952" y="390553"/>
                    <a:pt x="290007" y="404057"/>
                    <a:pt x="282291" y="351006"/>
                  </a:cubicBezTo>
                  <a:cubicBezTo>
                    <a:pt x="274575" y="297955"/>
                    <a:pt x="292901" y="137839"/>
                    <a:pt x="253354" y="84788"/>
                  </a:cubicBezTo>
                  <a:cubicBezTo>
                    <a:pt x="213807" y="31737"/>
                    <a:pt x="45010" y="-29030"/>
                    <a:pt x="21861" y="15340"/>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0" name="フリーフォーム 279">
              <a:extLst>
                <a:ext uri="{FF2B5EF4-FFF2-40B4-BE49-F238E27FC236}">
                  <a16:creationId xmlns:a16="http://schemas.microsoft.com/office/drawing/2014/main" id="{9C673CA2-2569-A482-EC5F-83A23F32E022}"/>
                </a:ext>
              </a:extLst>
            </p:cNvPr>
            <p:cNvSpPr/>
            <p:nvPr/>
          </p:nvSpPr>
          <p:spPr>
            <a:xfrm>
              <a:off x="5102473" y="6845866"/>
              <a:ext cx="360783" cy="394236"/>
            </a:xfrm>
            <a:custGeom>
              <a:avLst/>
              <a:gdLst>
                <a:gd name="connsiteX0" fmla="*/ 1962 w 360783"/>
                <a:gd name="connsiteY0" fmla="*/ 17921 h 394236"/>
                <a:gd name="connsiteX1" fmla="*/ 100347 w 360783"/>
                <a:gd name="connsiteY1" fmla="*/ 203116 h 394236"/>
                <a:gd name="connsiteX2" fmla="*/ 77198 w 360783"/>
                <a:gd name="connsiteY2" fmla="*/ 289926 h 394236"/>
                <a:gd name="connsiteX3" fmla="*/ 36686 w 360783"/>
                <a:gd name="connsiteY3" fmla="*/ 336225 h 394236"/>
                <a:gd name="connsiteX4" fmla="*/ 326054 w 360783"/>
                <a:gd name="connsiteY4" fmla="*/ 394099 h 394236"/>
                <a:gd name="connsiteX5" fmla="*/ 343416 w 360783"/>
                <a:gd name="connsiteY5" fmla="*/ 318863 h 394236"/>
                <a:gd name="connsiteX6" fmla="*/ 216094 w 360783"/>
                <a:gd name="connsiteY6" fmla="*/ 203116 h 394236"/>
                <a:gd name="connsiteX7" fmla="*/ 204519 w 360783"/>
                <a:gd name="connsiteY7" fmla="*/ 29496 h 394236"/>
                <a:gd name="connsiteX8" fmla="*/ 1962 w 360783"/>
                <a:gd name="connsiteY8" fmla="*/ 17921 h 394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0783" h="394236">
                  <a:moveTo>
                    <a:pt x="1962" y="17921"/>
                  </a:moveTo>
                  <a:cubicBezTo>
                    <a:pt x="-15400" y="46858"/>
                    <a:pt x="87808" y="157782"/>
                    <a:pt x="100347" y="203116"/>
                  </a:cubicBezTo>
                  <a:cubicBezTo>
                    <a:pt x="112886" y="248450"/>
                    <a:pt x="87808" y="267741"/>
                    <a:pt x="77198" y="289926"/>
                  </a:cubicBezTo>
                  <a:cubicBezTo>
                    <a:pt x="66588" y="312111"/>
                    <a:pt x="-4790" y="318863"/>
                    <a:pt x="36686" y="336225"/>
                  </a:cubicBezTo>
                  <a:cubicBezTo>
                    <a:pt x="78162" y="353587"/>
                    <a:pt x="274932" y="396993"/>
                    <a:pt x="326054" y="394099"/>
                  </a:cubicBezTo>
                  <a:cubicBezTo>
                    <a:pt x="377176" y="391205"/>
                    <a:pt x="361743" y="350693"/>
                    <a:pt x="343416" y="318863"/>
                  </a:cubicBezTo>
                  <a:cubicBezTo>
                    <a:pt x="325089" y="287033"/>
                    <a:pt x="239243" y="251344"/>
                    <a:pt x="216094" y="203116"/>
                  </a:cubicBezTo>
                  <a:cubicBezTo>
                    <a:pt x="192945" y="154888"/>
                    <a:pt x="237314" y="62291"/>
                    <a:pt x="204519" y="29496"/>
                  </a:cubicBezTo>
                  <a:cubicBezTo>
                    <a:pt x="171724" y="-3299"/>
                    <a:pt x="19324" y="-11016"/>
                    <a:pt x="1962" y="17921"/>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3" name="円/楕円 282">
              <a:extLst>
                <a:ext uri="{FF2B5EF4-FFF2-40B4-BE49-F238E27FC236}">
                  <a16:creationId xmlns:a16="http://schemas.microsoft.com/office/drawing/2014/main" id="{94B1B78A-5E1B-2C0A-0352-0B8FA28CDD62}"/>
                </a:ext>
              </a:extLst>
            </p:cNvPr>
            <p:cNvSpPr/>
            <p:nvPr/>
          </p:nvSpPr>
          <p:spPr>
            <a:xfrm>
              <a:off x="4687108" y="7284789"/>
              <a:ext cx="629032" cy="629032"/>
            </a:xfrm>
            <a:prstGeom prst="ellipse">
              <a:avLst/>
            </a:prstGeom>
            <a:solidFill>
              <a:srgbClr val="92D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84" name="グループ化 283">
              <a:extLst>
                <a:ext uri="{FF2B5EF4-FFF2-40B4-BE49-F238E27FC236}">
                  <a16:creationId xmlns:a16="http://schemas.microsoft.com/office/drawing/2014/main" id="{3150A175-24C2-6536-C157-89485DDBC581}"/>
                </a:ext>
              </a:extLst>
            </p:cNvPr>
            <p:cNvGrpSpPr/>
            <p:nvPr/>
          </p:nvGrpSpPr>
          <p:grpSpPr>
            <a:xfrm>
              <a:off x="4706520" y="7327980"/>
              <a:ext cx="548556" cy="522360"/>
              <a:chOff x="4521200" y="7340600"/>
              <a:chExt cx="1038225" cy="988646"/>
            </a:xfrm>
          </p:grpSpPr>
          <p:sp>
            <p:nvSpPr>
              <p:cNvPr id="285" name="フリーフォーム 284">
                <a:extLst>
                  <a:ext uri="{FF2B5EF4-FFF2-40B4-BE49-F238E27FC236}">
                    <a16:creationId xmlns:a16="http://schemas.microsoft.com/office/drawing/2014/main" id="{F8721B86-6E66-C31A-64AF-33180558B1F4}"/>
                  </a:ext>
                </a:extLst>
              </p:cNvPr>
              <p:cNvSpPr/>
              <p:nvPr/>
            </p:nvSpPr>
            <p:spPr>
              <a:xfrm>
                <a:off x="4835450" y="7340600"/>
                <a:ext cx="188181" cy="191281"/>
              </a:xfrm>
              <a:custGeom>
                <a:avLst/>
                <a:gdLst>
                  <a:gd name="connsiteX0" fmla="*/ 88975 w 188181"/>
                  <a:gd name="connsiteY0" fmla="*/ 0 h 191281"/>
                  <a:gd name="connsiteX1" fmla="*/ 63575 w 188181"/>
                  <a:gd name="connsiteY1" fmla="*/ 73025 h 191281"/>
                  <a:gd name="connsiteX2" fmla="*/ 75 w 188181"/>
                  <a:gd name="connsiteY2" fmla="*/ 95250 h 191281"/>
                  <a:gd name="connsiteX3" fmla="*/ 50875 w 188181"/>
                  <a:gd name="connsiteY3" fmla="*/ 123825 h 191281"/>
                  <a:gd name="connsiteX4" fmla="*/ 60400 w 188181"/>
                  <a:gd name="connsiteY4" fmla="*/ 190500 h 191281"/>
                  <a:gd name="connsiteX5" fmla="*/ 111200 w 188181"/>
                  <a:gd name="connsiteY5" fmla="*/ 161925 h 191281"/>
                  <a:gd name="connsiteX6" fmla="*/ 187400 w 188181"/>
                  <a:gd name="connsiteY6" fmla="*/ 187325 h 191281"/>
                  <a:gd name="connsiteX7" fmla="*/ 152475 w 188181"/>
                  <a:gd name="connsiteY7" fmla="*/ 120650 h 191281"/>
                  <a:gd name="connsiteX8" fmla="*/ 181050 w 188181"/>
                  <a:gd name="connsiteY8" fmla="*/ 73025 h 191281"/>
                  <a:gd name="connsiteX9" fmla="*/ 133425 w 188181"/>
                  <a:gd name="connsiteY9" fmla="*/ 66675 h 191281"/>
                  <a:gd name="connsiteX10" fmla="*/ 117550 w 188181"/>
                  <a:gd name="connsiteY10" fmla="*/ 57150 h 191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88181" h="191281">
                    <a:moveTo>
                      <a:pt x="88975" y="0"/>
                    </a:moveTo>
                    <a:cubicBezTo>
                      <a:pt x="83683" y="28575"/>
                      <a:pt x="78392" y="57150"/>
                      <a:pt x="63575" y="73025"/>
                    </a:cubicBezTo>
                    <a:cubicBezTo>
                      <a:pt x="48758" y="88900"/>
                      <a:pt x="2192" y="86783"/>
                      <a:pt x="75" y="95250"/>
                    </a:cubicBezTo>
                    <a:cubicBezTo>
                      <a:pt x="-2042" y="103717"/>
                      <a:pt x="40821" y="107950"/>
                      <a:pt x="50875" y="123825"/>
                    </a:cubicBezTo>
                    <a:cubicBezTo>
                      <a:pt x="60929" y="139700"/>
                      <a:pt x="50346" y="184150"/>
                      <a:pt x="60400" y="190500"/>
                    </a:cubicBezTo>
                    <a:cubicBezTo>
                      <a:pt x="70454" y="196850"/>
                      <a:pt x="90033" y="162454"/>
                      <a:pt x="111200" y="161925"/>
                    </a:cubicBezTo>
                    <a:cubicBezTo>
                      <a:pt x="132367" y="161396"/>
                      <a:pt x="180521" y="194204"/>
                      <a:pt x="187400" y="187325"/>
                    </a:cubicBezTo>
                    <a:cubicBezTo>
                      <a:pt x="194279" y="180446"/>
                      <a:pt x="153533" y="139700"/>
                      <a:pt x="152475" y="120650"/>
                    </a:cubicBezTo>
                    <a:cubicBezTo>
                      <a:pt x="151417" y="101600"/>
                      <a:pt x="184225" y="82021"/>
                      <a:pt x="181050" y="73025"/>
                    </a:cubicBezTo>
                    <a:cubicBezTo>
                      <a:pt x="177875" y="64029"/>
                      <a:pt x="133425" y="66675"/>
                      <a:pt x="133425" y="66675"/>
                    </a:cubicBezTo>
                    <a:cubicBezTo>
                      <a:pt x="122842" y="64029"/>
                      <a:pt x="120196" y="60589"/>
                      <a:pt x="117550" y="57150"/>
                    </a:cubicBezTo>
                  </a:path>
                </a:pathLst>
              </a:custGeom>
              <a:noFill/>
              <a:ln w="12700"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6" name="フリーフォーム 285">
                <a:extLst>
                  <a:ext uri="{FF2B5EF4-FFF2-40B4-BE49-F238E27FC236}">
                    <a16:creationId xmlns:a16="http://schemas.microsoft.com/office/drawing/2014/main" id="{040F6E32-ADE0-F3F2-FF48-EF64DFEF7621}"/>
                  </a:ext>
                </a:extLst>
              </p:cNvPr>
              <p:cNvSpPr/>
              <p:nvPr/>
            </p:nvSpPr>
            <p:spPr>
              <a:xfrm>
                <a:off x="4721225" y="7460578"/>
                <a:ext cx="454064" cy="188135"/>
              </a:xfrm>
              <a:custGeom>
                <a:avLst/>
                <a:gdLst>
                  <a:gd name="connsiteX0" fmla="*/ 0 w 454064"/>
                  <a:gd name="connsiteY0" fmla="*/ 92747 h 188135"/>
                  <a:gd name="connsiteX1" fmla="*/ 69850 w 454064"/>
                  <a:gd name="connsiteY1" fmla="*/ 143547 h 188135"/>
                  <a:gd name="connsiteX2" fmla="*/ 76200 w 454064"/>
                  <a:gd name="connsiteY2" fmla="*/ 187997 h 188135"/>
                  <a:gd name="connsiteX3" fmla="*/ 139700 w 454064"/>
                  <a:gd name="connsiteY3" fmla="*/ 156247 h 188135"/>
                  <a:gd name="connsiteX4" fmla="*/ 400050 w 454064"/>
                  <a:gd name="connsiteY4" fmla="*/ 121322 h 188135"/>
                  <a:gd name="connsiteX5" fmla="*/ 425450 w 454064"/>
                  <a:gd name="connsiteY5" fmla="*/ 124497 h 188135"/>
                  <a:gd name="connsiteX6" fmla="*/ 454025 w 454064"/>
                  <a:gd name="connsiteY6" fmla="*/ 3847 h 188135"/>
                  <a:gd name="connsiteX7" fmla="*/ 419100 w 454064"/>
                  <a:gd name="connsiteY7" fmla="*/ 29247 h 188135"/>
                  <a:gd name="connsiteX8" fmla="*/ 412750 w 454064"/>
                  <a:gd name="connsiteY8" fmla="*/ 672 h 188135"/>
                  <a:gd name="connsiteX9" fmla="*/ 314325 w 454064"/>
                  <a:gd name="connsiteY9" fmla="*/ 64172 h 188135"/>
                  <a:gd name="connsiteX10" fmla="*/ 212725 w 454064"/>
                  <a:gd name="connsiteY10" fmla="*/ 89572 h 188135"/>
                  <a:gd name="connsiteX11" fmla="*/ 222250 w 454064"/>
                  <a:gd name="connsiteY11" fmla="*/ 51472 h 188135"/>
                  <a:gd name="connsiteX12" fmla="*/ 158750 w 454064"/>
                  <a:gd name="connsiteY12" fmla="*/ 89572 h 188135"/>
                  <a:gd name="connsiteX13" fmla="*/ 79375 w 454064"/>
                  <a:gd name="connsiteY13" fmla="*/ 48297 h 188135"/>
                  <a:gd name="connsiteX14" fmla="*/ 101600 w 454064"/>
                  <a:gd name="connsiteY14" fmla="*/ 86397 h 1881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54064" h="188135">
                    <a:moveTo>
                      <a:pt x="0" y="92747"/>
                    </a:moveTo>
                    <a:cubicBezTo>
                      <a:pt x="28575" y="110209"/>
                      <a:pt x="57150" y="127672"/>
                      <a:pt x="69850" y="143547"/>
                    </a:cubicBezTo>
                    <a:cubicBezTo>
                      <a:pt x="82550" y="159422"/>
                      <a:pt x="64558" y="185880"/>
                      <a:pt x="76200" y="187997"/>
                    </a:cubicBezTo>
                    <a:cubicBezTo>
                      <a:pt x="87842" y="190114"/>
                      <a:pt x="85725" y="167359"/>
                      <a:pt x="139700" y="156247"/>
                    </a:cubicBezTo>
                    <a:cubicBezTo>
                      <a:pt x="193675" y="145135"/>
                      <a:pt x="352425" y="126614"/>
                      <a:pt x="400050" y="121322"/>
                    </a:cubicBezTo>
                    <a:cubicBezTo>
                      <a:pt x="447675" y="116030"/>
                      <a:pt x="416454" y="144076"/>
                      <a:pt x="425450" y="124497"/>
                    </a:cubicBezTo>
                    <a:cubicBezTo>
                      <a:pt x="434446" y="104918"/>
                      <a:pt x="455083" y="19722"/>
                      <a:pt x="454025" y="3847"/>
                    </a:cubicBezTo>
                    <a:cubicBezTo>
                      <a:pt x="452967" y="-12028"/>
                      <a:pt x="425979" y="29776"/>
                      <a:pt x="419100" y="29247"/>
                    </a:cubicBezTo>
                    <a:cubicBezTo>
                      <a:pt x="412221" y="28718"/>
                      <a:pt x="430212" y="-5149"/>
                      <a:pt x="412750" y="672"/>
                    </a:cubicBezTo>
                    <a:cubicBezTo>
                      <a:pt x="395288" y="6493"/>
                      <a:pt x="347663" y="49355"/>
                      <a:pt x="314325" y="64172"/>
                    </a:cubicBezTo>
                    <a:cubicBezTo>
                      <a:pt x="280988" y="78989"/>
                      <a:pt x="228071" y="91689"/>
                      <a:pt x="212725" y="89572"/>
                    </a:cubicBezTo>
                    <a:cubicBezTo>
                      <a:pt x="197379" y="87455"/>
                      <a:pt x="231246" y="51472"/>
                      <a:pt x="222250" y="51472"/>
                    </a:cubicBezTo>
                    <a:cubicBezTo>
                      <a:pt x="213254" y="51472"/>
                      <a:pt x="182562" y="90101"/>
                      <a:pt x="158750" y="89572"/>
                    </a:cubicBezTo>
                    <a:cubicBezTo>
                      <a:pt x="134938" y="89043"/>
                      <a:pt x="88900" y="48826"/>
                      <a:pt x="79375" y="48297"/>
                    </a:cubicBezTo>
                    <a:cubicBezTo>
                      <a:pt x="69850" y="47768"/>
                      <a:pt x="85725" y="67082"/>
                      <a:pt x="101600" y="86397"/>
                    </a:cubicBezTo>
                  </a:path>
                </a:pathLst>
              </a:custGeom>
              <a:noFill/>
              <a:ln w="12700"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7" name="フリーフォーム 286">
                <a:extLst>
                  <a:ext uri="{FF2B5EF4-FFF2-40B4-BE49-F238E27FC236}">
                    <a16:creationId xmlns:a16="http://schemas.microsoft.com/office/drawing/2014/main" id="{C00735A8-9BA5-0DCE-4D44-B91CA000074D}"/>
                  </a:ext>
                </a:extLst>
              </p:cNvPr>
              <p:cNvSpPr/>
              <p:nvPr/>
            </p:nvSpPr>
            <p:spPr>
              <a:xfrm>
                <a:off x="4552900" y="7639050"/>
                <a:ext cx="193847" cy="208464"/>
              </a:xfrm>
              <a:custGeom>
                <a:avLst/>
                <a:gdLst>
                  <a:gd name="connsiteX0" fmla="*/ 19100 w 193847"/>
                  <a:gd name="connsiteY0" fmla="*/ 0 h 208464"/>
                  <a:gd name="connsiteX1" fmla="*/ 66725 w 193847"/>
                  <a:gd name="connsiteY1" fmla="*/ 73025 h 208464"/>
                  <a:gd name="connsiteX2" fmla="*/ 50 w 193847"/>
                  <a:gd name="connsiteY2" fmla="*/ 203200 h 208464"/>
                  <a:gd name="connsiteX3" fmla="*/ 79425 w 193847"/>
                  <a:gd name="connsiteY3" fmla="*/ 180975 h 208464"/>
                  <a:gd name="connsiteX4" fmla="*/ 136575 w 193847"/>
                  <a:gd name="connsiteY4" fmla="*/ 161925 h 208464"/>
                  <a:gd name="connsiteX5" fmla="*/ 193725 w 193847"/>
                  <a:gd name="connsiteY5" fmla="*/ 50800 h 208464"/>
                  <a:gd name="connsiteX6" fmla="*/ 120700 w 193847"/>
                  <a:gd name="connsiteY6" fmla="*/ 66675 h 208464"/>
                  <a:gd name="connsiteX7" fmla="*/ 85775 w 193847"/>
                  <a:gd name="connsiteY7" fmla="*/ 31750 h 2084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3847" h="208464">
                    <a:moveTo>
                      <a:pt x="19100" y="0"/>
                    </a:moveTo>
                    <a:cubicBezTo>
                      <a:pt x="44500" y="19579"/>
                      <a:pt x="69900" y="39158"/>
                      <a:pt x="66725" y="73025"/>
                    </a:cubicBezTo>
                    <a:cubicBezTo>
                      <a:pt x="63550" y="106892"/>
                      <a:pt x="-2067" y="185208"/>
                      <a:pt x="50" y="203200"/>
                    </a:cubicBezTo>
                    <a:cubicBezTo>
                      <a:pt x="2167" y="221192"/>
                      <a:pt x="56671" y="187854"/>
                      <a:pt x="79425" y="180975"/>
                    </a:cubicBezTo>
                    <a:cubicBezTo>
                      <a:pt x="102179" y="174096"/>
                      <a:pt x="117525" y="183621"/>
                      <a:pt x="136575" y="161925"/>
                    </a:cubicBezTo>
                    <a:cubicBezTo>
                      <a:pt x="155625" y="140229"/>
                      <a:pt x="196371" y="66675"/>
                      <a:pt x="193725" y="50800"/>
                    </a:cubicBezTo>
                    <a:cubicBezTo>
                      <a:pt x="191079" y="34925"/>
                      <a:pt x="138692" y="69850"/>
                      <a:pt x="120700" y="66675"/>
                    </a:cubicBezTo>
                    <a:cubicBezTo>
                      <a:pt x="102708" y="63500"/>
                      <a:pt x="94241" y="47625"/>
                      <a:pt x="85775" y="31750"/>
                    </a:cubicBezTo>
                  </a:path>
                </a:pathLst>
              </a:custGeom>
              <a:noFill/>
              <a:ln w="12700"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8" name="フリーフォーム 287">
                <a:extLst>
                  <a:ext uri="{FF2B5EF4-FFF2-40B4-BE49-F238E27FC236}">
                    <a16:creationId xmlns:a16="http://schemas.microsoft.com/office/drawing/2014/main" id="{2CCA2A36-AEC9-E764-D466-086B5A871E73}"/>
                  </a:ext>
                </a:extLst>
              </p:cNvPr>
              <p:cNvSpPr/>
              <p:nvPr/>
            </p:nvSpPr>
            <p:spPr>
              <a:xfrm>
                <a:off x="4521200" y="7827734"/>
                <a:ext cx="191990" cy="74841"/>
              </a:xfrm>
              <a:custGeom>
                <a:avLst/>
                <a:gdLst>
                  <a:gd name="connsiteX0" fmla="*/ 0 w 191990"/>
                  <a:gd name="connsiteY0" fmla="*/ 74841 h 74841"/>
                  <a:gd name="connsiteX1" fmla="*/ 82550 w 191990"/>
                  <a:gd name="connsiteY1" fmla="*/ 62141 h 74841"/>
                  <a:gd name="connsiteX2" fmla="*/ 161925 w 191990"/>
                  <a:gd name="connsiteY2" fmla="*/ 1816 h 74841"/>
                  <a:gd name="connsiteX3" fmla="*/ 187325 w 191990"/>
                  <a:gd name="connsiteY3" fmla="*/ 14516 h 74841"/>
                  <a:gd name="connsiteX4" fmla="*/ 187325 w 191990"/>
                  <a:gd name="connsiteY4" fmla="*/ 24041 h 74841"/>
                  <a:gd name="connsiteX5" fmla="*/ 139700 w 191990"/>
                  <a:gd name="connsiteY5" fmla="*/ 55791 h 748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1990" h="74841">
                    <a:moveTo>
                      <a:pt x="0" y="74841"/>
                    </a:moveTo>
                    <a:cubicBezTo>
                      <a:pt x="27781" y="74576"/>
                      <a:pt x="55563" y="74312"/>
                      <a:pt x="82550" y="62141"/>
                    </a:cubicBezTo>
                    <a:cubicBezTo>
                      <a:pt x="109538" y="49970"/>
                      <a:pt x="144463" y="9753"/>
                      <a:pt x="161925" y="1816"/>
                    </a:cubicBezTo>
                    <a:cubicBezTo>
                      <a:pt x="179387" y="-6121"/>
                      <a:pt x="187325" y="14516"/>
                      <a:pt x="187325" y="14516"/>
                    </a:cubicBezTo>
                    <a:cubicBezTo>
                      <a:pt x="191558" y="18220"/>
                      <a:pt x="195263" y="17162"/>
                      <a:pt x="187325" y="24041"/>
                    </a:cubicBezTo>
                    <a:cubicBezTo>
                      <a:pt x="179387" y="30920"/>
                      <a:pt x="159543" y="43355"/>
                      <a:pt x="139700" y="55791"/>
                    </a:cubicBezTo>
                  </a:path>
                </a:pathLst>
              </a:custGeom>
              <a:noFill/>
              <a:ln w="12700"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9" name="フリーフォーム 288">
                <a:extLst>
                  <a:ext uri="{FF2B5EF4-FFF2-40B4-BE49-F238E27FC236}">
                    <a16:creationId xmlns:a16="http://schemas.microsoft.com/office/drawing/2014/main" id="{4E26C025-E9CF-2117-B2A3-0855F04EBAAA}"/>
                  </a:ext>
                </a:extLst>
              </p:cNvPr>
              <p:cNvSpPr/>
              <p:nvPr/>
            </p:nvSpPr>
            <p:spPr>
              <a:xfrm>
                <a:off x="4549775" y="7921595"/>
                <a:ext cx="135312" cy="73055"/>
              </a:xfrm>
              <a:custGeom>
                <a:avLst/>
                <a:gdLst>
                  <a:gd name="connsiteX0" fmla="*/ 0 w 135312"/>
                  <a:gd name="connsiteY0" fmla="*/ 44480 h 73055"/>
                  <a:gd name="connsiteX1" fmla="*/ 130175 w 135312"/>
                  <a:gd name="connsiteY1" fmla="*/ 30 h 73055"/>
                  <a:gd name="connsiteX2" fmla="*/ 104775 w 135312"/>
                  <a:gd name="connsiteY2" fmla="*/ 38130 h 73055"/>
                  <a:gd name="connsiteX3" fmla="*/ 63500 w 135312"/>
                  <a:gd name="connsiteY3" fmla="*/ 73055 h 73055"/>
                </a:gdLst>
                <a:ahLst/>
                <a:cxnLst>
                  <a:cxn ang="0">
                    <a:pos x="connsiteX0" y="connsiteY0"/>
                  </a:cxn>
                  <a:cxn ang="0">
                    <a:pos x="connsiteX1" y="connsiteY1"/>
                  </a:cxn>
                  <a:cxn ang="0">
                    <a:pos x="connsiteX2" y="connsiteY2"/>
                  </a:cxn>
                  <a:cxn ang="0">
                    <a:pos x="connsiteX3" y="connsiteY3"/>
                  </a:cxn>
                </a:cxnLst>
                <a:rect l="l" t="t" r="r" b="b"/>
                <a:pathLst>
                  <a:path w="135312" h="73055">
                    <a:moveTo>
                      <a:pt x="0" y="44480"/>
                    </a:moveTo>
                    <a:cubicBezTo>
                      <a:pt x="56356" y="22784"/>
                      <a:pt x="112713" y="1088"/>
                      <a:pt x="130175" y="30"/>
                    </a:cubicBezTo>
                    <a:cubicBezTo>
                      <a:pt x="147637" y="-1028"/>
                      <a:pt x="115888" y="25959"/>
                      <a:pt x="104775" y="38130"/>
                    </a:cubicBezTo>
                    <a:cubicBezTo>
                      <a:pt x="93662" y="50301"/>
                      <a:pt x="78581" y="61678"/>
                      <a:pt x="63500" y="73055"/>
                    </a:cubicBezTo>
                  </a:path>
                </a:pathLst>
              </a:custGeom>
              <a:noFill/>
              <a:ln w="12700"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0" name="フリーフォーム 289">
                <a:extLst>
                  <a:ext uri="{FF2B5EF4-FFF2-40B4-BE49-F238E27FC236}">
                    <a16:creationId xmlns:a16="http://schemas.microsoft.com/office/drawing/2014/main" id="{16FB30E3-BC0A-7F5E-35DF-BAEBF2191F8A}"/>
                  </a:ext>
                </a:extLst>
              </p:cNvPr>
              <p:cNvSpPr/>
              <p:nvPr/>
            </p:nvSpPr>
            <p:spPr>
              <a:xfrm>
                <a:off x="4594225" y="7986736"/>
                <a:ext cx="250825" cy="274614"/>
              </a:xfrm>
              <a:custGeom>
                <a:avLst/>
                <a:gdLst>
                  <a:gd name="connsiteX0" fmla="*/ 0 w 250825"/>
                  <a:gd name="connsiteY0" fmla="*/ 71414 h 274614"/>
                  <a:gd name="connsiteX1" fmla="*/ 92075 w 250825"/>
                  <a:gd name="connsiteY1" fmla="*/ 1564 h 274614"/>
                  <a:gd name="connsiteX2" fmla="*/ 95250 w 250825"/>
                  <a:gd name="connsiteY2" fmla="*/ 26964 h 274614"/>
                  <a:gd name="connsiteX3" fmla="*/ 53975 w 250825"/>
                  <a:gd name="connsiteY3" fmla="*/ 74589 h 274614"/>
                  <a:gd name="connsiteX4" fmla="*/ 47625 w 250825"/>
                  <a:gd name="connsiteY4" fmla="*/ 106339 h 274614"/>
                  <a:gd name="connsiteX5" fmla="*/ 123825 w 250825"/>
                  <a:gd name="connsiteY5" fmla="*/ 77764 h 274614"/>
                  <a:gd name="connsiteX6" fmla="*/ 92075 w 250825"/>
                  <a:gd name="connsiteY6" fmla="*/ 147614 h 274614"/>
                  <a:gd name="connsiteX7" fmla="*/ 152400 w 250825"/>
                  <a:gd name="connsiteY7" fmla="*/ 128564 h 274614"/>
                  <a:gd name="connsiteX8" fmla="*/ 146050 w 250825"/>
                  <a:gd name="connsiteY8" fmla="*/ 188889 h 274614"/>
                  <a:gd name="connsiteX9" fmla="*/ 149225 w 250825"/>
                  <a:gd name="connsiteY9" fmla="*/ 207939 h 274614"/>
                  <a:gd name="connsiteX10" fmla="*/ 174625 w 250825"/>
                  <a:gd name="connsiteY10" fmla="*/ 195239 h 274614"/>
                  <a:gd name="connsiteX11" fmla="*/ 177800 w 250825"/>
                  <a:gd name="connsiteY11" fmla="*/ 230164 h 274614"/>
                  <a:gd name="connsiteX12" fmla="*/ 200025 w 250825"/>
                  <a:gd name="connsiteY12" fmla="*/ 217464 h 274614"/>
                  <a:gd name="connsiteX13" fmla="*/ 250825 w 250825"/>
                  <a:gd name="connsiteY13" fmla="*/ 274614 h 2746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0825" h="274614">
                    <a:moveTo>
                      <a:pt x="0" y="71414"/>
                    </a:moveTo>
                    <a:cubicBezTo>
                      <a:pt x="38100" y="40193"/>
                      <a:pt x="76200" y="8972"/>
                      <a:pt x="92075" y="1564"/>
                    </a:cubicBezTo>
                    <a:cubicBezTo>
                      <a:pt x="107950" y="-5844"/>
                      <a:pt x="101600" y="14793"/>
                      <a:pt x="95250" y="26964"/>
                    </a:cubicBezTo>
                    <a:cubicBezTo>
                      <a:pt x="88900" y="39135"/>
                      <a:pt x="61912" y="61360"/>
                      <a:pt x="53975" y="74589"/>
                    </a:cubicBezTo>
                    <a:cubicBezTo>
                      <a:pt x="46038" y="87818"/>
                      <a:pt x="35983" y="105810"/>
                      <a:pt x="47625" y="106339"/>
                    </a:cubicBezTo>
                    <a:cubicBezTo>
                      <a:pt x="59267" y="106868"/>
                      <a:pt x="116417" y="70885"/>
                      <a:pt x="123825" y="77764"/>
                    </a:cubicBezTo>
                    <a:cubicBezTo>
                      <a:pt x="131233" y="84643"/>
                      <a:pt x="87312" y="139147"/>
                      <a:pt x="92075" y="147614"/>
                    </a:cubicBezTo>
                    <a:cubicBezTo>
                      <a:pt x="96838" y="156081"/>
                      <a:pt x="143404" y="121685"/>
                      <a:pt x="152400" y="128564"/>
                    </a:cubicBezTo>
                    <a:cubicBezTo>
                      <a:pt x="161396" y="135443"/>
                      <a:pt x="146579" y="175660"/>
                      <a:pt x="146050" y="188889"/>
                    </a:cubicBezTo>
                    <a:cubicBezTo>
                      <a:pt x="145521" y="202118"/>
                      <a:pt x="144463" y="206881"/>
                      <a:pt x="149225" y="207939"/>
                    </a:cubicBezTo>
                    <a:cubicBezTo>
                      <a:pt x="153987" y="208997"/>
                      <a:pt x="169863" y="191535"/>
                      <a:pt x="174625" y="195239"/>
                    </a:cubicBezTo>
                    <a:cubicBezTo>
                      <a:pt x="179387" y="198943"/>
                      <a:pt x="173567" y="226460"/>
                      <a:pt x="177800" y="230164"/>
                    </a:cubicBezTo>
                    <a:cubicBezTo>
                      <a:pt x="182033" y="233868"/>
                      <a:pt x="187854" y="210056"/>
                      <a:pt x="200025" y="217464"/>
                    </a:cubicBezTo>
                    <a:cubicBezTo>
                      <a:pt x="212196" y="224872"/>
                      <a:pt x="231510" y="249743"/>
                      <a:pt x="250825" y="274614"/>
                    </a:cubicBezTo>
                  </a:path>
                </a:pathLst>
              </a:custGeom>
              <a:noFill/>
              <a:ln w="12700"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1" name="フリーフォーム 290">
                <a:extLst>
                  <a:ext uri="{FF2B5EF4-FFF2-40B4-BE49-F238E27FC236}">
                    <a16:creationId xmlns:a16="http://schemas.microsoft.com/office/drawing/2014/main" id="{CF4D79AE-927C-AF0A-B167-F63C9BFEA7F2}"/>
                  </a:ext>
                </a:extLst>
              </p:cNvPr>
              <p:cNvSpPr/>
              <p:nvPr/>
            </p:nvSpPr>
            <p:spPr>
              <a:xfrm>
                <a:off x="4716619" y="7680325"/>
                <a:ext cx="132691" cy="482631"/>
              </a:xfrm>
              <a:custGeom>
                <a:avLst/>
                <a:gdLst>
                  <a:gd name="connsiteX0" fmla="*/ 93506 w 132691"/>
                  <a:gd name="connsiteY0" fmla="*/ 0 h 482631"/>
                  <a:gd name="connsiteX1" fmla="*/ 61756 w 132691"/>
                  <a:gd name="connsiteY1" fmla="*/ 111125 h 482631"/>
                  <a:gd name="connsiteX2" fmla="*/ 96681 w 132691"/>
                  <a:gd name="connsiteY2" fmla="*/ 225425 h 482631"/>
                  <a:gd name="connsiteX3" fmla="*/ 71281 w 132691"/>
                  <a:gd name="connsiteY3" fmla="*/ 333375 h 482631"/>
                  <a:gd name="connsiteX4" fmla="*/ 1431 w 132691"/>
                  <a:gd name="connsiteY4" fmla="*/ 438150 h 482631"/>
                  <a:gd name="connsiteX5" fmla="*/ 26831 w 132691"/>
                  <a:gd name="connsiteY5" fmla="*/ 425450 h 482631"/>
                  <a:gd name="connsiteX6" fmla="*/ 58581 w 132691"/>
                  <a:gd name="connsiteY6" fmla="*/ 482600 h 482631"/>
                  <a:gd name="connsiteX7" fmla="*/ 131606 w 132691"/>
                  <a:gd name="connsiteY7" fmla="*/ 431800 h 482631"/>
                  <a:gd name="connsiteX8" fmla="*/ 103031 w 132691"/>
                  <a:gd name="connsiteY8" fmla="*/ 323850 h 482631"/>
                  <a:gd name="connsiteX9" fmla="*/ 112556 w 132691"/>
                  <a:gd name="connsiteY9" fmla="*/ 177800 h 482631"/>
                  <a:gd name="connsiteX10" fmla="*/ 103031 w 132691"/>
                  <a:gd name="connsiteY10" fmla="*/ 127000 h 482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2691" h="482631">
                    <a:moveTo>
                      <a:pt x="93506" y="0"/>
                    </a:moveTo>
                    <a:cubicBezTo>
                      <a:pt x="77366" y="36777"/>
                      <a:pt x="61227" y="73554"/>
                      <a:pt x="61756" y="111125"/>
                    </a:cubicBezTo>
                    <a:cubicBezTo>
                      <a:pt x="62285" y="148696"/>
                      <a:pt x="95094" y="188383"/>
                      <a:pt x="96681" y="225425"/>
                    </a:cubicBezTo>
                    <a:cubicBezTo>
                      <a:pt x="98269" y="262467"/>
                      <a:pt x="87156" y="297921"/>
                      <a:pt x="71281" y="333375"/>
                    </a:cubicBezTo>
                    <a:cubicBezTo>
                      <a:pt x="55406" y="368829"/>
                      <a:pt x="8839" y="422804"/>
                      <a:pt x="1431" y="438150"/>
                    </a:cubicBezTo>
                    <a:cubicBezTo>
                      <a:pt x="-5977" y="453496"/>
                      <a:pt x="17306" y="418042"/>
                      <a:pt x="26831" y="425450"/>
                    </a:cubicBezTo>
                    <a:cubicBezTo>
                      <a:pt x="36356" y="432858"/>
                      <a:pt x="41119" y="481542"/>
                      <a:pt x="58581" y="482600"/>
                    </a:cubicBezTo>
                    <a:cubicBezTo>
                      <a:pt x="76043" y="483658"/>
                      <a:pt x="124198" y="458258"/>
                      <a:pt x="131606" y="431800"/>
                    </a:cubicBezTo>
                    <a:cubicBezTo>
                      <a:pt x="139014" y="405342"/>
                      <a:pt x="106206" y="366183"/>
                      <a:pt x="103031" y="323850"/>
                    </a:cubicBezTo>
                    <a:cubicBezTo>
                      <a:pt x="99856" y="281517"/>
                      <a:pt x="112556" y="210608"/>
                      <a:pt x="112556" y="177800"/>
                    </a:cubicBezTo>
                    <a:cubicBezTo>
                      <a:pt x="112556" y="144992"/>
                      <a:pt x="107793" y="135996"/>
                      <a:pt x="103031" y="127000"/>
                    </a:cubicBezTo>
                  </a:path>
                </a:pathLst>
              </a:custGeom>
              <a:noFill/>
              <a:ln w="12700"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2" name="フリーフォーム 291">
                <a:extLst>
                  <a:ext uri="{FF2B5EF4-FFF2-40B4-BE49-F238E27FC236}">
                    <a16:creationId xmlns:a16="http://schemas.microsoft.com/office/drawing/2014/main" id="{E10F9593-E2A1-413E-531C-5CAB9D795F12}"/>
                  </a:ext>
                </a:extLst>
              </p:cNvPr>
              <p:cNvSpPr/>
              <p:nvPr/>
            </p:nvSpPr>
            <p:spPr>
              <a:xfrm>
                <a:off x="4841428" y="7642225"/>
                <a:ext cx="126396" cy="687021"/>
              </a:xfrm>
              <a:custGeom>
                <a:avLst/>
                <a:gdLst>
                  <a:gd name="connsiteX0" fmla="*/ 25847 w 126396"/>
                  <a:gd name="connsiteY0" fmla="*/ 0 h 687021"/>
                  <a:gd name="connsiteX1" fmla="*/ 447 w 126396"/>
                  <a:gd name="connsiteY1" fmla="*/ 95250 h 687021"/>
                  <a:gd name="connsiteX2" fmla="*/ 44897 w 126396"/>
                  <a:gd name="connsiteY2" fmla="*/ 209550 h 687021"/>
                  <a:gd name="connsiteX3" fmla="*/ 32197 w 126396"/>
                  <a:gd name="connsiteY3" fmla="*/ 342900 h 687021"/>
                  <a:gd name="connsiteX4" fmla="*/ 19497 w 126396"/>
                  <a:gd name="connsiteY4" fmla="*/ 415925 h 687021"/>
                  <a:gd name="connsiteX5" fmla="*/ 124272 w 126396"/>
                  <a:gd name="connsiteY5" fmla="*/ 482600 h 687021"/>
                  <a:gd name="connsiteX6" fmla="*/ 89347 w 126396"/>
                  <a:gd name="connsiteY6" fmla="*/ 663575 h 687021"/>
                  <a:gd name="connsiteX7" fmla="*/ 82997 w 126396"/>
                  <a:gd name="connsiteY7" fmla="*/ 669925 h 687021"/>
                  <a:gd name="connsiteX8" fmla="*/ 76647 w 126396"/>
                  <a:gd name="connsiteY8" fmla="*/ 527050 h 687021"/>
                  <a:gd name="connsiteX9" fmla="*/ 70297 w 126396"/>
                  <a:gd name="connsiteY9" fmla="*/ 469900 h 687021"/>
                  <a:gd name="connsiteX10" fmla="*/ 29022 w 126396"/>
                  <a:gd name="connsiteY10" fmla="*/ 603250 h 687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6396" h="687021">
                    <a:moveTo>
                      <a:pt x="25847" y="0"/>
                    </a:moveTo>
                    <a:cubicBezTo>
                      <a:pt x="11559" y="30162"/>
                      <a:pt x="-2728" y="60325"/>
                      <a:pt x="447" y="95250"/>
                    </a:cubicBezTo>
                    <a:cubicBezTo>
                      <a:pt x="3622" y="130175"/>
                      <a:pt x="39605" y="168275"/>
                      <a:pt x="44897" y="209550"/>
                    </a:cubicBezTo>
                    <a:cubicBezTo>
                      <a:pt x="50189" y="250825"/>
                      <a:pt x="36430" y="308504"/>
                      <a:pt x="32197" y="342900"/>
                    </a:cubicBezTo>
                    <a:cubicBezTo>
                      <a:pt x="27964" y="377296"/>
                      <a:pt x="4151" y="392642"/>
                      <a:pt x="19497" y="415925"/>
                    </a:cubicBezTo>
                    <a:cubicBezTo>
                      <a:pt x="34843" y="439208"/>
                      <a:pt x="112630" y="441325"/>
                      <a:pt x="124272" y="482600"/>
                    </a:cubicBezTo>
                    <a:cubicBezTo>
                      <a:pt x="135914" y="523875"/>
                      <a:pt x="96226" y="632354"/>
                      <a:pt x="89347" y="663575"/>
                    </a:cubicBezTo>
                    <a:cubicBezTo>
                      <a:pt x="82468" y="694796"/>
                      <a:pt x="85114" y="692679"/>
                      <a:pt x="82997" y="669925"/>
                    </a:cubicBezTo>
                    <a:cubicBezTo>
                      <a:pt x="80880" y="647171"/>
                      <a:pt x="78764" y="560387"/>
                      <a:pt x="76647" y="527050"/>
                    </a:cubicBezTo>
                    <a:cubicBezTo>
                      <a:pt x="74530" y="493713"/>
                      <a:pt x="78234" y="457200"/>
                      <a:pt x="70297" y="469900"/>
                    </a:cubicBezTo>
                    <a:cubicBezTo>
                      <a:pt x="62360" y="482600"/>
                      <a:pt x="45691" y="542925"/>
                      <a:pt x="29022" y="603250"/>
                    </a:cubicBezTo>
                  </a:path>
                </a:pathLst>
              </a:custGeom>
              <a:noFill/>
              <a:ln w="12700"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3" name="フリーフォーム 292">
                <a:extLst>
                  <a:ext uri="{FF2B5EF4-FFF2-40B4-BE49-F238E27FC236}">
                    <a16:creationId xmlns:a16="http://schemas.microsoft.com/office/drawing/2014/main" id="{653790CA-401B-0DF1-CB58-3461C370C424}"/>
                  </a:ext>
                </a:extLst>
              </p:cNvPr>
              <p:cNvSpPr/>
              <p:nvPr/>
            </p:nvSpPr>
            <p:spPr>
              <a:xfrm>
                <a:off x="4871916" y="7626350"/>
                <a:ext cx="141409" cy="666750"/>
              </a:xfrm>
              <a:custGeom>
                <a:avLst/>
                <a:gdLst>
                  <a:gd name="connsiteX0" fmla="*/ 30284 w 141409"/>
                  <a:gd name="connsiteY0" fmla="*/ 0 h 666750"/>
                  <a:gd name="connsiteX1" fmla="*/ 1709 w 141409"/>
                  <a:gd name="connsiteY1" fmla="*/ 88900 h 666750"/>
                  <a:gd name="connsiteX2" fmla="*/ 74734 w 141409"/>
                  <a:gd name="connsiteY2" fmla="*/ 225425 h 666750"/>
                  <a:gd name="connsiteX3" fmla="*/ 65209 w 141409"/>
                  <a:gd name="connsiteY3" fmla="*/ 323850 h 666750"/>
                  <a:gd name="connsiteX4" fmla="*/ 77909 w 141409"/>
                  <a:gd name="connsiteY4" fmla="*/ 387350 h 666750"/>
                  <a:gd name="connsiteX5" fmla="*/ 125534 w 141409"/>
                  <a:gd name="connsiteY5" fmla="*/ 460375 h 666750"/>
                  <a:gd name="connsiteX6" fmla="*/ 119184 w 141409"/>
                  <a:gd name="connsiteY6" fmla="*/ 584200 h 666750"/>
                  <a:gd name="connsiteX7" fmla="*/ 141409 w 141409"/>
                  <a:gd name="connsiteY7" fmla="*/ 666750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1409" h="666750">
                    <a:moveTo>
                      <a:pt x="30284" y="0"/>
                    </a:moveTo>
                    <a:cubicBezTo>
                      <a:pt x="12292" y="25664"/>
                      <a:pt x="-5699" y="51329"/>
                      <a:pt x="1709" y="88900"/>
                    </a:cubicBezTo>
                    <a:cubicBezTo>
                      <a:pt x="9117" y="126471"/>
                      <a:pt x="64151" y="186267"/>
                      <a:pt x="74734" y="225425"/>
                    </a:cubicBezTo>
                    <a:cubicBezTo>
                      <a:pt x="85317" y="264583"/>
                      <a:pt x="64680" y="296863"/>
                      <a:pt x="65209" y="323850"/>
                    </a:cubicBezTo>
                    <a:cubicBezTo>
                      <a:pt x="65738" y="350837"/>
                      <a:pt x="67855" y="364596"/>
                      <a:pt x="77909" y="387350"/>
                    </a:cubicBezTo>
                    <a:cubicBezTo>
                      <a:pt x="87963" y="410104"/>
                      <a:pt x="118655" y="427567"/>
                      <a:pt x="125534" y="460375"/>
                    </a:cubicBezTo>
                    <a:cubicBezTo>
                      <a:pt x="132413" y="493183"/>
                      <a:pt x="116538" y="549804"/>
                      <a:pt x="119184" y="584200"/>
                    </a:cubicBezTo>
                    <a:cubicBezTo>
                      <a:pt x="121830" y="618596"/>
                      <a:pt x="131619" y="642673"/>
                      <a:pt x="141409" y="666750"/>
                    </a:cubicBezTo>
                  </a:path>
                </a:pathLst>
              </a:custGeom>
              <a:noFill/>
              <a:ln w="12700"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4" name="フリーフォーム 293">
                <a:extLst>
                  <a:ext uri="{FF2B5EF4-FFF2-40B4-BE49-F238E27FC236}">
                    <a16:creationId xmlns:a16="http://schemas.microsoft.com/office/drawing/2014/main" id="{E7563A3D-7A50-1E37-26E8-EF99AD8C5FFC}"/>
                  </a:ext>
                </a:extLst>
              </p:cNvPr>
              <p:cNvSpPr/>
              <p:nvPr/>
            </p:nvSpPr>
            <p:spPr>
              <a:xfrm>
                <a:off x="4995650" y="7645400"/>
                <a:ext cx="87525" cy="82550"/>
              </a:xfrm>
              <a:custGeom>
                <a:avLst/>
                <a:gdLst>
                  <a:gd name="connsiteX0" fmla="*/ 1800 w 87525"/>
                  <a:gd name="connsiteY0" fmla="*/ 82550 h 82550"/>
                  <a:gd name="connsiteX1" fmla="*/ 11325 w 87525"/>
                  <a:gd name="connsiteY1" fmla="*/ 15875 h 82550"/>
                  <a:gd name="connsiteX2" fmla="*/ 87525 w 87525"/>
                  <a:gd name="connsiteY2" fmla="*/ 0 h 82550"/>
                </a:gdLst>
                <a:ahLst/>
                <a:cxnLst>
                  <a:cxn ang="0">
                    <a:pos x="connsiteX0" y="connsiteY0"/>
                  </a:cxn>
                  <a:cxn ang="0">
                    <a:pos x="connsiteX1" y="connsiteY1"/>
                  </a:cxn>
                  <a:cxn ang="0">
                    <a:pos x="connsiteX2" y="connsiteY2"/>
                  </a:cxn>
                </a:cxnLst>
                <a:rect l="l" t="t" r="r" b="b"/>
                <a:pathLst>
                  <a:path w="87525" h="82550">
                    <a:moveTo>
                      <a:pt x="1800" y="82550"/>
                    </a:moveTo>
                    <a:cubicBezTo>
                      <a:pt x="-582" y="56091"/>
                      <a:pt x="-2963" y="29633"/>
                      <a:pt x="11325" y="15875"/>
                    </a:cubicBezTo>
                    <a:cubicBezTo>
                      <a:pt x="25613" y="2117"/>
                      <a:pt x="56569" y="1058"/>
                      <a:pt x="87525" y="0"/>
                    </a:cubicBezTo>
                  </a:path>
                </a:pathLst>
              </a:custGeom>
              <a:noFill/>
              <a:ln w="12700"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5" name="フリーフォーム 294">
                <a:extLst>
                  <a:ext uri="{FF2B5EF4-FFF2-40B4-BE49-F238E27FC236}">
                    <a16:creationId xmlns:a16="http://schemas.microsoft.com/office/drawing/2014/main" id="{22AB5FBD-91E2-9BCD-29DA-EFDA059061FE}"/>
                  </a:ext>
                </a:extLst>
              </p:cNvPr>
              <p:cNvSpPr/>
              <p:nvPr/>
            </p:nvSpPr>
            <p:spPr>
              <a:xfrm>
                <a:off x="4911714" y="7654925"/>
                <a:ext cx="75155" cy="92102"/>
              </a:xfrm>
              <a:custGeom>
                <a:avLst/>
                <a:gdLst>
                  <a:gd name="connsiteX0" fmla="*/ 11 w 75155"/>
                  <a:gd name="connsiteY0" fmla="*/ 0 h 92102"/>
                  <a:gd name="connsiteX1" fmla="*/ 63511 w 75155"/>
                  <a:gd name="connsiteY1" fmla="*/ 22225 h 92102"/>
                  <a:gd name="connsiteX2" fmla="*/ 73036 w 75155"/>
                  <a:gd name="connsiteY2" fmla="*/ 50800 h 92102"/>
                  <a:gd name="connsiteX3" fmla="*/ 38111 w 75155"/>
                  <a:gd name="connsiteY3" fmla="*/ 92075 h 92102"/>
                  <a:gd name="connsiteX4" fmla="*/ 11 w 75155"/>
                  <a:gd name="connsiteY4" fmla="*/ 57150 h 92102"/>
                  <a:gd name="connsiteX5" fmla="*/ 34936 w 75155"/>
                  <a:gd name="connsiteY5" fmla="*/ 57150 h 92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155" h="92102">
                    <a:moveTo>
                      <a:pt x="11" y="0"/>
                    </a:moveTo>
                    <a:cubicBezTo>
                      <a:pt x="25675" y="6879"/>
                      <a:pt x="51340" y="13758"/>
                      <a:pt x="63511" y="22225"/>
                    </a:cubicBezTo>
                    <a:cubicBezTo>
                      <a:pt x="75682" y="30692"/>
                      <a:pt x="77269" y="39158"/>
                      <a:pt x="73036" y="50800"/>
                    </a:cubicBezTo>
                    <a:cubicBezTo>
                      <a:pt x="68803" y="62442"/>
                      <a:pt x="50282" y="91017"/>
                      <a:pt x="38111" y="92075"/>
                    </a:cubicBezTo>
                    <a:cubicBezTo>
                      <a:pt x="25940" y="93133"/>
                      <a:pt x="540" y="62971"/>
                      <a:pt x="11" y="57150"/>
                    </a:cubicBezTo>
                    <a:cubicBezTo>
                      <a:pt x="-518" y="51329"/>
                      <a:pt x="17209" y="54239"/>
                      <a:pt x="34936" y="57150"/>
                    </a:cubicBezTo>
                  </a:path>
                </a:pathLst>
              </a:custGeom>
              <a:noFill/>
              <a:ln w="12700"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6" name="フリーフォーム 295">
                <a:extLst>
                  <a:ext uri="{FF2B5EF4-FFF2-40B4-BE49-F238E27FC236}">
                    <a16:creationId xmlns:a16="http://schemas.microsoft.com/office/drawing/2014/main" id="{2A84D288-AB9E-C206-CE5F-90A78CD6E3C9}"/>
                  </a:ext>
                </a:extLst>
              </p:cNvPr>
              <p:cNvSpPr/>
              <p:nvPr/>
            </p:nvSpPr>
            <p:spPr>
              <a:xfrm>
                <a:off x="4978400" y="7762875"/>
                <a:ext cx="101683" cy="50800"/>
              </a:xfrm>
              <a:custGeom>
                <a:avLst/>
                <a:gdLst>
                  <a:gd name="connsiteX0" fmla="*/ 0 w 101683"/>
                  <a:gd name="connsiteY0" fmla="*/ 25400 h 50800"/>
                  <a:gd name="connsiteX1" fmla="*/ 98425 w 101683"/>
                  <a:gd name="connsiteY1" fmla="*/ 0 h 50800"/>
                  <a:gd name="connsiteX2" fmla="*/ 76200 w 101683"/>
                  <a:gd name="connsiteY2" fmla="*/ 25400 h 50800"/>
                  <a:gd name="connsiteX3" fmla="*/ 57150 w 101683"/>
                  <a:gd name="connsiteY3" fmla="*/ 50800 h 50800"/>
                </a:gdLst>
                <a:ahLst/>
                <a:cxnLst>
                  <a:cxn ang="0">
                    <a:pos x="connsiteX0" y="connsiteY0"/>
                  </a:cxn>
                  <a:cxn ang="0">
                    <a:pos x="connsiteX1" y="connsiteY1"/>
                  </a:cxn>
                  <a:cxn ang="0">
                    <a:pos x="connsiteX2" y="connsiteY2"/>
                  </a:cxn>
                  <a:cxn ang="0">
                    <a:pos x="connsiteX3" y="connsiteY3"/>
                  </a:cxn>
                </a:cxnLst>
                <a:rect l="l" t="t" r="r" b="b"/>
                <a:pathLst>
                  <a:path w="101683" h="50800">
                    <a:moveTo>
                      <a:pt x="0" y="25400"/>
                    </a:moveTo>
                    <a:cubicBezTo>
                      <a:pt x="42862" y="12700"/>
                      <a:pt x="85725" y="0"/>
                      <a:pt x="98425" y="0"/>
                    </a:cubicBezTo>
                    <a:cubicBezTo>
                      <a:pt x="111125" y="0"/>
                      <a:pt x="83079" y="16933"/>
                      <a:pt x="76200" y="25400"/>
                    </a:cubicBezTo>
                    <a:cubicBezTo>
                      <a:pt x="69321" y="33867"/>
                      <a:pt x="63235" y="42333"/>
                      <a:pt x="57150" y="50800"/>
                    </a:cubicBezTo>
                  </a:path>
                </a:pathLst>
              </a:custGeom>
              <a:noFill/>
              <a:ln w="12700"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7" name="フリーフォーム 296">
                <a:extLst>
                  <a:ext uri="{FF2B5EF4-FFF2-40B4-BE49-F238E27FC236}">
                    <a16:creationId xmlns:a16="http://schemas.microsoft.com/office/drawing/2014/main" id="{36896F8A-A3F9-0293-E67E-64C339C2BBD6}"/>
                  </a:ext>
                </a:extLst>
              </p:cNvPr>
              <p:cNvSpPr/>
              <p:nvPr/>
            </p:nvSpPr>
            <p:spPr>
              <a:xfrm>
                <a:off x="4892675" y="7591425"/>
                <a:ext cx="225455" cy="264148"/>
              </a:xfrm>
              <a:custGeom>
                <a:avLst/>
                <a:gdLst>
                  <a:gd name="connsiteX0" fmla="*/ 165100 w 225455"/>
                  <a:gd name="connsiteY0" fmla="*/ 0 h 264148"/>
                  <a:gd name="connsiteX1" fmla="*/ 222250 w 225455"/>
                  <a:gd name="connsiteY1" fmla="*/ 152400 h 264148"/>
                  <a:gd name="connsiteX2" fmla="*/ 206375 w 225455"/>
                  <a:gd name="connsiteY2" fmla="*/ 212725 h 264148"/>
                  <a:gd name="connsiteX3" fmla="*/ 107950 w 225455"/>
                  <a:gd name="connsiteY3" fmla="*/ 263525 h 264148"/>
                  <a:gd name="connsiteX4" fmla="*/ 66675 w 225455"/>
                  <a:gd name="connsiteY4" fmla="*/ 234950 h 264148"/>
                  <a:gd name="connsiteX5" fmla="*/ 19050 w 225455"/>
                  <a:gd name="connsiteY5" fmla="*/ 149225 h 264148"/>
                  <a:gd name="connsiteX6" fmla="*/ 0 w 225455"/>
                  <a:gd name="connsiteY6" fmla="*/ 66675 h 264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5455" h="264148">
                    <a:moveTo>
                      <a:pt x="165100" y="0"/>
                    </a:moveTo>
                    <a:cubicBezTo>
                      <a:pt x="190235" y="58473"/>
                      <a:pt x="215371" y="116946"/>
                      <a:pt x="222250" y="152400"/>
                    </a:cubicBezTo>
                    <a:cubicBezTo>
                      <a:pt x="229129" y="187854"/>
                      <a:pt x="225425" y="194204"/>
                      <a:pt x="206375" y="212725"/>
                    </a:cubicBezTo>
                    <a:cubicBezTo>
                      <a:pt x="187325" y="231246"/>
                      <a:pt x="131233" y="259821"/>
                      <a:pt x="107950" y="263525"/>
                    </a:cubicBezTo>
                    <a:cubicBezTo>
                      <a:pt x="84667" y="267229"/>
                      <a:pt x="81492" y="254000"/>
                      <a:pt x="66675" y="234950"/>
                    </a:cubicBezTo>
                    <a:cubicBezTo>
                      <a:pt x="51858" y="215900"/>
                      <a:pt x="30162" y="177271"/>
                      <a:pt x="19050" y="149225"/>
                    </a:cubicBezTo>
                    <a:cubicBezTo>
                      <a:pt x="7937" y="121179"/>
                      <a:pt x="3968" y="93927"/>
                      <a:pt x="0" y="66675"/>
                    </a:cubicBezTo>
                  </a:path>
                </a:pathLst>
              </a:custGeom>
              <a:noFill/>
              <a:ln w="12700"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8" name="フリーフォーム 297">
                <a:extLst>
                  <a:ext uri="{FF2B5EF4-FFF2-40B4-BE49-F238E27FC236}">
                    <a16:creationId xmlns:a16="http://schemas.microsoft.com/office/drawing/2014/main" id="{BB61E1D0-F1EB-0A34-774F-5383C4BCF6DD}"/>
                  </a:ext>
                </a:extLst>
              </p:cNvPr>
              <p:cNvSpPr/>
              <p:nvPr/>
            </p:nvSpPr>
            <p:spPr>
              <a:xfrm>
                <a:off x="4965142" y="7870825"/>
                <a:ext cx="86391" cy="412750"/>
              </a:xfrm>
              <a:custGeom>
                <a:avLst/>
                <a:gdLst>
                  <a:gd name="connsiteX0" fmla="*/ 19608 w 86391"/>
                  <a:gd name="connsiteY0" fmla="*/ 0 h 412750"/>
                  <a:gd name="connsiteX1" fmla="*/ 3733 w 86391"/>
                  <a:gd name="connsiteY1" fmla="*/ 101600 h 412750"/>
                  <a:gd name="connsiteX2" fmla="*/ 3733 w 86391"/>
                  <a:gd name="connsiteY2" fmla="*/ 161925 h 412750"/>
                  <a:gd name="connsiteX3" fmla="*/ 45008 w 86391"/>
                  <a:gd name="connsiteY3" fmla="*/ 193675 h 412750"/>
                  <a:gd name="connsiteX4" fmla="*/ 60883 w 86391"/>
                  <a:gd name="connsiteY4" fmla="*/ 263525 h 412750"/>
                  <a:gd name="connsiteX5" fmla="*/ 86283 w 86391"/>
                  <a:gd name="connsiteY5" fmla="*/ 263525 h 412750"/>
                  <a:gd name="connsiteX6" fmla="*/ 70408 w 86391"/>
                  <a:gd name="connsiteY6" fmla="*/ 358775 h 412750"/>
                  <a:gd name="connsiteX7" fmla="*/ 79933 w 86391"/>
                  <a:gd name="connsiteY7" fmla="*/ 412750 h 412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6391" h="412750">
                    <a:moveTo>
                      <a:pt x="19608" y="0"/>
                    </a:moveTo>
                    <a:cubicBezTo>
                      <a:pt x="12993" y="37306"/>
                      <a:pt x="6379" y="74613"/>
                      <a:pt x="3733" y="101600"/>
                    </a:cubicBezTo>
                    <a:cubicBezTo>
                      <a:pt x="1087" y="128588"/>
                      <a:pt x="-3146" y="146579"/>
                      <a:pt x="3733" y="161925"/>
                    </a:cubicBezTo>
                    <a:cubicBezTo>
                      <a:pt x="10612" y="177271"/>
                      <a:pt x="35483" y="176742"/>
                      <a:pt x="45008" y="193675"/>
                    </a:cubicBezTo>
                    <a:cubicBezTo>
                      <a:pt x="54533" y="210608"/>
                      <a:pt x="54004" y="251883"/>
                      <a:pt x="60883" y="263525"/>
                    </a:cubicBezTo>
                    <a:cubicBezTo>
                      <a:pt x="67762" y="275167"/>
                      <a:pt x="84696" y="247650"/>
                      <a:pt x="86283" y="263525"/>
                    </a:cubicBezTo>
                    <a:cubicBezTo>
                      <a:pt x="87871" y="279400"/>
                      <a:pt x="71466" y="333904"/>
                      <a:pt x="70408" y="358775"/>
                    </a:cubicBezTo>
                    <a:cubicBezTo>
                      <a:pt x="69350" y="383646"/>
                      <a:pt x="74641" y="398198"/>
                      <a:pt x="79933" y="412750"/>
                    </a:cubicBezTo>
                  </a:path>
                </a:pathLst>
              </a:custGeom>
              <a:noFill/>
              <a:ln w="12700"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9" name="フリーフォーム 298">
                <a:extLst>
                  <a:ext uri="{FF2B5EF4-FFF2-40B4-BE49-F238E27FC236}">
                    <a16:creationId xmlns:a16="http://schemas.microsoft.com/office/drawing/2014/main" id="{C443AA63-EA2B-5302-B98D-A78ABA08645A}"/>
                  </a:ext>
                </a:extLst>
              </p:cNvPr>
              <p:cNvSpPr/>
              <p:nvPr/>
            </p:nvSpPr>
            <p:spPr>
              <a:xfrm>
                <a:off x="5089525" y="7861300"/>
                <a:ext cx="102915" cy="403225"/>
              </a:xfrm>
              <a:custGeom>
                <a:avLst/>
                <a:gdLst>
                  <a:gd name="connsiteX0" fmla="*/ 0 w 102915"/>
                  <a:gd name="connsiteY0" fmla="*/ 0 h 403225"/>
                  <a:gd name="connsiteX1" fmla="*/ 66675 w 102915"/>
                  <a:gd name="connsiteY1" fmla="*/ 92075 h 403225"/>
                  <a:gd name="connsiteX2" fmla="*/ 63500 w 102915"/>
                  <a:gd name="connsiteY2" fmla="*/ 180975 h 403225"/>
                  <a:gd name="connsiteX3" fmla="*/ 34925 w 102915"/>
                  <a:gd name="connsiteY3" fmla="*/ 234950 h 403225"/>
                  <a:gd name="connsiteX4" fmla="*/ 79375 w 102915"/>
                  <a:gd name="connsiteY4" fmla="*/ 304800 h 403225"/>
                  <a:gd name="connsiteX5" fmla="*/ 101600 w 102915"/>
                  <a:gd name="connsiteY5" fmla="*/ 358775 h 403225"/>
                  <a:gd name="connsiteX6" fmla="*/ 98425 w 102915"/>
                  <a:gd name="connsiteY6" fmla="*/ 403225 h 403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915" h="403225">
                    <a:moveTo>
                      <a:pt x="0" y="0"/>
                    </a:moveTo>
                    <a:cubicBezTo>
                      <a:pt x="28046" y="30956"/>
                      <a:pt x="56092" y="61913"/>
                      <a:pt x="66675" y="92075"/>
                    </a:cubicBezTo>
                    <a:cubicBezTo>
                      <a:pt x="77258" y="122238"/>
                      <a:pt x="68792" y="157162"/>
                      <a:pt x="63500" y="180975"/>
                    </a:cubicBezTo>
                    <a:cubicBezTo>
                      <a:pt x="58208" y="204788"/>
                      <a:pt x="32279" y="214313"/>
                      <a:pt x="34925" y="234950"/>
                    </a:cubicBezTo>
                    <a:cubicBezTo>
                      <a:pt x="37571" y="255587"/>
                      <a:pt x="68263" y="284163"/>
                      <a:pt x="79375" y="304800"/>
                    </a:cubicBezTo>
                    <a:cubicBezTo>
                      <a:pt x="90487" y="325437"/>
                      <a:pt x="98425" y="342371"/>
                      <a:pt x="101600" y="358775"/>
                    </a:cubicBezTo>
                    <a:cubicBezTo>
                      <a:pt x="104775" y="375179"/>
                      <a:pt x="101600" y="389202"/>
                      <a:pt x="98425" y="403225"/>
                    </a:cubicBezTo>
                  </a:path>
                </a:pathLst>
              </a:custGeom>
              <a:noFill/>
              <a:ln w="12700"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0" name="フリーフォーム 299">
                <a:extLst>
                  <a:ext uri="{FF2B5EF4-FFF2-40B4-BE49-F238E27FC236}">
                    <a16:creationId xmlns:a16="http://schemas.microsoft.com/office/drawing/2014/main" id="{7FFC9180-04E1-B4F2-7454-02FB47FC0613}"/>
                  </a:ext>
                </a:extLst>
              </p:cNvPr>
              <p:cNvSpPr/>
              <p:nvPr/>
            </p:nvSpPr>
            <p:spPr>
              <a:xfrm>
                <a:off x="5080000" y="7591425"/>
                <a:ext cx="329112" cy="639318"/>
              </a:xfrm>
              <a:custGeom>
                <a:avLst/>
                <a:gdLst>
                  <a:gd name="connsiteX0" fmla="*/ 0 w 329112"/>
                  <a:gd name="connsiteY0" fmla="*/ 0 h 639318"/>
                  <a:gd name="connsiteX1" fmla="*/ 73025 w 329112"/>
                  <a:gd name="connsiteY1" fmla="*/ 82550 h 639318"/>
                  <a:gd name="connsiteX2" fmla="*/ 66675 w 329112"/>
                  <a:gd name="connsiteY2" fmla="*/ 292100 h 639318"/>
                  <a:gd name="connsiteX3" fmla="*/ 146050 w 329112"/>
                  <a:gd name="connsiteY3" fmla="*/ 381000 h 639318"/>
                  <a:gd name="connsiteX4" fmla="*/ 136525 w 329112"/>
                  <a:gd name="connsiteY4" fmla="*/ 546100 h 639318"/>
                  <a:gd name="connsiteX5" fmla="*/ 168275 w 329112"/>
                  <a:gd name="connsiteY5" fmla="*/ 631825 h 639318"/>
                  <a:gd name="connsiteX6" fmla="*/ 209550 w 329112"/>
                  <a:gd name="connsiteY6" fmla="*/ 619125 h 639318"/>
                  <a:gd name="connsiteX7" fmla="*/ 174625 w 329112"/>
                  <a:gd name="connsiteY7" fmla="*/ 492125 h 639318"/>
                  <a:gd name="connsiteX8" fmla="*/ 196850 w 329112"/>
                  <a:gd name="connsiteY8" fmla="*/ 311150 h 639318"/>
                  <a:gd name="connsiteX9" fmla="*/ 136525 w 329112"/>
                  <a:gd name="connsiteY9" fmla="*/ 200025 h 639318"/>
                  <a:gd name="connsiteX10" fmla="*/ 127000 w 329112"/>
                  <a:gd name="connsiteY10" fmla="*/ 28575 h 639318"/>
                  <a:gd name="connsiteX11" fmla="*/ 158750 w 329112"/>
                  <a:gd name="connsiteY11" fmla="*/ 136525 h 639318"/>
                  <a:gd name="connsiteX12" fmla="*/ 180975 w 329112"/>
                  <a:gd name="connsiteY12" fmla="*/ 228600 h 639318"/>
                  <a:gd name="connsiteX13" fmla="*/ 269875 w 329112"/>
                  <a:gd name="connsiteY13" fmla="*/ 333375 h 639318"/>
                  <a:gd name="connsiteX14" fmla="*/ 327025 w 329112"/>
                  <a:gd name="connsiteY14" fmla="*/ 365125 h 639318"/>
                  <a:gd name="connsiteX15" fmla="*/ 311150 w 329112"/>
                  <a:gd name="connsiteY15" fmla="*/ 482600 h 63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9112" h="639318">
                    <a:moveTo>
                      <a:pt x="0" y="0"/>
                    </a:moveTo>
                    <a:cubicBezTo>
                      <a:pt x="30956" y="16933"/>
                      <a:pt x="61913" y="33867"/>
                      <a:pt x="73025" y="82550"/>
                    </a:cubicBezTo>
                    <a:cubicBezTo>
                      <a:pt x="84137" y="131233"/>
                      <a:pt x="54504" y="242358"/>
                      <a:pt x="66675" y="292100"/>
                    </a:cubicBezTo>
                    <a:cubicBezTo>
                      <a:pt x="78846" y="341842"/>
                      <a:pt x="134408" y="338667"/>
                      <a:pt x="146050" y="381000"/>
                    </a:cubicBezTo>
                    <a:cubicBezTo>
                      <a:pt x="157692" y="423333"/>
                      <a:pt x="132821" y="504296"/>
                      <a:pt x="136525" y="546100"/>
                    </a:cubicBezTo>
                    <a:cubicBezTo>
                      <a:pt x="140229" y="587904"/>
                      <a:pt x="156104" y="619654"/>
                      <a:pt x="168275" y="631825"/>
                    </a:cubicBezTo>
                    <a:cubicBezTo>
                      <a:pt x="180446" y="643996"/>
                      <a:pt x="208492" y="642408"/>
                      <a:pt x="209550" y="619125"/>
                    </a:cubicBezTo>
                    <a:cubicBezTo>
                      <a:pt x="210608" y="595842"/>
                      <a:pt x="176742" y="543454"/>
                      <a:pt x="174625" y="492125"/>
                    </a:cubicBezTo>
                    <a:cubicBezTo>
                      <a:pt x="172508" y="440796"/>
                      <a:pt x="203200" y="359833"/>
                      <a:pt x="196850" y="311150"/>
                    </a:cubicBezTo>
                    <a:cubicBezTo>
                      <a:pt x="190500" y="262467"/>
                      <a:pt x="148167" y="247121"/>
                      <a:pt x="136525" y="200025"/>
                    </a:cubicBezTo>
                    <a:cubicBezTo>
                      <a:pt x="124883" y="152929"/>
                      <a:pt x="123296" y="39158"/>
                      <a:pt x="127000" y="28575"/>
                    </a:cubicBezTo>
                    <a:cubicBezTo>
                      <a:pt x="130704" y="17992"/>
                      <a:pt x="149754" y="103188"/>
                      <a:pt x="158750" y="136525"/>
                    </a:cubicBezTo>
                    <a:cubicBezTo>
                      <a:pt x="167746" y="169862"/>
                      <a:pt x="162454" y="195792"/>
                      <a:pt x="180975" y="228600"/>
                    </a:cubicBezTo>
                    <a:cubicBezTo>
                      <a:pt x="199496" y="261408"/>
                      <a:pt x="245533" y="310621"/>
                      <a:pt x="269875" y="333375"/>
                    </a:cubicBezTo>
                    <a:cubicBezTo>
                      <a:pt x="294217" y="356129"/>
                      <a:pt x="320146" y="340254"/>
                      <a:pt x="327025" y="365125"/>
                    </a:cubicBezTo>
                    <a:cubicBezTo>
                      <a:pt x="333904" y="389996"/>
                      <a:pt x="322527" y="436298"/>
                      <a:pt x="311150" y="482600"/>
                    </a:cubicBezTo>
                  </a:path>
                </a:pathLst>
              </a:custGeom>
              <a:noFill/>
              <a:ln w="12700"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1" name="フリーフォーム 300">
                <a:extLst>
                  <a:ext uri="{FF2B5EF4-FFF2-40B4-BE49-F238E27FC236}">
                    <a16:creationId xmlns:a16="http://schemas.microsoft.com/office/drawing/2014/main" id="{CDA3D734-9040-6FFA-B47B-3DD3314255A7}"/>
                  </a:ext>
                </a:extLst>
              </p:cNvPr>
              <p:cNvSpPr/>
              <p:nvPr/>
            </p:nvSpPr>
            <p:spPr>
              <a:xfrm>
                <a:off x="5178425" y="7451667"/>
                <a:ext cx="339765" cy="234665"/>
              </a:xfrm>
              <a:custGeom>
                <a:avLst/>
                <a:gdLst>
                  <a:gd name="connsiteX0" fmla="*/ 0 w 339765"/>
                  <a:gd name="connsiteY0" fmla="*/ 136583 h 234665"/>
                  <a:gd name="connsiteX1" fmla="*/ 95250 w 339765"/>
                  <a:gd name="connsiteY1" fmla="*/ 181033 h 234665"/>
                  <a:gd name="connsiteX2" fmla="*/ 117475 w 339765"/>
                  <a:gd name="connsiteY2" fmla="*/ 222308 h 234665"/>
                  <a:gd name="connsiteX3" fmla="*/ 177800 w 339765"/>
                  <a:gd name="connsiteY3" fmla="*/ 203258 h 234665"/>
                  <a:gd name="connsiteX4" fmla="*/ 339725 w 339765"/>
                  <a:gd name="connsiteY4" fmla="*/ 231833 h 234665"/>
                  <a:gd name="connsiteX5" fmla="*/ 161925 w 339765"/>
                  <a:gd name="connsiteY5" fmla="*/ 120708 h 234665"/>
                  <a:gd name="connsiteX6" fmla="*/ 184150 w 339765"/>
                  <a:gd name="connsiteY6" fmla="*/ 58 h 234665"/>
                  <a:gd name="connsiteX7" fmla="*/ 149225 w 339765"/>
                  <a:gd name="connsiteY7" fmla="*/ 104833 h 234665"/>
                  <a:gd name="connsiteX8" fmla="*/ 107950 w 339765"/>
                  <a:gd name="connsiteY8" fmla="*/ 120708 h 2346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9765" h="234665">
                    <a:moveTo>
                      <a:pt x="0" y="136583"/>
                    </a:moveTo>
                    <a:cubicBezTo>
                      <a:pt x="37835" y="151664"/>
                      <a:pt x="75671" y="166746"/>
                      <a:pt x="95250" y="181033"/>
                    </a:cubicBezTo>
                    <a:cubicBezTo>
                      <a:pt x="114829" y="195320"/>
                      <a:pt x="103717" y="218604"/>
                      <a:pt x="117475" y="222308"/>
                    </a:cubicBezTo>
                    <a:cubicBezTo>
                      <a:pt x="131233" y="226012"/>
                      <a:pt x="140758" y="201671"/>
                      <a:pt x="177800" y="203258"/>
                    </a:cubicBezTo>
                    <a:cubicBezTo>
                      <a:pt x="214842" y="204846"/>
                      <a:pt x="342371" y="245591"/>
                      <a:pt x="339725" y="231833"/>
                    </a:cubicBezTo>
                    <a:cubicBezTo>
                      <a:pt x="337079" y="218075"/>
                      <a:pt x="187854" y="159337"/>
                      <a:pt x="161925" y="120708"/>
                    </a:cubicBezTo>
                    <a:cubicBezTo>
                      <a:pt x="135996" y="82079"/>
                      <a:pt x="186267" y="2704"/>
                      <a:pt x="184150" y="58"/>
                    </a:cubicBezTo>
                    <a:cubicBezTo>
                      <a:pt x="182033" y="-2588"/>
                      <a:pt x="161925" y="84725"/>
                      <a:pt x="149225" y="104833"/>
                    </a:cubicBezTo>
                    <a:cubicBezTo>
                      <a:pt x="136525" y="124941"/>
                      <a:pt x="122237" y="122824"/>
                      <a:pt x="107950" y="120708"/>
                    </a:cubicBezTo>
                  </a:path>
                </a:pathLst>
              </a:custGeom>
              <a:noFill/>
              <a:ln w="12700"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2" name="フリーフォーム 301">
                <a:extLst>
                  <a:ext uri="{FF2B5EF4-FFF2-40B4-BE49-F238E27FC236}">
                    <a16:creationId xmlns:a16="http://schemas.microsoft.com/office/drawing/2014/main" id="{29A5592F-C7EB-E240-533D-B328FB784FFB}"/>
                  </a:ext>
                </a:extLst>
              </p:cNvPr>
              <p:cNvSpPr/>
              <p:nvPr/>
            </p:nvSpPr>
            <p:spPr>
              <a:xfrm>
                <a:off x="5353050" y="7702550"/>
                <a:ext cx="165100" cy="3175"/>
              </a:xfrm>
              <a:custGeom>
                <a:avLst/>
                <a:gdLst>
                  <a:gd name="connsiteX0" fmla="*/ 165100 w 165100"/>
                  <a:gd name="connsiteY0" fmla="*/ 0 h 3175"/>
                  <a:gd name="connsiteX1" fmla="*/ 88900 w 165100"/>
                  <a:gd name="connsiteY1" fmla="*/ 3175 h 3175"/>
                  <a:gd name="connsiteX2" fmla="*/ 0 w 165100"/>
                  <a:gd name="connsiteY2" fmla="*/ 0 h 3175"/>
                </a:gdLst>
                <a:ahLst/>
                <a:cxnLst>
                  <a:cxn ang="0">
                    <a:pos x="connsiteX0" y="connsiteY0"/>
                  </a:cxn>
                  <a:cxn ang="0">
                    <a:pos x="connsiteX1" y="connsiteY1"/>
                  </a:cxn>
                  <a:cxn ang="0">
                    <a:pos x="connsiteX2" y="connsiteY2"/>
                  </a:cxn>
                </a:cxnLst>
                <a:rect l="l" t="t" r="r" b="b"/>
                <a:pathLst>
                  <a:path w="165100" h="3175">
                    <a:moveTo>
                      <a:pt x="165100" y="0"/>
                    </a:moveTo>
                    <a:cubicBezTo>
                      <a:pt x="140758" y="1587"/>
                      <a:pt x="116417" y="3175"/>
                      <a:pt x="88900" y="3175"/>
                    </a:cubicBezTo>
                    <a:cubicBezTo>
                      <a:pt x="61383" y="3175"/>
                      <a:pt x="30691" y="1587"/>
                      <a:pt x="0" y="0"/>
                    </a:cubicBezTo>
                  </a:path>
                </a:pathLst>
              </a:custGeom>
              <a:noFill/>
              <a:ln w="12700"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3" name="フリーフォーム 302">
                <a:extLst>
                  <a:ext uri="{FF2B5EF4-FFF2-40B4-BE49-F238E27FC236}">
                    <a16:creationId xmlns:a16="http://schemas.microsoft.com/office/drawing/2014/main" id="{BD6BB432-FA52-771D-C895-FD7A21B3E62E}"/>
                  </a:ext>
                </a:extLst>
              </p:cNvPr>
              <p:cNvSpPr/>
              <p:nvPr/>
            </p:nvSpPr>
            <p:spPr>
              <a:xfrm>
                <a:off x="5391150" y="7765334"/>
                <a:ext cx="168275" cy="32466"/>
              </a:xfrm>
              <a:custGeom>
                <a:avLst/>
                <a:gdLst>
                  <a:gd name="connsiteX0" fmla="*/ 168275 w 168275"/>
                  <a:gd name="connsiteY0" fmla="*/ 13416 h 32466"/>
                  <a:gd name="connsiteX1" fmla="*/ 34925 w 168275"/>
                  <a:gd name="connsiteY1" fmla="*/ 716 h 32466"/>
                  <a:gd name="connsiteX2" fmla="*/ 0 w 168275"/>
                  <a:gd name="connsiteY2" fmla="*/ 32466 h 32466"/>
                </a:gdLst>
                <a:ahLst/>
                <a:cxnLst>
                  <a:cxn ang="0">
                    <a:pos x="connsiteX0" y="connsiteY0"/>
                  </a:cxn>
                  <a:cxn ang="0">
                    <a:pos x="connsiteX1" y="connsiteY1"/>
                  </a:cxn>
                  <a:cxn ang="0">
                    <a:pos x="connsiteX2" y="connsiteY2"/>
                  </a:cxn>
                </a:cxnLst>
                <a:rect l="l" t="t" r="r" b="b"/>
                <a:pathLst>
                  <a:path w="168275" h="32466">
                    <a:moveTo>
                      <a:pt x="168275" y="13416"/>
                    </a:moveTo>
                    <a:cubicBezTo>
                      <a:pt x="115623" y="5478"/>
                      <a:pt x="62971" y="-2459"/>
                      <a:pt x="34925" y="716"/>
                    </a:cubicBezTo>
                    <a:cubicBezTo>
                      <a:pt x="6879" y="3891"/>
                      <a:pt x="3439" y="18178"/>
                      <a:pt x="0" y="32466"/>
                    </a:cubicBezTo>
                  </a:path>
                </a:pathLst>
              </a:custGeom>
              <a:noFill/>
              <a:ln w="12700"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4" name="フリーフォーム 303">
                <a:extLst>
                  <a:ext uri="{FF2B5EF4-FFF2-40B4-BE49-F238E27FC236}">
                    <a16:creationId xmlns:a16="http://schemas.microsoft.com/office/drawing/2014/main" id="{F26D70BD-F632-09EB-ACF3-7A7D8B85874E}"/>
                  </a:ext>
                </a:extLst>
              </p:cNvPr>
              <p:cNvSpPr/>
              <p:nvPr/>
            </p:nvSpPr>
            <p:spPr>
              <a:xfrm>
                <a:off x="5282142" y="7846654"/>
                <a:ext cx="277283" cy="326461"/>
              </a:xfrm>
              <a:custGeom>
                <a:avLst/>
                <a:gdLst>
                  <a:gd name="connsiteX0" fmla="*/ 277283 w 277283"/>
                  <a:gd name="connsiteY0" fmla="*/ 27346 h 326461"/>
                  <a:gd name="connsiteX1" fmla="*/ 112183 w 277283"/>
                  <a:gd name="connsiteY1" fmla="*/ 5121 h 326461"/>
                  <a:gd name="connsiteX2" fmla="*/ 242358 w 277283"/>
                  <a:gd name="connsiteY2" fmla="*/ 113071 h 326461"/>
                  <a:gd name="connsiteX3" fmla="*/ 131233 w 277283"/>
                  <a:gd name="connsiteY3" fmla="*/ 109896 h 326461"/>
                  <a:gd name="connsiteX4" fmla="*/ 185208 w 277283"/>
                  <a:gd name="connsiteY4" fmla="*/ 170221 h 326461"/>
                  <a:gd name="connsiteX5" fmla="*/ 147108 w 277283"/>
                  <a:gd name="connsiteY5" fmla="*/ 198796 h 326461"/>
                  <a:gd name="connsiteX6" fmla="*/ 134408 w 277283"/>
                  <a:gd name="connsiteY6" fmla="*/ 316271 h 326461"/>
                  <a:gd name="connsiteX7" fmla="*/ 77258 w 277283"/>
                  <a:gd name="connsiteY7" fmla="*/ 309921 h 326461"/>
                  <a:gd name="connsiteX8" fmla="*/ 10583 w 277283"/>
                  <a:gd name="connsiteY8" fmla="*/ 224196 h 326461"/>
                  <a:gd name="connsiteX9" fmla="*/ 1058 w 277283"/>
                  <a:gd name="connsiteY9" fmla="*/ 214671 h 326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7283" h="326461">
                    <a:moveTo>
                      <a:pt x="277283" y="27346"/>
                    </a:moveTo>
                    <a:cubicBezTo>
                      <a:pt x="197643" y="9090"/>
                      <a:pt x="118004" y="-9166"/>
                      <a:pt x="112183" y="5121"/>
                    </a:cubicBezTo>
                    <a:cubicBezTo>
                      <a:pt x="106362" y="19408"/>
                      <a:pt x="239183" y="95609"/>
                      <a:pt x="242358" y="113071"/>
                    </a:cubicBezTo>
                    <a:cubicBezTo>
                      <a:pt x="245533" y="130534"/>
                      <a:pt x="140758" y="100371"/>
                      <a:pt x="131233" y="109896"/>
                    </a:cubicBezTo>
                    <a:cubicBezTo>
                      <a:pt x="121708" y="119421"/>
                      <a:pt x="182562" y="155404"/>
                      <a:pt x="185208" y="170221"/>
                    </a:cubicBezTo>
                    <a:cubicBezTo>
                      <a:pt x="187854" y="185038"/>
                      <a:pt x="155575" y="174454"/>
                      <a:pt x="147108" y="198796"/>
                    </a:cubicBezTo>
                    <a:cubicBezTo>
                      <a:pt x="138641" y="223138"/>
                      <a:pt x="146050" y="297750"/>
                      <a:pt x="134408" y="316271"/>
                    </a:cubicBezTo>
                    <a:cubicBezTo>
                      <a:pt x="122766" y="334792"/>
                      <a:pt x="97895" y="325267"/>
                      <a:pt x="77258" y="309921"/>
                    </a:cubicBezTo>
                    <a:cubicBezTo>
                      <a:pt x="56621" y="294575"/>
                      <a:pt x="23283" y="240071"/>
                      <a:pt x="10583" y="224196"/>
                    </a:cubicBezTo>
                    <a:cubicBezTo>
                      <a:pt x="-2117" y="208321"/>
                      <a:pt x="-530" y="211496"/>
                      <a:pt x="1058" y="214671"/>
                    </a:cubicBezTo>
                  </a:path>
                </a:pathLst>
              </a:custGeom>
              <a:noFill/>
              <a:ln w="12700"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05" name="フリーフォーム 304">
              <a:extLst>
                <a:ext uri="{FF2B5EF4-FFF2-40B4-BE49-F238E27FC236}">
                  <a16:creationId xmlns:a16="http://schemas.microsoft.com/office/drawing/2014/main" id="{0A0BF3F3-6AF2-387B-DDC7-69DE3C93D0D9}"/>
                </a:ext>
              </a:extLst>
            </p:cNvPr>
            <p:cNvSpPr/>
            <p:nvPr/>
          </p:nvSpPr>
          <p:spPr>
            <a:xfrm>
              <a:off x="4161099" y="6962172"/>
              <a:ext cx="92597" cy="196770"/>
            </a:xfrm>
            <a:custGeom>
              <a:avLst/>
              <a:gdLst>
                <a:gd name="connsiteX0" fmla="*/ 0 w 92597"/>
                <a:gd name="connsiteY0" fmla="*/ 0 h 196770"/>
                <a:gd name="connsiteX1" fmla="*/ 75235 w 92597"/>
                <a:gd name="connsiteY1" fmla="*/ 92598 h 196770"/>
                <a:gd name="connsiteX2" fmla="*/ 92597 w 92597"/>
                <a:gd name="connsiteY2" fmla="*/ 196770 h 196770"/>
              </a:gdLst>
              <a:ahLst/>
              <a:cxnLst>
                <a:cxn ang="0">
                  <a:pos x="connsiteX0" y="connsiteY0"/>
                </a:cxn>
                <a:cxn ang="0">
                  <a:pos x="connsiteX1" y="connsiteY1"/>
                </a:cxn>
                <a:cxn ang="0">
                  <a:pos x="connsiteX2" y="connsiteY2"/>
                </a:cxn>
              </a:cxnLst>
              <a:rect l="l" t="t" r="r" b="b"/>
              <a:pathLst>
                <a:path w="92597" h="196770">
                  <a:moveTo>
                    <a:pt x="0" y="0"/>
                  </a:moveTo>
                  <a:cubicBezTo>
                    <a:pt x="29901" y="29901"/>
                    <a:pt x="59802" y="59803"/>
                    <a:pt x="75235" y="92598"/>
                  </a:cubicBezTo>
                  <a:cubicBezTo>
                    <a:pt x="90668" y="125393"/>
                    <a:pt x="91632" y="161081"/>
                    <a:pt x="92597" y="196770"/>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6" name="フリーフォーム 305">
              <a:extLst>
                <a:ext uri="{FF2B5EF4-FFF2-40B4-BE49-F238E27FC236}">
                  <a16:creationId xmlns:a16="http://schemas.microsoft.com/office/drawing/2014/main" id="{4756759B-5B1B-3220-318E-511ED45AA724}"/>
                </a:ext>
              </a:extLst>
            </p:cNvPr>
            <p:cNvSpPr/>
            <p:nvPr/>
          </p:nvSpPr>
          <p:spPr>
            <a:xfrm>
              <a:off x="5413567" y="7263068"/>
              <a:ext cx="458145" cy="1898486"/>
            </a:xfrm>
            <a:custGeom>
              <a:avLst/>
              <a:gdLst>
                <a:gd name="connsiteX0" fmla="*/ 3385 w 458145"/>
                <a:gd name="connsiteY0" fmla="*/ 46 h 1898486"/>
                <a:gd name="connsiteX1" fmla="*/ 304327 w 458145"/>
                <a:gd name="connsiteY1" fmla="*/ 949170 h 1898486"/>
                <a:gd name="connsiteX2" fmla="*/ 286965 w 458145"/>
                <a:gd name="connsiteY2" fmla="*/ 798699 h 1898486"/>
                <a:gd name="connsiteX3" fmla="*/ 373775 w 458145"/>
                <a:gd name="connsiteY3" fmla="*/ 1331135 h 1898486"/>
                <a:gd name="connsiteX4" fmla="*/ 449010 w 458145"/>
                <a:gd name="connsiteY4" fmla="*/ 1869357 h 1898486"/>
                <a:gd name="connsiteX5" fmla="*/ 431648 w 458145"/>
                <a:gd name="connsiteY5" fmla="*/ 1736248 h 1898486"/>
                <a:gd name="connsiteX6" fmla="*/ 223304 w 458145"/>
                <a:gd name="connsiteY6" fmla="*/ 978107 h 1898486"/>
                <a:gd name="connsiteX7" fmla="*/ 136494 w 458145"/>
                <a:gd name="connsiteY7" fmla="*/ 1151727 h 1898486"/>
                <a:gd name="connsiteX8" fmla="*/ 142281 w 458145"/>
                <a:gd name="connsiteY8" fmla="*/ 908659 h 1898486"/>
                <a:gd name="connsiteX9" fmla="*/ 3385 w 458145"/>
                <a:gd name="connsiteY9" fmla="*/ 46 h 1898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58145" h="1898486">
                  <a:moveTo>
                    <a:pt x="3385" y="46"/>
                  </a:moveTo>
                  <a:cubicBezTo>
                    <a:pt x="30393" y="6798"/>
                    <a:pt x="257064" y="816061"/>
                    <a:pt x="304327" y="949170"/>
                  </a:cubicBezTo>
                  <a:cubicBezTo>
                    <a:pt x="351590" y="1082279"/>
                    <a:pt x="275390" y="735038"/>
                    <a:pt x="286965" y="798699"/>
                  </a:cubicBezTo>
                  <a:cubicBezTo>
                    <a:pt x="298540" y="862360"/>
                    <a:pt x="346768" y="1152692"/>
                    <a:pt x="373775" y="1331135"/>
                  </a:cubicBezTo>
                  <a:cubicBezTo>
                    <a:pt x="400783" y="1509578"/>
                    <a:pt x="439364" y="1801838"/>
                    <a:pt x="449010" y="1869357"/>
                  </a:cubicBezTo>
                  <a:cubicBezTo>
                    <a:pt x="458656" y="1936876"/>
                    <a:pt x="469266" y="1884790"/>
                    <a:pt x="431648" y="1736248"/>
                  </a:cubicBezTo>
                  <a:cubicBezTo>
                    <a:pt x="394030" y="1587706"/>
                    <a:pt x="272496" y="1075527"/>
                    <a:pt x="223304" y="978107"/>
                  </a:cubicBezTo>
                  <a:cubicBezTo>
                    <a:pt x="174112" y="880687"/>
                    <a:pt x="149998" y="1163302"/>
                    <a:pt x="136494" y="1151727"/>
                  </a:cubicBezTo>
                  <a:cubicBezTo>
                    <a:pt x="122990" y="1140152"/>
                    <a:pt x="165430" y="1094819"/>
                    <a:pt x="142281" y="908659"/>
                  </a:cubicBezTo>
                  <a:cubicBezTo>
                    <a:pt x="119132" y="722499"/>
                    <a:pt x="-23623" y="-6706"/>
                    <a:pt x="3385" y="46"/>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7" name="フリーフォーム 306">
              <a:extLst>
                <a:ext uri="{FF2B5EF4-FFF2-40B4-BE49-F238E27FC236}">
                  <a16:creationId xmlns:a16="http://schemas.microsoft.com/office/drawing/2014/main" id="{638DCA29-8EE0-E5A6-1481-AEE1F26FF0ED}"/>
                </a:ext>
              </a:extLst>
            </p:cNvPr>
            <p:cNvSpPr/>
            <p:nvPr/>
          </p:nvSpPr>
          <p:spPr>
            <a:xfrm>
              <a:off x="4218739" y="7476838"/>
              <a:ext cx="400868" cy="1043006"/>
            </a:xfrm>
            <a:custGeom>
              <a:avLst/>
              <a:gdLst>
                <a:gd name="connsiteX0" fmla="*/ 399560 w 400868"/>
                <a:gd name="connsiteY0" fmla="*/ 408 h 1043006"/>
                <a:gd name="connsiteX1" fmla="*/ 168066 w 400868"/>
                <a:gd name="connsiteY1" fmla="*/ 278200 h 1043006"/>
                <a:gd name="connsiteX2" fmla="*/ 92831 w 400868"/>
                <a:gd name="connsiteY2" fmla="*/ 538630 h 1043006"/>
                <a:gd name="connsiteX3" fmla="*/ 104405 w 400868"/>
                <a:gd name="connsiteY3" fmla="*/ 422884 h 1043006"/>
                <a:gd name="connsiteX4" fmla="*/ 233 w 400868"/>
                <a:gd name="connsiteY4" fmla="*/ 1042129 h 1043006"/>
                <a:gd name="connsiteX5" fmla="*/ 75469 w 400868"/>
                <a:gd name="connsiteY5" fmla="*/ 266625 h 1043006"/>
                <a:gd name="connsiteX6" fmla="*/ 52319 w 400868"/>
                <a:gd name="connsiteY6" fmla="*/ 341861 h 1043006"/>
                <a:gd name="connsiteX7" fmla="*/ 399560 w 400868"/>
                <a:gd name="connsiteY7" fmla="*/ 408 h 1043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0868" h="1043006">
                  <a:moveTo>
                    <a:pt x="399560" y="408"/>
                  </a:moveTo>
                  <a:cubicBezTo>
                    <a:pt x="418851" y="-10202"/>
                    <a:pt x="219187" y="188496"/>
                    <a:pt x="168066" y="278200"/>
                  </a:cubicBezTo>
                  <a:cubicBezTo>
                    <a:pt x="116945" y="367904"/>
                    <a:pt x="103441" y="514516"/>
                    <a:pt x="92831" y="538630"/>
                  </a:cubicBezTo>
                  <a:cubicBezTo>
                    <a:pt x="82221" y="562744"/>
                    <a:pt x="119838" y="338968"/>
                    <a:pt x="104405" y="422884"/>
                  </a:cubicBezTo>
                  <a:cubicBezTo>
                    <a:pt x="88972" y="506800"/>
                    <a:pt x="5056" y="1068172"/>
                    <a:pt x="233" y="1042129"/>
                  </a:cubicBezTo>
                  <a:cubicBezTo>
                    <a:pt x="-4590" y="1016086"/>
                    <a:pt x="66788" y="383336"/>
                    <a:pt x="75469" y="266625"/>
                  </a:cubicBezTo>
                  <a:cubicBezTo>
                    <a:pt x="84150" y="149914"/>
                    <a:pt x="5056" y="384302"/>
                    <a:pt x="52319" y="341861"/>
                  </a:cubicBezTo>
                  <a:cubicBezTo>
                    <a:pt x="99582" y="299420"/>
                    <a:pt x="380269" y="11018"/>
                    <a:pt x="399560" y="408"/>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8" name="フリーフォーム 307">
              <a:extLst>
                <a:ext uri="{FF2B5EF4-FFF2-40B4-BE49-F238E27FC236}">
                  <a16:creationId xmlns:a16="http://schemas.microsoft.com/office/drawing/2014/main" id="{B3D3FE3C-AC0C-C38F-37A9-EEE02086B0BE}"/>
                </a:ext>
              </a:extLst>
            </p:cNvPr>
            <p:cNvSpPr/>
            <p:nvPr/>
          </p:nvSpPr>
          <p:spPr>
            <a:xfrm>
              <a:off x="4175173" y="8500606"/>
              <a:ext cx="323115" cy="673436"/>
            </a:xfrm>
            <a:custGeom>
              <a:avLst/>
              <a:gdLst>
                <a:gd name="connsiteX0" fmla="*/ 14862 w 323115"/>
                <a:gd name="connsiteY0" fmla="*/ 999 h 673436"/>
                <a:gd name="connsiteX1" fmla="*/ 32224 w 323115"/>
                <a:gd name="connsiteY1" fmla="*/ 388751 h 673436"/>
                <a:gd name="connsiteX2" fmla="*/ 32224 w 323115"/>
                <a:gd name="connsiteY2" fmla="*/ 336665 h 673436"/>
                <a:gd name="connsiteX3" fmla="*/ 217419 w 323115"/>
                <a:gd name="connsiteY3" fmla="*/ 614457 h 673436"/>
                <a:gd name="connsiteX4" fmla="*/ 234781 w 323115"/>
                <a:gd name="connsiteY4" fmla="*/ 591308 h 673436"/>
                <a:gd name="connsiteX5" fmla="*/ 315804 w 323115"/>
                <a:gd name="connsiteY5" fmla="*/ 672331 h 673436"/>
                <a:gd name="connsiteX6" fmla="*/ 26437 w 323115"/>
                <a:gd name="connsiteY6" fmla="*/ 521860 h 673436"/>
                <a:gd name="connsiteX7" fmla="*/ 14862 w 323115"/>
                <a:gd name="connsiteY7" fmla="*/ 999 h 673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3115" h="673436">
                  <a:moveTo>
                    <a:pt x="14862" y="999"/>
                  </a:moveTo>
                  <a:cubicBezTo>
                    <a:pt x="15827" y="-21186"/>
                    <a:pt x="29330" y="332807"/>
                    <a:pt x="32224" y="388751"/>
                  </a:cubicBezTo>
                  <a:cubicBezTo>
                    <a:pt x="35118" y="444695"/>
                    <a:pt x="1358" y="299047"/>
                    <a:pt x="32224" y="336665"/>
                  </a:cubicBezTo>
                  <a:cubicBezTo>
                    <a:pt x="63090" y="374283"/>
                    <a:pt x="183659" y="572016"/>
                    <a:pt x="217419" y="614457"/>
                  </a:cubicBezTo>
                  <a:cubicBezTo>
                    <a:pt x="251179" y="656898"/>
                    <a:pt x="218384" y="581662"/>
                    <a:pt x="234781" y="591308"/>
                  </a:cubicBezTo>
                  <a:cubicBezTo>
                    <a:pt x="251179" y="600954"/>
                    <a:pt x="350528" y="683906"/>
                    <a:pt x="315804" y="672331"/>
                  </a:cubicBezTo>
                  <a:cubicBezTo>
                    <a:pt x="281080" y="660756"/>
                    <a:pt x="77558" y="636642"/>
                    <a:pt x="26437" y="521860"/>
                  </a:cubicBezTo>
                  <a:cubicBezTo>
                    <a:pt x="-24684" y="407078"/>
                    <a:pt x="13897" y="23184"/>
                    <a:pt x="14862" y="999"/>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9" name="フリーフォーム 308">
              <a:extLst>
                <a:ext uri="{FF2B5EF4-FFF2-40B4-BE49-F238E27FC236}">
                  <a16:creationId xmlns:a16="http://schemas.microsoft.com/office/drawing/2014/main" id="{D3E3EC6E-F92B-31B8-6978-B93B8FFB4057}"/>
                </a:ext>
              </a:extLst>
            </p:cNvPr>
            <p:cNvSpPr/>
            <p:nvPr/>
          </p:nvSpPr>
          <p:spPr>
            <a:xfrm>
              <a:off x="3374012" y="6811513"/>
              <a:ext cx="886675" cy="372939"/>
            </a:xfrm>
            <a:custGeom>
              <a:avLst/>
              <a:gdLst>
                <a:gd name="connsiteX0" fmla="*/ 8 w 886675"/>
                <a:gd name="connsiteY0" fmla="*/ 188 h 372939"/>
                <a:gd name="connsiteX1" fmla="*/ 445634 w 886675"/>
                <a:gd name="connsiteY1" fmla="*/ 266406 h 372939"/>
                <a:gd name="connsiteX2" fmla="*/ 405122 w 886675"/>
                <a:gd name="connsiteY2" fmla="*/ 254831 h 372939"/>
                <a:gd name="connsiteX3" fmla="*/ 879684 w 886675"/>
                <a:gd name="connsiteY3" fmla="*/ 364791 h 372939"/>
                <a:gd name="connsiteX4" fmla="*/ 671340 w 886675"/>
                <a:gd name="connsiteY4" fmla="*/ 359003 h 372939"/>
                <a:gd name="connsiteX5" fmla="*/ 434059 w 886675"/>
                <a:gd name="connsiteY5" fmla="*/ 312705 h 372939"/>
                <a:gd name="connsiteX6" fmla="*/ 8 w 886675"/>
                <a:gd name="connsiteY6" fmla="*/ 188 h 372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86675" h="372939">
                  <a:moveTo>
                    <a:pt x="8" y="188"/>
                  </a:moveTo>
                  <a:cubicBezTo>
                    <a:pt x="1937" y="-7528"/>
                    <a:pt x="378115" y="223966"/>
                    <a:pt x="445634" y="266406"/>
                  </a:cubicBezTo>
                  <a:cubicBezTo>
                    <a:pt x="513153" y="308847"/>
                    <a:pt x="405122" y="254831"/>
                    <a:pt x="405122" y="254831"/>
                  </a:cubicBezTo>
                  <a:cubicBezTo>
                    <a:pt x="477464" y="271228"/>
                    <a:pt x="835314" y="347429"/>
                    <a:pt x="879684" y="364791"/>
                  </a:cubicBezTo>
                  <a:cubicBezTo>
                    <a:pt x="924054" y="382153"/>
                    <a:pt x="745611" y="367684"/>
                    <a:pt x="671340" y="359003"/>
                  </a:cubicBezTo>
                  <a:cubicBezTo>
                    <a:pt x="597069" y="350322"/>
                    <a:pt x="545948" y="370578"/>
                    <a:pt x="434059" y="312705"/>
                  </a:cubicBezTo>
                  <a:cubicBezTo>
                    <a:pt x="322170" y="254832"/>
                    <a:pt x="-1921" y="7904"/>
                    <a:pt x="8" y="188"/>
                  </a:cubicBezTo>
                  <a:close/>
                </a:path>
              </a:pathLst>
            </a:custGeom>
            <a:solidFill>
              <a:srgbClr val="7ED2F2">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0" name="フリーフォーム 309">
              <a:extLst>
                <a:ext uri="{FF2B5EF4-FFF2-40B4-BE49-F238E27FC236}">
                  <a16:creationId xmlns:a16="http://schemas.microsoft.com/office/drawing/2014/main" id="{3675BB9F-88A2-1029-4F30-7FAEDF2E252C}"/>
                </a:ext>
              </a:extLst>
            </p:cNvPr>
            <p:cNvSpPr/>
            <p:nvPr/>
          </p:nvSpPr>
          <p:spPr>
            <a:xfrm>
              <a:off x="5474387" y="6880699"/>
              <a:ext cx="1117408" cy="694029"/>
            </a:xfrm>
            <a:custGeom>
              <a:avLst/>
              <a:gdLst>
                <a:gd name="connsiteX0" fmla="*/ 438 w 1117408"/>
                <a:gd name="connsiteY0" fmla="*/ 156709 h 694029"/>
                <a:gd name="connsiteX1" fmla="*/ 382403 w 1117408"/>
                <a:gd name="connsiteY1" fmla="*/ 98835 h 694029"/>
                <a:gd name="connsiteX2" fmla="*/ 694919 w 1117408"/>
                <a:gd name="connsiteY2" fmla="*/ 266668 h 694029"/>
                <a:gd name="connsiteX3" fmla="*/ 683345 w 1117408"/>
                <a:gd name="connsiteY3" fmla="*/ 231944 h 694029"/>
                <a:gd name="connsiteX4" fmla="*/ 1105821 w 1117408"/>
                <a:gd name="connsiteY4" fmla="*/ 689144 h 694029"/>
                <a:gd name="connsiteX5" fmla="*/ 943775 w 1117408"/>
                <a:gd name="connsiteY5" fmla="*/ 446076 h 694029"/>
                <a:gd name="connsiteX6" fmla="*/ 376616 w 1117408"/>
                <a:gd name="connsiteY6" fmla="*/ 23600 h 694029"/>
                <a:gd name="connsiteX7" fmla="*/ 104610 w 1117408"/>
                <a:gd name="connsiteY7" fmla="*/ 52536 h 694029"/>
                <a:gd name="connsiteX8" fmla="*/ 301380 w 1117408"/>
                <a:gd name="connsiteY8" fmla="*/ 40962 h 694029"/>
                <a:gd name="connsiteX9" fmla="*/ 438 w 1117408"/>
                <a:gd name="connsiteY9" fmla="*/ 156709 h 6940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17408" h="694029">
                  <a:moveTo>
                    <a:pt x="438" y="156709"/>
                  </a:moveTo>
                  <a:cubicBezTo>
                    <a:pt x="13942" y="166355"/>
                    <a:pt x="266656" y="80509"/>
                    <a:pt x="382403" y="98835"/>
                  </a:cubicBezTo>
                  <a:cubicBezTo>
                    <a:pt x="498150" y="117161"/>
                    <a:pt x="694919" y="266668"/>
                    <a:pt x="694919" y="266668"/>
                  </a:cubicBezTo>
                  <a:cubicBezTo>
                    <a:pt x="745076" y="288853"/>
                    <a:pt x="614861" y="161531"/>
                    <a:pt x="683345" y="231944"/>
                  </a:cubicBezTo>
                  <a:cubicBezTo>
                    <a:pt x="751829" y="302357"/>
                    <a:pt x="1062416" y="653455"/>
                    <a:pt x="1105821" y="689144"/>
                  </a:cubicBezTo>
                  <a:cubicBezTo>
                    <a:pt x="1149226" y="724833"/>
                    <a:pt x="1065309" y="557000"/>
                    <a:pt x="943775" y="446076"/>
                  </a:cubicBezTo>
                  <a:cubicBezTo>
                    <a:pt x="822241" y="335152"/>
                    <a:pt x="516477" y="89190"/>
                    <a:pt x="376616" y="23600"/>
                  </a:cubicBezTo>
                  <a:cubicBezTo>
                    <a:pt x="236755" y="-41990"/>
                    <a:pt x="117149" y="49642"/>
                    <a:pt x="104610" y="52536"/>
                  </a:cubicBezTo>
                  <a:cubicBezTo>
                    <a:pt x="92071" y="55430"/>
                    <a:pt x="312955" y="22635"/>
                    <a:pt x="301380" y="40962"/>
                  </a:cubicBezTo>
                  <a:cubicBezTo>
                    <a:pt x="289805" y="59289"/>
                    <a:pt x="-13066" y="147063"/>
                    <a:pt x="438" y="156709"/>
                  </a:cubicBezTo>
                  <a:close/>
                </a:path>
              </a:pathLst>
            </a:custGeom>
            <a:solidFill>
              <a:srgbClr val="7ED2F2">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1" name="フリーフォーム 310">
              <a:extLst>
                <a:ext uri="{FF2B5EF4-FFF2-40B4-BE49-F238E27FC236}">
                  <a16:creationId xmlns:a16="http://schemas.microsoft.com/office/drawing/2014/main" id="{6A2D4851-9120-5229-098C-F855BCB7668F}"/>
                </a:ext>
              </a:extLst>
            </p:cNvPr>
            <p:cNvSpPr/>
            <p:nvPr/>
          </p:nvSpPr>
          <p:spPr>
            <a:xfrm>
              <a:off x="4672230" y="6966100"/>
              <a:ext cx="201129" cy="246251"/>
            </a:xfrm>
            <a:custGeom>
              <a:avLst/>
              <a:gdLst>
                <a:gd name="connsiteX0" fmla="*/ 3942 w 201129"/>
                <a:gd name="connsiteY0" fmla="*/ 1859 h 246251"/>
                <a:gd name="connsiteX1" fmla="*/ 200712 w 201129"/>
                <a:gd name="connsiteY1" fmla="*/ 192842 h 246251"/>
                <a:gd name="connsiteX2" fmla="*/ 56028 w 201129"/>
                <a:gd name="connsiteY2" fmla="*/ 221778 h 246251"/>
                <a:gd name="connsiteX3" fmla="*/ 56028 w 201129"/>
                <a:gd name="connsiteY3" fmla="*/ 111819 h 246251"/>
                <a:gd name="connsiteX4" fmla="*/ 15517 w 201129"/>
                <a:gd name="connsiteY4" fmla="*/ 244928 h 246251"/>
                <a:gd name="connsiteX5" fmla="*/ 148626 w 201129"/>
                <a:gd name="connsiteY5" fmla="*/ 175480 h 246251"/>
                <a:gd name="connsiteX6" fmla="*/ 73390 w 201129"/>
                <a:gd name="connsiteY6" fmla="*/ 100244 h 246251"/>
                <a:gd name="connsiteX7" fmla="*/ 3942 w 201129"/>
                <a:gd name="connsiteY7" fmla="*/ 1859 h 246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129" h="246251">
                  <a:moveTo>
                    <a:pt x="3942" y="1859"/>
                  </a:moveTo>
                  <a:cubicBezTo>
                    <a:pt x="25162" y="17292"/>
                    <a:pt x="192031" y="156189"/>
                    <a:pt x="200712" y="192842"/>
                  </a:cubicBezTo>
                  <a:cubicBezTo>
                    <a:pt x="209393" y="229495"/>
                    <a:pt x="80142" y="235282"/>
                    <a:pt x="56028" y="221778"/>
                  </a:cubicBezTo>
                  <a:cubicBezTo>
                    <a:pt x="31914" y="208274"/>
                    <a:pt x="62780" y="107961"/>
                    <a:pt x="56028" y="111819"/>
                  </a:cubicBezTo>
                  <a:cubicBezTo>
                    <a:pt x="49276" y="115677"/>
                    <a:pt x="84" y="234318"/>
                    <a:pt x="15517" y="244928"/>
                  </a:cubicBezTo>
                  <a:cubicBezTo>
                    <a:pt x="30950" y="255538"/>
                    <a:pt x="138981" y="199594"/>
                    <a:pt x="148626" y="175480"/>
                  </a:cubicBezTo>
                  <a:cubicBezTo>
                    <a:pt x="158271" y="151366"/>
                    <a:pt x="93646" y="129181"/>
                    <a:pt x="73390" y="100244"/>
                  </a:cubicBezTo>
                  <a:cubicBezTo>
                    <a:pt x="53134" y="71307"/>
                    <a:pt x="-17278" y="-13574"/>
                    <a:pt x="3942" y="1859"/>
                  </a:cubicBezTo>
                  <a:close/>
                </a:path>
              </a:pathLst>
            </a:custGeom>
            <a:solidFill>
              <a:srgbClr val="7ED2F2">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2" name="フリーフォーム 311">
              <a:extLst>
                <a:ext uri="{FF2B5EF4-FFF2-40B4-BE49-F238E27FC236}">
                  <a16:creationId xmlns:a16="http://schemas.microsoft.com/office/drawing/2014/main" id="{A37416E8-5CAD-32A7-2B5E-35CCCD3CFFF3}"/>
                </a:ext>
              </a:extLst>
            </p:cNvPr>
            <p:cNvSpPr/>
            <p:nvPr/>
          </p:nvSpPr>
          <p:spPr>
            <a:xfrm>
              <a:off x="5607299" y="6564431"/>
              <a:ext cx="561730" cy="460370"/>
            </a:xfrm>
            <a:custGeom>
              <a:avLst/>
              <a:gdLst>
                <a:gd name="connsiteX0" fmla="*/ 635 w 561730"/>
                <a:gd name="connsiteY0" fmla="*/ 224121 h 460370"/>
                <a:gd name="connsiteX1" fmla="*/ 168468 w 561730"/>
                <a:gd name="connsiteY1" fmla="*/ 253058 h 460370"/>
                <a:gd name="connsiteX2" fmla="*/ 452048 w 561730"/>
                <a:gd name="connsiteY2" fmla="*/ 444040 h 460370"/>
                <a:gd name="connsiteX3" fmla="*/ 452048 w 561730"/>
                <a:gd name="connsiteY3" fmla="*/ 403528 h 460370"/>
                <a:gd name="connsiteX4" fmla="*/ 550433 w 561730"/>
                <a:gd name="connsiteY4" fmla="*/ 438253 h 460370"/>
                <a:gd name="connsiteX5" fmla="*/ 151106 w 561730"/>
                <a:gd name="connsiteY5" fmla="*/ 9989 h 460370"/>
                <a:gd name="connsiteX6" fmla="*/ 226342 w 561730"/>
                <a:gd name="connsiteY6" fmla="*/ 143098 h 460370"/>
                <a:gd name="connsiteX7" fmla="*/ 635 w 561730"/>
                <a:gd name="connsiteY7" fmla="*/ 224121 h 4603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1730" h="460370">
                  <a:moveTo>
                    <a:pt x="635" y="224121"/>
                  </a:moveTo>
                  <a:cubicBezTo>
                    <a:pt x="-9011" y="242448"/>
                    <a:pt x="93233" y="216405"/>
                    <a:pt x="168468" y="253058"/>
                  </a:cubicBezTo>
                  <a:cubicBezTo>
                    <a:pt x="243703" y="289711"/>
                    <a:pt x="404785" y="418962"/>
                    <a:pt x="452048" y="444040"/>
                  </a:cubicBezTo>
                  <a:cubicBezTo>
                    <a:pt x="499311" y="469118"/>
                    <a:pt x="435651" y="404492"/>
                    <a:pt x="452048" y="403528"/>
                  </a:cubicBezTo>
                  <a:cubicBezTo>
                    <a:pt x="468445" y="402564"/>
                    <a:pt x="600590" y="503843"/>
                    <a:pt x="550433" y="438253"/>
                  </a:cubicBezTo>
                  <a:cubicBezTo>
                    <a:pt x="500276" y="372663"/>
                    <a:pt x="205121" y="59181"/>
                    <a:pt x="151106" y="9989"/>
                  </a:cubicBezTo>
                  <a:cubicBezTo>
                    <a:pt x="97091" y="-39203"/>
                    <a:pt x="246598" y="107409"/>
                    <a:pt x="226342" y="143098"/>
                  </a:cubicBezTo>
                  <a:cubicBezTo>
                    <a:pt x="206086" y="178787"/>
                    <a:pt x="10281" y="205794"/>
                    <a:pt x="635" y="224121"/>
                  </a:cubicBezTo>
                  <a:close/>
                </a:path>
              </a:pathLst>
            </a:custGeom>
            <a:solidFill>
              <a:srgbClr val="7ED2F2">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4454910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FB1C2B-7842-C5B3-F3F9-467F705A7624}"/>
            </a:ext>
          </a:extLst>
        </p:cNvPr>
        <p:cNvGrpSpPr/>
        <p:nvPr/>
      </p:nvGrpSpPr>
      <p:grpSpPr>
        <a:xfrm>
          <a:off x="0" y="0"/>
          <a:ext cx="0" cy="0"/>
          <a:chOff x="0" y="0"/>
          <a:chExt cx="0" cy="0"/>
        </a:xfrm>
      </p:grpSpPr>
      <p:grpSp>
        <p:nvGrpSpPr>
          <p:cNvPr id="128" name="グループ化 127">
            <a:extLst>
              <a:ext uri="{FF2B5EF4-FFF2-40B4-BE49-F238E27FC236}">
                <a16:creationId xmlns:a16="http://schemas.microsoft.com/office/drawing/2014/main" id="{561EF87C-1FD4-F32F-C0F3-03AE2FB5F771}"/>
              </a:ext>
            </a:extLst>
          </p:cNvPr>
          <p:cNvGrpSpPr/>
          <p:nvPr/>
        </p:nvGrpSpPr>
        <p:grpSpPr>
          <a:xfrm>
            <a:off x="1186751" y="760579"/>
            <a:ext cx="7427709" cy="11349575"/>
            <a:chOff x="1186751" y="760579"/>
            <a:chExt cx="7427709" cy="11349575"/>
          </a:xfrm>
        </p:grpSpPr>
        <p:sp>
          <p:nvSpPr>
            <p:cNvPr id="170" name="フリーフォーム 169">
              <a:extLst>
                <a:ext uri="{FF2B5EF4-FFF2-40B4-BE49-F238E27FC236}">
                  <a16:creationId xmlns:a16="http://schemas.microsoft.com/office/drawing/2014/main" id="{5CA93714-C79C-C58E-E3DC-E74EAC48295D}"/>
                </a:ext>
              </a:extLst>
            </p:cNvPr>
            <p:cNvSpPr/>
            <p:nvPr/>
          </p:nvSpPr>
          <p:spPr>
            <a:xfrm>
              <a:off x="3663461" y="6720929"/>
              <a:ext cx="3182152" cy="2571251"/>
            </a:xfrm>
            <a:custGeom>
              <a:avLst/>
              <a:gdLst>
                <a:gd name="connsiteX0" fmla="*/ 707501 w 3182152"/>
                <a:gd name="connsiteY0" fmla="*/ 23582 h 2571251"/>
                <a:gd name="connsiteX1" fmla="*/ 435126 w 3182152"/>
                <a:gd name="connsiteY1" fmla="*/ 555360 h 2571251"/>
                <a:gd name="connsiteX2" fmla="*/ 285969 w 3182152"/>
                <a:gd name="connsiteY2" fmla="*/ 957437 h 2571251"/>
                <a:gd name="connsiteX3" fmla="*/ 624 w 3182152"/>
                <a:gd name="connsiteY3" fmla="*/ 2118271 h 2571251"/>
                <a:gd name="connsiteX4" fmla="*/ 370275 w 3182152"/>
                <a:gd name="connsiteY4" fmla="*/ 2403616 h 2571251"/>
                <a:gd name="connsiteX5" fmla="*/ 1628386 w 3182152"/>
                <a:gd name="connsiteY5" fmla="*/ 2526833 h 2571251"/>
                <a:gd name="connsiteX6" fmla="*/ 3132930 w 3182152"/>
                <a:gd name="connsiteY6" fmla="*/ 2520348 h 2571251"/>
                <a:gd name="connsiteX7" fmla="*/ 2808675 w 3182152"/>
                <a:gd name="connsiteY7" fmla="*/ 1930203 h 2571251"/>
                <a:gd name="connsiteX8" fmla="*/ 2717884 w 3182152"/>
                <a:gd name="connsiteY8" fmla="*/ 568331 h 2571251"/>
                <a:gd name="connsiteX9" fmla="*/ 2439024 w 3182152"/>
                <a:gd name="connsiteY9" fmla="*/ 68977 h 2571251"/>
                <a:gd name="connsiteX10" fmla="*/ 1492199 w 3182152"/>
                <a:gd name="connsiteY10" fmla="*/ 88433 h 2571251"/>
                <a:gd name="connsiteX11" fmla="*/ 707501 w 3182152"/>
                <a:gd name="connsiteY11" fmla="*/ 23582 h 2571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82152" h="2571251">
                  <a:moveTo>
                    <a:pt x="707501" y="23582"/>
                  </a:moveTo>
                  <a:cubicBezTo>
                    <a:pt x="531322" y="101403"/>
                    <a:pt x="505381" y="399718"/>
                    <a:pt x="435126" y="555360"/>
                  </a:cubicBezTo>
                  <a:cubicBezTo>
                    <a:pt x="364871" y="711002"/>
                    <a:pt x="358386" y="696952"/>
                    <a:pt x="285969" y="957437"/>
                  </a:cubicBezTo>
                  <a:cubicBezTo>
                    <a:pt x="213552" y="1217922"/>
                    <a:pt x="-13427" y="1877241"/>
                    <a:pt x="624" y="2118271"/>
                  </a:cubicBezTo>
                  <a:cubicBezTo>
                    <a:pt x="14675" y="2359301"/>
                    <a:pt x="98981" y="2335522"/>
                    <a:pt x="370275" y="2403616"/>
                  </a:cubicBezTo>
                  <a:cubicBezTo>
                    <a:pt x="641569" y="2471710"/>
                    <a:pt x="1167944" y="2507378"/>
                    <a:pt x="1628386" y="2526833"/>
                  </a:cubicBezTo>
                  <a:cubicBezTo>
                    <a:pt x="2088829" y="2546288"/>
                    <a:pt x="2936215" y="2619786"/>
                    <a:pt x="3132930" y="2520348"/>
                  </a:cubicBezTo>
                  <a:cubicBezTo>
                    <a:pt x="3329645" y="2420910"/>
                    <a:pt x="2877849" y="2255539"/>
                    <a:pt x="2808675" y="1930203"/>
                  </a:cubicBezTo>
                  <a:cubicBezTo>
                    <a:pt x="2739501" y="1604867"/>
                    <a:pt x="2779492" y="878535"/>
                    <a:pt x="2717884" y="568331"/>
                  </a:cubicBezTo>
                  <a:cubicBezTo>
                    <a:pt x="2656276" y="258127"/>
                    <a:pt x="2643305" y="148960"/>
                    <a:pt x="2439024" y="68977"/>
                  </a:cubicBezTo>
                  <a:cubicBezTo>
                    <a:pt x="2234743" y="-11006"/>
                    <a:pt x="1782948" y="91676"/>
                    <a:pt x="1492199" y="88433"/>
                  </a:cubicBezTo>
                  <a:cubicBezTo>
                    <a:pt x="1201450" y="85191"/>
                    <a:pt x="883680" y="-54239"/>
                    <a:pt x="707501" y="23582"/>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6" name="フリーフォーム 165">
              <a:extLst>
                <a:ext uri="{FF2B5EF4-FFF2-40B4-BE49-F238E27FC236}">
                  <a16:creationId xmlns:a16="http://schemas.microsoft.com/office/drawing/2014/main" id="{694E2214-A352-2567-BFC6-3CF67037E0A8}"/>
                </a:ext>
              </a:extLst>
            </p:cNvPr>
            <p:cNvSpPr/>
            <p:nvPr/>
          </p:nvSpPr>
          <p:spPr>
            <a:xfrm>
              <a:off x="3619433" y="6718375"/>
              <a:ext cx="2651781" cy="2651236"/>
            </a:xfrm>
            <a:custGeom>
              <a:avLst/>
              <a:gdLst>
                <a:gd name="connsiteX0" fmla="*/ 621827 w 2651781"/>
                <a:gd name="connsiteY0" fmla="*/ 103957 h 2651236"/>
                <a:gd name="connsiteX1" fmla="*/ 375393 w 2651781"/>
                <a:gd name="connsiteY1" fmla="*/ 726527 h 2651236"/>
                <a:gd name="connsiteX2" fmla="*/ 284601 w 2651781"/>
                <a:gd name="connsiteY2" fmla="*/ 1362068 h 2651236"/>
                <a:gd name="connsiteX3" fmla="*/ 440244 w 2651781"/>
                <a:gd name="connsiteY3" fmla="*/ 2094885 h 2651236"/>
                <a:gd name="connsiteX4" fmla="*/ 868261 w 2651781"/>
                <a:gd name="connsiteY4" fmla="*/ 2315378 h 2651236"/>
                <a:gd name="connsiteX5" fmla="*/ 1464890 w 2651781"/>
                <a:gd name="connsiteY5" fmla="*/ 2419140 h 2651236"/>
                <a:gd name="connsiteX6" fmla="*/ 2638695 w 2651781"/>
                <a:gd name="connsiteY6" fmla="*/ 2535872 h 2651236"/>
                <a:gd name="connsiteX7" fmla="*/ 2126371 w 2651781"/>
                <a:gd name="connsiteY7" fmla="*/ 2561812 h 2651236"/>
                <a:gd name="connsiteX8" fmla="*/ 1056329 w 2651781"/>
                <a:gd name="connsiteY8" fmla="*/ 2639634 h 2651236"/>
                <a:gd name="connsiteX9" fmla="*/ 77078 w 2651781"/>
                <a:gd name="connsiteY9" fmla="*/ 2282953 h 2651236"/>
                <a:gd name="connsiteX10" fmla="*/ 83563 w 2651781"/>
                <a:gd name="connsiteY10" fmla="*/ 2055974 h 2651236"/>
                <a:gd name="connsiteX11" fmla="*/ 252176 w 2651781"/>
                <a:gd name="connsiteY11" fmla="*/ 389302 h 2651236"/>
                <a:gd name="connsiteX12" fmla="*/ 278116 w 2651781"/>
                <a:gd name="connsiteY12" fmla="*/ 434697 h 2651236"/>
                <a:gd name="connsiteX13" fmla="*/ 634797 w 2651781"/>
                <a:gd name="connsiteY13" fmla="*/ 32621 h 2651236"/>
                <a:gd name="connsiteX14" fmla="*/ 621827 w 2651781"/>
                <a:gd name="connsiteY14" fmla="*/ 103957 h 2651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51781" h="2651236">
                  <a:moveTo>
                    <a:pt x="621827" y="103957"/>
                  </a:moveTo>
                  <a:cubicBezTo>
                    <a:pt x="578593" y="219608"/>
                    <a:pt x="431597" y="516842"/>
                    <a:pt x="375393" y="726527"/>
                  </a:cubicBezTo>
                  <a:cubicBezTo>
                    <a:pt x="319189" y="936212"/>
                    <a:pt x="273793" y="1134008"/>
                    <a:pt x="284601" y="1362068"/>
                  </a:cubicBezTo>
                  <a:cubicBezTo>
                    <a:pt x="295409" y="1590128"/>
                    <a:pt x="342967" y="1936000"/>
                    <a:pt x="440244" y="2094885"/>
                  </a:cubicBezTo>
                  <a:cubicBezTo>
                    <a:pt x="537521" y="2253770"/>
                    <a:pt x="697487" y="2261336"/>
                    <a:pt x="868261" y="2315378"/>
                  </a:cubicBezTo>
                  <a:cubicBezTo>
                    <a:pt x="1039035" y="2369420"/>
                    <a:pt x="1169818" y="2382391"/>
                    <a:pt x="1464890" y="2419140"/>
                  </a:cubicBezTo>
                  <a:cubicBezTo>
                    <a:pt x="1759962" y="2455889"/>
                    <a:pt x="2528448" y="2512093"/>
                    <a:pt x="2638695" y="2535872"/>
                  </a:cubicBezTo>
                  <a:cubicBezTo>
                    <a:pt x="2748942" y="2559651"/>
                    <a:pt x="2126371" y="2561812"/>
                    <a:pt x="2126371" y="2561812"/>
                  </a:cubicBezTo>
                  <a:cubicBezTo>
                    <a:pt x="1862643" y="2579106"/>
                    <a:pt x="1397878" y="2686110"/>
                    <a:pt x="1056329" y="2639634"/>
                  </a:cubicBezTo>
                  <a:cubicBezTo>
                    <a:pt x="714780" y="2593158"/>
                    <a:pt x="239206" y="2380230"/>
                    <a:pt x="77078" y="2282953"/>
                  </a:cubicBezTo>
                  <a:cubicBezTo>
                    <a:pt x="-85050" y="2185676"/>
                    <a:pt x="54380" y="2371582"/>
                    <a:pt x="83563" y="2055974"/>
                  </a:cubicBezTo>
                  <a:cubicBezTo>
                    <a:pt x="112746" y="1740366"/>
                    <a:pt x="219751" y="659515"/>
                    <a:pt x="252176" y="389302"/>
                  </a:cubicBezTo>
                  <a:cubicBezTo>
                    <a:pt x="284601" y="119089"/>
                    <a:pt x="214346" y="494144"/>
                    <a:pt x="278116" y="434697"/>
                  </a:cubicBezTo>
                  <a:cubicBezTo>
                    <a:pt x="341886" y="375250"/>
                    <a:pt x="580755" y="88825"/>
                    <a:pt x="634797" y="32621"/>
                  </a:cubicBezTo>
                  <a:cubicBezTo>
                    <a:pt x="688839" y="-23583"/>
                    <a:pt x="665061" y="-11694"/>
                    <a:pt x="621827" y="103957"/>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1" name="フリーフォーム 160">
              <a:extLst>
                <a:ext uri="{FF2B5EF4-FFF2-40B4-BE49-F238E27FC236}">
                  <a16:creationId xmlns:a16="http://schemas.microsoft.com/office/drawing/2014/main" id="{920E3E43-3AA9-634A-2109-A1997E56CE25}"/>
                </a:ext>
              </a:extLst>
            </p:cNvPr>
            <p:cNvSpPr/>
            <p:nvPr/>
          </p:nvSpPr>
          <p:spPr>
            <a:xfrm>
              <a:off x="4027982" y="6582620"/>
              <a:ext cx="2292643" cy="2865357"/>
            </a:xfrm>
            <a:custGeom>
              <a:avLst/>
              <a:gdLst>
                <a:gd name="connsiteX0" fmla="*/ 174562 w 2624862"/>
                <a:gd name="connsiteY0" fmla="*/ 313039 h 2865357"/>
                <a:gd name="connsiteX1" fmla="*/ 5750 w 2624862"/>
                <a:gd name="connsiteY1" fmla="*/ 974220 h 2865357"/>
                <a:gd name="connsiteX2" fmla="*/ 47953 w 2624862"/>
                <a:gd name="connsiteY2" fmla="*/ 2240312 h 2865357"/>
                <a:gd name="connsiteX3" fmla="*/ 132359 w 2624862"/>
                <a:gd name="connsiteY3" fmla="*/ 2310651 h 2865357"/>
                <a:gd name="connsiteX4" fmla="*/ 441848 w 2624862"/>
                <a:gd name="connsiteY4" fmla="*/ 2606072 h 2865357"/>
                <a:gd name="connsiteX5" fmla="*/ 793541 w 2624862"/>
                <a:gd name="connsiteY5" fmla="*/ 2493531 h 2865357"/>
                <a:gd name="connsiteX6" fmla="*/ 1356248 w 2624862"/>
                <a:gd name="connsiteY6" fmla="*/ 2732682 h 2865357"/>
                <a:gd name="connsiteX7" fmla="*/ 2214378 w 2624862"/>
                <a:gd name="connsiteY7" fmla="*/ 2662343 h 2865357"/>
                <a:gd name="connsiteX8" fmla="*/ 2383190 w 2624862"/>
                <a:gd name="connsiteY8" fmla="*/ 2760817 h 2865357"/>
                <a:gd name="connsiteX9" fmla="*/ 2622341 w 2624862"/>
                <a:gd name="connsiteY9" fmla="*/ 974220 h 2865357"/>
                <a:gd name="connsiteX10" fmla="*/ 2481664 w 2624862"/>
                <a:gd name="connsiteY10" fmla="*/ 1100829 h 2865357"/>
                <a:gd name="connsiteX11" fmla="*/ 2073701 w 2624862"/>
                <a:gd name="connsiteY11" fmla="*/ 158294 h 2865357"/>
                <a:gd name="connsiteX12" fmla="*/ 1567264 w 2624862"/>
                <a:gd name="connsiteY12" fmla="*/ 270835 h 2865357"/>
                <a:gd name="connsiteX13" fmla="*/ 948285 w 2624862"/>
                <a:gd name="connsiteY13" fmla="*/ 3549 h 2865357"/>
                <a:gd name="connsiteX14" fmla="*/ 765405 w 2624862"/>
                <a:gd name="connsiteY14" fmla="*/ 130159 h 2865357"/>
                <a:gd name="connsiteX15" fmla="*/ 230833 w 2624862"/>
                <a:gd name="connsiteY15" fmla="*/ 313039 h 2865357"/>
                <a:gd name="connsiteX16" fmla="*/ 230833 w 2624862"/>
                <a:gd name="connsiteY16" fmla="*/ 313039 h 2865357"/>
                <a:gd name="connsiteX17" fmla="*/ 174562 w 2624862"/>
                <a:gd name="connsiteY17" fmla="*/ 313039 h 28653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624862" h="2865357">
                  <a:moveTo>
                    <a:pt x="174562" y="313039"/>
                  </a:moveTo>
                  <a:cubicBezTo>
                    <a:pt x="100706" y="483023"/>
                    <a:pt x="26851" y="653008"/>
                    <a:pt x="5750" y="974220"/>
                  </a:cubicBezTo>
                  <a:cubicBezTo>
                    <a:pt x="-15351" y="1295432"/>
                    <a:pt x="26852" y="2017574"/>
                    <a:pt x="47953" y="2240312"/>
                  </a:cubicBezTo>
                  <a:cubicBezTo>
                    <a:pt x="69054" y="2463050"/>
                    <a:pt x="66710" y="2249691"/>
                    <a:pt x="132359" y="2310651"/>
                  </a:cubicBezTo>
                  <a:cubicBezTo>
                    <a:pt x="198008" y="2371611"/>
                    <a:pt x="331651" y="2575592"/>
                    <a:pt x="441848" y="2606072"/>
                  </a:cubicBezTo>
                  <a:cubicBezTo>
                    <a:pt x="552045" y="2636552"/>
                    <a:pt x="641141" y="2472429"/>
                    <a:pt x="793541" y="2493531"/>
                  </a:cubicBezTo>
                  <a:cubicBezTo>
                    <a:pt x="945941" y="2514633"/>
                    <a:pt x="1119442" y="2704547"/>
                    <a:pt x="1356248" y="2732682"/>
                  </a:cubicBezTo>
                  <a:cubicBezTo>
                    <a:pt x="1593054" y="2760817"/>
                    <a:pt x="2043221" y="2657654"/>
                    <a:pt x="2214378" y="2662343"/>
                  </a:cubicBezTo>
                  <a:cubicBezTo>
                    <a:pt x="2385535" y="2667032"/>
                    <a:pt x="2315196" y="3042171"/>
                    <a:pt x="2383190" y="2760817"/>
                  </a:cubicBezTo>
                  <a:cubicBezTo>
                    <a:pt x="2451184" y="2479463"/>
                    <a:pt x="2605929" y="1250885"/>
                    <a:pt x="2622341" y="974220"/>
                  </a:cubicBezTo>
                  <a:cubicBezTo>
                    <a:pt x="2638753" y="697555"/>
                    <a:pt x="2573104" y="1236817"/>
                    <a:pt x="2481664" y="1100829"/>
                  </a:cubicBezTo>
                  <a:cubicBezTo>
                    <a:pt x="2390224" y="964841"/>
                    <a:pt x="2226101" y="296626"/>
                    <a:pt x="2073701" y="158294"/>
                  </a:cubicBezTo>
                  <a:cubicBezTo>
                    <a:pt x="1921301" y="19962"/>
                    <a:pt x="1754833" y="296626"/>
                    <a:pt x="1567264" y="270835"/>
                  </a:cubicBezTo>
                  <a:cubicBezTo>
                    <a:pt x="1379695" y="245044"/>
                    <a:pt x="1081928" y="26995"/>
                    <a:pt x="948285" y="3549"/>
                  </a:cubicBezTo>
                  <a:cubicBezTo>
                    <a:pt x="814642" y="-19897"/>
                    <a:pt x="884980" y="78577"/>
                    <a:pt x="765405" y="130159"/>
                  </a:cubicBezTo>
                  <a:cubicBezTo>
                    <a:pt x="645830" y="181741"/>
                    <a:pt x="230833" y="313039"/>
                    <a:pt x="230833" y="313039"/>
                  </a:cubicBezTo>
                  <a:lnTo>
                    <a:pt x="230833" y="313039"/>
                  </a:lnTo>
                  <a:lnTo>
                    <a:pt x="174562" y="313039"/>
                  </a:lnTo>
                  <a:close/>
                </a:path>
              </a:pathLst>
            </a:custGeom>
            <a:solidFill>
              <a:srgbClr val="7F7FC1">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4" name="フリーフォーム 223">
              <a:extLst>
                <a:ext uri="{FF2B5EF4-FFF2-40B4-BE49-F238E27FC236}">
                  <a16:creationId xmlns:a16="http://schemas.microsoft.com/office/drawing/2014/main" id="{30ED90DF-F7F3-D16F-6197-9279A1DDC34C}"/>
                </a:ext>
              </a:extLst>
            </p:cNvPr>
            <p:cNvSpPr/>
            <p:nvPr/>
          </p:nvSpPr>
          <p:spPr>
            <a:xfrm>
              <a:off x="3525166" y="11631444"/>
              <a:ext cx="1339266" cy="396735"/>
            </a:xfrm>
            <a:custGeom>
              <a:avLst/>
              <a:gdLst>
                <a:gd name="connsiteX0" fmla="*/ 706592 w 1339266"/>
                <a:gd name="connsiteY0" fmla="*/ 575 h 396735"/>
                <a:gd name="connsiteX1" fmla="*/ 132434 w 1339266"/>
                <a:gd name="connsiteY1" fmla="*/ 181328 h 396735"/>
                <a:gd name="connsiteX2" fmla="*/ 4843 w 1339266"/>
                <a:gd name="connsiteY2" fmla="*/ 308919 h 396735"/>
                <a:gd name="connsiteX3" fmla="*/ 238760 w 1339266"/>
                <a:gd name="connsiteY3" fmla="*/ 383347 h 396735"/>
                <a:gd name="connsiteX4" fmla="*/ 929876 w 1339266"/>
                <a:gd name="connsiteY4" fmla="*/ 393979 h 396735"/>
                <a:gd name="connsiteX5" fmla="*/ 1291383 w 1339266"/>
                <a:gd name="connsiteY5" fmla="*/ 351449 h 396735"/>
                <a:gd name="connsiteX6" fmla="*/ 1291383 w 1339266"/>
                <a:gd name="connsiteY6" fmla="*/ 245123 h 396735"/>
                <a:gd name="connsiteX7" fmla="*/ 887346 w 1339266"/>
                <a:gd name="connsiteY7" fmla="*/ 128165 h 396735"/>
                <a:gd name="connsiteX8" fmla="*/ 706592 w 1339266"/>
                <a:gd name="connsiteY8" fmla="*/ 575 h 396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39266" h="396735">
                  <a:moveTo>
                    <a:pt x="706592" y="575"/>
                  </a:moveTo>
                  <a:cubicBezTo>
                    <a:pt x="580773" y="9436"/>
                    <a:pt x="249392" y="129937"/>
                    <a:pt x="132434" y="181328"/>
                  </a:cubicBezTo>
                  <a:cubicBezTo>
                    <a:pt x="15476" y="232719"/>
                    <a:pt x="-12878" y="275249"/>
                    <a:pt x="4843" y="308919"/>
                  </a:cubicBezTo>
                  <a:cubicBezTo>
                    <a:pt x="22564" y="342589"/>
                    <a:pt x="84588" y="369170"/>
                    <a:pt x="238760" y="383347"/>
                  </a:cubicBezTo>
                  <a:cubicBezTo>
                    <a:pt x="392932" y="397524"/>
                    <a:pt x="754439" y="399295"/>
                    <a:pt x="929876" y="393979"/>
                  </a:cubicBezTo>
                  <a:cubicBezTo>
                    <a:pt x="1105313" y="388663"/>
                    <a:pt x="1231132" y="376258"/>
                    <a:pt x="1291383" y="351449"/>
                  </a:cubicBezTo>
                  <a:cubicBezTo>
                    <a:pt x="1351634" y="326640"/>
                    <a:pt x="1358723" y="282337"/>
                    <a:pt x="1291383" y="245123"/>
                  </a:cubicBezTo>
                  <a:cubicBezTo>
                    <a:pt x="1224044" y="207909"/>
                    <a:pt x="983039" y="168923"/>
                    <a:pt x="887346" y="128165"/>
                  </a:cubicBezTo>
                  <a:cubicBezTo>
                    <a:pt x="791653" y="87407"/>
                    <a:pt x="832411" y="-8286"/>
                    <a:pt x="706592" y="575"/>
                  </a:cubicBezTo>
                  <a:close/>
                </a:path>
              </a:pathLst>
            </a:custGeom>
            <a:solidFill>
              <a:srgbClr val="92D05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3" name="フリーフォーム 222">
              <a:extLst>
                <a:ext uri="{FF2B5EF4-FFF2-40B4-BE49-F238E27FC236}">
                  <a16:creationId xmlns:a16="http://schemas.microsoft.com/office/drawing/2014/main" id="{BAFBBF17-E09D-952D-8BC4-CAE111ABD78A}"/>
                </a:ext>
              </a:extLst>
            </p:cNvPr>
            <p:cNvSpPr/>
            <p:nvPr/>
          </p:nvSpPr>
          <p:spPr>
            <a:xfrm>
              <a:off x="3575735" y="11493795"/>
              <a:ext cx="1357798" cy="468204"/>
            </a:xfrm>
            <a:custGeom>
              <a:avLst/>
              <a:gdLst>
                <a:gd name="connsiteX0" fmla="*/ 656023 w 1357798"/>
                <a:gd name="connsiteY0" fmla="*/ 0 h 468204"/>
                <a:gd name="connsiteX1" fmla="*/ 1219549 w 1357798"/>
                <a:gd name="connsiteY1" fmla="*/ 85061 h 468204"/>
                <a:gd name="connsiteX2" fmla="*/ 1251446 w 1357798"/>
                <a:gd name="connsiteY2" fmla="*/ 31898 h 468204"/>
                <a:gd name="connsiteX3" fmla="*/ 1357772 w 1357798"/>
                <a:gd name="connsiteY3" fmla="*/ 138224 h 468204"/>
                <a:gd name="connsiteX4" fmla="*/ 1262079 w 1357798"/>
                <a:gd name="connsiteY4" fmla="*/ 361507 h 468204"/>
                <a:gd name="connsiteX5" fmla="*/ 1293977 w 1357798"/>
                <a:gd name="connsiteY5" fmla="*/ 372140 h 468204"/>
                <a:gd name="connsiteX6" fmla="*/ 719818 w 1357798"/>
                <a:gd name="connsiteY6" fmla="*/ 404038 h 468204"/>
                <a:gd name="connsiteX7" fmla="*/ 7437 w 1357798"/>
                <a:gd name="connsiteY7" fmla="*/ 467833 h 468204"/>
                <a:gd name="connsiteX8" fmla="*/ 337046 w 1357798"/>
                <a:gd name="connsiteY8" fmla="*/ 372140 h 468204"/>
                <a:gd name="connsiteX9" fmla="*/ 166925 w 1357798"/>
                <a:gd name="connsiteY9" fmla="*/ 265814 h 468204"/>
                <a:gd name="connsiteX10" fmla="*/ 645391 w 1357798"/>
                <a:gd name="connsiteY10" fmla="*/ 159489 h 468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57798" h="468204">
                  <a:moveTo>
                    <a:pt x="656023" y="0"/>
                  </a:moveTo>
                  <a:cubicBezTo>
                    <a:pt x="888167" y="39872"/>
                    <a:pt x="1120312" y="79745"/>
                    <a:pt x="1219549" y="85061"/>
                  </a:cubicBezTo>
                  <a:cubicBezTo>
                    <a:pt x="1318786" y="90377"/>
                    <a:pt x="1228409" y="23038"/>
                    <a:pt x="1251446" y="31898"/>
                  </a:cubicBezTo>
                  <a:cubicBezTo>
                    <a:pt x="1274483" y="40758"/>
                    <a:pt x="1356000" y="83289"/>
                    <a:pt x="1357772" y="138224"/>
                  </a:cubicBezTo>
                  <a:cubicBezTo>
                    <a:pt x="1359544" y="193159"/>
                    <a:pt x="1272711" y="322521"/>
                    <a:pt x="1262079" y="361507"/>
                  </a:cubicBezTo>
                  <a:cubicBezTo>
                    <a:pt x="1251447" y="400493"/>
                    <a:pt x="1384354" y="365052"/>
                    <a:pt x="1293977" y="372140"/>
                  </a:cubicBezTo>
                  <a:cubicBezTo>
                    <a:pt x="1203600" y="379229"/>
                    <a:pt x="934241" y="388089"/>
                    <a:pt x="719818" y="404038"/>
                  </a:cubicBezTo>
                  <a:cubicBezTo>
                    <a:pt x="505395" y="419987"/>
                    <a:pt x="71232" y="473149"/>
                    <a:pt x="7437" y="467833"/>
                  </a:cubicBezTo>
                  <a:cubicBezTo>
                    <a:pt x="-56358" y="462517"/>
                    <a:pt x="310465" y="405810"/>
                    <a:pt x="337046" y="372140"/>
                  </a:cubicBezTo>
                  <a:cubicBezTo>
                    <a:pt x="363627" y="338470"/>
                    <a:pt x="115534" y="301256"/>
                    <a:pt x="166925" y="265814"/>
                  </a:cubicBezTo>
                  <a:cubicBezTo>
                    <a:pt x="218316" y="230372"/>
                    <a:pt x="431853" y="194930"/>
                    <a:pt x="645391" y="159489"/>
                  </a:cubicBezTo>
                </a:path>
              </a:pathLst>
            </a:custGeom>
            <a:solidFill>
              <a:srgbClr val="92D05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8" name="フリーフォーム 217">
              <a:extLst>
                <a:ext uri="{FF2B5EF4-FFF2-40B4-BE49-F238E27FC236}">
                  <a16:creationId xmlns:a16="http://schemas.microsoft.com/office/drawing/2014/main" id="{6EF263D3-57A1-0B98-4946-07B9A48D5335}"/>
                </a:ext>
              </a:extLst>
            </p:cNvPr>
            <p:cNvSpPr/>
            <p:nvPr/>
          </p:nvSpPr>
          <p:spPr>
            <a:xfrm>
              <a:off x="5403217" y="9263851"/>
              <a:ext cx="563518" cy="2263773"/>
            </a:xfrm>
            <a:custGeom>
              <a:avLst/>
              <a:gdLst>
                <a:gd name="connsiteX0" fmla="*/ 61918 w 563518"/>
                <a:gd name="connsiteY0" fmla="*/ 82168 h 2263773"/>
                <a:gd name="connsiteX1" fmla="*/ 19388 w 563518"/>
                <a:gd name="connsiteY1" fmla="*/ 996568 h 2263773"/>
                <a:gd name="connsiteX2" fmla="*/ 8755 w 563518"/>
                <a:gd name="connsiteY2" fmla="*/ 1868437 h 2263773"/>
                <a:gd name="connsiteX3" fmla="*/ 146978 w 563518"/>
                <a:gd name="connsiteY3" fmla="*/ 2198047 h 2263773"/>
                <a:gd name="connsiteX4" fmla="*/ 540383 w 563518"/>
                <a:gd name="connsiteY4" fmla="*/ 2229944 h 2263773"/>
                <a:gd name="connsiteX5" fmla="*/ 508485 w 563518"/>
                <a:gd name="connsiteY5" fmla="*/ 1815275 h 2263773"/>
                <a:gd name="connsiteX6" fmla="*/ 434057 w 563518"/>
                <a:gd name="connsiteY6" fmla="*/ 975302 h 2263773"/>
                <a:gd name="connsiteX7" fmla="*/ 348997 w 563518"/>
                <a:gd name="connsiteY7" fmla="*/ 1347442 h 2263773"/>
                <a:gd name="connsiteX8" fmla="*/ 380895 w 563518"/>
                <a:gd name="connsiteY8" fmla="*/ 773284 h 2263773"/>
                <a:gd name="connsiteX9" fmla="*/ 380895 w 563518"/>
                <a:gd name="connsiteY9" fmla="*/ 1379340 h 2263773"/>
                <a:gd name="connsiteX10" fmla="*/ 487220 w 563518"/>
                <a:gd name="connsiteY10" fmla="*/ 135330 h 2263773"/>
                <a:gd name="connsiteX11" fmla="*/ 497853 w 563518"/>
                <a:gd name="connsiteY11" fmla="*/ 422409 h 2263773"/>
                <a:gd name="connsiteX12" fmla="*/ 380895 w 563518"/>
                <a:gd name="connsiteY12" fmla="*/ 82168 h 2263773"/>
                <a:gd name="connsiteX13" fmla="*/ 61918 w 563518"/>
                <a:gd name="connsiteY13" fmla="*/ 82168 h 2263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63518" h="2263773">
                  <a:moveTo>
                    <a:pt x="61918" y="82168"/>
                  </a:moveTo>
                  <a:cubicBezTo>
                    <a:pt x="1667" y="234568"/>
                    <a:pt x="28248" y="698857"/>
                    <a:pt x="19388" y="996568"/>
                  </a:cubicBezTo>
                  <a:cubicBezTo>
                    <a:pt x="10528" y="1294279"/>
                    <a:pt x="-12510" y="1668191"/>
                    <a:pt x="8755" y="1868437"/>
                  </a:cubicBezTo>
                  <a:cubicBezTo>
                    <a:pt x="30020" y="2068684"/>
                    <a:pt x="58373" y="2137796"/>
                    <a:pt x="146978" y="2198047"/>
                  </a:cubicBezTo>
                  <a:cubicBezTo>
                    <a:pt x="235583" y="2258298"/>
                    <a:pt x="480132" y="2293739"/>
                    <a:pt x="540383" y="2229944"/>
                  </a:cubicBezTo>
                  <a:cubicBezTo>
                    <a:pt x="600634" y="2166149"/>
                    <a:pt x="526206" y="2024382"/>
                    <a:pt x="508485" y="1815275"/>
                  </a:cubicBezTo>
                  <a:cubicBezTo>
                    <a:pt x="490764" y="1606168"/>
                    <a:pt x="460638" y="1053274"/>
                    <a:pt x="434057" y="975302"/>
                  </a:cubicBezTo>
                  <a:cubicBezTo>
                    <a:pt x="407476" y="897330"/>
                    <a:pt x="357857" y="1381112"/>
                    <a:pt x="348997" y="1347442"/>
                  </a:cubicBezTo>
                  <a:cubicBezTo>
                    <a:pt x="340137" y="1313772"/>
                    <a:pt x="375579" y="767968"/>
                    <a:pt x="380895" y="773284"/>
                  </a:cubicBezTo>
                  <a:cubicBezTo>
                    <a:pt x="386211" y="778600"/>
                    <a:pt x="363174" y="1485666"/>
                    <a:pt x="380895" y="1379340"/>
                  </a:cubicBezTo>
                  <a:cubicBezTo>
                    <a:pt x="398616" y="1273014"/>
                    <a:pt x="467727" y="294818"/>
                    <a:pt x="487220" y="135330"/>
                  </a:cubicBezTo>
                  <a:cubicBezTo>
                    <a:pt x="506713" y="-24158"/>
                    <a:pt x="515574" y="431269"/>
                    <a:pt x="497853" y="422409"/>
                  </a:cubicBezTo>
                  <a:cubicBezTo>
                    <a:pt x="480132" y="413549"/>
                    <a:pt x="455323" y="138875"/>
                    <a:pt x="380895" y="82168"/>
                  </a:cubicBezTo>
                  <a:cubicBezTo>
                    <a:pt x="306467" y="25461"/>
                    <a:pt x="122169" y="-70232"/>
                    <a:pt x="61918" y="82168"/>
                  </a:cubicBezTo>
                  <a:close/>
                </a:path>
              </a:pathLst>
            </a:custGeom>
            <a:solidFill>
              <a:schemeClr val="accent4">
                <a:lumMod val="60000"/>
                <a:lumOff val="40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7" name="フリーフォーム 216">
              <a:extLst>
                <a:ext uri="{FF2B5EF4-FFF2-40B4-BE49-F238E27FC236}">
                  <a16:creationId xmlns:a16="http://schemas.microsoft.com/office/drawing/2014/main" id="{BE633D35-805A-D021-D2EE-436CA60ACEC8}"/>
                </a:ext>
              </a:extLst>
            </p:cNvPr>
            <p:cNvSpPr/>
            <p:nvPr/>
          </p:nvSpPr>
          <p:spPr>
            <a:xfrm>
              <a:off x="4197819" y="9162289"/>
              <a:ext cx="722011" cy="2396891"/>
            </a:xfrm>
            <a:custGeom>
              <a:avLst/>
              <a:gdLst>
                <a:gd name="connsiteX0" fmla="*/ 97734 w 722011"/>
                <a:gd name="connsiteY0" fmla="*/ 56139 h 2396891"/>
                <a:gd name="connsiteX1" fmla="*/ 23307 w 722011"/>
                <a:gd name="connsiteY1" fmla="*/ 1332046 h 2396891"/>
                <a:gd name="connsiteX2" fmla="*/ 2041 w 722011"/>
                <a:gd name="connsiteY2" fmla="*/ 1927469 h 2396891"/>
                <a:gd name="connsiteX3" fmla="*/ 65837 w 722011"/>
                <a:gd name="connsiteY3" fmla="*/ 2108223 h 2396891"/>
                <a:gd name="connsiteX4" fmla="*/ 459241 w 722011"/>
                <a:gd name="connsiteY4" fmla="*/ 2299609 h 2396891"/>
                <a:gd name="connsiteX5" fmla="*/ 597465 w 722011"/>
                <a:gd name="connsiteY5" fmla="*/ 2331506 h 2396891"/>
                <a:gd name="connsiteX6" fmla="*/ 650628 w 722011"/>
                <a:gd name="connsiteY6" fmla="*/ 1417106 h 2396891"/>
                <a:gd name="connsiteX7" fmla="*/ 703790 w 722011"/>
                <a:gd name="connsiteY7" fmla="*/ 258158 h 2396891"/>
                <a:gd name="connsiteX8" fmla="*/ 310386 w 722011"/>
                <a:gd name="connsiteY8" fmla="*/ 226260 h 2396891"/>
                <a:gd name="connsiteX9" fmla="*/ 97734 w 722011"/>
                <a:gd name="connsiteY9" fmla="*/ 56139 h 2396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22011" h="2396891">
                  <a:moveTo>
                    <a:pt x="97734" y="56139"/>
                  </a:moveTo>
                  <a:cubicBezTo>
                    <a:pt x="49888" y="240437"/>
                    <a:pt x="39256" y="1020158"/>
                    <a:pt x="23307" y="1332046"/>
                  </a:cubicBezTo>
                  <a:cubicBezTo>
                    <a:pt x="7358" y="1643934"/>
                    <a:pt x="-5047" y="1798106"/>
                    <a:pt x="2041" y="1927469"/>
                  </a:cubicBezTo>
                  <a:cubicBezTo>
                    <a:pt x="9129" y="2056832"/>
                    <a:pt x="-10363" y="2046200"/>
                    <a:pt x="65837" y="2108223"/>
                  </a:cubicBezTo>
                  <a:cubicBezTo>
                    <a:pt x="142037" y="2170246"/>
                    <a:pt x="370636" y="2262395"/>
                    <a:pt x="459241" y="2299609"/>
                  </a:cubicBezTo>
                  <a:cubicBezTo>
                    <a:pt x="547846" y="2336823"/>
                    <a:pt x="565567" y="2478590"/>
                    <a:pt x="597465" y="2331506"/>
                  </a:cubicBezTo>
                  <a:cubicBezTo>
                    <a:pt x="629363" y="2184422"/>
                    <a:pt x="632907" y="1762664"/>
                    <a:pt x="650628" y="1417106"/>
                  </a:cubicBezTo>
                  <a:cubicBezTo>
                    <a:pt x="668349" y="1071548"/>
                    <a:pt x="760497" y="456632"/>
                    <a:pt x="703790" y="258158"/>
                  </a:cubicBezTo>
                  <a:cubicBezTo>
                    <a:pt x="647083" y="59684"/>
                    <a:pt x="411395" y="254613"/>
                    <a:pt x="310386" y="226260"/>
                  </a:cubicBezTo>
                  <a:cubicBezTo>
                    <a:pt x="209377" y="197907"/>
                    <a:pt x="145580" y="-128159"/>
                    <a:pt x="97734" y="56139"/>
                  </a:cubicBezTo>
                  <a:close/>
                </a:path>
              </a:pathLst>
            </a:custGeom>
            <a:solidFill>
              <a:schemeClr val="accent4">
                <a:lumMod val="60000"/>
                <a:lumOff val="40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3" name="フリーフォーム 162">
              <a:extLst>
                <a:ext uri="{FF2B5EF4-FFF2-40B4-BE49-F238E27FC236}">
                  <a16:creationId xmlns:a16="http://schemas.microsoft.com/office/drawing/2014/main" id="{2E1FC2EF-380D-4663-16A5-E84628C1BE3C}"/>
                </a:ext>
              </a:extLst>
            </p:cNvPr>
            <p:cNvSpPr/>
            <p:nvPr/>
          </p:nvSpPr>
          <p:spPr>
            <a:xfrm>
              <a:off x="5868483" y="6945162"/>
              <a:ext cx="660190" cy="2367799"/>
            </a:xfrm>
            <a:custGeom>
              <a:avLst/>
              <a:gdLst>
                <a:gd name="connsiteX0" fmla="*/ 11812 w 660190"/>
                <a:gd name="connsiteY0" fmla="*/ 46481 h 2367799"/>
                <a:gd name="connsiteX1" fmla="*/ 236895 w 660190"/>
                <a:gd name="connsiteY1" fmla="*/ 651392 h 2367799"/>
                <a:gd name="connsiteX2" fmla="*/ 250963 w 660190"/>
                <a:gd name="connsiteY2" fmla="*/ 1748672 h 2367799"/>
                <a:gd name="connsiteX3" fmla="*/ 377572 w 660190"/>
                <a:gd name="connsiteY3" fmla="*/ 1861213 h 2367799"/>
                <a:gd name="connsiteX4" fmla="*/ 504182 w 660190"/>
                <a:gd name="connsiteY4" fmla="*/ 2367650 h 2367799"/>
                <a:gd name="connsiteX5" fmla="*/ 616723 w 660190"/>
                <a:gd name="connsiteY5" fmla="*/ 1917484 h 2367799"/>
                <a:gd name="connsiteX6" fmla="*/ 658926 w 660190"/>
                <a:gd name="connsiteY6" fmla="*/ 2212906 h 2367799"/>
                <a:gd name="connsiteX7" fmla="*/ 574520 w 660190"/>
                <a:gd name="connsiteY7" fmla="*/ 144955 h 2367799"/>
                <a:gd name="connsiteX8" fmla="*/ 405708 w 660190"/>
                <a:gd name="connsiteY8" fmla="*/ 370038 h 2367799"/>
                <a:gd name="connsiteX9" fmla="*/ 68083 w 660190"/>
                <a:gd name="connsiteY9" fmla="*/ 74616 h 2367799"/>
                <a:gd name="connsiteX10" fmla="*/ 11812 w 660190"/>
                <a:gd name="connsiteY10" fmla="*/ 46481 h 2367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60190" h="2367799">
                  <a:moveTo>
                    <a:pt x="11812" y="46481"/>
                  </a:moveTo>
                  <a:cubicBezTo>
                    <a:pt x="39947" y="142610"/>
                    <a:pt x="197037" y="367694"/>
                    <a:pt x="236895" y="651392"/>
                  </a:cubicBezTo>
                  <a:cubicBezTo>
                    <a:pt x="276753" y="935090"/>
                    <a:pt x="227517" y="1547035"/>
                    <a:pt x="250963" y="1748672"/>
                  </a:cubicBezTo>
                  <a:cubicBezTo>
                    <a:pt x="274409" y="1950309"/>
                    <a:pt x="335369" y="1758050"/>
                    <a:pt x="377572" y="1861213"/>
                  </a:cubicBezTo>
                  <a:cubicBezTo>
                    <a:pt x="419775" y="1964376"/>
                    <a:pt x="464323" y="2358271"/>
                    <a:pt x="504182" y="2367650"/>
                  </a:cubicBezTo>
                  <a:cubicBezTo>
                    <a:pt x="544041" y="2377029"/>
                    <a:pt x="590932" y="1943275"/>
                    <a:pt x="616723" y="1917484"/>
                  </a:cubicBezTo>
                  <a:cubicBezTo>
                    <a:pt x="642514" y="1891693"/>
                    <a:pt x="665960" y="2508327"/>
                    <a:pt x="658926" y="2212906"/>
                  </a:cubicBezTo>
                  <a:cubicBezTo>
                    <a:pt x="651892" y="1917485"/>
                    <a:pt x="616723" y="452100"/>
                    <a:pt x="574520" y="144955"/>
                  </a:cubicBezTo>
                  <a:cubicBezTo>
                    <a:pt x="532317" y="-162190"/>
                    <a:pt x="490114" y="381761"/>
                    <a:pt x="405708" y="370038"/>
                  </a:cubicBezTo>
                  <a:cubicBezTo>
                    <a:pt x="321302" y="358315"/>
                    <a:pt x="68083" y="74616"/>
                    <a:pt x="68083" y="74616"/>
                  </a:cubicBezTo>
                  <a:cubicBezTo>
                    <a:pt x="7123" y="25379"/>
                    <a:pt x="-16323" y="-49648"/>
                    <a:pt x="11812" y="46481"/>
                  </a:cubicBezTo>
                  <a:close/>
                </a:path>
              </a:pathLst>
            </a:custGeom>
            <a:solidFill>
              <a:srgbClr val="000080">
                <a:alpha val="49804"/>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9" name="フリーフォーム 168">
              <a:extLst>
                <a:ext uri="{FF2B5EF4-FFF2-40B4-BE49-F238E27FC236}">
                  <a16:creationId xmlns:a16="http://schemas.microsoft.com/office/drawing/2014/main" id="{F5D3838D-A6C2-99D2-47E5-84C301B6657D}"/>
                </a:ext>
              </a:extLst>
            </p:cNvPr>
            <p:cNvSpPr/>
            <p:nvPr/>
          </p:nvSpPr>
          <p:spPr>
            <a:xfrm>
              <a:off x="4494197" y="6830425"/>
              <a:ext cx="1751100" cy="2022492"/>
            </a:xfrm>
            <a:custGeom>
              <a:avLst/>
              <a:gdLst>
                <a:gd name="connsiteX0" fmla="*/ 6467 w 1751100"/>
                <a:gd name="connsiteY0" fmla="*/ 24332 h 2022492"/>
                <a:gd name="connsiteX1" fmla="*/ 635522 w 1751100"/>
                <a:gd name="connsiteY1" fmla="*/ 640418 h 2022492"/>
                <a:gd name="connsiteX2" fmla="*/ 739284 w 1751100"/>
                <a:gd name="connsiteY2" fmla="*/ 1327839 h 2022492"/>
                <a:gd name="connsiteX3" fmla="*/ 603097 w 1751100"/>
                <a:gd name="connsiteY3" fmla="*/ 1619669 h 2022492"/>
                <a:gd name="connsiteX4" fmla="*/ 1141360 w 1751100"/>
                <a:gd name="connsiteY4" fmla="*/ 1658579 h 2022492"/>
                <a:gd name="connsiteX5" fmla="*/ 1342399 w 1751100"/>
                <a:gd name="connsiteY5" fmla="*/ 1859618 h 2022492"/>
                <a:gd name="connsiteX6" fmla="*/ 1511012 w 1751100"/>
                <a:gd name="connsiteY6" fmla="*/ 2015260 h 2022492"/>
                <a:gd name="connsiteX7" fmla="*/ 1750960 w 1751100"/>
                <a:gd name="connsiteY7" fmla="*/ 1619669 h 2022492"/>
                <a:gd name="connsiteX8" fmla="*/ 1536952 w 1751100"/>
                <a:gd name="connsiteY8" fmla="*/ 316162 h 2022492"/>
                <a:gd name="connsiteX9" fmla="*/ 1018143 w 1751100"/>
                <a:gd name="connsiteY9" fmla="*/ 128094 h 2022492"/>
                <a:gd name="connsiteX10" fmla="*/ 350177 w 1751100"/>
                <a:gd name="connsiteY10" fmla="*/ 121609 h 2022492"/>
                <a:gd name="connsiteX11" fmla="*/ 6467 w 1751100"/>
                <a:gd name="connsiteY11" fmla="*/ 24332 h 202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1100" h="2022492">
                  <a:moveTo>
                    <a:pt x="6467" y="24332"/>
                  </a:moveTo>
                  <a:cubicBezTo>
                    <a:pt x="54024" y="110800"/>
                    <a:pt x="513386" y="423167"/>
                    <a:pt x="635522" y="640418"/>
                  </a:cubicBezTo>
                  <a:cubicBezTo>
                    <a:pt x="757658" y="857669"/>
                    <a:pt x="744688" y="1164631"/>
                    <a:pt x="739284" y="1327839"/>
                  </a:cubicBezTo>
                  <a:cubicBezTo>
                    <a:pt x="733880" y="1491047"/>
                    <a:pt x="536084" y="1564546"/>
                    <a:pt x="603097" y="1619669"/>
                  </a:cubicBezTo>
                  <a:cubicBezTo>
                    <a:pt x="670110" y="1674792"/>
                    <a:pt x="1018143" y="1618588"/>
                    <a:pt x="1141360" y="1658579"/>
                  </a:cubicBezTo>
                  <a:cubicBezTo>
                    <a:pt x="1264577" y="1698570"/>
                    <a:pt x="1280790" y="1800171"/>
                    <a:pt x="1342399" y="1859618"/>
                  </a:cubicBezTo>
                  <a:cubicBezTo>
                    <a:pt x="1404008" y="1919065"/>
                    <a:pt x="1442919" y="2055251"/>
                    <a:pt x="1511012" y="2015260"/>
                  </a:cubicBezTo>
                  <a:cubicBezTo>
                    <a:pt x="1579105" y="1975269"/>
                    <a:pt x="1746637" y="1902852"/>
                    <a:pt x="1750960" y="1619669"/>
                  </a:cubicBezTo>
                  <a:cubicBezTo>
                    <a:pt x="1755283" y="1336486"/>
                    <a:pt x="1659088" y="564758"/>
                    <a:pt x="1536952" y="316162"/>
                  </a:cubicBezTo>
                  <a:cubicBezTo>
                    <a:pt x="1414816" y="67566"/>
                    <a:pt x="1215939" y="160519"/>
                    <a:pt x="1018143" y="128094"/>
                  </a:cubicBezTo>
                  <a:cubicBezTo>
                    <a:pt x="820347" y="95669"/>
                    <a:pt x="516628" y="134579"/>
                    <a:pt x="350177" y="121609"/>
                  </a:cubicBezTo>
                  <a:cubicBezTo>
                    <a:pt x="183726" y="108639"/>
                    <a:pt x="-41090" y="-62136"/>
                    <a:pt x="6467" y="24332"/>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フリーフォーム 3">
              <a:extLst>
                <a:ext uri="{FF2B5EF4-FFF2-40B4-BE49-F238E27FC236}">
                  <a16:creationId xmlns:a16="http://schemas.microsoft.com/office/drawing/2014/main" id="{E4927B1D-D1CA-6CD9-951D-365F7288A1B7}"/>
                </a:ext>
              </a:extLst>
            </p:cNvPr>
            <p:cNvSpPr/>
            <p:nvPr/>
          </p:nvSpPr>
          <p:spPr>
            <a:xfrm>
              <a:off x="3110259" y="2480827"/>
              <a:ext cx="3909784" cy="2953945"/>
            </a:xfrm>
            <a:custGeom>
              <a:avLst/>
              <a:gdLst>
                <a:gd name="connsiteX0" fmla="*/ 150408 w 3909784"/>
                <a:gd name="connsiteY0" fmla="*/ 12991 h 2953945"/>
                <a:gd name="connsiteX1" fmla="*/ 1206125 w 3909784"/>
                <a:gd name="connsiteY1" fmla="*/ 137682 h 2953945"/>
                <a:gd name="connsiteX2" fmla="*/ 1289252 w 3909784"/>
                <a:gd name="connsiteY2" fmla="*/ 270686 h 2953945"/>
                <a:gd name="connsiteX3" fmla="*/ 2087274 w 3909784"/>
                <a:gd name="connsiteY3" fmla="*/ 170933 h 2953945"/>
                <a:gd name="connsiteX4" fmla="*/ 2918546 w 3909784"/>
                <a:gd name="connsiteY4" fmla="*/ 436940 h 2953945"/>
                <a:gd name="connsiteX5" fmla="*/ 3292619 w 3909784"/>
                <a:gd name="connsiteY5" fmla="*/ 495129 h 2953945"/>
                <a:gd name="connsiteX6" fmla="*/ 3882823 w 3909784"/>
                <a:gd name="connsiteY6" fmla="*/ 1301464 h 2953945"/>
                <a:gd name="connsiteX7" fmla="*/ 3675005 w 3909784"/>
                <a:gd name="connsiteY7" fmla="*/ 1783602 h 2953945"/>
                <a:gd name="connsiteX8" fmla="*/ 2502910 w 3909784"/>
                <a:gd name="connsiteY8" fmla="*/ 2340555 h 2953945"/>
                <a:gd name="connsiteX9" fmla="*/ 1280939 w 3909784"/>
                <a:gd name="connsiteY9" fmla="*/ 2947384 h 2953945"/>
                <a:gd name="connsiteX10" fmla="*/ 823739 w 3909784"/>
                <a:gd name="connsiteY10" fmla="*/ 2648126 h 2953945"/>
                <a:gd name="connsiteX11" fmla="*/ 408103 w 3909784"/>
                <a:gd name="connsiteY11" fmla="*/ 2423682 h 2953945"/>
                <a:gd name="connsiteX12" fmla="*/ 1214437 w 3909784"/>
                <a:gd name="connsiteY12" fmla="*/ 2540060 h 2953945"/>
                <a:gd name="connsiteX13" fmla="*/ 989994 w 3909784"/>
                <a:gd name="connsiteY13" fmla="*/ 2074548 h 2953945"/>
                <a:gd name="connsiteX14" fmla="*/ 607608 w 3909784"/>
                <a:gd name="connsiteY14" fmla="*/ 2132737 h 2953945"/>
                <a:gd name="connsiteX15" fmla="*/ 524481 w 3909784"/>
                <a:gd name="connsiteY15" fmla="*/ 2091173 h 2953945"/>
                <a:gd name="connsiteX16" fmla="*/ 374852 w 3909784"/>
                <a:gd name="connsiteY16" fmla="*/ 1791915 h 2953945"/>
                <a:gd name="connsiteX17" fmla="*/ 34030 w 3909784"/>
                <a:gd name="connsiteY17" fmla="*/ 511755 h 2953945"/>
                <a:gd name="connsiteX18" fmla="*/ 25717 w 3909784"/>
                <a:gd name="connsiteY18" fmla="*/ 254060 h 2953945"/>
                <a:gd name="connsiteX19" fmla="*/ 9092 w 3909784"/>
                <a:gd name="connsiteY19" fmla="*/ 179246 h 2953945"/>
                <a:gd name="connsiteX20" fmla="*/ 183659 w 3909784"/>
                <a:gd name="connsiteY20" fmla="*/ 470191 h 2953945"/>
                <a:gd name="connsiteX21" fmla="*/ 150408 w 3909784"/>
                <a:gd name="connsiteY21" fmla="*/ 12991 h 295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09784" h="2953945">
                  <a:moveTo>
                    <a:pt x="150408" y="12991"/>
                  </a:moveTo>
                  <a:cubicBezTo>
                    <a:pt x="320819" y="-42427"/>
                    <a:pt x="1016318" y="94733"/>
                    <a:pt x="1206125" y="137682"/>
                  </a:cubicBezTo>
                  <a:cubicBezTo>
                    <a:pt x="1395932" y="180631"/>
                    <a:pt x="1142394" y="265144"/>
                    <a:pt x="1289252" y="270686"/>
                  </a:cubicBezTo>
                  <a:cubicBezTo>
                    <a:pt x="1436110" y="276228"/>
                    <a:pt x="1815725" y="143224"/>
                    <a:pt x="2087274" y="170933"/>
                  </a:cubicBezTo>
                  <a:cubicBezTo>
                    <a:pt x="2358823" y="198642"/>
                    <a:pt x="2717655" y="382907"/>
                    <a:pt x="2918546" y="436940"/>
                  </a:cubicBezTo>
                  <a:cubicBezTo>
                    <a:pt x="3119437" y="490973"/>
                    <a:pt x="3131906" y="351042"/>
                    <a:pt x="3292619" y="495129"/>
                  </a:cubicBezTo>
                  <a:cubicBezTo>
                    <a:pt x="3453332" y="639216"/>
                    <a:pt x="3819092" y="1086719"/>
                    <a:pt x="3882823" y="1301464"/>
                  </a:cubicBezTo>
                  <a:cubicBezTo>
                    <a:pt x="3946554" y="1516209"/>
                    <a:pt x="3904990" y="1610420"/>
                    <a:pt x="3675005" y="1783602"/>
                  </a:cubicBezTo>
                  <a:cubicBezTo>
                    <a:pt x="3445020" y="1956784"/>
                    <a:pt x="2901921" y="2146591"/>
                    <a:pt x="2502910" y="2340555"/>
                  </a:cubicBezTo>
                  <a:cubicBezTo>
                    <a:pt x="2103899" y="2534519"/>
                    <a:pt x="1560801" y="2896122"/>
                    <a:pt x="1280939" y="2947384"/>
                  </a:cubicBezTo>
                  <a:cubicBezTo>
                    <a:pt x="1001077" y="2998646"/>
                    <a:pt x="969212" y="2735410"/>
                    <a:pt x="823739" y="2648126"/>
                  </a:cubicBezTo>
                  <a:cubicBezTo>
                    <a:pt x="678266" y="2560842"/>
                    <a:pt x="342987" y="2441693"/>
                    <a:pt x="408103" y="2423682"/>
                  </a:cubicBezTo>
                  <a:cubicBezTo>
                    <a:pt x="473219" y="2405671"/>
                    <a:pt x="1117455" y="2598249"/>
                    <a:pt x="1214437" y="2540060"/>
                  </a:cubicBezTo>
                  <a:cubicBezTo>
                    <a:pt x="1311419" y="2481871"/>
                    <a:pt x="1091132" y="2142435"/>
                    <a:pt x="989994" y="2074548"/>
                  </a:cubicBezTo>
                  <a:cubicBezTo>
                    <a:pt x="888856" y="2006661"/>
                    <a:pt x="685193" y="2129966"/>
                    <a:pt x="607608" y="2132737"/>
                  </a:cubicBezTo>
                  <a:cubicBezTo>
                    <a:pt x="530023" y="2135508"/>
                    <a:pt x="563274" y="2147977"/>
                    <a:pt x="524481" y="2091173"/>
                  </a:cubicBezTo>
                  <a:cubicBezTo>
                    <a:pt x="485688" y="2034369"/>
                    <a:pt x="456594" y="2055151"/>
                    <a:pt x="374852" y="1791915"/>
                  </a:cubicBezTo>
                  <a:cubicBezTo>
                    <a:pt x="293110" y="1528679"/>
                    <a:pt x="92219" y="768064"/>
                    <a:pt x="34030" y="511755"/>
                  </a:cubicBezTo>
                  <a:cubicBezTo>
                    <a:pt x="-24159" y="255446"/>
                    <a:pt x="29873" y="309478"/>
                    <a:pt x="25717" y="254060"/>
                  </a:cubicBezTo>
                  <a:cubicBezTo>
                    <a:pt x="21561" y="198642"/>
                    <a:pt x="-17232" y="143224"/>
                    <a:pt x="9092" y="179246"/>
                  </a:cubicBezTo>
                  <a:cubicBezTo>
                    <a:pt x="35416" y="215268"/>
                    <a:pt x="160106" y="490973"/>
                    <a:pt x="183659" y="470191"/>
                  </a:cubicBezTo>
                  <a:cubicBezTo>
                    <a:pt x="207212" y="449409"/>
                    <a:pt x="-20003" y="68409"/>
                    <a:pt x="150408" y="12991"/>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フリーフォーム 4">
              <a:extLst>
                <a:ext uri="{FF2B5EF4-FFF2-40B4-BE49-F238E27FC236}">
                  <a16:creationId xmlns:a16="http://schemas.microsoft.com/office/drawing/2014/main" id="{24E1878A-060D-CC82-AC31-48B2E2C6E48F}"/>
                </a:ext>
              </a:extLst>
            </p:cNvPr>
            <p:cNvSpPr/>
            <p:nvPr/>
          </p:nvSpPr>
          <p:spPr>
            <a:xfrm>
              <a:off x="4851311" y="5986726"/>
              <a:ext cx="1044576" cy="270663"/>
            </a:xfrm>
            <a:custGeom>
              <a:avLst/>
              <a:gdLst>
                <a:gd name="connsiteX0" fmla="*/ 108039 w 1044576"/>
                <a:gd name="connsiteY0" fmla="*/ 268024 h 270663"/>
                <a:gd name="connsiteX1" fmla="*/ 504914 w 1044576"/>
                <a:gd name="connsiteY1" fmla="*/ 258499 h 270663"/>
                <a:gd name="connsiteX2" fmla="*/ 730339 w 1044576"/>
                <a:gd name="connsiteY2" fmla="*/ 245799 h 270663"/>
                <a:gd name="connsiteX3" fmla="*/ 803364 w 1044576"/>
                <a:gd name="connsiteY3" fmla="*/ 239449 h 270663"/>
                <a:gd name="connsiteX4" fmla="*/ 781139 w 1044576"/>
                <a:gd name="connsiteY4" fmla="*/ 112449 h 270663"/>
                <a:gd name="connsiteX5" fmla="*/ 733514 w 1044576"/>
                <a:gd name="connsiteY5" fmla="*/ 67999 h 270663"/>
                <a:gd name="connsiteX6" fmla="*/ 924014 w 1044576"/>
                <a:gd name="connsiteY6" fmla="*/ 10849 h 270663"/>
                <a:gd name="connsiteX7" fmla="*/ 1009739 w 1044576"/>
                <a:gd name="connsiteY7" fmla="*/ 17199 h 270663"/>
                <a:gd name="connsiteX8" fmla="*/ 1025614 w 1044576"/>
                <a:gd name="connsiteY8" fmla="*/ 182299 h 270663"/>
                <a:gd name="connsiteX9" fmla="*/ 749389 w 1044576"/>
                <a:gd name="connsiteY9" fmla="*/ 226749 h 270663"/>
                <a:gd name="connsiteX10" fmla="*/ 600164 w 1044576"/>
                <a:gd name="connsiteY10" fmla="*/ 175949 h 270663"/>
                <a:gd name="connsiteX11" fmla="*/ 549364 w 1044576"/>
                <a:gd name="connsiteY11" fmla="*/ 99749 h 270663"/>
                <a:gd name="connsiteX12" fmla="*/ 200114 w 1044576"/>
                <a:gd name="connsiteY12" fmla="*/ 150549 h 270663"/>
                <a:gd name="connsiteX13" fmla="*/ 89 w 1044576"/>
                <a:gd name="connsiteY13" fmla="*/ 207699 h 270663"/>
                <a:gd name="connsiteX14" fmla="*/ 222339 w 1044576"/>
                <a:gd name="connsiteY14" fmla="*/ 207699 h 270663"/>
                <a:gd name="connsiteX15" fmla="*/ 108039 w 1044576"/>
                <a:gd name="connsiteY15" fmla="*/ 268024 h 270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44576" h="270663">
                  <a:moveTo>
                    <a:pt x="108039" y="268024"/>
                  </a:moveTo>
                  <a:cubicBezTo>
                    <a:pt x="155135" y="276491"/>
                    <a:pt x="401198" y="262203"/>
                    <a:pt x="504914" y="258499"/>
                  </a:cubicBezTo>
                  <a:cubicBezTo>
                    <a:pt x="608630" y="254795"/>
                    <a:pt x="680597" y="248974"/>
                    <a:pt x="730339" y="245799"/>
                  </a:cubicBezTo>
                  <a:cubicBezTo>
                    <a:pt x="780081" y="242624"/>
                    <a:pt x="794897" y="261674"/>
                    <a:pt x="803364" y="239449"/>
                  </a:cubicBezTo>
                  <a:cubicBezTo>
                    <a:pt x="811831" y="217224"/>
                    <a:pt x="792781" y="141024"/>
                    <a:pt x="781139" y="112449"/>
                  </a:cubicBezTo>
                  <a:cubicBezTo>
                    <a:pt x="769497" y="83874"/>
                    <a:pt x="709702" y="84932"/>
                    <a:pt x="733514" y="67999"/>
                  </a:cubicBezTo>
                  <a:cubicBezTo>
                    <a:pt x="757327" y="51066"/>
                    <a:pt x="877977" y="19316"/>
                    <a:pt x="924014" y="10849"/>
                  </a:cubicBezTo>
                  <a:cubicBezTo>
                    <a:pt x="970051" y="2382"/>
                    <a:pt x="992806" y="-11376"/>
                    <a:pt x="1009739" y="17199"/>
                  </a:cubicBezTo>
                  <a:cubicBezTo>
                    <a:pt x="1026672" y="45774"/>
                    <a:pt x="1069006" y="147374"/>
                    <a:pt x="1025614" y="182299"/>
                  </a:cubicBezTo>
                  <a:cubicBezTo>
                    <a:pt x="982222" y="217224"/>
                    <a:pt x="820297" y="227807"/>
                    <a:pt x="749389" y="226749"/>
                  </a:cubicBezTo>
                  <a:cubicBezTo>
                    <a:pt x="678481" y="225691"/>
                    <a:pt x="633501" y="197116"/>
                    <a:pt x="600164" y="175949"/>
                  </a:cubicBezTo>
                  <a:cubicBezTo>
                    <a:pt x="566827" y="154782"/>
                    <a:pt x="616039" y="103982"/>
                    <a:pt x="549364" y="99749"/>
                  </a:cubicBezTo>
                  <a:cubicBezTo>
                    <a:pt x="482689" y="95516"/>
                    <a:pt x="291660" y="132557"/>
                    <a:pt x="200114" y="150549"/>
                  </a:cubicBezTo>
                  <a:cubicBezTo>
                    <a:pt x="108568" y="168541"/>
                    <a:pt x="-3615" y="198174"/>
                    <a:pt x="89" y="207699"/>
                  </a:cubicBezTo>
                  <a:cubicBezTo>
                    <a:pt x="3793" y="217224"/>
                    <a:pt x="201172" y="197645"/>
                    <a:pt x="222339" y="207699"/>
                  </a:cubicBezTo>
                  <a:cubicBezTo>
                    <a:pt x="243506" y="217753"/>
                    <a:pt x="60943" y="259557"/>
                    <a:pt x="108039" y="268024"/>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フリーフォーム 5">
              <a:extLst>
                <a:ext uri="{FF2B5EF4-FFF2-40B4-BE49-F238E27FC236}">
                  <a16:creationId xmlns:a16="http://schemas.microsoft.com/office/drawing/2014/main" id="{92B0CDB8-73B1-6CED-8D8F-0565071A5979}"/>
                </a:ext>
              </a:extLst>
            </p:cNvPr>
            <p:cNvSpPr/>
            <p:nvPr/>
          </p:nvSpPr>
          <p:spPr>
            <a:xfrm>
              <a:off x="5036295" y="6194368"/>
              <a:ext cx="1003309" cy="584536"/>
            </a:xfrm>
            <a:custGeom>
              <a:avLst/>
              <a:gdLst>
                <a:gd name="connsiteX0" fmla="*/ 453280 w 1003309"/>
                <a:gd name="connsiteY0" fmla="*/ 57 h 584536"/>
                <a:gd name="connsiteX1" fmla="*/ 513605 w 1003309"/>
                <a:gd name="connsiteY1" fmla="*/ 92132 h 584536"/>
                <a:gd name="connsiteX2" fmla="*/ 681880 w 1003309"/>
                <a:gd name="connsiteY2" fmla="*/ 31807 h 584536"/>
                <a:gd name="connsiteX3" fmla="*/ 986680 w 1003309"/>
                <a:gd name="connsiteY3" fmla="*/ 288982 h 584536"/>
                <a:gd name="connsiteX4" fmla="*/ 929530 w 1003309"/>
                <a:gd name="connsiteY4" fmla="*/ 539807 h 584536"/>
                <a:gd name="connsiteX5" fmla="*/ 646955 w 1003309"/>
                <a:gd name="connsiteY5" fmla="*/ 581082 h 584536"/>
                <a:gd name="connsiteX6" fmla="*/ 78630 w 1003309"/>
                <a:gd name="connsiteY6" fmla="*/ 558857 h 584536"/>
                <a:gd name="connsiteX7" fmla="*/ 145305 w 1003309"/>
                <a:gd name="connsiteY7" fmla="*/ 374707 h 584536"/>
                <a:gd name="connsiteX8" fmla="*/ 338980 w 1003309"/>
                <a:gd name="connsiteY8" fmla="*/ 333432 h 584536"/>
                <a:gd name="connsiteX9" fmla="*/ 586630 w 1003309"/>
                <a:gd name="connsiteY9" fmla="*/ 317557 h 584536"/>
                <a:gd name="connsiteX10" fmla="*/ 199280 w 1003309"/>
                <a:gd name="connsiteY10" fmla="*/ 295332 h 584536"/>
                <a:gd name="connsiteX11" fmla="*/ 5605 w 1003309"/>
                <a:gd name="connsiteY11" fmla="*/ 295332 h 584536"/>
                <a:gd name="connsiteX12" fmla="*/ 405655 w 1003309"/>
                <a:gd name="connsiteY12" fmla="*/ 279457 h 584536"/>
                <a:gd name="connsiteX13" fmla="*/ 510430 w 1003309"/>
                <a:gd name="connsiteY13" fmla="*/ 228657 h 584536"/>
                <a:gd name="connsiteX14" fmla="*/ 481855 w 1003309"/>
                <a:gd name="connsiteY14" fmla="*/ 108007 h 584536"/>
                <a:gd name="connsiteX15" fmla="*/ 453280 w 1003309"/>
                <a:gd name="connsiteY15" fmla="*/ 57 h 584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03309" h="584536">
                  <a:moveTo>
                    <a:pt x="453280" y="57"/>
                  </a:moveTo>
                  <a:cubicBezTo>
                    <a:pt x="458572" y="-2589"/>
                    <a:pt x="475505" y="86840"/>
                    <a:pt x="513605" y="92132"/>
                  </a:cubicBezTo>
                  <a:cubicBezTo>
                    <a:pt x="551705" y="97424"/>
                    <a:pt x="603034" y="-1001"/>
                    <a:pt x="681880" y="31807"/>
                  </a:cubicBezTo>
                  <a:cubicBezTo>
                    <a:pt x="760726" y="64615"/>
                    <a:pt x="945405" y="204315"/>
                    <a:pt x="986680" y="288982"/>
                  </a:cubicBezTo>
                  <a:cubicBezTo>
                    <a:pt x="1027955" y="373649"/>
                    <a:pt x="986151" y="491124"/>
                    <a:pt x="929530" y="539807"/>
                  </a:cubicBezTo>
                  <a:cubicBezTo>
                    <a:pt x="872909" y="588490"/>
                    <a:pt x="788772" y="577907"/>
                    <a:pt x="646955" y="581082"/>
                  </a:cubicBezTo>
                  <a:cubicBezTo>
                    <a:pt x="505138" y="584257"/>
                    <a:pt x="162238" y="593253"/>
                    <a:pt x="78630" y="558857"/>
                  </a:cubicBezTo>
                  <a:cubicBezTo>
                    <a:pt x="-4978" y="524461"/>
                    <a:pt x="101913" y="412278"/>
                    <a:pt x="145305" y="374707"/>
                  </a:cubicBezTo>
                  <a:cubicBezTo>
                    <a:pt x="188697" y="337136"/>
                    <a:pt x="265426" y="342957"/>
                    <a:pt x="338980" y="333432"/>
                  </a:cubicBezTo>
                  <a:cubicBezTo>
                    <a:pt x="412534" y="323907"/>
                    <a:pt x="609913" y="323907"/>
                    <a:pt x="586630" y="317557"/>
                  </a:cubicBezTo>
                  <a:cubicBezTo>
                    <a:pt x="563347" y="311207"/>
                    <a:pt x="296117" y="299036"/>
                    <a:pt x="199280" y="295332"/>
                  </a:cubicBezTo>
                  <a:cubicBezTo>
                    <a:pt x="102443" y="291628"/>
                    <a:pt x="-28791" y="297978"/>
                    <a:pt x="5605" y="295332"/>
                  </a:cubicBezTo>
                  <a:cubicBezTo>
                    <a:pt x="40001" y="292686"/>
                    <a:pt x="321518" y="290569"/>
                    <a:pt x="405655" y="279457"/>
                  </a:cubicBezTo>
                  <a:cubicBezTo>
                    <a:pt x="489792" y="268345"/>
                    <a:pt x="497730" y="257232"/>
                    <a:pt x="510430" y="228657"/>
                  </a:cubicBezTo>
                  <a:cubicBezTo>
                    <a:pt x="523130" y="200082"/>
                    <a:pt x="488205" y="140815"/>
                    <a:pt x="481855" y="108007"/>
                  </a:cubicBezTo>
                  <a:cubicBezTo>
                    <a:pt x="475505" y="75199"/>
                    <a:pt x="447988" y="2703"/>
                    <a:pt x="453280" y="57"/>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フリーフォーム 6">
              <a:extLst>
                <a:ext uri="{FF2B5EF4-FFF2-40B4-BE49-F238E27FC236}">
                  <a16:creationId xmlns:a16="http://schemas.microsoft.com/office/drawing/2014/main" id="{559141F3-98DD-12FE-29DD-EDA4489843D7}"/>
                </a:ext>
              </a:extLst>
            </p:cNvPr>
            <p:cNvSpPr/>
            <p:nvPr/>
          </p:nvSpPr>
          <p:spPr>
            <a:xfrm>
              <a:off x="5668885" y="5972107"/>
              <a:ext cx="618107" cy="893671"/>
            </a:xfrm>
            <a:custGeom>
              <a:avLst/>
              <a:gdLst>
                <a:gd name="connsiteX0" fmla="*/ 49290 w 618107"/>
                <a:gd name="connsiteY0" fmla="*/ 68 h 893671"/>
                <a:gd name="connsiteX1" fmla="*/ 233440 w 618107"/>
                <a:gd name="connsiteY1" fmla="*/ 212793 h 893671"/>
                <a:gd name="connsiteX2" fmla="*/ 592215 w 618107"/>
                <a:gd name="connsiteY2" fmla="*/ 847793 h 893671"/>
                <a:gd name="connsiteX3" fmla="*/ 547765 w 618107"/>
                <a:gd name="connsiteY3" fmla="*/ 844618 h 893671"/>
                <a:gd name="connsiteX4" fmla="*/ 211215 w 618107"/>
                <a:gd name="connsiteY4" fmla="*/ 850968 h 893671"/>
                <a:gd name="connsiteX5" fmla="*/ 154065 w 618107"/>
                <a:gd name="connsiteY5" fmla="*/ 793818 h 893671"/>
                <a:gd name="connsiteX6" fmla="*/ 233440 w 618107"/>
                <a:gd name="connsiteY6" fmla="*/ 552518 h 893671"/>
                <a:gd name="connsiteX7" fmla="*/ 223915 w 618107"/>
                <a:gd name="connsiteY7" fmla="*/ 441393 h 893671"/>
                <a:gd name="connsiteX8" fmla="*/ 1665 w 618107"/>
                <a:gd name="connsiteY8" fmla="*/ 92143 h 893671"/>
                <a:gd name="connsiteX9" fmla="*/ 119140 w 618107"/>
                <a:gd name="connsiteY9" fmla="*/ 228668 h 893671"/>
                <a:gd name="connsiteX10" fmla="*/ 49290 w 618107"/>
                <a:gd name="connsiteY10" fmla="*/ 68 h 893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18107" h="893671">
                  <a:moveTo>
                    <a:pt x="49290" y="68"/>
                  </a:moveTo>
                  <a:cubicBezTo>
                    <a:pt x="68340" y="-2578"/>
                    <a:pt x="142953" y="71506"/>
                    <a:pt x="233440" y="212793"/>
                  </a:cubicBezTo>
                  <a:cubicBezTo>
                    <a:pt x="323928" y="354081"/>
                    <a:pt x="539828" y="742489"/>
                    <a:pt x="592215" y="847793"/>
                  </a:cubicBezTo>
                  <a:cubicBezTo>
                    <a:pt x="644602" y="953097"/>
                    <a:pt x="611265" y="844089"/>
                    <a:pt x="547765" y="844618"/>
                  </a:cubicBezTo>
                  <a:cubicBezTo>
                    <a:pt x="484265" y="845147"/>
                    <a:pt x="276832" y="859435"/>
                    <a:pt x="211215" y="850968"/>
                  </a:cubicBezTo>
                  <a:cubicBezTo>
                    <a:pt x="145598" y="842501"/>
                    <a:pt x="150361" y="843560"/>
                    <a:pt x="154065" y="793818"/>
                  </a:cubicBezTo>
                  <a:cubicBezTo>
                    <a:pt x="157769" y="744076"/>
                    <a:pt x="221798" y="611256"/>
                    <a:pt x="233440" y="552518"/>
                  </a:cubicBezTo>
                  <a:cubicBezTo>
                    <a:pt x="245082" y="493781"/>
                    <a:pt x="262544" y="518122"/>
                    <a:pt x="223915" y="441393"/>
                  </a:cubicBezTo>
                  <a:cubicBezTo>
                    <a:pt x="185286" y="364664"/>
                    <a:pt x="19127" y="127597"/>
                    <a:pt x="1665" y="92143"/>
                  </a:cubicBezTo>
                  <a:cubicBezTo>
                    <a:pt x="-15797" y="56689"/>
                    <a:pt x="109615" y="243485"/>
                    <a:pt x="119140" y="228668"/>
                  </a:cubicBezTo>
                  <a:cubicBezTo>
                    <a:pt x="128665" y="213851"/>
                    <a:pt x="30240" y="2714"/>
                    <a:pt x="49290" y="68"/>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フリーフォーム 7">
              <a:extLst>
                <a:ext uri="{FF2B5EF4-FFF2-40B4-BE49-F238E27FC236}">
                  <a16:creationId xmlns:a16="http://schemas.microsoft.com/office/drawing/2014/main" id="{DC60EAA4-B281-D54C-94D3-C8257F36A9E5}"/>
                </a:ext>
              </a:extLst>
            </p:cNvPr>
            <p:cNvSpPr/>
            <p:nvPr/>
          </p:nvSpPr>
          <p:spPr>
            <a:xfrm>
              <a:off x="5014448" y="6155241"/>
              <a:ext cx="1110097" cy="675572"/>
            </a:xfrm>
            <a:custGeom>
              <a:avLst/>
              <a:gdLst>
                <a:gd name="connsiteX0" fmla="*/ 494177 w 1110097"/>
                <a:gd name="connsiteY0" fmla="*/ 64584 h 675572"/>
                <a:gd name="connsiteX1" fmla="*/ 595777 w 1110097"/>
                <a:gd name="connsiteY1" fmla="*/ 242384 h 675572"/>
                <a:gd name="connsiteX2" fmla="*/ 487827 w 1110097"/>
                <a:gd name="connsiteY2" fmla="*/ 290009 h 675572"/>
                <a:gd name="connsiteX3" fmla="*/ 151277 w 1110097"/>
                <a:gd name="connsiteY3" fmla="*/ 363034 h 675572"/>
                <a:gd name="connsiteX4" fmla="*/ 62377 w 1110097"/>
                <a:gd name="connsiteY4" fmla="*/ 607509 h 675572"/>
                <a:gd name="connsiteX5" fmla="*/ 1078377 w 1110097"/>
                <a:gd name="connsiteY5" fmla="*/ 674184 h 675572"/>
                <a:gd name="connsiteX6" fmla="*/ 865652 w 1110097"/>
                <a:gd name="connsiteY6" fmla="*/ 563059 h 675572"/>
                <a:gd name="connsiteX7" fmla="*/ 992652 w 1110097"/>
                <a:gd name="connsiteY7" fmla="*/ 391609 h 675572"/>
                <a:gd name="connsiteX8" fmla="*/ 751352 w 1110097"/>
                <a:gd name="connsiteY8" fmla="*/ 13784 h 675572"/>
                <a:gd name="connsiteX9" fmla="*/ 598952 w 1110097"/>
                <a:gd name="connsiteY9" fmla="*/ 80459 h 675572"/>
                <a:gd name="connsiteX10" fmla="*/ 494177 w 1110097"/>
                <a:gd name="connsiteY10" fmla="*/ 64584 h 6755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10097" h="675572">
                  <a:moveTo>
                    <a:pt x="494177" y="64584"/>
                  </a:moveTo>
                  <a:cubicBezTo>
                    <a:pt x="493648" y="91571"/>
                    <a:pt x="596835" y="204813"/>
                    <a:pt x="595777" y="242384"/>
                  </a:cubicBezTo>
                  <a:cubicBezTo>
                    <a:pt x="594719" y="279955"/>
                    <a:pt x="561910" y="269901"/>
                    <a:pt x="487827" y="290009"/>
                  </a:cubicBezTo>
                  <a:cubicBezTo>
                    <a:pt x="413744" y="310117"/>
                    <a:pt x="222185" y="310117"/>
                    <a:pt x="151277" y="363034"/>
                  </a:cubicBezTo>
                  <a:cubicBezTo>
                    <a:pt x="80369" y="415951"/>
                    <a:pt x="-92140" y="555651"/>
                    <a:pt x="62377" y="607509"/>
                  </a:cubicBezTo>
                  <a:cubicBezTo>
                    <a:pt x="216894" y="659367"/>
                    <a:pt x="944498" y="681592"/>
                    <a:pt x="1078377" y="674184"/>
                  </a:cubicBezTo>
                  <a:cubicBezTo>
                    <a:pt x="1212256" y="666776"/>
                    <a:pt x="879939" y="610155"/>
                    <a:pt x="865652" y="563059"/>
                  </a:cubicBezTo>
                  <a:cubicBezTo>
                    <a:pt x="851365" y="515963"/>
                    <a:pt x="1011702" y="483155"/>
                    <a:pt x="992652" y="391609"/>
                  </a:cubicBezTo>
                  <a:cubicBezTo>
                    <a:pt x="973602" y="300063"/>
                    <a:pt x="816969" y="65642"/>
                    <a:pt x="751352" y="13784"/>
                  </a:cubicBezTo>
                  <a:cubicBezTo>
                    <a:pt x="685735" y="-38074"/>
                    <a:pt x="642344" y="72521"/>
                    <a:pt x="598952" y="80459"/>
                  </a:cubicBezTo>
                  <a:cubicBezTo>
                    <a:pt x="555560" y="88397"/>
                    <a:pt x="494706" y="37597"/>
                    <a:pt x="494177" y="64584"/>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フリーフォーム 8">
              <a:extLst>
                <a:ext uri="{FF2B5EF4-FFF2-40B4-BE49-F238E27FC236}">
                  <a16:creationId xmlns:a16="http://schemas.microsoft.com/office/drawing/2014/main" id="{F6D83A46-9716-7287-C7D1-AB2BE7A862DA}"/>
                </a:ext>
              </a:extLst>
            </p:cNvPr>
            <p:cNvSpPr/>
            <p:nvPr/>
          </p:nvSpPr>
          <p:spPr>
            <a:xfrm>
              <a:off x="5432390" y="3123444"/>
              <a:ext cx="1961165" cy="2692177"/>
            </a:xfrm>
            <a:custGeom>
              <a:avLst/>
              <a:gdLst>
                <a:gd name="connsiteX0" fmla="*/ 733794 w 1961165"/>
                <a:gd name="connsiteY0" fmla="*/ 969023 h 2692177"/>
                <a:gd name="connsiteX1" fmla="*/ 842078 w 1961165"/>
                <a:gd name="connsiteY1" fmla="*/ 1257781 h 2692177"/>
                <a:gd name="connsiteX2" fmla="*/ 11899 w 1961165"/>
                <a:gd name="connsiteY2" fmla="*/ 2316560 h 2692177"/>
                <a:gd name="connsiteX3" fmla="*/ 348784 w 1961165"/>
                <a:gd name="connsiteY3" fmla="*/ 1919518 h 2692177"/>
                <a:gd name="connsiteX4" fmla="*/ 312689 w 1961165"/>
                <a:gd name="connsiteY4" fmla="*/ 2689539 h 2692177"/>
                <a:gd name="connsiteX5" fmla="*/ 601447 w 1961165"/>
                <a:gd name="connsiteY5" fmla="*/ 2184213 h 2692177"/>
                <a:gd name="connsiteX6" fmla="*/ 709731 w 1961165"/>
                <a:gd name="connsiteY6" fmla="*/ 2533128 h 2692177"/>
                <a:gd name="connsiteX7" fmla="*/ 1154899 w 1961165"/>
                <a:gd name="connsiteY7" fmla="*/ 1727013 h 2692177"/>
                <a:gd name="connsiteX8" fmla="*/ 1142868 w 1961165"/>
                <a:gd name="connsiteY8" fmla="*/ 2677507 h 2692177"/>
                <a:gd name="connsiteX9" fmla="*/ 1118805 w 1961165"/>
                <a:gd name="connsiteY9" fmla="*/ 1931550 h 2692177"/>
                <a:gd name="connsiteX10" fmla="*/ 1961015 w 1961165"/>
                <a:gd name="connsiteY10" fmla="*/ 800581 h 2692177"/>
                <a:gd name="connsiteX11" fmla="*/ 1190994 w 1961165"/>
                <a:gd name="connsiteY11" fmla="*/ 6497 h 2692177"/>
                <a:gd name="connsiteX12" fmla="*/ 1551942 w 1961165"/>
                <a:gd name="connsiteY12" fmla="*/ 463697 h 2692177"/>
                <a:gd name="connsiteX13" fmla="*/ 1576005 w 1961165"/>
                <a:gd name="connsiteY13" fmla="*/ 1161528 h 2692177"/>
                <a:gd name="connsiteX14" fmla="*/ 1203026 w 1961165"/>
                <a:gd name="connsiteY14" fmla="*/ 981055 h 2692177"/>
                <a:gd name="connsiteX15" fmla="*/ 1010521 w 1961165"/>
                <a:gd name="connsiteY15" fmla="*/ 620107 h 2692177"/>
                <a:gd name="connsiteX16" fmla="*/ 950363 w 1961165"/>
                <a:gd name="connsiteY16" fmla="*/ 920897 h 2692177"/>
                <a:gd name="connsiteX17" fmla="*/ 1070678 w 1961165"/>
                <a:gd name="connsiteY17" fmla="*/ 1221686 h 2692177"/>
                <a:gd name="connsiteX18" fmla="*/ 733794 w 1961165"/>
                <a:gd name="connsiteY18" fmla="*/ 969023 h 2692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61165" h="2692177">
                  <a:moveTo>
                    <a:pt x="733794" y="969023"/>
                  </a:moveTo>
                  <a:cubicBezTo>
                    <a:pt x="695694" y="975039"/>
                    <a:pt x="962394" y="1033191"/>
                    <a:pt x="842078" y="1257781"/>
                  </a:cubicBezTo>
                  <a:cubicBezTo>
                    <a:pt x="721762" y="1482371"/>
                    <a:pt x="94115" y="2206271"/>
                    <a:pt x="11899" y="2316560"/>
                  </a:cubicBezTo>
                  <a:cubicBezTo>
                    <a:pt x="-70317" y="2426850"/>
                    <a:pt x="298652" y="1857355"/>
                    <a:pt x="348784" y="1919518"/>
                  </a:cubicBezTo>
                  <a:cubicBezTo>
                    <a:pt x="398916" y="1981681"/>
                    <a:pt x="270579" y="2645423"/>
                    <a:pt x="312689" y="2689539"/>
                  </a:cubicBezTo>
                  <a:cubicBezTo>
                    <a:pt x="354799" y="2733655"/>
                    <a:pt x="535273" y="2210282"/>
                    <a:pt x="601447" y="2184213"/>
                  </a:cubicBezTo>
                  <a:cubicBezTo>
                    <a:pt x="667621" y="2158145"/>
                    <a:pt x="617489" y="2609328"/>
                    <a:pt x="709731" y="2533128"/>
                  </a:cubicBezTo>
                  <a:cubicBezTo>
                    <a:pt x="801973" y="2456928"/>
                    <a:pt x="1082710" y="1702950"/>
                    <a:pt x="1154899" y="1727013"/>
                  </a:cubicBezTo>
                  <a:cubicBezTo>
                    <a:pt x="1227088" y="1751076"/>
                    <a:pt x="1148884" y="2643417"/>
                    <a:pt x="1142868" y="2677507"/>
                  </a:cubicBezTo>
                  <a:cubicBezTo>
                    <a:pt x="1136852" y="2711597"/>
                    <a:pt x="982447" y="2244371"/>
                    <a:pt x="1118805" y="1931550"/>
                  </a:cubicBezTo>
                  <a:cubicBezTo>
                    <a:pt x="1255163" y="1618729"/>
                    <a:pt x="1948984" y="1121423"/>
                    <a:pt x="1961015" y="800581"/>
                  </a:cubicBezTo>
                  <a:cubicBezTo>
                    <a:pt x="1973046" y="479739"/>
                    <a:pt x="1259173" y="62644"/>
                    <a:pt x="1190994" y="6497"/>
                  </a:cubicBezTo>
                  <a:cubicBezTo>
                    <a:pt x="1122815" y="-49650"/>
                    <a:pt x="1487774" y="271192"/>
                    <a:pt x="1551942" y="463697"/>
                  </a:cubicBezTo>
                  <a:cubicBezTo>
                    <a:pt x="1616110" y="656202"/>
                    <a:pt x="1634158" y="1075302"/>
                    <a:pt x="1576005" y="1161528"/>
                  </a:cubicBezTo>
                  <a:cubicBezTo>
                    <a:pt x="1517852" y="1247754"/>
                    <a:pt x="1297273" y="1071292"/>
                    <a:pt x="1203026" y="981055"/>
                  </a:cubicBezTo>
                  <a:cubicBezTo>
                    <a:pt x="1108779" y="890818"/>
                    <a:pt x="1052631" y="630133"/>
                    <a:pt x="1010521" y="620107"/>
                  </a:cubicBezTo>
                  <a:cubicBezTo>
                    <a:pt x="968411" y="610081"/>
                    <a:pt x="940337" y="820634"/>
                    <a:pt x="950363" y="920897"/>
                  </a:cubicBezTo>
                  <a:cubicBezTo>
                    <a:pt x="960389" y="1021160"/>
                    <a:pt x="1112789" y="1213665"/>
                    <a:pt x="1070678" y="1221686"/>
                  </a:cubicBezTo>
                  <a:cubicBezTo>
                    <a:pt x="1028567" y="1229707"/>
                    <a:pt x="771894" y="963007"/>
                    <a:pt x="733794" y="969023"/>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フリーフォーム 9">
              <a:extLst>
                <a:ext uri="{FF2B5EF4-FFF2-40B4-BE49-F238E27FC236}">
                  <a16:creationId xmlns:a16="http://schemas.microsoft.com/office/drawing/2014/main" id="{8C887034-691E-DA68-9EE9-75037608BD3E}"/>
                </a:ext>
              </a:extLst>
            </p:cNvPr>
            <p:cNvSpPr/>
            <p:nvPr/>
          </p:nvSpPr>
          <p:spPr>
            <a:xfrm>
              <a:off x="4272349" y="2754183"/>
              <a:ext cx="2026508" cy="494775"/>
            </a:xfrm>
            <a:custGeom>
              <a:avLst/>
              <a:gdLst>
                <a:gd name="connsiteX0" fmla="*/ 0 w 2026508"/>
                <a:gd name="connsiteY0" fmla="*/ 420634 h 494775"/>
                <a:gd name="connsiteX1" fmla="*/ 963827 w 2026508"/>
                <a:gd name="connsiteY1" fmla="*/ 505 h 494775"/>
                <a:gd name="connsiteX2" fmla="*/ 2026508 w 2026508"/>
                <a:gd name="connsiteY2" fmla="*/ 494775 h 494775"/>
              </a:gdLst>
              <a:ahLst/>
              <a:cxnLst>
                <a:cxn ang="0">
                  <a:pos x="connsiteX0" y="connsiteY0"/>
                </a:cxn>
                <a:cxn ang="0">
                  <a:pos x="connsiteX1" y="connsiteY1"/>
                </a:cxn>
                <a:cxn ang="0">
                  <a:pos x="connsiteX2" y="connsiteY2"/>
                </a:cxn>
              </a:cxnLst>
              <a:rect l="l" t="t" r="r" b="b"/>
              <a:pathLst>
                <a:path w="2026508" h="494775">
                  <a:moveTo>
                    <a:pt x="0" y="420634"/>
                  </a:moveTo>
                  <a:cubicBezTo>
                    <a:pt x="313038" y="204391"/>
                    <a:pt x="626076" y="-11852"/>
                    <a:pt x="963827" y="505"/>
                  </a:cubicBezTo>
                  <a:cubicBezTo>
                    <a:pt x="1301578" y="12862"/>
                    <a:pt x="1664043" y="253818"/>
                    <a:pt x="2026508" y="49477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フリーフォーム 10">
              <a:extLst>
                <a:ext uri="{FF2B5EF4-FFF2-40B4-BE49-F238E27FC236}">
                  <a16:creationId xmlns:a16="http://schemas.microsoft.com/office/drawing/2014/main" id="{55BF4167-9ADB-8AE8-D31A-635B1307906C}"/>
                </a:ext>
              </a:extLst>
            </p:cNvPr>
            <p:cNvSpPr/>
            <p:nvPr/>
          </p:nvSpPr>
          <p:spPr>
            <a:xfrm>
              <a:off x="3246738" y="2581693"/>
              <a:ext cx="641255" cy="654908"/>
            </a:xfrm>
            <a:custGeom>
              <a:avLst/>
              <a:gdLst>
                <a:gd name="connsiteX0" fmla="*/ 0 w 641255"/>
                <a:gd name="connsiteY0" fmla="*/ 0 h 654908"/>
                <a:gd name="connsiteX1" fmla="*/ 556054 w 641255"/>
                <a:gd name="connsiteY1" fmla="*/ 457200 h 654908"/>
                <a:gd name="connsiteX2" fmla="*/ 630194 w 641255"/>
                <a:gd name="connsiteY2" fmla="*/ 654908 h 654908"/>
              </a:gdLst>
              <a:ahLst/>
              <a:cxnLst>
                <a:cxn ang="0">
                  <a:pos x="connsiteX0" y="connsiteY0"/>
                </a:cxn>
                <a:cxn ang="0">
                  <a:pos x="connsiteX1" y="connsiteY1"/>
                </a:cxn>
                <a:cxn ang="0">
                  <a:pos x="connsiteX2" y="connsiteY2"/>
                </a:cxn>
              </a:cxnLst>
              <a:rect l="l" t="t" r="r" b="b"/>
              <a:pathLst>
                <a:path w="641255" h="654908">
                  <a:moveTo>
                    <a:pt x="0" y="0"/>
                  </a:moveTo>
                  <a:cubicBezTo>
                    <a:pt x="225511" y="174024"/>
                    <a:pt x="451022" y="348049"/>
                    <a:pt x="556054" y="457200"/>
                  </a:cubicBezTo>
                  <a:cubicBezTo>
                    <a:pt x="661086" y="566351"/>
                    <a:pt x="645640" y="610629"/>
                    <a:pt x="630194" y="65490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フリーフォーム 11">
              <a:extLst>
                <a:ext uri="{FF2B5EF4-FFF2-40B4-BE49-F238E27FC236}">
                  <a16:creationId xmlns:a16="http://schemas.microsoft.com/office/drawing/2014/main" id="{A856A548-AB83-82B7-3429-C73FFF8508CB}"/>
                </a:ext>
              </a:extLst>
            </p:cNvPr>
            <p:cNvSpPr/>
            <p:nvPr/>
          </p:nvSpPr>
          <p:spPr>
            <a:xfrm>
              <a:off x="4371203" y="3372526"/>
              <a:ext cx="1796238" cy="86497"/>
            </a:xfrm>
            <a:custGeom>
              <a:avLst/>
              <a:gdLst>
                <a:gd name="connsiteX0" fmla="*/ 0 w 1796238"/>
                <a:gd name="connsiteY0" fmla="*/ 0 h 86497"/>
                <a:gd name="connsiteX1" fmla="*/ 1668162 w 1796238"/>
                <a:gd name="connsiteY1" fmla="*/ 24713 h 86497"/>
                <a:gd name="connsiteX2" fmla="*/ 1556951 w 1796238"/>
                <a:gd name="connsiteY2" fmla="*/ 86497 h 86497"/>
              </a:gdLst>
              <a:ahLst/>
              <a:cxnLst>
                <a:cxn ang="0">
                  <a:pos x="connsiteX0" y="connsiteY0"/>
                </a:cxn>
                <a:cxn ang="0">
                  <a:pos x="connsiteX1" y="connsiteY1"/>
                </a:cxn>
                <a:cxn ang="0">
                  <a:pos x="connsiteX2" y="connsiteY2"/>
                </a:cxn>
              </a:cxnLst>
              <a:rect l="l" t="t" r="r" b="b"/>
              <a:pathLst>
                <a:path w="1796238" h="86497">
                  <a:moveTo>
                    <a:pt x="0" y="0"/>
                  </a:moveTo>
                  <a:lnTo>
                    <a:pt x="1668162" y="24713"/>
                  </a:lnTo>
                  <a:cubicBezTo>
                    <a:pt x="1927654" y="39129"/>
                    <a:pt x="1742302" y="62813"/>
                    <a:pt x="1556951" y="8649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フリーフォーム 12">
              <a:extLst>
                <a:ext uri="{FF2B5EF4-FFF2-40B4-BE49-F238E27FC236}">
                  <a16:creationId xmlns:a16="http://schemas.microsoft.com/office/drawing/2014/main" id="{EEBF8854-ADDC-CFEA-E3EC-42B3A55F9968}"/>
                </a:ext>
              </a:extLst>
            </p:cNvPr>
            <p:cNvSpPr/>
            <p:nvPr/>
          </p:nvSpPr>
          <p:spPr>
            <a:xfrm>
              <a:off x="3259095" y="3397239"/>
              <a:ext cx="663368" cy="61784"/>
            </a:xfrm>
            <a:custGeom>
              <a:avLst/>
              <a:gdLst>
                <a:gd name="connsiteX0" fmla="*/ 0 w 663368"/>
                <a:gd name="connsiteY0" fmla="*/ 0 h 61784"/>
                <a:gd name="connsiteX1" fmla="*/ 630194 w 663368"/>
                <a:gd name="connsiteY1" fmla="*/ 24714 h 61784"/>
                <a:gd name="connsiteX2" fmla="*/ 518983 w 663368"/>
                <a:gd name="connsiteY2" fmla="*/ 61784 h 61784"/>
              </a:gdLst>
              <a:ahLst/>
              <a:cxnLst>
                <a:cxn ang="0">
                  <a:pos x="connsiteX0" y="connsiteY0"/>
                </a:cxn>
                <a:cxn ang="0">
                  <a:pos x="connsiteX1" y="connsiteY1"/>
                </a:cxn>
                <a:cxn ang="0">
                  <a:pos x="connsiteX2" y="connsiteY2"/>
                </a:cxn>
              </a:cxnLst>
              <a:rect l="l" t="t" r="r" b="b"/>
              <a:pathLst>
                <a:path w="663368" h="61784">
                  <a:moveTo>
                    <a:pt x="0" y="0"/>
                  </a:moveTo>
                  <a:cubicBezTo>
                    <a:pt x="271848" y="7208"/>
                    <a:pt x="543697" y="14417"/>
                    <a:pt x="630194" y="24714"/>
                  </a:cubicBezTo>
                  <a:cubicBezTo>
                    <a:pt x="716691" y="35011"/>
                    <a:pt x="617837" y="48397"/>
                    <a:pt x="518983" y="6178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フリーフォーム 13">
              <a:extLst>
                <a:ext uri="{FF2B5EF4-FFF2-40B4-BE49-F238E27FC236}">
                  <a16:creationId xmlns:a16="http://schemas.microsoft.com/office/drawing/2014/main" id="{B11D5F7D-D850-3307-8452-A46CB700BEFE}"/>
                </a:ext>
              </a:extLst>
            </p:cNvPr>
            <p:cNvSpPr/>
            <p:nvPr/>
          </p:nvSpPr>
          <p:spPr>
            <a:xfrm>
              <a:off x="3888344" y="3965650"/>
              <a:ext cx="211010" cy="212539"/>
            </a:xfrm>
            <a:custGeom>
              <a:avLst/>
              <a:gdLst>
                <a:gd name="connsiteX0" fmla="*/ 124513 w 211010"/>
                <a:gd name="connsiteY0" fmla="*/ 0 h 212539"/>
                <a:gd name="connsiteX1" fmla="*/ 945 w 211010"/>
                <a:gd name="connsiteY1" fmla="*/ 111211 h 212539"/>
                <a:gd name="connsiteX2" fmla="*/ 75086 w 211010"/>
                <a:gd name="connsiteY2" fmla="*/ 210065 h 212539"/>
                <a:gd name="connsiteX3" fmla="*/ 211010 w 211010"/>
                <a:gd name="connsiteY3" fmla="*/ 172994 h 212539"/>
              </a:gdLst>
              <a:ahLst/>
              <a:cxnLst>
                <a:cxn ang="0">
                  <a:pos x="connsiteX0" y="connsiteY0"/>
                </a:cxn>
                <a:cxn ang="0">
                  <a:pos x="connsiteX1" y="connsiteY1"/>
                </a:cxn>
                <a:cxn ang="0">
                  <a:pos x="connsiteX2" y="connsiteY2"/>
                </a:cxn>
                <a:cxn ang="0">
                  <a:pos x="connsiteX3" y="connsiteY3"/>
                </a:cxn>
              </a:cxnLst>
              <a:rect l="l" t="t" r="r" b="b"/>
              <a:pathLst>
                <a:path w="211010" h="212539">
                  <a:moveTo>
                    <a:pt x="124513" y="0"/>
                  </a:moveTo>
                  <a:cubicBezTo>
                    <a:pt x="66848" y="38100"/>
                    <a:pt x="9183" y="76200"/>
                    <a:pt x="945" y="111211"/>
                  </a:cubicBezTo>
                  <a:cubicBezTo>
                    <a:pt x="-7293" y="146222"/>
                    <a:pt x="40075" y="199768"/>
                    <a:pt x="75086" y="210065"/>
                  </a:cubicBezTo>
                  <a:cubicBezTo>
                    <a:pt x="110097" y="220362"/>
                    <a:pt x="160553" y="196678"/>
                    <a:pt x="211010" y="17299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フリーフォーム 14">
              <a:extLst>
                <a:ext uri="{FF2B5EF4-FFF2-40B4-BE49-F238E27FC236}">
                  <a16:creationId xmlns:a16="http://schemas.microsoft.com/office/drawing/2014/main" id="{6DA47BBA-0BCB-A597-0733-9F5253437214}"/>
                </a:ext>
              </a:extLst>
            </p:cNvPr>
            <p:cNvSpPr/>
            <p:nvPr/>
          </p:nvSpPr>
          <p:spPr>
            <a:xfrm>
              <a:off x="3677528" y="4617701"/>
              <a:ext cx="458896" cy="348846"/>
            </a:xfrm>
            <a:custGeom>
              <a:avLst/>
              <a:gdLst>
                <a:gd name="connsiteX0" fmla="*/ 397113 w 458896"/>
                <a:gd name="connsiteY0" fmla="*/ 101711 h 348846"/>
                <a:gd name="connsiteX1" fmla="*/ 149977 w 458896"/>
                <a:gd name="connsiteY1" fmla="*/ 2857 h 348846"/>
                <a:gd name="connsiteX2" fmla="*/ 298258 w 458896"/>
                <a:gd name="connsiteY2" fmla="*/ 200565 h 348846"/>
                <a:gd name="connsiteX3" fmla="*/ 1696 w 458896"/>
                <a:gd name="connsiteY3" fmla="*/ 200565 h 348846"/>
                <a:gd name="connsiteX4" fmla="*/ 458896 w 458896"/>
                <a:gd name="connsiteY4" fmla="*/ 348846 h 3488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896" h="348846">
                  <a:moveTo>
                    <a:pt x="397113" y="101711"/>
                  </a:moveTo>
                  <a:cubicBezTo>
                    <a:pt x="281783" y="44046"/>
                    <a:pt x="166453" y="-13619"/>
                    <a:pt x="149977" y="2857"/>
                  </a:cubicBezTo>
                  <a:cubicBezTo>
                    <a:pt x="133501" y="19333"/>
                    <a:pt x="322971" y="167614"/>
                    <a:pt x="298258" y="200565"/>
                  </a:cubicBezTo>
                  <a:cubicBezTo>
                    <a:pt x="273545" y="233516"/>
                    <a:pt x="-25077" y="175852"/>
                    <a:pt x="1696" y="200565"/>
                  </a:cubicBezTo>
                  <a:cubicBezTo>
                    <a:pt x="28469" y="225278"/>
                    <a:pt x="243682" y="287062"/>
                    <a:pt x="458896" y="34884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フリーフォーム 15">
              <a:extLst>
                <a:ext uri="{FF2B5EF4-FFF2-40B4-BE49-F238E27FC236}">
                  <a16:creationId xmlns:a16="http://schemas.microsoft.com/office/drawing/2014/main" id="{B10D5AE4-D60D-B683-F869-3C34560DA680}"/>
                </a:ext>
              </a:extLst>
            </p:cNvPr>
            <p:cNvSpPr/>
            <p:nvPr/>
          </p:nvSpPr>
          <p:spPr>
            <a:xfrm>
              <a:off x="6570705" y="3422420"/>
              <a:ext cx="428560" cy="768279"/>
            </a:xfrm>
            <a:custGeom>
              <a:avLst/>
              <a:gdLst>
                <a:gd name="connsiteX0" fmla="*/ 74141 w 428560"/>
                <a:gd name="connsiteY0" fmla="*/ 135455 h 768279"/>
                <a:gd name="connsiteX1" fmla="*/ 333633 w 428560"/>
                <a:gd name="connsiteY1" fmla="*/ 36601 h 768279"/>
                <a:gd name="connsiteX2" fmla="*/ 420130 w 428560"/>
                <a:gd name="connsiteY2" fmla="*/ 679152 h 768279"/>
                <a:gd name="connsiteX3" fmla="*/ 148281 w 428560"/>
                <a:gd name="connsiteY3" fmla="*/ 740936 h 768279"/>
                <a:gd name="connsiteX4" fmla="*/ 0 w 428560"/>
                <a:gd name="connsiteY4" fmla="*/ 469087 h 7682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8560" h="768279">
                  <a:moveTo>
                    <a:pt x="74141" y="135455"/>
                  </a:moveTo>
                  <a:cubicBezTo>
                    <a:pt x="175054" y="40720"/>
                    <a:pt x="275968" y="-54015"/>
                    <a:pt x="333633" y="36601"/>
                  </a:cubicBezTo>
                  <a:cubicBezTo>
                    <a:pt x="391298" y="127217"/>
                    <a:pt x="451022" y="561763"/>
                    <a:pt x="420130" y="679152"/>
                  </a:cubicBezTo>
                  <a:cubicBezTo>
                    <a:pt x="389238" y="796541"/>
                    <a:pt x="218303" y="775947"/>
                    <a:pt x="148281" y="740936"/>
                  </a:cubicBezTo>
                  <a:cubicBezTo>
                    <a:pt x="78259" y="705925"/>
                    <a:pt x="39129" y="587506"/>
                    <a:pt x="0" y="46908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フリーフォーム 16">
              <a:extLst>
                <a:ext uri="{FF2B5EF4-FFF2-40B4-BE49-F238E27FC236}">
                  <a16:creationId xmlns:a16="http://schemas.microsoft.com/office/drawing/2014/main" id="{151D466F-0A1C-6038-C2AE-4D411294ACBE}"/>
                </a:ext>
              </a:extLst>
            </p:cNvPr>
            <p:cNvSpPr/>
            <p:nvPr/>
          </p:nvSpPr>
          <p:spPr>
            <a:xfrm>
              <a:off x="4297062" y="3940934"/>
              <a:ext cx="2088292" cy="1396314"/>
            </a:xfrm>
            <a:custGeom>
              <a:avLst/>
              <a:gdLst>
                <a:gd name="connsiteX0" fmla="*/ 2088292 w 2088292"/>
                <a:gd name="connsiteY0" fmla="*/ 0 h 1396314"/>
                <a:gd name="connsiteX1" fmla="*/ 1791730 w 2088292"/>
                <a:gd name="connsiteY1" fmla="*/ 222422 h 1396314"/>
                <a:gd name="connsiteX2" fmla="*/ 1594022 w 2088292"/>
                <a:gd name="connsiteY2" fmla="*/ 691979 h 1396314"/>
                <a:gd name="connsiteX3" fmla="*/ 0 w 2088292"/>
                <a:gd name="connsiteY3" fmla="*/ 1396314 h 1396314"/>
              </a:gdLst>
              <a:ahLst/>
              <a:cxnLst>
                <a:cxn ang="0">
                  <a:pos x="connsiteX0" y="connsiteY0"/>
                </a:cxn>
                <a:cxn ang="0">
                  <a:pos x="connsiteX1" y="connsiteY1"/>
                </a:cxn>
                <a:cxn ang="0">
                  <a:pos x="connsiteX2" y="connsiteY2"/>
                </a:cxn>
                <a:cxn ang="0">
                  <a:pos x="connsiteX3" y="connsiteY3"/>
                </a:cxn>
              </a:cxnLst>
              <a:rect l="l" t="t" r="r" b="b"/>
              <a:pathLst>
                <a:path w="2088292" h="1396314">
                  <a:moveTo>
                    <a:pt x="2088292" y="0"/>
                  </a:moveTo>
                  <a:cubicBezTo>
                    <a:pt x="1981200" y="53546"/>
                    <a:pt x="1874108" y="107092"/>
                    <a:pt x="1791730" y="222422"/>
                  </a:cubicBezTo>
                  <a:cubicBezTo>
                    <a:pt x="1709352" y="337752"/>
                    <a:pt x="1892644" y="496330"/>
                    <a:pt x="1594022" y="691979"/>
                  </a:cubicBezTo>
                  <a:cubicBezTo>
                    <a:pt x="1295400" y="887628"/>
                    <a:pt x="647700" y="1141971"/>
                    <a:pt x="0" y="139631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フリーフォーム 17">
              <a:extLst>
                <a:ext uri="{FF2B5EF4-FFF2-40B4-BE49-F238E27FC236}">
                  <a16:creationId xmlns:a16="http://schemas.microsoft.com/office/drawing/2014/main" id="{27B71C25-B534-9E8C-2AE1-C94A958DAB2E}"/>
                </a:ext>
              </a:extLst>
            </p:cNvPr>
            <p:cNvSpPr/>
            <p:nvPr/>
          </p:nvSpPr>
          <p:spPr>
            <a:xfrm>
              <a:off x="3172597" y="3286026"/>
              <a:ext cx="444844" cy="1297460"/>
            </a:xfrm>
            <a:custGeom>
              <a:avLst/>
              <a:gdLst>
                <a:gd name="connsiteX0" fmla="*/ 0 w 444844"/>
                <a:gd name="connsiteY0" fmla="*/ 0 h 1297460"/>
                <a:gd name="connsiteX1" fmla="*/ 247135 w 444844"/>
                <a:gd name="connsiteY1" fmla="*/ 902043 h 1297460"/>
                <a:gd name="connsiteX2" fmla="*/ 444844 w 444844"/>
                <a:gd name="connsiteY2" fmla="*/ 1297460 h 1297460"/>
              </a:gdLst>
              <a:ahLst/>
              <a:cxnLst>
                <a:cxn ang="0">
                  <a:pos x="connsiteX0" y="connsiteY0"/>
                </a:cxn>
                <a:cxn ang="0">
                  <a:pos x="connsiteX1" y="connsiteY1"/>
                </a:cxn>
                <a:cxn ang="0">
                  <a:pos x="connsiteX2" y="connsiteY2"/>
                </a:cxn>
              </a:cxnLst>
              <a:rect l="l" t="t" r="r" b="b"/>
              <a:pathLst>
                <a:path w="444844" h="1297460">
                  <a:moveTo>
                    <a:pt x="0" y="0"/>
                  </a:moveTo>
                  <a:cubicBezTo>
                    <a:pt x="86497" y="342900"/>
                    <a:pt x="172994" y="685800"/>
                    <a:pt x="247135" y="902043"/>
                  </a:cubicBezTo>
                  <a:cubicBezTo>
                    <a:pt x="321276" y="1118286"/>
                    <a:pt x="383060" y="1207873"/>
                    <a:pt x="444844" y="129746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フリーフォーム 18">
              <a:extLst>
                <a:ext uri="{FF2B5EF4-FFF2-40B4-BE49-F238E27FC236}">
                  <a16:creationId xmlns:a16="http://schemas.microsoft.com/office/drawing/2014/main" id="{B8007078-7BB4-B19F-0E60-6E83185D4755}"/>
                </a:ext>
              </a:extLst>
            </p:cNvPr>
            <p:cNvSpPr/>
            <p:nvPr/>
          </p:nvSpPr>
          <p:spPr>
            <a:xfrm>
              <a:off x="3086100" y="2181040"/>
              <a:ext cx="3311611" cy="1055559"/>
            </a:xfrm>
            <a:custGeom>
              <a:avLst/>
              <a:gdLst>
                <a:gd name="connsiteX0" fmla="*/ 0 w 3311611"/>
                <a:gd name="connsiteY0" fmla="*/ 363581 h 1055559"/>
                <a:gd name="connsiteX1" fmla="*/ 494270 w 3311611"/>
                <a:gd name="connsiteY1" fmla="*/ 165873 h 1055559"/>
                <a:gd name="connsiteX2" fmla="*/ 766119 w 3311611"/>
                <a:gd name="connsiteY2" fmla="*/ 474792 h 1055559"/>
                <a:gd name="connsiteX3" fmla="*/ 1087395 w 3311611"/>
                <a:gd name="connsiteY3" fmla="*/ 165873 h 1055559"/>
                <a:gd name="connsiteX4" fmla="*/ 1062681 w 3311611"/>
                <a:gd name="connsiteY4" fmla="*/ 660143 h 1055559"/>
                <a:gd name="connsiteX5" fmla="*/ 2014151 w 3311611"/>
                <a:gd name="connsiteY5" fmla="*/ 5235 h 1055559"/>
                <a:gd name="connsiteX6" fmla="*/ 1841157 w 3311611"/>
                <a:gd name="connsiteY6" fmla="*/ 351224 h 1055559"/>
                <a:gd name="connsiteX7" fmla="*/ 2458995 w 3311611"/>
                <a:gd name="connsiteY7" fmla="*/ 326511 h 1055559"/>
                <a:gd name="connsiteX8" fmla="*/ 2928551 w 3311611"/>
                <a:gd name="connsiteY8" fmla="*/ 610716 h 1055559"/>
                <a:gd name="connsiteX9" fmla="*/ 2854411 w 3311611"/>
                <a:gd name="connsiteY9" fmla="*/ 54662 h 1055559"/>
                <a:gd name="connsiteX10" fmla="*/ 3311611 w 3311611"/>
                <a:gd name="connsiteY10" fmla="*/ 1055559 h 1055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11611" h="1055559">
                  <a:moveTo>
                    <a:pt x="0" y="363581"/>
                  </a:moveTo>
                  <a:cubicBezTo>
                    <a:pt x="183292" y="255459"/>
                    <a:pt x="366584" y="147338"/>
                    <a:pt x="494270" y="165873"/>
                  </a:cubicBezTo>
                  <a:cubicBezTo>
                    <a:pt x="621957" y="184408"/>
                    <a:pt x="667265" y="474792"/>
                    <a:pt x="766119" y="474792"/>
                  </a:cubicBezTo>
                  <a:cubicBezTo>
                    <a:pt x="864973" y="474792"/>
                    <a:pt x="1037968" y="134981"/>
                    <a:pt x="1087395" y="165873"/>
                  </a:cubicBezTo>
                  <a:cubicBezTo>
                    <a:pt x="1136822" y="196765"/>
                    <a:pt x="908222" y="686916"/>
                    <a:pt x="1062681" y="660143"/>
                  </a:cubicBezTo>
                  <a:cubicBezTo>
                    <a:pt x="1217140" y="633370"/>
                    <a:pt x="1884405" y="56721"/>
                    <a:pt x="2014151" y="5235"/>
                  </a:cubicBezTo>
                  <a:cubicBezTo>
                    <a:pt x="2143897" y="-46252"/>
                    <a:pt x="1767016" y="297678"/>
                    <a:pt x="1841157" y="351224"/>
                  </a:cubicBezTo>
                  <a:cubicBezTo>
                    <a:pt x="1915298" y="404770"/>
                    <a:pt x="2277763" y="283262"/>
                    <a:pt x="2458995" y="326511"/>
                  </a:cubicBezTo>
                  <a:cubicBezTo>
                    <a:pt x="2640227" y="369760"/>
                    <a:pt x="2862648" y="656024"/>
                    <a:pt x="2928551" y="610716"/>
                  </a:cubicBezTo>
                  <a:cubicBezTo>
                    <a:pt x="2994454" y="565408"/>
                    <a:pt x="2790568" y="-19478"/>
                    <a:pt x="2854411" y="54662"/>
                  </a:cubicBezTo>
                  <a:cubicBezTo>
                    <a:pt x="2918254" y="128802"/>
                    <a:pt x="3114932" y="592180"/>
                    <a:pt x="3311611" y="105555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フリーフォーム 19">
              <a:extLst>
                <a:ext uri="{FF2B5EF4-FFF2-40B4-BE49-F238E27FC236}">
                  <a16:creationId xmlns:a16="http://schemas.microsoft.com/office/drawing/2014/main" id="{FFA3BDEE-A1D3-203F-E2DF-77B85513A317}"/>
                </a:ext>
              </a:extLst>
            </p:cNvPr>
            <p:cNvSpPr/>
            <p:nvPr/>
          </p:nvSpPr>
          <p:spPr>
            <a:xfrm>
              <a:off x="2392997" y="1160085"/>
              <a:ext cx="2114130" cy="4584936"/>
            </a:xfrm>
            <a:custGeom>
              <a:avLst/>
              <a:gdLst>
                <a:gd name="connsiteX0" fmla="*/ 2114130 w 2114130"/>
                <a:gd name="connsiteY0" fmla="*/ 395995 h 4584936"/>
                <a:gd name="connsiteX1" fmla="*/ 1335654 w 2114130"/>
                <a:gd name="connsiteY1" fmla="*/ 12936 h 4584936"/>
                <a:gd name="connsiteX2" fmla="*/ 656033 w 2114130"/>
                <a:gd name="connsiteY2" fmla="*/ 816125 h 4584936"/>
                <a:gd name="connsiteX3" fmla="*/ 656033 w 2114130"/>
                <a:gd name="connsiteY3" fmla="*/ 791412 h 4584936"/>
                <a:gd name="connsiteX4" fmla="*/ 1125 w 2114130"/>
                <a:gd name="connsiteY4" fmla="*/ 2051801 h 4584936"/>
                <a:gd name="connsiteX5" fmla="*/ 495395 w 2114130"/>
                <a:gd name="connsiteY5" fmla="*/ 1668741 h 4584936"/>
                <a:gd name="connsiteX6" fmla="*/ 371827 w 2114130"/>
                <a:gd name="connsiteY6" fmla="*/ 2496644 h 4584936"/>
                <a:gd name="connsiteX7" fmla="*/ 680746 w 2114130"/>
                <a:gd name="connsiteY7" fmla="*/ 3238049 h 4584936"/>
                <a:gd name="connsiteX8" fmla="*/ 705460 w 2114130"/>
                <a:gd name="connsiteY8" fmla="*/ 2793206 h 4584936"/>
                <a:gd name="connsiteX9" fmla="*/ 1002022 w 2114130"/>
                <a:gd name="connsiteY9" fmla="*/ 4584936 h 4584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14130" h="4584936">
                  <a:moveTo>
                    <a:pt x="2114130" y="395995"/>
                  </a:moveTo>
                  <a:cubicBezTo>
                    <a:pt x="1846400" y="169454"/>
                    <a:pt x="1578670" y="-57086"/>
                    <a:pt x="1335654" y="12936"/>
                  </a:cubicBezTo>
                  <a:cubicBezTo>
                    <a:pt x="1092638" y="82958"/>
                    <a:pt x="769303" y="686379"/>
                    <a:pt x="656033" y="816125"/>
                  </a:cubicBezTo>
                  <a:cubicBezTo>
                    <a:pt x="542763" y="945871"/>
                    <a:pt x="765184" y="585466"/>
                    <a:pt x="656033" y="791412"/>
                  </a:cubicBezTo>
                  <a:cubicBezTo>
                    <a:pt x="546882" y="997358"/>
                    <a:pt x="27898" y="1905580"/>
                    <a:pt x="1125" y="2051801"/>
                  </a:cubicBezTo>
                  <a:cubicBezTo>
                    <a:pt x="-25648" y="2198023"/>
                    <a:pt x="433611" y="1594601"/>
                    <a:pt x="495395" y="1668741"/>
                  </a:cubicBezTo>
                  <a:cubicBezTo>
                    <a:pt x="557179" y="1742881"/>
                    <a:pt x="340935" y="2235093"/>
                    <a:pt x="371827" y="2496644"/>
                  </a:cubicBezTo>
                  <a:cubicBezTo>
                    <a:pt x="402719" y="2758195"/>
                    <a:pt x="625140" y="3188622"/>
                    <a:pt x="680746" y="3238049"/>
                  </a:cubicBezTo>
                  <a:cubicBezTo>
                    <a:pt x="736351" y="3287476"/>
                    <a:pt x="651914" y="2568725"/>
                    <a:pt x="705460" y="2793206"/>
                  </a:cubicBezTo>
                  <a:cubicBezTo>
                    <a:pt x="759006" y="3017687"/>
                    <a:pt x="880514" y="3801311"/>
                    <a:pt x="1002022" y="458493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フリーフォーム 20">
              <a:extLst>
                <a:ext uri="{FF2B5EF4-FFF2-40B4-BE49-F238E27FC236}">
                  <a16:creationId xmlns:a16="http://schemas.microsoft.com/office/drawing/2014/main" id="{4E44821E-40F1-5AB7-4184-85CD7DC7CBFD}"/>
                </a:ext>
              </a:extLst>
            </p:cNvPr>
            <p:cNvSpPr/>
            <p:nvPr/>
          </p:nvSpPr>
          <p:spPr>
            <a:xfrm>
              <a:off x="4593624" y="1278931"/>
              <a:ext cx="2674794" cy="4418975"/>
            </a:xfrm>
            <a:custGeom>
              <a:avLst/>
              <a:gdLst>
                <a:gd name="connsiteX0" fmla="*/ 0 w 2674794"/>
                <a:gd name="connsiteY0" fmla="*/ 376003 h 4418975"/>
                <a:gd name="connsiteX1" fmla="*/ 531341 w 2674794"/>
                <a:gd name="connsiteY1" fmla="*/ 5301 h 4418975"/>
                <a:gd name="connsiteX2" fmla="*/ 1668162 w 2674794"/>
                <a:gd name="connsiteY2" fmla="*/ 623138 h 4418975"/>
                <a:gd name="connsiteX3" fmla="*/ 1544595 w 2674794"/>
                <a:gd name="connsiteY3" fmla="*/ 215366 h 4418975"/>
                <a:gd name="connsiteX4" fmla="*/ 2335427 w 2674794"/>
                <a:gd name="connsiteY4" fmla="*/ 1735247 h 4418975"/>
                <a:gd name="connsiteX5" fmla="*/ 2026508 w 2674794"/>
                <a:gd name="connsiteY5" fmla="*/ 1648749 h 4418975"/>
                <a:gd name="connsiteX6" fmla="*/ 2372498 w 2674794"/>
                <a:gd name="connsiteY6" fmla="*/ 2019452 h 4418975"/>
                <a:gd name="connsiteX7" fmla="*/ 2669060 w 2674794"/>
                <a:gd name="connsiteY7" fmla="*/ 2686717 h 4418975"/>
                <a:gd name="connsiteX8" fmla="*/ 2100649 w 2674794"/>
                <a:gd name="connsiteY8" fmla="*/ 3650544 h 4418975"/>
                <a:gd name="connsiteX9" fmla="*/ 2100649 w 2674794"/>
                <a:gd name="connsiteY9" fmla="*/ 4416663 h 4418975"/>
                <a:gd name="connsiteX10" fmla="*/ 2038865 w 2674794"/>
                <a:gd name="connsiteY10" fmla="*/ 3403409 h 4418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674794" h="4418975">
                  <a:moveTo>
                    <a:pt x="0" y="376003"/>
                  </a:moveTo>
                  <a:cubicBezTo>
                    <a:pt x="126657" y="170057"/>
                    <a:pt x="253314" y="-35888"/>
                    <a:pt x="531341" y="5301"/>
                  </a:cubicBezTo>
                  <a:cubicBezTo>
                    <a:pt x="809368" y="46490"/>
                    <a:pt x="1499286" y="588127"/>
                    <a:pt x="1668162" y="623138"/>
                  </a:cubicBezTo>
                  <a:cubicBezTo>
                    <a:pt x="1837038" y="658149"/>
                    <a:pt x="1433384" y="30014"/>
                    <a:pt x="1544595" y="215366"/>
                  </a:cubicBezTo>
                  <a:cubicBezTo>
                    <a:pt x="1655806" y="400718"/>
                    <a:pt x="2255108" y="1496350"/>
                    <a:pt x="2335427" y="1735247"/>
                  </a:cubicBezTo>
                  <a:cubicBezTo>
                    <a:pt x="2415746" y="1974144"/>
                    <a:pt x="2020330" y="1601382"/>
                    <a:pt x="2026508" y="1648749"/>
                  </a:cubicBezTo>
                  <a:cubicBezTo>
                    <a:pt x="2032686" y="1696116"/>
                    <a:pt x="2265406" y="1846457"/>
                    <a:pt x="2372498" y="2019452"/>
                  </a:cubicBezTo>
                  <a:cubicBezTo>
                    <a:pt x="2479590" y="2192447"/>
                    <a:pt x="2714368" y="2414868"/>
                    <a:pt x="2669060" y="2686717"/>
                  </a:cubicBezTo>
                  <a:cubicBezTo>
                    <a:pt x="2623752" y="2958566"/>
                    <a:pt x="2195384" y="3362220"/>
                    <a:pt x="2100649" y="3650544"/>
                  </a:cubicBezTo>
                  <a:cubicBezTo>
                    <a:pt x="2005914" y="3938868"/>
                    <a:pt x="2110946" y="4457852"/>
                    <a:pt x="2100649" y="4416663"/>
                  </a:cubicBezTo>
                  <a:cubicBezTo>
                    <a:pt x="2090352" y="4375474"/>
                    <a:pt x="2064608" y="3889441"/>
                    <a:pt x="2038865" y="340340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フリーフォーム 21">
              <a:extLst>
                <a:ext uri="{FF2B5EF4-FFF2-40B4-BE49-F238E27FC236}">
                  <a16:creationId xmlns:a16="http://schemas.microsoft.com/office/drawing/2014/main" id="{2FCF4C16-58B4-B799-89FC-74D1B17AF466}"/>
                </a:ext>
              </a:extLst>
            </p:cNvPr>
            <p:cNvSpPr/>
            <p:nvPr/>
          </p:nvSpPr>
          <p:spPr>
            <a:xfrm>
              <a:off x="5098522" y="5010912"/>
              <a:ext cx="45719" cy="753296"/>
            </a:xfrm>
            <a:custGeom>
              <a:avLst/>
              <a:gdLst>
                <a:gd name="connsiteX0" fmla="*/ 88227 w 88227"/>
                <a:gd name="connsiteY0" fmla="*/ 0 h 691978"/>
                <a:gd name="connsiteX1" fmla="*/ 1729 w 88227"/>
                <a:gd name="connsiteY1" fmla="*/ 333633 h 691978"/>
                <a:gd name="connsiteX2" fmla="*/ 38800 w 88227"/>
                <a:gd name="connsiteY2" fmla="*/ 691978 h 691978"/>
              </a:gdLst>
              <a:ahLst/>
              <a:cxnLst>
                <a:cxn ang="0">
                  <a:pos x="connsiteX0" y="connsiteY0"/>
                </a:cxn>
                <a:cxn ang="0">
                  <a:pos x="connsiteX1" y="connsiteY1"/>
                </a:cxn>
                <a:cxn ang="0">
                  <a:pos x="connsiteX2" y="connsiteY2"/>
                </a:cxn>
              </a:cxnLst>
              <a:rect l="l" t="t" r="r" b="b"/>
              <a:pathLst>
                <a:path w="88227" h="691978">
                  <a:moveTo>
                    <a:pt x="88227" y="0"/>
                  </a:moveTo>
                  <a:cubicBezTo>
                    <a:pt x="49097" y="109151"/>
                    <a:pt x="9967" y="218303"/>
                    <a:pt x="1729" y="333633"/>
                  </a:cubicBezTo>
                  <a:cubicBezTo>
                    <a:pt x="-6509" y="448963"/>
                    <a:pt x="16145" y="570470"/>
                    <a:pt x="38800" y="69197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フリーフォーム 22">
              <a:extLst>
                <a:ext uri="{FF2B5EF4-FFF2-40B4-BE49-F238E27FC236}">
                  <a16:creationId xmlns:a16="http://schemas.microsoft.com/office/drawing/2014/main" id="{606CDE06-9EBA-D22D-14AC-BCCF5DF86362}"/>
                </a:ext>
              </a:extLst>
            </p:cNvPr>
            <p:cNvSpPr/>
            <p:nvPr/>
          </p:nvSpPr>
          <p:spPr>
            <a:xfrm>
              <a:off x="4617050" y="987225"/>
              <a:ext cx="1867158" cy="395861"/>
            </a:xfrm>
            <a:custGeom>
              <a:avLst/>
              <a:gdLst>
                <a:gd name="connsiteX0" fmla="*/ 1288 w 1867158"/>
                <a:gd name="connsiteY0" fmla="*/ 321720 h 395861"/>
                <a:gd name="connsiteX1" fmla="*/ 63072 w 1867158"/>
                <a:gd name="connsiteY1" fmla="*/ 321720 h 395861"/>
                <a:gd name="connsiteX2" fmla="*/ 409061 w 1867158"/>
                <a:gd name="connsiteY2" fmla="*/ 444 h 395861"/>
                <a:gd name="connsiteX3" fmla="*/ 804477 w 1867158"/>
                <a:gd name="connsiteY3" fmla="*/ 247580 h 395861"/>
                <a:gd name="connsiteX4" fmla="*/ 792120 w 1867158"/>
                <a:gd name="connsiteY4" fmla="*/ 62228 h 395861"/>
                <a:gd name="connsiteX5" fmla="*/ 1867158 w 1867158"/>
                <a:gd name="connsiteY5" fmla="*/ 395861 h 395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67158" h="395861">
                  <a:moveTo>
                    <a:pt x="1288" y="321720"/>
                  </a:moveTo>
                  <a:cubicBezTo>
                    <a:pt x="-1801" y="348493"/>
                    <a:pt x="-4890" y="375266"/>
                    <a:pt x="63072" y="321720"/>
                  </a:cubicBezTo>
                  <a:cubicBezTo>
                    <a:pt x="131034" y="268174"/>
                    <a:pt x="285494" y="12801"/>
                    <a:pt x="409061" y="444"/>
                  </a:cubicBezTo>
                  <a:cubicBezTo>
                    <a:pt x="532628" y="-11913"/>
                    <a:pt x="740634" y="237283"/>
                    <a:pt x="804477" y="247580"/>
                  </a:cubicBezTo>
                  <a:cubicBezTo>
                    <a:pt x="868320" y="257877"/>
                    <a:pt x="615007" y="37515"/>
                    <a:pt x="792120" y="62228"/>
                  </a:cubicBezTo>
                  <a:cubicBezTo>
                    <a:pt x="969233" y="86941"/>
                    <a:pt x="1418195" y="241401"/>
                    <a:pt x="1867158" y="39586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フリーフォーム 23">
              <a:extLst>
                <a:ext uri="{FF2B5EF4-FFF2-40B4-BE49-F238E27FC236}">
                  <a16:creationId xmlns:a16="http://schemas.microsoft.com/office/drawing/2014/main" id="{DB96F069-4338-564F-31A2-298BA2DE01CC}"/>
                </a:ext>
              </a:extLst>
            </p:cNvPr>
            <p:cNvSpPr/>
            <p:nvPr/>
          </p:nvSpPr>
          <p:spPr>
            <a:xfrm>
              <a:off x="1896030" y="4349872"/>
              <a:ext cx="345989" cy="185351"/>
            </a:xfrm>
            <a:custGeom>
              <a:avLst/>
              <a:gdLst>
                <a:gd name="connsiteX0" fmla="*/ 345989 w 345989"/>
                <a:gd name="connsiteY0" fmla="*/ 0 h 185351"/>
                <a:gd name="connsiteX1" fmla="*/ 160638 w 345989"/>
                <a:gd name="connsiteY1" fmla="*/ 49427 h 185351"/>
                <a:gd name="connsiteX2" fmla="*/ 0 w 345989"/>
                <a:gd name="connsiteY2" fmla="*/ 185351 h 185351"/>
              </a:gdLst>
              <a:ahLst/>
              <a:cxnLst>
                <a:cxn ang="0">
                  <a:pos x="connsiteX0" y="connsiteY0"/>
                </a:cxn>
                <a:cxn ang="0">
                  <a:pos x="connsiteX1" y="connsiteY1"/>
                </a:cxn>
                <a:cxn ang="0">
                  <a:pos x="connsiteX2" y="connsiteY2"/>
                </a:cxn>
              </a:cxnLst>
              <a:rect l="l" t="t" r="r" b="b"/>
              <a:pathLst>
                <a:path w="345989" h="185351">
                  <a:moveTo>
                    <a:pt x="345989" y="0"/>
                  </a:moveTo>
                  <a:cubicBezTo>
                    <a:pt x="282146" y="9267"/>
                    <a:pt x="218303" y="18535"/>
                    <a:pt x="160638" y="49427"/>
                  </a:cubicBezTo>
                  <a:cubicBezTo>
                    <a:pt x="102973" y="80319"/>
                    <a:pt x="51486" y="132835"/>
                    <a:pt x="0" y="18535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フリーフォーム 24">
              <a:extLst>
                <a:ext uri="{FF2B5EF4-FFF2-40B4-BE49-F238E27FC236}">
                  <a16:creationId xmlns:a16="http://schemas.microsoft.com/office/drawing/2014/main" id="{B414BB3B-4680-89B2-9796-BA0CE2219EE8}"/>
                </a:ext>
              </a:extLst>
            </p:cNvPr>
            <p:cNvSpPr/>
            <p:nvPr/>
          </p:nvSpPr>
          <p:spPr>
            <a:xfrm>
              <a:off x="1728175" y="3806174"/>
              <a:ext cx="220765" cy="766119"/>
            </a:xfrm>
            <a:custGeom>
              <a:avLst/>
              <a:gdLst>
                <a:gd name="connsiteX0" fmla="*/ 118428 w 220765"/>
                <a:gd name="connsiteY0" fmla="*/ 0 h 766119"/>
                <a:gd name="connsiteX1" fmla="*/ 217282 w 220765"/>
                <a:gd name="connsiteY1" fmla="*/ 234779 h 766119"/>
                <a:gd name="connsiteX2" fmla="*/ 7217 w 220765"/>
                <a:gd name="connsiteY2" fmla="*/ 531341 h 766119"/>
                <a:gd name="connsiteX3" fmla="*/ 69001 w 220765"/>
                <a:gd name="connsiteY3" fmla="*/ 766119 h 766119"/>
              </a:gdLst>
              <a:ahLst/>
              <a:cxnLst>
                <a:cxn ang="0">
                  <a:pos x="connsiteX0" y="connsiteY0"/>
                </a:cxn>
                <a:cxn ang="0">
                  <a:pos x="connsiteX1" y="connsiteY1"/>
                </a:cxn>
                <a:cxn ang="0">
                  <a:pos x="connsiteX2" y="connsiteY2"/>
                </a:cxn>
                <a:cxn ang="0">
                  <a:pos x="connsiteX3" y="connsiteY3"/>
                </a:cxn>
              </a:cxnLst>
              <a:rect l="l" t="t" r="r" b="b"/>
              <a:pathLst>
                <a:path w="220765" h="766119">
                  <a:moveTo>
                    <a:pt x="118428" y="0"/>
                  </a:moveTo>
                  <a:cubicBezTo>
                    <a:pt x="177122" y="73111"/>
                    <a:pt x="235817" y="146222"/>
                    <a:pt x="217282" y="234779"/>
                  </a:cubicBezTo>
                  <a:cubicBezTo>
                    <a:pt x="198747" y="323336"/>
                    <a:pt x="31930" y="442784"/>
                    <a:pt x="7217" y="531341"/>
                  </a:cubicBezTo>
                  <a:cubicBezTo>
                    <a:pt x="-17496" y="619898"/>
                    <a:pt x="25752" y="693008"/>
                    <a:pt x="69001" y="76611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フリーフォーム 25">
              <a:extLst>
                <a:ext uri="{FF2B5EF4-FFF2-40B4-BE49-F238E27FC236}">
                  <a16:creationId xmlns:a16="http://schemas.microsoft.com/office/drawing/2014/main" id="{4CC2BA9E-DF16-581F-410A-A3851EFD4D90}"/>
                </a:ext>
              </a:extLst>
            </p:cNvPr>
            <p:cNvSpPr/>
            <p:nvPr/>
          </p:nvSpPr>
          <p:spPr>
            <a:xfrm>
              <a:off x="1846603" y="3756747"/>
              <a:ext cx="256427" cy="691979"/>
            </a:xfrm>
            <a:custGeom>
              <a:avLst/>
              <a:gdLst>
                <a:gd name="connsiteX0" fmla="*/ 0 w 256427"/>
                <a:gd name="connsiteY0" fmla="*/ 0 h 691979"/>
                <a:gd name="connsiteX1" fmla="*/ 247135 w 256427"/>
                <a:gd name="connsiteY1" fmla="*/ 271849 h 691979"/>
                <a:gd name="connsiteX2" fmla="*/ 197708 w 256427"/>
                <a:gd name="connsiteY2" fmla="*/ 605481 h 691979"/>
                <a:gd name="connsiteX3" fmla="*/ 135924 w 256427"/>
                <a:gd name="connsiteY3" fmla="*/ 691979 h 691979"/>
                <a:gd name="connsiteX4" fmla="*/ 135924 w 256427"/>
                <a:gd name="connsiteY4" fmla="*/ 691979 h 6919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6427" h="691979">
                  <a:moveTo>
                    <a:pt x="0" y="0"/>
                  </a:moveTo>
                  <a:cubicBezTo>
                    <a:pt x="107092" y="85468"/>
                    <a:pt x="214184" y="170936"/>
                    <a:pt x="247135" y="271849"/>
                  </a:cubicBezTo>
                  <a:cubicBezTo>
                    <a:pt x="280086" y="372762"/>
                    <a:pt x="216243" y="535459"/>
                    <a:pt x="197708" y="605481"/>
                  </a:cubicBezTo>
                  <a:cubicBezTo>
                    <a:pt x="179173" y="675503"/>
                    <a:pt x="135924" y="691979"/>
                    <a:pt x="135924" y="691979"/>
                  </a:cubicBezTo>
                  <a:lnTo>
                    <a:pt x="135924" y="691979"/>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フリーフォーム 26">
              <a:extLst>
                <a:ext uri="{FF2B5EF4-FFF2-40B4-BE49-F238E27FC236}">
                  <a16:creationId xmlns:a16="http://schemas.microsoft.com/office/drawing/2014/main" id="{2B3C0AEB-5055-CD1F-C093-7A2100013D2F}"/>
                </a:ext>
              </a:extLst>
            </p:cNvPr>
            <p:cNvSpPr/>
            <p:nvPr/>
          </p:nvSpPr>
          <p:spPr>
            <a:xfrm>
              <a:off x="2143165" y="4362228"/>
              <a:ext cx="476378" cy="926757"/>
            </a:xfrm>
            <a:custGeom>
              <a:avLst/>
              <a:gdLst>
                <a:gd name="connsiteX0" fmla="*/ 123567 w 476378"/>
                <a:gd name="connsiteY0" fmla="*/ 0 h 926757"/>
                <a:gd name="connsiteX1" fmla="*/ 308919 w 476378"/>
                <a:gd name="connsiteY1" fmla="*/ 74141 h 926757"/>
                <a:gd name="connsiteX2" fmla="*/ 333632 w 476378"/>
                <a:gd name="connsiteY2" fmla="*/ 222422 h 926757"/>
                <a:gd name="connsiteX3" fmla="*/ 185351 w 476378"/>
                <a:gd name="connsiteY3" fmla="*/ 345990 h 926757"/>
                <a:gd name="connsiteX4" fmla="*/ 296562 w 476378"/>
                <a:gd name="connsiteY4" fmla="*/ 308919 h 926757"/>
                <a:gd name="connsiteX5" fmla="*/ 234778 w 476378"/>
                <a:gd name="connsiteY5" fmla="*/ 531341 h 926757"/>
                <a:gd name="connsiteX6" fmla="*/ 358346 w 476378"/>
                <a:gd name="connsiteY6" fmla="*/ 556055 h 926757"/>
                <a:gd name="connsiteX7" fmla="*/ 284205 w 476378"/>
                <a:gd name="connsiteY7" fmla="*/ 630195 h 926757"/>
                <a:gd name="connsiteX8" fmla="*/ 469557 w 476378"/>
                <a:gd name="connsiteY8" fmla="*/ 667265 h 926757"/>
                <a:gd name="connsiteX9" fmla="*/ 0 w 476378"/>
                <a:gd name="connsiteY9" fmla="*/ 926757 h 926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76378" h="926757">
                  <a:moveTo>
                    <a:pt x="123567" y="0"/>
                  </a:moveTo>
                  <a:cubicBezTo>
                    <a:pt x="198737" y="18535"/>
                    <a:pt x="273908" y="37071"/>
                    <a:pt x="308919" y="74141"/>
                  </a:cubicBezTo>
                  <a:cubicBezTo>
                    <a:pt x="343930" y="111211"/>
                    <a:pt x="354227" y="177114"/>
                    <a:pt x="333632" y="222422"/>
                  </a:cubicBezTo>
                  <a:cubicBezTo>
                    <a:pt x="313037" y="267730"/>
                    <a:pt x="191529" y="331574"/>
                    <a:pt x="185351" y="345990"/>
                  </a:cubicBezTo>
                  <a:cubicBezTo>
                    <a:pt x="179173" y="360406"/>
                    <a:pt x="288324" y="278027"/>
                    <a:pt x="296562" y="308919"/>
                  </a:cubicBezTo>
                  <a:cubicBezTo>
                    <a:pt x="304800" y="339811"/>
                    <a:pt x="224481" y="490152"/>
                    <a:pt x="234778" y="531341"/>
                  </a:cubicBezTo>
                  <a:cubicBezTo>
                    <a:pt x="245075" y="572530"/>
                    <a:pt x="358346" y="556055"/>
                    <a:pt x="358346" y="556055"/>
                  </a:cubicBezTo>
                  <a:cubicBezTo>
                    <a:pt x="366584" y="572531"/>
                    <a:pt x="265670" y="611660"/>
                    <a:pt x="284205" y="630195"/>
                  </a:cubicBezTo>
                  <a:cubicBezTo>
                    <a:pt x="302740" y="648730"/>
                    <a:pt x="516924" y="617838"/>
                    <a:pt x="469557" y="667265"/>
                  </a:cubicBezTo>
                  <a:cubicBezTo>
                    <a:pt x="422190" y="716692"/>
                    <a:pt x="211095" y="821724"/>
                    <a:pt x="0" y="92675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フリーフォーム 27">
              <a:extLst>
                <a:ext uri="{FF2B5EF4-FFF2-40B4-BE49-F238E27FC236}">
                  <a16:creationId xmlns:a16="http://schemas.microsoft.com/office/drawing/2014/main" id="{2C5CA2BC-5CF7-9263-36B9-244C0D6B5D20}"/>
                </a:ext>
              </a:extLst>
            </p:cNvPr>
            <p:cNvSpPr/>
            <p:nvPr/>
          </p:nvSpPr>
          <p:spPr>
            <a:xfrm>
              <a:off x="2171700" y="5301049"/>
              <a:ext cx="1140137" cy="704335"/>
            </a:xfrm>
            <a:custGeom>
              <a:avLst/>
              <a:gdLst>
                <a:gd name="connsiteX0" fmla="*/ 0 w 1445741"/>
                <a:gd name="connsiteY0" fmla="*/ 0 h 766119"/>
                <a:gd name="connsiteX1" fmla="*/ 556054 w 1445741"/>
                <a:gd name="connsiteY1" fmla="*/ 444843 h 766119"/>
                <a:gd name="connsiteX2" fmla="*/ 1445741 w 1445741"/>
                <a:gd name="connsiteY2" fmla="*/ 766119 h 766119"/>
              </a:gdLst>
              <a:ahLst/>
              <a:cxnLst>
                <a:cxn ang="0">
                  <a:pos x="connsiteX0" y="connsiteY0"/>
                </a:cxn>
                <a:cxn ang="0">
                  <a:pos x="connsiteX1" y="connsiteY1"/>
                </a:cxn>
                <a:cxn ang="0">
                  <a:pos x="connsiteX2" y="connsiteY2"/>
                </a:cxn>
              </a:cxnLst>
              <a:rect l="l" t="t" r="r" b="b"/>
              <a:pathLst>
                <a:path w="1445741" h="766119">
                  <a:moveTo>
                    <a:pt x="0" y="0"/>
                  </a:moveTo>
                  <a:cubicBezTo>
                    <a:pt x="157548" y="158578"/>
                    <a:pt x="315097" y="317157"/>
                    <a:pt x="556054" y="444843"/>
                  </a:cubicBezTo>
                  <a:cubicBezTo>
                    <a:pt x="797011" y="572529"/>
                    <a:pt x="1121376" y="669324"/>
                    <a:pt x="1445741" y="76611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フリーフォーム 28">
              <a:extLst>
                <a:ext uri="{FF2B5EF4-FFF2-40B4-BE49-F238E27FC236}">
                  <a16:creationId xmlns:a16="http://schemas.microsoft.com/office/drawing/2014/main" id="{918AF375-E595-DE2A-6B8B-DC2EAE879A5D}"/>
                </a:ext>
              </a:extLst>
            </p:cNvPr>
            <p:cNvSpPr/>
            <p:nvPr/>
          </p:nvSpPr>
          <p:spPr>
            <a:xfrm>
              <a:off x="2418836" y="5237503"/>
              <a:ext cx="975438" cy="615946"/>
            </a:xfrm>
            <a:custGeom>
              <a:avLst/>
              <a:gdLst>
                <a:gd name="connsiteX0" fmla="*/ 0 w 1099751"/>
                <a:gd name="connsiteY0" fmla="*/ 0 h 679621"/>
                <a:gd name="connsiteX1" fmla="*/ 370703 w 1099751"/>
                <a:gd name="connsiteY1" fmla="*/ 247135 h 679621"/>
                <a:gd name="connsiteX2" fmla="*/ 1099751 w 1099751"/>
                <a:gd name="connsiteY2" fmla="*/ 679621 h 679621"/>
              </a:gdLst>
              <a:ahLst/>
              <a:cxnLst>
                <a:cxn ang="0">
                  <a:pos x="connsiteX0" y="connsiteY0"/>
                </a:cxn>
                <a:cxn ang="0">
                  <a:pos x="connsiteX1" y="connsiteY1"/>
                </a:cxn>
                <a:cxn ang="0">
                  <a:pos x="connsiteX2" y="connsiteY2"/>
                </a:cxn>
              </a:cxnLst>
              <a:rect l="l" t="t" r="r" b="b"/>
              <a:pathLst>
                <a:path w="1099751" h="679621">
                  <a:moveTo>
                    <a:pt x="0" y="0"/>
                  </a:moveTo>
                  <a:cubicBezTo>
                    <a:pt x="93705" y="66932"/>
                    <a:pt x="187411" y="133865"/>
                    <a:pt x="370703" y="247135"/>
                  </a:cubicBezTo>
                  <a:cubicBezTo>
                    <a:pt x="553995" y="360405"/>
                    <a:pt x="826873" y="520013"/>
                    <a:pt x="1099751" y="67962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フリーフォーム 29">
              <a:extLst>
                <a:ext uri="{FF2B5EF4-FFF2-40B4-BE49-F238E27FC236}">
                  <a16:creationId xmlns:a16="http://schemas.microsoft.com/office/drawing/2014/main" id="{F2D3F7AF-3F63-2F1C-1C6C-6F452DDD98AE}"/>
                </a:ext>
              </a:extLst>
            </p:cNvPr>
            <p:cNvSpPr/>
            <p:nvPr/>
          </p:nvSpPr>
          <p:spPr>
            <a:xfrm>
              <a:off x="4719445" y="3916221"/>
              <a:ext cx="627941" cy="605481"/>
            </a:xfrm>
            <a:custGeom>
              <a:avLst/>
              <a:gdLst>
                <a:gd name="connsiteX0" fmla="*/ 627941 w 627941"/>
                <a:gd name="connsiteY0" fmla="*/ 0 h 605481"/>
                <a:gd name="connsiteX1" fmla="*/ 84244 w 627941"/>
                <a:gd name="connsiteY1" fmla="*/ 123567 h 605481"/>
                <a:gd name="connsiteX2" fmla="*/ 10104 w 627941"/>
                <a:gd name="connsiteY2" fmla="*/ 605481 h 605481"/>
              </a:gdLst>
              <a:ahLst/>
              <a:cxnLst>
                <a:cxn ang="0">
                  <a:pos x="connsiteX0" y="connsiteY0"/>
                </a:cxn>
                <a:cxn ang="0">
                  <a:pos x="connsiteX1" y="connsiteY1"/>
                </a:cxn>
                <a:cxn ang="0">
                  <a:pos x="connsiteX2" y="connsiteY2"/>
                </a:cxn>
              </a:cxnLst>
              <a:rect l="l" t="t" r="r" b="b"/>
              <a:pathLst>
                <a:path w="627941" h="605481">
                  <a:moveTo>
                    <a:pt x="627941" y="0"/>
                  </a:moveTo>
                  <a:cubicBezTo>
                    <a:pt x="407579" y="11327"/>
                    <a:pt x="187217" y="22654"/>
                    <a:pt x="84244" y="123567"/>
                  </a:cubicBezTo>
                  <a:cubicBezTo>
                    <a:pt x="-18729" y="224480"/>
                    <a:pt x="-4313" y="414980"/>
                    <a:pt x="10104" y="60548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フリーフォーム 30">
              <a:extLst>
                <a:ext uri="{FF2B5EF4-FFF2-40B4-BE49-F238E27FC236}">
                  <a16:creationId xmlns:a16="http://schemas.microsoft.com/office/drawing/2014/main" id="{0273C246-3D80-39DE-5555-B3723AA70F96}"/>
                </a:ext>
              </a:extLst>
            </p:cNvPr>
            <p:cNvSpPr/>
            <p:nvPr/>
          </p:nvSpPr>
          <p:spPr>
            <a:xfrm>
              <a:off x="5951220" y="5888736"/>
              <a:ext cx="330413" cy="841248"/>
            </a:xfrm>
            <a:custGeom>
              <a:avLst/>
              <a:gdLst>
                <a:gd name="connsiteX0" fmla="*/ 0 w 330413"/>
                <a:gd name="connsiteY0" fmla="*/ 0 h 841248"/>
                <a:gd name="connsiteX1" fmla="*/ 304800 w 330413"/>
                <a:gd name="connsiteY1" fmla="*/ 438912 h 841248"/>
                <a:gd name="connsiteX2" fmla="*/ 292608 w 330413"/>
                <a:gd name="connsiteY2" fmla="*/ 841248 h 841248"/>
              </a:gdLst>
              <a:ahLst/>
              <a:cxnLst>
                <a:cxn ang="0">
                  <a:pos x="connsiteX0" y="connsiteY0"/>
                </a:cxn>
                <a:cxn ang="0">
                  <a:pos x="connsiteX1" y="connsiteY1"/>
                </a:cxn>
                <a:cxn ang="0">
                  <a:pos x="connsiteX2" y="connsiteY2"/>
                </a:cxn>
              </a:cxnLst>
              <a:rect l="l" t="t" r="r" b="b"/>
              <a:pathLst>
                <a:path w="330413" h="841248">
                  <a:moveTo>
                    <a:pt x="0" y="0"/>
                  </a:moveTo>
                  <a:cubicBezTo>
                    <a:pt x="128016" y="149352"/>
                    <a:pt x="256032" y="298704"/>
                    <a:pt x="304800" y="438912"/>
                  </a:cubicBezTo>
                  <a:cubicBezTo>
                    <a:pt x="353568" y="579120"/>
                    <a:pt x="323088" y="710184"/>
                    <a:pt x="292608" y="84124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フリーフォーム 31">
              <a:extLst>
                <a:ext uri="{FF2B5EF4-FFF2-40B4-BE49-F238E27FC236}">
                  <a16:creationId xmlns:a16="http://schemas.microsoft.com/office/drawing/2014/main" id="{17F39ABD-5DE7-4D25-48BD-AC0BB675E04A}"/>
                </a:ext>
              </a:extLst>
            </p:cNvPr>
            <p:cNvSpPr/>
            <p:nvPr/>
          </p:nvSpPr>
          <p:spPr>
            <a:xfrm>
              <a:off x="3147060" y="6169152"/>
              <a:ext cx="719328" cy="146304"/>
            </a:xfrm>
            <a:custGeom>
              <a:avLst/>
              <a:gdLst>
                <a:gd name="connsiteX0" fmla="*/ 0 w 719328"/>
                <a:gd name="connsiteY0" fmla="*/ 0 h 146304"/>
                <a:gd name="connsiteX1" fmla="*/ 719328 w 719328"/>
                <a:gd name="connsiteY1" fmla="*/ 146304 h 146304"/>
              </a:gdLst>
              <a:ahLst/>
              <a:cxnLst>
                <a:cxn ang="0">
                  <a:pos x="connsiteX0" y="connsiteY0"/>
                </a:cxn>
                <a:cxn ang="0">
                  <a:pos x="connsiteX1" y="connsiteY1"/>
                </a:cxn>
              </a:cxnLst>
              <a:rect l="l" t="t" r="r" b="b"/>
              <a:pathLst>
                <a:path w="719328" h="146304">
                  <a:moveTo>
                    <a:pt x="0" y="0"/>
                  </a:moveTo>
                  <a:lnTo>
                    <a:pt x="719328" y="146304"/>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フリーフォーム 32">
              <a:extLst>
                <a:ext uri="{FF2B5EF4-FFF2-40B4-BE49-F238E27FC236}">
                  <a16:creationId xmlns:a16="http://schemas.microsoft.com/office/drawing/2014/main" id="{40AB5F93-2EF5-AD06-E484-BA7F49E56F4C}"/>
                </a:ext>
              </a:extLst>
            </p:cNvPr>
            <p:cNvSpPr/>
            <p:nvPr/>
          </p:nvSpPr>
          <p:spPr>
            <a:xfrm>
              <a:off x="3159252" y="5571744"/>
              <a:ext cx="461060" cy="524256"/>
            </a:xfrm>
            <a:custGeom>
              <a:avLst/>
              <a:gdLst>
                <a:gd name="connsiteX0" fmla="*/ 268224 w 461060"/>
                <a:gd name="connsiteY0" fmla="*/ 0 h 524256"/>
                <a:gd name="connsiteX1" fmla="*/ 451104 w 461060"/>
                <a:gd name="connsiteY1" fmla="*/ 268224 h 524256"/>
                <a:gd name="connsiteX2" fmla="*/ 0 w 461060"/>
                <a:gd name="connsiteY2" fmla="*/ 524256 h 524256"/>
              </a:gdLst>
              <a:ahLst/>
              <a:cxnLst>
                <a:cxn ang="0">
                  <a:pos x="connsiteX0" y="connsiteY0"/>
                </a:cxn>
                <a:cxn ang="0">
                  <a:pos x="connsiteX1" y="connsiteY1"/>
                </a:cxn>
                <a:cxn ang="0">
                  <a:pos x="connsiteX2" y="connsiteY2"/>
                </a:cxn>
              </a:cxnLst>
              <a:rect l="l" t="t" r="r" b="b"/>
              <a:pathLst>
                <a:path w="461060" h="524256">
                  <a:moveTo>
                    <a:pt x="268224" y="0"/>
                  </a:moveTo>
                  <a:cubicBezTo>
                    <a:pt x="382016" y="90424"/>
                    <a:pt x="495808" y="180848"/>
                    <a:pt x="451104" y="268224"/>
                  </a:cubicBezTo>
                  <a:cubicBezTo>
                    <a:pt x="406400" y="355600"/>
                    <a:pt x="203200" y="439928"/>
                    <a:pt x="0" y="52425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フリーフォーム 33">
              <a:extLst>
                <a:ext uri="{FF2B5EF4-FFF2-40B4-BE49-F238E27FC236}">
                  <a16:creationId xmlns:a16="http://schemas.microsoft.com/office/drawing/2014/main" id="{B22E8A17-5D24-BD99-5EE9-205C49AE2B5E}"/>
                </a:ext>
              </a:extLst>
            </p:cNvPr>
            <p:cNvSpPr/>
            <p:nvPr/>
          </p:nvSpPr>
          <p:spPr>
            <a:xfrm>
              <a:off x="3817620" y="6047232"/>
              <a:ext cx="405116" cy="731520"/>
            </a:xfrm>
            <a:custGeom>
              <a:avLst/>
              <a:gdLst>
                <a:gd name="connsiteX0" fmla="*/ 146304 w 405116"/>
                <a:gd name="connsiteY0" fmla="*/ 0 h 731520"/>
                <a:gd name="connsiteX1" fmla="*/ 402336 w 405116"/>
                <a:gd name="connsiteY1" fmla="*/ 402336 h 731520"/>
                <a:gd name="connsiteX2" fmla="*/ 0 w 405116"/>
                <a:gd name="connsiteY2" fmla="*/ 731520 h 731520"/>
              </a:gdLst>
              <a:ahLst/>
              <a:cxnLst>
                <a:cxn ang="0">
                  <a:pos x="connsiteX0" y="connsiteY0"/>
                </a:cxn>
                <a:cxn ang="0">
                  <a:pos x="connsiteX1" y="connsiteY1"/>
                </a:cxn>
                <a:cxn ang="0">
                  <a:pos x="connsiteX2" y="connsiteY2"/>
                </a:cxn>
              </a:cxnLst>
              <a:rect l="l" t="t" r="r" b="b"/>
              <a:pathLst>
                <a:path w="405116" h="731520">
                  <a:moveTo>
                    <a:pt x="146304" y="0"/>
                  </a:moveTo>
                  <a:cubicBezTo>
                    <a:pt x="286512" y="140208"/>
                    <a:pt x="426720" y="280416"/>
                    <a:pt x="402336" y="402336"/>
                  </a:cubicBezTo>
                  <a:cubicBezTo>
                    <a:pt x="377952" y="524256"/>
                    <a:pt x="188976" y="627888"/>
                    <a:pt x="0" y="73152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フリーフォーム 34">
              <a:extLst>
                <a:ext uri="{FF2B5EF4-FFF2-40B4-BE49-F238E27FC236}">
                  <a16:creationId xmlns:a16="http://schemas.microsoft.com/office/drawing/2014/main" id="{313F3E89-941A-091F-7159-80E164F37CFB}"/>
                </a:ext>
              </a:extLst>
            </p:cNvPr>
            <p:cNvSpPr/>
            <p:nvPr/>
          </p:nvSpPr>
          <p:spPr>
            <a:xfrm>
              <a:off x="6121908" y="5401056"/>
              <a:ext cx="304800" cy="573024"/>
            </a:xfrm>
            <a:custGeom>
              <a:avLst/>
              <a:gdLst>
                <a:gd name="connsiteX0" fmla="*/ 0 w 304800"/>
                <a:gd name="connsiteY0" fmla="*/ 0 h 573024"/>
                <a:gd name="connsiteX1" fmla="*/ 243840 w 304800"/>
                <a:gd name="connsiteY1" fmla="*/ 341376 h 573024"/>
                <a:gd name="connsiteX2" fmla="*/ 304800 w 304800"/>
                <a:gd name="connsiteY2" fmla="*/ 573024 h 573024"/>
              </a:gdLst>
              <a:ahLst/>
              <a:cxnLst>
                <a:cxn ang="0">
                  <a:pos x="connsiteX0" y="connsiteY0"/>
                </a:cxn>
                <a:cxn ang="0">
                  <a:pos x="connsiteX1" y="connsiteY1"/>
                </a:cxn>
                <a:cxn ang="0">
                  <a:pos x="connsiteX2" y="connsiteY2"/>
                </a:cxn>
              </a:cxnLst>
              <a:rect l="l" t="t" r="r" b="b"/>
              <a:pathLst>
                <a:path w="304800" h="573024">
                  <a:moveTo>
                    <a:pt x="0" y="0"/>
                  </a:moveTo>
                  <a:cubicBezTo>
                    <a:pt x="96520" y="122936"/>
                    <a:pt x="193040" y="245872"/>
                    <a:pt x="243840" y="341376"/>
                  </a:cubicBezTo>
                  <a:cubicBezTo>
                    <a:pt x="294640" y="436880"/>
                    <a:pt x="299720" y="504952"/>
                    <a:pt x="304800" y="57302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フリーフォーム 35">
              <a:extLst>
                <a:ext uri="{FF2B5EF4-FFF2-40B4-BE49-F238E27FC236}">
                  <a16:creationId xmlns:a16="http://schemas.microsoft.com/office/drawing/2014/main" id="{EB9AB73D-F7E0-48B6-FD17-00109DED878C}"/>
                </a:ext>
              </a:extLst>
            </p:cNvPr>
            <p:cNvSpPr/>
            <p:nvPr/>
          </p:nvSpPr>
          <p:spPr>
            <a:xfrm>
              <a:off x="6219444" y="5327904"/>
              <a:ext cx="309032" cy="621792"/>
            </a:xfrm>
            <a:custGeom>
              <a:avLst/>
              <a:gdLst>
                <a:gd name="connsiteX0" fmla="*/ 0 w 309032"/>
                <a:gd name="connsiteY0" fmla="*/ 0 h 621792"/>
                <a:gd name="connsiteX1" fmla="*/ 121920 w 309032"/>
                <a:gd name="connsiteY1" fmla="*/ 195072 h 621792"/>
                <a:gd name="connsiteX2" fmla="*/ 292608 w 309032"/>
                <a:gd name="connsiteY2" fmla="*/ 451104 h 621792"/>
                <a:gd name="connsiteX3" fmla="*/ 292608 w 309032"/>
                <a:gd name="connsiteY3" fmla="*/ 621792 h 621792"/>
              </a:gdLst>
              <a:ahLst/>
              <a:cxnLst>
                <a:cxn ang="0">
                  <a:pos x="connsiteX0" y="connsiteY0"/>
                </a:cxn>
                <a:cxn ang="0">
                  <a:pos x="connsiteX1" y="connsiteY1"/>
                </a:cxn>
                <a:cxn ang="0">
                  <a:pos x="connsiteX2" y="connsiteY2"/>
                </a:cxn>
                <a:cxn ang="0">
                  <a:pos x="connsiteX3" y="connsiteY3"/>
                </a:cxn>
              </a:cxnLst>
              <a:rect l="l" t="t" r="r" b="b"/>
              <a:pathLst>
                <a:path w="309032" h="621792">
                  <a:moveTo>
                    <a:pt x="0" y="0"/>
                  </a:moveTo>
                  <a:cubicBezTo>
                    <a:pt x="36576" y="59944"/>
                    <a:pt x="73152" y="119888"/>
                    <a:pt x="121920" y="195072"/>
                  </a:cubicBezTo>
                  <a:cubicBezTo>
                    <a:pt x="170688" y="270256"/>
                    <a:pt x="264160" y="379984"/>
                    <a:pt x="292608" y="451104"/>
                  </a:cubicBezTo>
                  <a:cubicBezTo>
                    <a:pt x="321056" y="522224"/>
                    <a:pt x="306832" y="572008"/>
                    <a:pt x="292608" y="62179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フリーフォーム 36">
              <a:extLst>
                <a:ext uri="{FF2B5EF4-FFF2-40B4-BE49-F238E27FC236}">
                  <a16:creationId xmlns:a16="http://schemas.microsoft.com/office/drawing/2014/main" id="{8FA9D762-A24A-A810-292E-566DCFFA4E14}"/>
                </a:ext>
              </a:extLst>
            </p:cNvPr>
            <p:cNvSpPr/>
            <p:nvPr/>
          </p:nvSpPr>
          <p:spPr>
            <a:xfrm>
              <a:off x="6361351" y="5494195"/>
              <a:ext cx="1389888" cy="1168186"/>
            </a:xfrm>
            <a:custGeom>
              <a:avLst/>
              <a:gdLst>
                <a:gd name="connsiteX0" fmla="*/ 0 w 1389888"/>
                <a:gd name="connsiteY0" fmla="*/ 156250 h 1168186"/>
                <a:gd name="connsiteX1" fmla="*/ 524256 w 1389888"/>
                <a:gd name="connsiteY1" fmla="*/ 83098 h 1168186"/>
                <a:gd name="connsiteX2" fmla="*/ 1389888 w 1389888"/>
                <a:gd name="connsiteY2" fmla="*/ 1168186 h 1168186"/>
              </a:gdLst>
              <a:ahLst/>
              <a:cxnLst>
                <a:cxn ang="0">
                  <a:pos x="connsiteX0" y="connsiteY0"/>
                </a:cxn>
                <a:cxn ang="0">
                  <a:pos x="connsiteX1" y="connsiteY1"/>
                </a:cxn>
                <a:cxn ang="0">
                  <a:pos x="connsiteX2" y="connsiteY2"/>
                </a:cxn>
              </a:cxnLst>
              <a:rect l="l" t="t" r="r" b="b"/>
              <a:pathLst>
                <a:path w="1389888" h="1168186">
                  <a:moveTo>
                    <a:pt x="0" y="156250"/>
                  </a:moveTo>
                  <a:cubicBezTo>
                    <a:pt x="146304" y="35346"/>
                    <a:pt x="292608" y="-85558"/>
                    <a:pt x="524256" y="83098"/>
                  </a:cubicBezTo>
                  <a:cubicBezTo>
                    <a:pt x="755904" y="251754"/>
                    <a:pt x="1072896" y="709970"/>
                    <a:pt x="1389888" y="116818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フリーフォーム 37">
              <a:extLst>
                <a:ext uri="{FF2B5EF4-FFF2-40B4-BE49-F238E27FC236}">
                  <a16:creationId xmlns:a16="http://schemas.microsoft.com/office/drawing/2014/main" id="{E2A72C09-599E-FB4C-457B-083408D0F7C3}"/>
                </a:ext>
              </a:extLst>
            </p:cNvPr>
            <p:cNvSpPr/>
            <p:nvPr/>
          </p:nvSpPr>
          <p:spPr>
            <a:xfrm>
              <a:off x="5878068" y="5839973"/>
              <a:ext cx="353568" cy="195072"/>
            </a:xfrm>
            <a:custGeom>
              <a:avLst/>
              <a:gdLst>
                <a:gd name="connsiteX0" fmla="*/ 353568 w 353568"/>
                <a:gd name="connsiteY0" fmla="*/ 0 h 195072"/>
                <a:gd name="connsiteX1" fmla="*/ 0 w 353568"/>
                <a:gd name="connsiteY1" fmla="*/ 195072 h 195072"/>
              </a:gdLst>
              <a:ahLst/>
              <a:cxnLst>
                <a:cxn ang="0">
                  <a:pos x="connsiteX0" y="connsiteY0"/>
                </a:cxn>
                <a:cxn ang="0">
                  <a:pos x="connsiteX1" y="connsiteY1"/>
                </a:cxn>
              </a:cxnLst>
              <a:rect l="l" t="t" r="r" b="b"/>
              <a:pathLst>
                <a:path w="353568" h="195072">
                  <a:moveTo>
                    <a:pt x="353568" y="0"/>
                  </a:moveTo>
                  <a:lnTo>
                    <a:pt x="0" y="195072"/>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a:extLst>
                <a:ext uri="{FF2B5EF4-FFF2-40B4-BE49-F238E27FC236}">
                  <a16:creationId xmlns:a16="http://schemas.microsoft.com/office/drawing/2014/main" id="{269B896E-109F-B1CB-1FD7-E104EAE4AD21}"/>
                </a:ext>
              </a:extLst>
            </p:cNvPr>
            <p:cNvSpPr/>
            <p:nvPr/>
          </p:nvSpPr>
          <p:spPr>
            <a:xfrm>
              <a:off x="6060948" y="5888736"/>
              <a:ext cx="524256" cy="256032"/>
            </a:xfrm>
            <a:custGeom>
              <a:avLst/>
              <a:gdLst>
                <a:gd name="connsiteX0" fmla="*/ 0 w 524256"/>
                <a:gd name="connsiteY0" fmla="*/ 256032 h 256032"/>
                <a:gd name="connsiteX1" fmla="*/ 524256 w 524256"/>
                <a:gd name="connsiteY1" fmla="*/ 0 h 256032"/>
              </a:gdLst>
              <a:ahLst/>
              <a:cxnLst>
                <a:cxn ang="0">
                  <a:pos x="connsiteX0" y="connsiteY0"/>
                </a:cxn>
                <a:cxn ang="0">
                  <a:pos x="connsiteX1" y="connsiteY1"/>
                </a:cxn>
              </a:cxnLst>
              <a:rect l="l" t="t" r="r" b="b"/>
              <a:pathLst>
                <a:path w="524256" h="256032">
                  <a:moveTo>
                    <a:pt x="0" y="256032"/>
                  </a:moveTo>
                  <a:lnTo>
                    <a:pt x="524256" y="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フリーフォーム 39">
              <a:extLst>
                <a:ext uri="{FF2B5EF4-FFF2-40B4-BE49-F238E27FC236}">
                  <a16:creationId xmlns:a16="http://schemas.microsoft.com/office/drawing/2014/main" id="{087CA62C-6D2F-42B5-3A5E-7B056D82D515}"/>
                </a:ext>
              </a:extLst>
            </p:cNvPr>
            <p:cNvSpPr/>
            <p:nvPr/>
          </p:nvSpPr>
          <p:spPr>
            <a:xfrm>
              <a:off x="6463284" y="5663257"/>
              <a:ext cx="865632" cy="859463"/>
            </a:xfrm>
            <a:custGeom>
              <a:avLst/>
              <a:gdLst>
                <a:gd name="connsiteX0" fmla="*/ 0 w 865632"/>
                <a:gd name="connsiteY0" fmla="*/ 66983 h 859463"/>
                <a:gd name="connsiteX1" fmla="*/ 219456 w 865632"/>
                <a:gd name="connsiteY1" fmla="*/ 79175 h 859463"/>
                <a:gd name="connsiteX2" fmla="*/ 865632 w 865632"/>
                <a:gd name="connsiteY2" fmla="*/ 859463 h 859463"/>
              </a:gdLst>
              <a:ahLst/>
              <a:cxnLst>
                <a:cxn ang="0">
                  <a:pos x="connsiteX0" y="connsiteY0"/>
                </a:cxn>
                <a:cxn ang="0">
                  <a:pos x="connsiteX1" y="connsiteY1"/>
                </a:cxn>
                <a:cxn ang="0">
                  <a:pos x="connsiteX2" y="connsiteY2"/>
                </a:cxn>
              </a:cxnLst>
              <a:rect l="l" t="t" r="r" b="b"/>
              <a:pathLst>
                <a:path w="865632" h="859463">
                  <a:moveTo>
                    <a:pt x="0" y="66983"/>
                  </a:moveTo>
                  <a:cubicBezTo>
                    <a:pt x="37592" y="7039"/>
                    <a:pt x="75184" y="-52905"/>
                    <a:pt x="219456" y="79175"/>
                  </a:cubicBezTo>
                  <a:cubicBezTo>
                    <a:pt x="363728" y="211255"/>
                    <a:pt x="614680" y="535359"/>
                    <a:pt x="865632" y="85946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フリーフォーム 40">
              <a:extLst>
                <a:ext uri="{FF2B5EF4-FFF2-40B4-BE49-F238E27FC236}">
                  <a16:creationId xmlns:a16="http://schemas.microsoft.com/office/drawing/2014/main" id="{9C6BE60F-B3DD-8531-5985-3A677E15CA1E}"/>
                </a:ext>
              </a:extLst>
            </p:cNvPr>
            <p:cNvSpPr/>
            <p:nvPr/>
          </p:nvSpPr>
          <p:spPr>
            <a:xfrm>
              <a:off x="6012180" y="5834319"/>
              <a:ext cx="316992" cy="182880"/>
            </a:xfrm>
            <a:custGeom>
              <a:avLst/>
              <a:gdLst>
                <a:gd name="connsiteX0" fmla="*/ 316992 w 316992"/>
                <a:gd name="connsiteY0" fmla="*/ 0 h 182880"/>
                <a:gd name="connsiteX1" fmla="*/ 0 w 316992"/>
                <a:gd name="connsiteY1" fmla="*/ 182880 h 182880"/>
              </a:gdLst>
              <a:ahLst/>
              <a:cxnLst>
                <a:cxn ang="0">
                  <a:pos x="connsiteX0" y="connsiteY0"/>
                </a:cxn>
                <a:cxn ang="0">
                  <a:pos x="connsiteX1" y="connsiteY1"/>
                </a:cxn>
              </a:cxnLst>
              <a:rect l="l" t="t" r="r" b="b"/>
              <a:pathLst>
                <a:path w="316992" h="182880">
                  <a:moveTo>
                    <a:pt x="316992" y="0"/>
                  </a:moveTo>
                  <a:lnTo>
                    <a:pt x="0" y="18288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フリーフォーム 41">
              <a:extLst>
                <a:ext uri="{FF2B5EF4-FFF2-40B4-BE49-F238E27FC236}">
                  <a16:creationId xmlns:a16="http://schemas.microsoft.com/office/drawing/2014/main" id="{95E65315-6F21-24F4-776C-AF21C4404DD9}"/>
                </a:ext>
              </a:extLst>
            </p:cNvPr>
            <p:cNvSpPr/>
            <p:nvPr/>
          </p:nvSpPr>
          <p:spPr>
            <a:xfrm>
              <a:off x="3598164" y="5547360"/>
              <a:ext cx="88370" cy="329184"/>
            </a:xfrm>
            <a:custGeom>
              <a:avLst/>
              <a:gdLst>
                <a:gd name="connsiteX0" fmla="*/ 0 w 88370"/>
                <a:gd name="connsiteY0" fmla="*/ 0 h 329184"/>
                <a:gd name="connsiteX1" fmla="*/ 85344 w 88370"/>
                <a:gd name="connsiteY1" fmla="*/ 195072 h 329184"/>
                <a:gd name="connsiteX2" fmla="*/ 60960 w 88370"/>
                <a:gd name="connsiteY2" fmla="*/ 329184 h 329184"/>
              </a:gdLst>
              <a:ahLst/>
              <a:cxnLst>
                <a:cxn ang="0">
                  <a:pos x="connsiteX0" y="connsiteY0"/>
                </a:cxn>
                <a:cxn ang="0">
                  <a:pos x="connsiteX1" y="connsiteY1"/>
                </a:cxn>
                <a:cxn ang="0">
                  <a:pos x="connsiteX2" y="connsiteY2"/>
                </a:cxn>
              </a:cxnLst>
              <a:rect l="l" t="t" r="r" b="b"/>
              <a:pathLst>
                <a:path w="88370" h="329184">
                  <a:moveTo>
                    <a:pt x="0" y="0"/>
                  </a:moveTo>
                  <a:cubicBezTo>
                    <a:pt x="37592" y="70104"/>
                    <a:pt x="75184" y="140208"/>
                    <a:pt x="85344" y="195072"/>
                  </a:cubicBezTo>
                  <a:cubicBezTo>
                    <a:pt x="95504" y="249936"/>
                    <a:pt x="78232" y="289560"/>
                    <a:pt x="60960" y="32918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フリーフォーム 55">
              <a:extLst>
                <a:ext uri="{FF2B5EF4-FFF2-40B4-BE49-F238E27FC236}">
                  <a16:creationId xmlns:a16="http://schemas.microsoft.com/office/drawing/2014/main" id="{90E3FDC9-D3BE-E718-1A2C-5943B5CCD1C6}"/>
                </a:ext>
              </a:extLst>
            </p:cNvPr>
            <p:cNvSpPr/>
            <p:nvPr/>
          </p:nvSpPr>
          <p:spPr>
            <a:xfrm>
              <a:off x="4731669" y="5210438"/>
              <a:ext cx="118947" cy="463158"/>
            </a:xfrm>
            <a:custGeom>
              <a:avLst/>
              <a:gdLst>
                <a:gd name="connsiteX0" fmla="*/ 34950 w 183231"/>
                <a:gd name="connsiteY0" fmla="*/ 0 h 852616"/>
                <a:gd name="connsiteX1" fmla="*/ 10236 w 183231"/>
                <a:gd name="connsiteY1" fmla="*/ 284205 h 852616"/>
                <a:gd name="connsiteX2" fmla="*/ 183231 w 183231"/>
                <a:gd name="connsiteY2" fmla="*/ 852616 h 852616"/>
              </a:gdLst>
              <a:ahLst/>
              <a:cxnLst>
                <a:cxn ang="0">
                  <a:pos x="connsiteX0" y="connsiteY0"/>
                </a:cxn>
                <a:cxn ang="0">
                  <a:pos x="connsiteX1" y="connsiteY1"/>
                </a:cxn>
                <a:cxn ang="0">
                  <a:pos x="connsiteX2" y="connsiteY2"/>
                </a:cxn>
              </a:cxnLst>
              <a:rect l="l" t="t" r="r" b="b"/>
              <a:pathLst>
                <a:path w="183231" h="852616">
                  <a:moveTo>
                    <a:pt x="34950" y="0"/>
                  </a:moveTo>
                  <a:cubicBezTo>
                    <a:pt x="10236" y="71051"/>
                    <a:pt x="-14478" y="142102"/>
                    <a:pt x="10236" y="284205"/>
                  </a:cubicBezTo>
                  <a:cubicBezTo>
                    <a:pt x="34949" y="426308"/>
                    <a:pt x="109090" y="639462"/>
                    <a:pt x="183231" y="85261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フリーフォーム 58">
              <a:extLst>
                <a:ext uri="{FF2B5EF4-FFF2-40B4-BE49-F238E27FC236}">
                  <a16:creationId xmlns:a16="http://schemas.microsoft.com/office/drawing/2014/main" id="{FF1A43E9-A404-97F8-8C11-580B180094E6}"/>
                </a:ext>
              </a:extLst>
            </p:cNvPr>
            <p:cNvSpPr/>
            <p:nvPr/>
          </p:nvSpPr>
          <p:spPr>
            <a:xfrm>
              <a:off x="2989118" y="1067484"/>
              <a:ext cx="4139593" cy="2466619"/>
            </a:xfrm>
            <a:custGeom>
              <a:avLst/>
              <a:gdLst>
                <a:gd name="connsiteX0" fmla="*/ 674498 w 4139593"/>
                <a:gd name="connsiteY0" fmla="*/ 402099 h 2466619"/>
                <a:gd name="connsiteX1" fmla="*/ 1456550 w 4139593"/>
                <a:gd name="connsiteY1" fmla="*/ 353973 h 2466619"/>
                <a:gd name="connsiteX2" fmla="*/ 1757340 w 4139593"/>
                <a:gd name="connsiteY2" fmla="*/ 450225 h 2466619"/>
                <a:gd name="connsiteX3" fmla="*/ 1949845 w 4139593"/>
                <a:gd name="connsiteY3" fmla="*/ 5057 h 2466619"/>
                <a:gd name="connsiteX4" fmla="*/ 3586140 w 4139593"/>
                <a:gd name="connsiteY4" fmla="*/ 209594 h 2466619"/>
                <a:gd name="connsiteX5" fmla="*/ 2647677 w 4139593"/>
                <a:gd name="connsiteY5" fmla="*/ 209594 h 2466619"/>
                <a:gd name="connsiteX6" fmla="*/ 3249256 w 4139593"/>
                <a:gd name="connsiteY6" fmla="*/ 823204 h 2466619"/>
                <a:gd name="connsiteX7" fmla="*/ 3249256 w 4139593"/>
                <a:gd name="connsiteY7" fmla="*/ 654762 h 2466619"/>
                <a:gd name="connsiteX8" fmla="*/ 3995214 w 4139593"/>
                <a:gd name="connsiteY8" fmla="*/ 1966204 h 2466619"/>
                <a:gd name="connsiteX9" fmla="*/ 3670361 w 4139593"/>
                <a:gd name="connsiteY9" fmla="*/ 1930110 h 2466619"/>
                <a:gd name="connsiteX10" fmla="*/ 4139593 w 4139593"/>
                <a:gd name="connsiteY10" fmla="*/ 2459499 h 2466619"/>
                <a:gd name="connsiteX11" fmla="*/ 3670361 w 4139593"/>
                <a:gd name="connsiteY11" fmla="*/ 2242931 h 2466619"/>
                <a:gd name="connsiteX12" fmla="*/ 3586140 w 4139593"/>
                <a:gd name="connsiteY12" fmla="*/ 2351215 h 2466619"/>
                <a:gd name="connsiteX13" fmla="*/ 3165035 w 4139593"/>
                <a:gd name="connsiteY13" fmla="*/ 1581194 h 2466619"/>
                <a:gd name="connsiteX14" fmla="*/ 2022035 w 4139593"/>
                <a:gd name="connsiteY14" fmla="*/ 1833857 h 2466619"/>
                <a:gd name="connsiteX15" fmla="*/ 2142350 w 4139593"/>
                <a:gd name="connsiteY15" fmla="*/ 1220246 h 2466619"/>
                <a:gd name="connsiteX16" fmla="*/ 1191856 w 4139593"/>
                <a:gd name="connsiteY16" fmla="*/ 1785731 h 2466619"/>
                <a:gd name="connsiteX17" fmla="*/ 1384361 w 4139593"/>
                <a:gd name="connsiteY17" fmla="*/ 1148057 h 2466619"/>
                <a:gd name="connsiteX18" fmla="*/ 133077 w 4139593"/>
                <a:gd name="connsiteY18" fmla="*/ 1388688 h 2466619"/>
                <a:gd name="connsiteX19" fmla="*/ 84950 w 4139593"/>
                <a:gd name="connsiteY19" fmla="*/ 1376657 h 2466619"/>
                <a:gd name="connsiteX20" fmla="*/ 566214 w 4139593"/>
                <a:gd name="connsiteY20" fmla="*/ 1304467 h 2466619"/>
                <a:gd name="connsiteX21" fmla="*/ 722624 w 4139593"/>
                <a:gd name="connsiteY21" fmla="*/ 979615 h 2466619"/>
                <a:gd name="connsiteX22" fmla="*/ 385740 w 4139593"/>
                <a:gd name="connsiteY22" fmla="*/ 1123994 h 2466619"/>
                <a:gd name="connsiteX23" fmla="*/ 770750 w 4139593"/>
                <a:gd name="connsiteY23" fmla="*/ 630699 h 2466619"/>
                <a:gd name="connsiteX24" fmla="*/ 939193 w 4139593"/>
                <a:gd name="connsiteY24" fmla="*/ 534446 h 2466619"/>
                <a:gd name="connsiteX25" fmla="*/ 686529 w 4139593"/>
                <a:gd name="connsiteY25" fmla="*/ 582573 h 2466619"/>
                <a:gd name="connsiteX26" fmla="*/ 903098 w 4139593"/>
                <a:gd name="connsiteY26" fmla="*/ 474288 h 2466619"/>
                <a:gd name="connsiteX27" fmla="*/ 674498 w 4139593"/>
                <a:gd name="connsiteY27" fmla="*/ 402099 h 2466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139593" h="2466619">
                  <a:moveTo>
                    <a:pt x="674498" y="402099"/>
                  </a:moveTo>
                  <a:cubicBezTo>
                    <a:pt x="766740" y="382046"/>
                    <a:pt x="1276076" y="345952"/>
                    <a:pt x="1456550" y="353973"/>
                  </a:cubicBezTo>
                  <a:cubicBezTo>
                    <a:pt x="1637024" y="361994"/>
                    <a:pt x="1675124" y="508378"/>
                    <a:pt x="1757340" y="450225"/>
                  </a:cubicBezTo>
                  <a:cubicBezTo>
                    <a:pt x="1839556" y="392072"/>
                    <a:pt x="1645045" y="45162"/>
                    <a:pt x="1949845" y="5057"/>
                  </a:cubicBezTo>
                  <a:cubicBezTo>
                    <a:pt x="2254645" y="-35048"/>
                    <a:pt x="3469835" y="175505"/>
                    <a:pt x="3586140" y="209594"/>
                  </a:cubicBezTo>
                  <a:cubicBezTo>
                    <a:pt x="3702445" y="243683"/>
                    <a:pt x="2703824" y="107326"/>
                    <a:pt x="2647677" y="209594"/>
                  </a:cubicBezTo>
                  <a:cubicBezTo>
                    <a:pt x="2591530" y="311862"/>
                    <a:pt x="3148993" y="749009"/>
                    <a:pt x="3249256" y="823204"/>
                  </a:cubicBezTo>
                  <a:cubicBezTo>
                    <a:pt x="3349519" y="897399"/>
                    <a:pt x="3124930" y="464262"/>
                    <a:pt x="3249256" y="654762"/>
                  </a:cubicBezTo>
                  <a:cubicBezTo>
                    <a:pt x="3373582" y="845262"/>
                    <a:pt x="3925030" y="1753646"/>
                    <a:pt x="3995214" y="1966204"/>
                  </a:cubicBezTo>
                  <a:cubicBezTo>
                    <a:pt x="4065398" y="2178762"/>
                    <a:pt x="3646298" y="1847894"/>
                    <a:pt x="3670361" y="1930110"/>
                  </a:cubicBezTo>
                  <a:cubicBezTo>
                    <a:pt x="3694424" y="2012326"/>
                    <a:pt x="4139593" y="2407362"/>
                    <a:pt x="4139593" y="2459499"/>
                  </a:cubicBezTo>
                  <a:cubicBezTo>
                    <a:pt x="4139593" y="2511636"/>
                    <a:pt x="3762603" y="2260978"/>
                    <a:pt x="3670361" y="2242931"/>
                  </a:cubicBezTo>
                  <a:cubicBezTo>
                    <a:pt x="3578119" y="2224884"/>
                    <a:pt x="3670361" y="2461505"/>
                    <a:pt x="3586140" y="2351215"/>
                  </a:cubicBezTo>
                  <a:cubicBezTo>
                    <a:pt x="3501919" y="2240926"/>
                    <a:pt x="3425719" y="1667420"/>
                    <a:pt x="3165035" y="1581194"/>
                  </a:cubicBezTo>
                  <a:cubicBezTo>
                    <a:pt x="2904351" y="1494968"/>
                    <a:pt x="2192483" y="1894015"/>
                    <a:pt x="2022035" y="1833857"/>
                  </a:cubicBezTo>
                  <a:cubicBezTo>
                    <a:pt x="1851588" y="1773699"/>
                    <a:pt x="2280713" y="1228267"/>
                    <a:pt x="2142350" y="1220246"/>
                  </a:cubicBezTo>
                  <a:cubicBezTo>
                    <a:pt x="2003987" y="1212225"/>
                    <a:pt x="1318187" y="1797762"/>
                    <a:pt x="1191856" y="1785731"/>
                  </a:cubicBezTo>
                  <a:cubicBezTo>
                    <a:pt x="1065525" y="1773700"/>
                    <a:pt x="1560824" y="1214231"/>
                    <a:pt x="1384361" y="1148057"/>
                  </a:cubicBezTo>
                  <a:cubicBezTo>
                    <a:pt x="1207898" y="1081883"/>
                    <a:pt x="349645" y="1350588"/>
                    <a:pt x="133077" y="1388688"/>
                  </a:cubicBezTo>
                  <a:cubicBezTo>
                    <a:pt x="-83492" y="1426788"/>
                    <a:pt x="12760" y="1390694"/>
                    <a:pt x="84950" y="1376657"/>
                  </a:cubicBezTo>
                  <a:cubicBezTo>
                    <a:pt x="157139" y="1362620"/>
                    <a:pt x="459935" y="1370641"/>
                    <a:pt x="566214" y="1304467"/>
                  </a:cubicBezTo>
                  <a:cubicBezTo>
                    <a:pt x="672493" y="1238293"/>
                    <a:pt x="752703" y="1009694"/>
                    <a:pt x="722624" y="979615"/>
                  </a:cubicBezTo>
                  <a:cubicBezTo>
                    <a:pt x="692545" y="949536"/>
                    <a:pt x="377719" y="1182147"/>
                    <a:pt x="385740" y="1123994"/>
                  </a:cubicBezTo>
                  <a:cubicBezTo>
                    <a:pt x="393761" y="1065841"/>
                    <a:pt x="678508" y="728957"/>
                    <a:pt x="770750" y="630699"/>
                  </a:cubicBezTo>
                  <a:cubicBezTo>
                    <a:pt x="862992" y="532441"/>
                    <a:pt x="953230" y="542467"/>
                    <a:pt x="939193" y="534446"/>
                  </a:cubicBezTo>
                  <a:cubicBezTo>
                    <a:pt x="925156" y="526425"/>
                    <a:pt x="692545" y="592599"/>
                    <a:pt x="686529" y="582573"/>
                  </a:cubicBezTo>
                  <a:cubicBezTo>
                    <a:pt x="680513" y="572547"/>
                    <a:pt x="907109" y="504367"/>
                    <a:pt x="903098" y="474288"/>
                  </a:cubicBezTo>
                  <a:cubicBezTo>
                    <a:pt x="899088" y="444209"/>
                    <a:pt x="582256" y="422152"/>
                    <a:pt x="674498" y="402099"/>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フリーフォーム 59">
              <a:extLst>
                <a:ext uri="{FF2B5EF4-FFF2-40B4-BE49-F238E27FC236}">
                  <a16:creationId xmlns:a16="http://schemas.microsoft.com/office/drawing/2014/main" id="{229C0AE0-06B7-E839-D8A3-F2C9D1FE8127}"/>
                </a:ext>
              </a:extLst>
            </p:cNvPr>
            <p:cNvSpPr/>
            <p:nvPr/>
          </p:nvSpPr>
          <p:spPr>
            <a:xfrm>
              <a:off x="5043051" y="1191963"/>
              <a:ext cx="1629084" cy="1048577"/>
            </a:xfrm>
            <a:custGeom>
              <a:avLst/>
              <a:gdLst>
                <a:gd name="connsiteX0" fmla="*/ 4196 w 1629084"/>
                <a:gd name="connsiteY0" fmla="*/ 109178 h 1048577"/>
                <a:gd name="connsiteX1" fmla="*/ 593744 w 1629084"/>
                <a:gd name="connsiteY1" fmla="*/ 36988 h 1048577"/>
                <a:gd name="connsiteX2" fmla="*/ 1171260 w 1629084"/>
                <a:gd name="connsiteY2" fmla="*/ 578409 h 1048577"/>
                <a:gd name="connsiteX3" fmla="*/ 786249 w 1629084"/>
                <a:gd name="connsiteY3" fmla="*/ 482157 h 1048577"/>
                <a:gd name="connsiteX4" fmla="*/ 1628460 w 1629084"/>
                <a:gd name="connsiteY4" fmla="*/ 1047641 h 1048577"/>
                <a:gd name="connsiteX5" fmla="*/ 906565 w 1629084"/>
                <a:gd name="connsiteY5" fmla="*/ 602473 h 1048577"/>
                <a:gd name="connsiteX6" fmla="*/ 4196 w 1629084"/>
                <a:gd name="connsiteY6" fmla="*/ 109178 h 1048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29084" h="1048577">
                  <a:moveTo>
                    <a:pt x="4196" y="109178"/>
                  </a:moveTo>
                  <a:cubicBezTo>
                    <a:pt x="-47941" y="14931"/>
                    <a:pt x="399233" y="-41217"/>
                    <a:pt x="593744" y="36988"/>
                  </a:cubicBezTo>
                  <a:cubicBezTo>
                    <a:pt x="788255" y="115193"/>
                    <a:pt x="1139176" y="504214"/>
                    <a:pt x="1171260" y="578409"/>
                  </a:cubicBezTo>
                  <a:cubicBezTo>
                    <a:pt x="1203344" y="652604"/>
                    <a:pt x="710049" y="403952"/>
                    <a:pt x="786249" y="482157"/>
                  </a:cubicBezTo>
                  <a:cubicBezTo>
                    <a:pt x="862449" y="560362"/>
                    <a:pt x="1608407" y="1027588"/>
                    <a:pt x="1628460" y="1047641"/>
                  </a:cubicBezTo>
                  <a:cubicBezTo>
                    <a:pt x="1648513" y="1067694"/>
                    <a:pt x="1181286" y="760889"/>
                    <a:pt x="906565" y="602473"/>
                  </a:cubicBezTo>
                  <a:cubicBezTo>
                    <a:pt x="631844" y="444057"/>
                    <a:pt x="56333" y="203425"/>
                    <a:pt x="4196" y="109178"/>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フリーフォーム 60">
              <a:extLst>
                <a:ext uri="{FF2B5EF4-FFF2-40B4-BE49-F238E27FC236}">
                  <a16:creationId xmlns:a16="http://schemas.microsoft.com/office/drawing/2014/main" id="{9DE95CE8-C3C2-93C1-386E-0BEF878B573A}"/>
                </a:ext>
              </a:extLst>
            </p:cNvPr>
            <p:cNvSpPr/>
            <p:nvPr/>
          </p:nvSpPr>
          <p:spPr>
            <a:xfrm>
              <a:off x="2904863" y="1167452"/>
              <a:ext cx="1750052" cy="1590551"/>
            </a:xfrm>
            <a:custGeom>
              <a:avLst/>
              <a:gdLst>
                <a:gd name="connsiteX0" fmla="*/ 763 w 1750052"/>
                <a:gd name="connsiteY0" fmla="*/ 602920 h 1590551"/>
                <a:gd name="connsiteX1" fmla="*/ 806879 w 1750052"/>
                <a:gd name="connsiteY1" fmla="*/ 1342 h 1590551"/>
                <a:gd name="connsiteX2" fmla="*/ 1733311 w 1750052"/>
                <a:gd name="connsiteY2" fmla="*/ 446510 h 1590551"/>
                <a:gd name="connsiteX3" fmla="*/ 1408458 w 1750052"/>
                <a:gd name="connsiteY3" fmla="*/ 663078 h 1590551"/>
                <a:gd name="connsiteX4" fmla="*/ 1468616 w 1750052"/>
                <a:gd name="connsiteY4" fmla="*/ 1577478 h 1590551"/>
                <a:gd name="connsiteX5" fmla="*/ 1107669 w 1750052"/>
                <a:gd name="connsiteY5" fmla="*/ 1216531 h 1590551"/>
                <a:gd name="connsiteX6" fmla="*/ 794848 w 1750052"/>
                <a:gd name="connsiteY6" fmla="*/ 1409036 h 1590551"/>
                <a:gd name="connsiteX7" fmla="*/ 241395 w 1750052"/>
                <a:gd name="connsiteY7" fmla="*/ 1312784 h 1590551"/>
                <a:gd name="connsiteX8" fmla="*/ 939226 w 1750052"/>
                <a:gd name="connsiteY8" fmla="*/ 446510 h 1590551"/>
                <a:gd name="connsiteX9" fmla="*/ 133111 w 1750052"/>
                <a:gd name="connsiteY9" fmla="*/ 975899 h 1590551"/>
                <a:gd name="connsiteX10" fmla="*/ 590311 w 1750052"/>
                <a:gd name="connsiteY10" fmla="*/ 554794 h 1590551"/>
                <a:gd name="connsiteX11" fmla="*/ 133111 w 1750052"/>
                <a:gd name="connsiteY11" fmla="*/ 675110 h 1590551"/>
                <a:gd name="connsiteX12" fmla="*/ 650469 w 1750052"/>
                <a:gd name="connsiteY12" fmla="*/ 290099 h 1590551"/>
                <a:gd name="connsiteX13" fmla="*/ 763 w 1750052"/>
                <a:gd name="connsiteY13" fmla="*/ 602920 h 1590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50052" h="1590551">
                  <a:moveTo>
                    <a:pt x="763" y="602920"/>
                  </a:moveTo>
                  <a:cubicBezTo>
                    <a:pt x="26831" y="554794"/>
                    <a:pt x="518121" y="27410"/>
                    <a:pt x="806879" y="1342"/>
                  </a:cubicBezTo>
                  <a:cubicBezTo>
                    <a:pt x="1095637" y="-24726"/>
                    <a:pt x="1633048" y="336221"/>
                    <a:pt x="1733311" y="446510"/>
                  </a:cubicBezTo>
                  <a:cubicBezTo>
                    <a:pt x="1833574" y="556799"/>
                    <a:pt x="1452574" y="474583"/>
                    <a:pt x="1408458" y="663078"/>
                  </a:cubicBezTo>
                  <a:cubicBezTo>
                    <a:pt x="1364342" y="851573"/>
                    <a:pt x="1518748" y="1485236"/>
                    <a:pt x="1468616" y="1577478"/>
                  </a:cubicBezTo>
                  <a:cubicBezTo>
                    <a:pt x="1418485" y="1669720"/>
                    <a:pt x="1219964" y="1244605"/>
                    <a:pt x="1107669" y="1216531"/>
                  </a:cubicBezTo>
                  <a:cubicBezTo>
                    <a:pt x="995374" y="1188457"/>
                    <a:pt x="939227" y="1392994"/>
                    <a:pt x="794848" y="1409036"/>
                  </a:cubicBezTo>
                  <a:cubicBezTo>
                    <a:pt x="650469" y="1425078"/>
                    <a:pt x="217332" y="1473205"/>
                    <a:pt x="241395" y="1312784"/>
                  </a:cubicBezTo>
                  <a:cubicBezTo>
                    <a:pt x="265458" y="1152363"/>
                    <a:pt x="957273" y="502657"/>
                    <a:pt x="939226" y="446510"/>
                  </a:cubicBezTo>
                  <a:cubicBezTo>
                    <a:pt x="921179" y="390362"/>
                    <a:pt x="191264" y="957852"/>
                    <a:pt x="133111" y="975899"/>
                  </a:cubicBezTo>
                  <a:cubicBezTo>
                    <a:pt x="74958" y="993946"/>
                    <a:pt x="590311" y="604925"/>
                    <a:pt x="590311" y="554794"/>
                  </a:cubicBezTo>
                  <a:cubicBezTo>
                    <a:pt x="590311" y="504663"/>
                    <a:pt x="123085" y="719226"/>
                    <a:pt x="133111" y="675110"/>
                  </a:cubicBezTo>
                  <a:cubicBezTo>
                    <a:pt x="143137" y="630994"/>
                    <a:pt x="676538" y="302131"/>
                    <a:pt x="650469" y="290099"/>
                  </a:cubicBezTo>
                  <a:cubicBezTo>
                    <a:pt x="624401" y="278067"/>
                    <a:pt x="-25305" y="651046"/>
                    <a:pt x="763" y="602920"/>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円/楕円 61">
              <a:extLst>
                <a:ext uri="{FF2B5EF4-FFF2-40B4-BE49-F238E27FC236}">
                  <a16:creationId xmlns:a16="http://schemas.microsoft.com/office/drawing/2014/main" id="{7CD5FCF5-FDF1-F6F7-2D84-11B736290EC0}"/>
                </a:ext>
              </a:extLst>
            </p:cNvPr>
            <p:cNvSpPr/>
            <p:nvPr/>
          </p:nvSpPr>
          <p:spPr>
            <a:xfrm>
              <a:off x="5080591" y="4029189"/>
              <a:ext cx="514555" cy="514555"/>
            </a:xfrm>
            <a:prstGeom prst="ellipse">
              <a:avLst/>
            </a:prstGeom>
            <a:solidFill>
              <a:srgbClr val="FF8AD8">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円/楕円 62">
              <a:extLst>
                <a:ext uri="{FF2B5EF4-FFF2-40B4-BE49-F238E27FC236}">
                  <a16:creationId xmlns:a16="http://schemas.microsoft.com/office/drawing/2014/main" id="{681F6982-1B56-B44C-8D44-87CA625906F8}"/>
                </a:ext>
              </a:extLst>
            </p:cNvPr>
            <p:cNvSpPr/>
            <p:nvPr/>
          </p:nvSpPr>
          <p:spPr>
            <a:xfrm>
              <a:off x="3516518" y="3988117"/>
              <a:ext cx="227881" cy="227881"/>
            </a:xfrm>
            <a:prstGeom prst="ellipse">
              <a:avLst/>
            </a:prstGeom>
            <a:solidFill>
              <a:srgbClr val="FF8AD8">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フリーフォーム 63">
              <a:extLst>
                <a:ext uri="{FF2B5EF4-FFF2-40B4-BE49-F238E27FC236}">
                  <a16:creationId xmlns:a16="http://schemas.microsoft.com/office/drawing/2014/main" id="{C157C1EF-5C1A-AEC7-65D8-B27E0C1051FF}"/>
                </a:ext>
              </a:extLst>
            </p:cNvPr>
            <p:cNvSpPr/>
            <p:nvPr/>
          </p:nvSpPr>
          <p:spPr>
            <a:xfrm>
              <a:off x="3577380" y="4585747"/>
              <a:ext cx="633436" cy="445256"/>
            </a:xfrm>
            <a:custGeom>
              <a:avLst/>
              <a:gdLst>
                <a:gd name="connsiteX0" fmla="*/ 627657 w 633436"/>
                <a:gd name="connsiteY0" fmla="*/ 240647 h 445256"/>
                <a:gd name="connsiteX1" fmla="*/ 266709 w 633436"/>
                <a:gd name="connsiteY1" fmla="*/ 15 h 445256"/>
                <a:gd name="connsiteX2" fmla="*/ 374994 w 633436"/>
                <a:gd name="connsiteY2" fmla="*/ 228615 h 445256"/>
                <a:gd name="connsiteX3" fmla="*/ 2015 w 633436"/>
                <a:gd name="connsiteY3" fmla="*/ 252678 h 445256"/>
                <a:gd name="connsiteX4" fmla="*/ 567499 w 633436"/>
                <a:gd name="connsiteY4" fmla="*/ 445183 h 445256"/>
                <a:gd name="connsiteX5" fmla="*/ 411088 w 633436"/>
                <a:gd name="connsiteY5" fmla="*/ 228615 h 445256"/>
                <a:gd name="connsiteX6" fmla="*/ 567499 w 633436"/>
                <a:gd name="connsiteY6" fmla="*/ 360962 h 445256"/>
                <a:gd name="connsiteX7" fmla="*/ 495309 w 633436"/>
                <a:gd name="connsiteY7" fmla="*/ 192520 h 445256"/>
                <a:gd name="connsiteX8" fmla="*/ 627657 w 633436"/>
                <a:gd name="connsiteY8" fmla="*/ 240647 h 4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3436" h="445256">
                  <a:moveTo>
                    <a:pt x="627657" y="240647"/>
                  </a:moveTo>
                  <a:cubicBezTo>
                    <a:pt x="589557" y="208563"/>
                    <a:pt x="308819" y="2020"/>
                    <a:pt x="266709" y="15"/>
                  </a:cubicBezTo>
                  <a:cubicBezTo>
                    <a:pt x="224599" y="-1990"/>
                    <a:pt x="419110" y="186504"/>
                    <a:pt x="374994" y="228615"/>
                  </a:cubicBezTo>
                  <a:cubicBezTo>
                    <a:pt x="330878" y="270726"/>
                    <a:pt x="-30069" y="216583"/>
                    <a:pt x="2015" y="252678"/>
                  </a:cubicBezTo>
                  <a:cubicBezTo>
                    <a:pt x="34099" y="288773"/>
                    <a:pt x="499320" y="449193"/>
                    <a:pt x="567499" y="445183"/>
                  </a:cubicBezTo>
                  <a:cubicBezTo>
                    <a:pt x="635678" y="441173"/>
                    <a:pt x="411088" y="242652"/>
                    <a:pt x="411088" y="228615"/>
                  </a:cubicBezTo>
                  <a:cubicBezTo>
                    <a:pt x="411088" y="214578"/>
                    <a:pt x="553462" y="366978"/>
                    <a:pt x="567499" y="360962"/>
                  </a:cubicBezTo>
                  <a:cubicBezTo>
                    <a:pt x="581536" y="354946"/>
                    <a:pt x="487288" y="214578"/>
                    <a:pt x="495309" y="192520"/>
                  </a:cubicBezTo>
                  <a:cubicBezTo>
                    <a:pt x="503330" y="170462"/>
                    <a:pt x="665757" y="272731"/>
                    <a:pt x="627657" y="240647"/>
                  </a:cubicBezTo>
                  <a:close/>
                </a:path>
              </a:pathLst>
            </a:custGeom>
            <a:solidFill>
              <a:srgbClr val="FF8AD8">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フリーフォーム 64">
              <a:extLst>
                <a:ext uri="{FF2B5EF4-FFF2-40B4-BE49-F238E27FC236}">
                  <a16:creationId xmlns:a16="http://schemas.microsoft.com/office/drawing/2014/main" id="{8DEB296B-DF5A-2823-A1CE-CBBD2A55ADFA}"/>
                </a:ext>
              </a:extLst>
            </p:cNvPr>
            <p:cNvSpPr/>
            <p:nvPr/>
          </p:nvSpPr>
          <p:spPr>
            <a:xfrm>
              <a:off x="1822517" y="3742417"/>
              <a:ext cx="97454" cy="336550"/>
            </a:xfrm>
            <a:custGeom>
              <a:avLst/>
              <a:gdLst>
                <a:gd name="connsiteX0" fmla="*/ 8554 w 97454"/>
                <a:gd name="connsiteY0" fmla="*/ 0 h 336550"/>
                <a:gd name="connsiteX1" fmla="*/ 8554 w 97454"/>
                <a:gd name="connsiteY1" fmla="*/ 133350 h 336550"/>
                <a:gd name="connsiteX2" fmla="*/ 97454 w 97454"/>
                <a:gd name="connsiteY2" fmla="*/ 336550 h 336550"/>
              </a:gdLst>
              <a:ahLst/>
              <a:cxnLst>
                <a:cxn ang="0">
                  <a:pos x="connsiteX0" y="connsiteY0"/>
                </a:cxn>
                <a:cxn ang="0">
                  <a:pos x="connsiteX1" y="connsiteY1"/>
                </a:cxn>
                <a:cxn ang="0">
                  <a:pos x="connsiteX2" y="connsiteY2"/>
                </a:cxn>
              </a:cxnLst>
              <a:rect l="l" t="t" r="r" b="b"/>
              <a:pathLst>
                <a:path w="97454" h="336550">
                  <a:moveTo>
                    <a:pt x="8554" y="0"/>
                  </a:moveTo>
                  <a:cubicBezTo>
                    <a:pt x="1145" y="38629"/>
                    <a:pt x="-6263" y="77258"/>
                    <a:pt x="8554" y="133350"/>
                  </a:cubicBezTo>
                  <a:cubicBezTo>
                    <a:pt x="23371" y="189442"/>
                    <a:pt x="60412" y="262996"/>
                    <a:pt x="97454" y="3365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フリーフォーム 65">
              <a:extLst>
                <a:ext uri="{FF2B5EF4-FFF2-40B4-BE49-F238E27FC236}">
                  <a16:creationId xmlns:a16="http://schemas.microsoft.com/office/drawing/2014/main" id="{F26A406B-E256-43FC-5982-ED77156987E6}"/>
                </a:ext>
              </a:extLst>
            </p:cNvPr>
            <p:cNvSpPr/>
            <p:nvPr/>
          </p:nvSpPr>
          <p:spPr>
            <a:xfrm>
              <a:off x="1770097" y="3697216"/>
              <a:ext cx="157026" cy="401761"/>
            </a:xfrm>
            <a:custGeom>
              <a:avLst/>
              <a:gdLst>
                <a:gd name="connsiteX0" fmla="*/ 6999 w 157026"/>
                <a:gd name="connsiteY0" fmla="*/ 3926 h 401761"/>
                <a:gd name="connsiteX1" fmla="*/ 127649 w 157026"/>
                <a:gd name="connsiteY1" fmla="*/ 156326 h 401761"/>
                <a:gd name="connsiteX2" fmla="*/ 156224 w 157026"/>
                <a:gd name="connsiteY2" fmla="*/ 308726 h 401761"/>
                <a:gd name="connsiteX3" fmla="*/ 146699 w 157026"/>
                <a:gd name="connsiteY3" fmla="*/ 400801 h 401761"/>
                <a:gd name="connsiteX4" fmla="*/ 121299 w 157026"/>
                <a:gd name="connsiteY4" fmla="*/ 346826 h 401761"/>
                <a:gd name="connsiteX5" fmla="*/ 13349 w 157026"/>
                <a:gd name="connsiteY5" fmla="*/ 194426 h 401761"/>
                <a:gd name="connsiteX6" fmla="*/ 13349 w 157026"/>
                <a:gd name="connsiteY6" fmla="*/ 324601 h 401761"/>
                <a:gd name="connsiteX7" fmla="*/ 6999 w 157026"/>
                <a:gd name="connsiteY7" fmla="*/ 3926 h 401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7026" h="401761">
                  <a:moveTo>
                    <a:pt x="6999" y="3926"/>
                  </a:moveTo>
                  <a:cubicBezTo>
                    <a:pt x="26049" y="-24120"/>
                    <a:pt x="102778" y="105526"/>
                    <a:pt x="127649" y="156326"/>
                  </a:cubicBezTo>
                  <a:cubicBezTo>
                    <a:pt x="152520" y="207126"/>
                    <a:pt x="153049" y="267980"/>
                    <a:pt x="156224" y="308726"/>
                  </a:cubicBezTo>
                  <a:cubicBezTo>
                    <a:pt x="159399" y="349472"/>
                    <a:pt x="152520" y="394451"/>
                    <a:pt x="146699" y="400801"/>
                  </a:cubicBezTo>
                  <a:cubicBezTo>
                    <a:pt x="140878" y="407151"/>
                    <a:pt x="143524" y="381222"/>
                    <a:pt x="121299" y="346826"/>
                  </a:cubicBezTo>
                  <a:cubicBezTo>
                    <a:pt x="99074" y="312430"/>
                    <a:pt x="31341" y="198130"/>
                    <a:pt x="13349" y="194426"/>
                  </a:cubicBezTo>
                  <a:cubicBezTo>
                    <a:pt x="-4643" y="190722"/>
                    <a:pt x="12820" y="355822"/>
                    <a:pt x="13349" y="324601"/>
                  </a:cubicBezTo>
                  <a:cubicBezTo>
                    <a:pt x="13878" y="293380"/>
                    <a:pt x="-12051" y="31972"/>
                    <a:pt x="6999" y="3926"/>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フリーフォーム 66">
              <a:extLst>
                <a:ext uri="{FF2B5EF4-FFF2-40B4-BE49-F238E27FC236}">
                  <a16:creationId xmlns:a16="http://schemas.microsoft.com/office/drawing/2014/main" id="{BFB4C919-957A-0EE2-E3BB-1E46B8150F8D}"/>
                </a:ext>
              </a:extLst>
            </p:cNvPr>
            <p:cNvSpPr/>
            <p:nvPr/>
          </p:nvSpPr>
          <p:spPr>
            <a:xfrm>
              <a:off x="6698935" y="3632920"/>
              <a:ext cx="208495" cy="425251"/>
            </a:xfrm>
            <a:custGeom>
              <a:avLst/>
              <a:gdLst>
                <a:gd name="connsiteX0" fmla="*/ 22463 w 208495"/>
                <a:gd name="connsiteY0" fmla="*/ 0 h 425251"/>
                <a:gd name="connsiteX1" fmla="*/ 156277 w 208495"/>
                <a:gd name="connsiteY1" fmla="*/ 185853 h 425251"/>
                <a:gd name="connsiteX2" fmla="*/ 208316 w 208495"/>
                <a:gd name="connsiteY2" fmla="*/ 356839 h 425251"/>
                <a:gd name="connsiteX3" fmla="*/ 141409 w 208495"/>
                <a:gd name="connsiteY3" fmla="*/ 416312 h 425251"/>
                <a:gd name="connsiteX4" fmla="*/ 160 w 208495"/>
                <a:gd name="connsiteY4" fmla="*/ 178419 h 425251"/>
                <a:gd name="connsiteX5" fmla="*/ 119106 w 208495"/>
                <a:gd name="connsiteY5" fmla="*/ 267629 h 425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8495" h="425251">
                  <a:moveTo>
                    <a:pt x="22463" y="0"/>
                  </a:moveTo>
                  <a:cubicBezTo>
                    <a:pt x="73882" y="63190"/>
                    <a:pt x="125302" y="126380"/>
                    <a:pt x="156277" y="185853"/>
                  </a:cubicBezTo>
                  <a:cubicBezTo>
                    <a:pt x="187252" y="245326"/>
                    <a:pt x="210794" y="318429"/>
                    <a:pt x="208316" y="356839"/>
                  </a:cubicBezTo>
                  <a:cubicBezTo>
                    <a:pt x="205838" y="395249"/>
                    <a:pt x="176102" y="446049"/>
                    <a:pt x="141409" y="416312"/>
                  </a:cubicBezTo>
                  <a:cubicBezTo>
                    <a:pt x="106716" y="386575"/>
                    <a:pt x="3877" y="203200"/>
                    <a:pt x="160" y="178419"/>
                  </a:cubicBezTo>
                  <a:cubicBezTo>
                    <a:pt x="-3557" y="153639"/>
                    <a:pt x="57774" y="210634"/>
                    <a:pt x="119106" y="26762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 name="フリーフォーム 67">
              <a:extLst>
                <a:ext uri="{FF2B5EF4-FFF2-40B4-BE49-F238E27FC236}">
                  <a16:creationId xmlns:a16="http://schemas.microsoft.com/office/drawing/2014/main" id="{0EB82344-DC27-0EBD-43E0-85C61C50715F}"/>
                </a:ext>
              </a:extLst>
            </p:cNvPr>
            <p:cNvSpPr/>
            <p:nvPr/>
          </p:nvSpPr>
          <p:spPr>
            <a:xfrm>
              <a:off x="5644131" y="4274049"/>
              <a:ext cx="791344" cy="999044"/>
            </a:xfrm>
            <a:custGeom>
              <a:avLst/>
              <a:gdLst>
                <a:gd name="connsiteX0" fmla="*/ 791344 w 791344"/>
                <a:gd name="connsiteY0" fmla="*/ 0 h 999044"/>
                <a:gd name="connsiteX1" fmla="*/ 10508 w 791344"/>
                <a:gd name="connsiteY1" fmla="*/ 976045 h 999044"/>
                <a:gd name="connsiteX2" fmla="*/ 339281 w 791344"/>
                <a:gd name="connsiteY2" fmla="*/ 708917 h 999044"/>
                <a:gd name="connsiteX3" fmla="*/ 318733 w 791344"/>
                <a:gd name="connsiteY3" fmla="*/ 914400 h 999044"/>
              </a:gdLst>
              <a:ahLst/>
              <a:cxnLst>
                <a:cxn ang="0">
                  <a:pos x="connsiteX0" y="connsiteY0"/>
                </a:cxn>
                <a:cxn ang="0">
                  <a:pos x="connsiteX1" y="connsiteY1"/>
                </a:cxn>
                <a:cxn ang="0">
                  <a:pos x="connsiteX2" y="connsiteY2"/>
                </a:cxn>
                <a:cxn ang="0">
                  <a:pos x="connsiteX3" y="connsiteY3"/>
                </a:cxn>
              </a:cxnLst>
              <a:rect l="l" t="t" r="r" b="b"/>
              <a:pathLst>
                <a:path w="791344" h="999044">
                  <a:moveTo>
                    <a:pt x="791344" y="0"/>
                  </a:moveTo>
                  <a:cubicBezTo>
                    <a:pt x="438598" y="428946"/>
                    <a:pt x="85852" y="857892"/>
                    <a:pt x="10508" y="976045"/>
                  </a:cubicBezTo>
                  <a:cubicBezTo>
                    <a:pt x="-64836" y="1094198"/>
                    <a:pt x="287910" y="719191"/>
                    <a:pt x="339281" y="708917"/>
                  </a:cubicBezTo>
                  <a:cubicBezTo>
                    <a:pt x="390652" y="698643"/>
                    <a:pt x="354692" y="806521"/>
                    <a:pt x="318733" y="9144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 name="フリーフォーム 68">
              <a:extLst>
                <a:ext uri="{FF2B5EF4-FFF2-40B4-BE49-F238E27FC236}">
                  <a16:creationId xmlns:a16="http://schemas.microsoft.com/office/drawing/2014/main" id="{721E6818-9F0A-50A0-B20C-A2F3BA439DAE}"/>
                </a:ext>
              </a:extLst>
            </p:cNvPr>
            <p:cNvSpPr/>
            <p:nvPr/>
          </p:nvSpPr>
          <p:spPr>
            <a:xfrm>
              <a:off x="3712824" y="5013789"/>
              <a:ext cx="513707" cy="287676"/>
            </a:xfrm>
            <a:custGeom>
              <a:avLst/>
              <a:gdLst>
                <a:gd name="connsiteX0" fmla="*/ 0 w 513707"/>
                <a:gd name="connsiteY0" fmla="*/ 0 h 287676"/>
                <a:gd name="connsiteX1" fmla="*/ 133564 w 513707"/>
                <a:gd name="connsiteY1" fmla="*/ 164386 h 287676"/>
                <a:gd name="connsiteX2" fmla="*/ 513707 w 513707"/>
                <a:gd name="connsiteY2" fmla="*/ 287676 h 287676"/>
              </a:gdLst>
              <a:ahLst/>
              <a:cxnLst>
                <a:cxn ang="0">
                  <a:pos x="connsiteX0" y="connsiteY0"/>
                </a:cxn>
                <a:cxn ang="0">
                  <a:pos x="connsiteX1" y="connsiteY1"/>
                </a:cxn>
                <a:cxn ang="0">
                  <a:pos x="connsiteX2" y="connsiteY2"/>
                </a:cxn>
              </a:cxnLst>
              <a:rect l="l" t="t" r="r" b="b"/>
              <a:pathLst>
                <a:path w="513707" h="287676">
                  <a:moveTo>
                    <a:pt x="0" y="0"/>
                  </a:moveTo>
                  <a:cubicBezTo>
                    <a:pt x="23973" y="58220"/>
                    <a:pt x="47946" y="116440"/>
                    <a:pt x="133564" y="164386"/>
                  </a:cubicBezTo>
                  <a:cubicBezTo>
                    <a:pt x="219182" y="212332"/>
                    <a:pt x="366444" y="250004"/>
                    <a:pt x="513707" y="28767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フリーフォーム 69">
              <a:extLst>
                <a:ext uri="{FF2B5EF4-FFF2-40B4-BE49-F238E27FC236}">
                  <a16:creationId xmlns:a16="http://schemas.microsoft.com/office/drawing/2014/main" id="{42B9043F-989B-5A3B-2B3A-D09301012F15}"/>
                </a:ext>
              </a:extLst>
            </p:cNvPr>
            <p:cNvSpPr/>
            <p:nvPr/>
          </p:nvSpPr>
          <p:spPr>
            <a:xfrm>
              <a:off x="3015703" y="2722652"/>
              <a:ext cx="709927" cy="2081244"/>
            </a:xfrm>
            <a:custGeom>
              <a:avLst/>
              <a:gdLst>
                <a:gd name="connsiteX0" fmla="*/ 19026 w 709927"/>
                <a:gd name="connsiteY0" fmla="*/ 0 h 2081244"/>
                <a:gd name="connsiteX1" fmla="*/ 337525 w 709927"/>
                <a:gd name="connsiteY1" fmla="*/ 1448656 h 2081244"/>
                <a:gd name="connsiteX2" fmla="*/ 471089 w 709927"/>
                <a:gd name="connsiteY2" fmla="*/ 1633591 h 2081244"/>
                <a:gd name="connsiteX3" fmla="*/ 707395 w 709927"/>
                <a:gd name="connsiteY3" fmla="*/ 1910993 h 2081244"/>
                <a:gd name="connsiteX4" fmla="*/ 584105 w 709927"/>
                <a:gd name="connsiteY4" fmla="*/ 1797977 h 2081244"/>
                <a:gd name="connsiteX5" fmla="*/ 399170 w 709927"/>
                <a:gd name="connsiteY5" fmla="*/ 2065105 h 2081244"/>
                <a:gd name="connsiteX6" fmla="*/ 275880 w 709927"/>
                <a:gd name="connsiteY6" fmla="*/ 1243173 h 2081244"/>
                <a:gd name="connsiteX7" fmla="*/ 19026 w 709927"/>
                <a:gd name="connsiteY7" fmla="*/ 462337 h 2081244"/>
                <a:gd name="connsiteX8" fmla="*/ 19026 w 709927"/>
                <a:gd name="connsiteY8" fmla="*/ 791110 h 2081244"/>
                <a:gd name="connsiteX9" fmla="*/ 19026 w 709927"/>
                <a:gd name="connsiteY9" fmla="*/ 0 h 2081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09927" h="2081244">
                  <a:moveTo>
                    <a:pt x="19026" y="0"/>
                  </a:moveTo>
                  <a:cubicBezTo>
                    <a:pt x="140603" y="588195"/>
                    <a:pt x="262181" y="1176391"/>
                    <a:pt x="337525" y="1448656"/>
                  </a:cubicBezTo>
                  <a:cubicBezTo>
                    <a:pt x="412869" y="1720921"/>
                    <a:pt x="409444" y="1556535"/>
                    <a:pt x="471089" y="1633591"/>
                  </a:cubicBezTo>
                  <a:cubicBezTo>
                    <a:pt x="532734" y="1710647"/>
                    <a:pt x="688559" y="1883595"/>
                    <a:pt x="707395" y="1910993"/>
                  </a:cubicBezTo>
                  <a:cubicBezTo>
                    <a:pt x="726231" y="1938391"/>
                    <a:pt x="635476" y="1772292"/>
                    <a:pt x="584105" y="1797977"/>
                  </a:cubicBezTo>
                  <a:cubicBezTo>
                    <a:pt x="532734" y="1823662"/>
                    <a:pt x="450541" y="2157572"/>
                    <a:pt x="399170" y="2065105"/>
                  </a:cubicBezTo>
                  <a:cubicBezTo>
                    <a:pt x="347799" y="1972638"/>
                    <a:pt x="339237" y="1510301"/>
                    <a:pt x="275880" y="1243173"/>
                  </a:cubicBezTo>
                  <a:cubicBezTo>
                    <a:pt x="212523" y="976045"/>
                    <a:pt x="61835" y="537681"/>
                    <a:pt x="19026" y="462337"/>
                  </a:cubicBezTo>
                  <a:cubicBezTo>
                    <a:pt x="-23783" y="386993"/>
                    <a:pt x="19026" y="791110"/>
                    <a:pt x="19026" y="791110"/>
                  </a:cubicBezTo>
                  <a:lnTo>
                    <a:pt x="19026" y="0"/>
                  </a:ln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フリーフォーム 70">
              <a:extLst>
                <a:ext uri="{FF2B5EF4-FFF2-40B4-BE49-F238E27FC236}">
                  <a16:creationId xmlns:a16="http://schemas.microsoft.com/office/drawing/2014/main" id="{E96390C6-4CCA-C209-1AA9-7F7EBD848062}"/>
                </a:ext>
              </a:extLst>
            </p:cNvPr>
            <p:cNvSpPr/>
            <p:nvPr/>
          </p:nvSpPr>
          <p:spPr>
            <a:xfrm>
              <a:off x="2432674" y="1345348"/>
              <a:ext cx="1344592" cy="4352885"/>
            </a:xfrm>
            <a:custGeom>
              <a:avLst/>
              <a:gdLst>
                <a:gd name="connsiteX0" fmla="*/ 684248 w 1344592"/>
                <a:gd name="connsiteY0" fmla="*/ 298517 h 4352885"/>
                <a:gd name="connsiteX1" fmla="*/ 6154 w 1344592"/>
                <a:gd name="connsiteY1" fmla="*/ 1921834 h 4352885"/>
                <a:gd name="connsiteX2" fmla="*/ 355475 w 1344592"/>
                <a:gd name="connsiteY2" fmla="*/ 1603335 h 4352885"/>
                <a:gd name="connsiteX3" fmla="*/ 468491 w 1344592"/>
                <a:gd name="connsiteY3" fmla="*/ 2641025 h 4352885"/>
                <a:gd name="connsiteX4" fmla="*/ 550684 w 1344592"/>
                <a:gd name="connsiteY4" fmla="*/ 2599928 h 4352885"/>
                <a:gd name="connsiteX5" fmla="*/ 1043844 w 1344592"/>
                <a:gd name="connsiteY5" fmla="*/ 4315713 h 4352885"/>
                <a:gd name="connsiteX6" fmla="*/ 982199 w 1344592"/>
                <a:gd name="connsiteY6" fmla="*/ 3812279 h 4352885"/>
                <a:gd name="connsiteX7" fmla="*/ 1259601 w 1344592"/>
                <a:gd name="connsiteY7" fmla="*/ 4202697 h 4352885"/>
                <a:gd name="connsiteX8" fmla="*/ 992473 w 1344592"/>
                <a:gd name="connsiteY8" fmla="*/ 3236926 h 4352885"/>
                <a:gd name="connsiteX9" fmla="*/ 684248 w 1344592"/>
                <a:gd name="connsiteY9" fmla="*/ 1634158 h 4352885"/>
                <a:gd name="connsiteX10" fmla="*/ 756168 w 1344592"/>
                <a:gd name="connsiteY10" fmla="*/ 1736899 h 4352885"/>
                <a:gd name="connsiteX11" fmla="*/ 673974 w 1344592"/>
                <a:gd name="connsiteY11" fmla="*/ 1264288 h 4352885"/>
                <a:gd name="connsiteX12" fmla="*/ 1341795 w 1344592"/>
                <a:gd name="connsiteY12" fmla="*/ 216324 h 4352885"/>
                <a:gd name="connsiteX13" fmla="*/ 920554 w 1344592"/>
                <a:gd name="connsiteY13" fmla="*/ 658113 h 4352885"/>
                <a:gd name="connsiteX14" fmla="*/ 1115763 w 1344592"/>
                <a:gd name="connsiteY14" fmla="*/ 567 h 4352885"/>
                <a:gd name="connsiteX15" fmla="*/ 725345 w 1344592"/>
                <a:gd name="connsiteY15" fmla="*/ 534823 h 4352885"/>
                <a:gd name="connsiteX16" fmla="*/ 920554 w 1344592"/>
                <a:gd name="connsiteY16" fmla="*/ 62212 h 4352885"/>
                <a:gd name="connsiteX17" fmla="*/ 519862 w 1344592"/>
                <a:gd name="connsiteY17" fmla="*/ 832773 h 4352885"/>
                <a:gd name="connsiteX18" fmla="*/ 684248 w 1344592"/>
                <a:gd name="connsiteY18" fmla="*/ 298517 h 4352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344592" h="4352885">
                  <a:moveTo>
                    <a:pt x="684248" y="298517"/>
                  </a:moveTo>
                  <a:cubicBezTo>
                    <a:pt x="598630" y="480027"/>
                    <a:pt x="60950" y="1704364"/>
                    <a:pt x="6154" y="1921834"/>
                  </a:cubicBezTo>
                  <a:cubicBezTo>
                    <a:pt x="-48642" y="2139304"/>
                    <a:pt x="278419" y="1483470"/>
                    <a:pt x="355475" y="1603335"/>
                  </a:cubicBezTo>
                  <a:cubicBezTo>
                    <a:pt x="432531" y="1723200"/>
                    <a:pt x="435956" y="2474926"/>
                    <a:pt x="468491" y="2641025"/>
                  </a:cubicBezTo>
                  <a:cubicBezTo>
                    <a:pt x="501026" y="2807124"/>
                    <a:pt x="454792" y="2320813"/>
                    <a:pt x="550684" y="2599928"/>
                  </a:cubicBezTo>
                  <a:cubicBezTo>
                    <a:pt x="646576" y="2879043"/>
                    <a:pt x="971925" y="4113655"/>
                    <a:pt x="1043844" y="4315713"/>
                  </a:cubicBezTo>
                  <a:cubicBezTo>
                    <a:pt x="1115763" y="4517772"/>
                    <a:pt x="946239" y="3831115"/>
                    <a:pt x="982199" y="3812279"/>
                  </a:cubicBezTo>
                  <a:cubicBezTo>
                    <a:pt x="1018159" y="3793443"/>
                    <a:pt x="1257889" y="4298589"/>
                    <a:pt x="1259601" y="4202697"/>
                  </a:cubicBezTo>
                  <a:cubicBezTo>
                    <a:pt x="1261313" y="4106805"/>
                    <a:pt x="1088365" y="3665016"/>
                    <a:pt x="992473" y="3236926"/>
                  </a:cubicBezTo>
                  <a:cubicBezTo>
                    <a:pt x="896581" y="2808836"/>
                    <a:pt x="723632" y="1884162"/>
                    <a:pt x="684248" y="1634158"/>
                  </a:cubicBezTo>
                  <a:cubicBezTo>
                    <a:pt x="644864" y="1384154"/>
                    <a:pt x="757880" y="1798544"/>
                    <a:pt x="756168" y="1736899"/>
                  </a:cubicBezTo>
                  <a:cubicBezTo>
                    <a:pt x="754456" y="1675254"/>
                    <a:pt x="576370" y="1517717"/>
                    <a:pt x="673974" y="1264288"/>
                  </a:cubicBezTo>
                  <a:cubicBezTo>
                    <a:pt x="771578" y="1010859"/>
                    <a:pt x="1300698" y="317353"/>
                    <a:pt x="1341795" y="216324"/>
                  </a:cubicBezTo>
                  <a:cubicBezTo>
                    <a:pt x="1382892" y="115295"/>
                    <a:pt x="958226" y="694072"/>
                    <a:pt x="920554" y="658113"/>
                  </a:cubicBezTo>
                  <a:cubicBezTo>
                    <a:pt x="882882" y="622154"/>
                    <a:pt x="1148298" y="21115"/>
                    <a:pt x="1115763" y="567"/>
                  </a:cubicBezTo>
                  <a:cubicBezTo>
                    <a:pt x="1083228" y="-19981"/>
                    <a:pt x="757880" y="524549"/>
                    <a:pt x="725345" y="534823"/>
                  </a:cubicBezTo>
                  <a:cubicBezTo>
                    <a:pt x="692810" y="545097"/>
                    <a:pt x="954801" y="12554"/>
                    <a:pt x="920554" y="62212"/>
                  </a:cubicBezTo>
                  <a:cubicBezTo>
                    <a:pt x="886307" y="111870"/>
                    <a:pt x="559246" y="793389"/>
                    <a:pt x="519862" y="832773"/>
                  </a:cubicBezTo>
                  <a:cubicBezTo>
                    <a:pt x="480478" y="872157"/>
                    <a:pt x="769866" y="117007"/>
                    <a:pt x="684248" y="298517"/>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フリーフォーム 71">
              <a:extLst>
                <a:ext uri="{FF2B5EF4-FFF2-40B4-BE49-F238E27FC236}">
                  <a16:creationId xmlns:a16="http://schemas.microsoft.com/office/drawing/2014/main" id="{77288265-820F-099C-D84B-0CF94400FB44}"/>
                </a:ext>
              </a:extLst>
            </p:cNvPr>
            <p:cNvSpPr/>
            <p:nvPr/>
          </p:nvSpPr>
          <p:spPr>
            <a:xfrm>
              <a:off x="1939629" y="4753232"/>
              <a:ext cx="153812" cy="457200"/>
            </a:xfrm>
            <a:custGeom>
              <a:avLst/>
              <a:gdLst>
                <a:gd name="connsiteX0" fmla="*/ 1412 w 153812"/>
                <a:gd name="connsiteY0" fmla="*/ 0 h 457200"/>
                <a:gd name="connsiteX1" fmla="*/ 22006 w 153812"/>
                <a:gd name="connsiteY1" fmla="*/ 300682 h 457200"/>
                <a:gd name="connsiteX2" fmla="*/ 153812 w 153812"/>
                <a:gd name="connsiteY2" fmla="*/ 457200 h 457200"/>
              </a:gdLst>
              <a:ahLst/>
              <a:cxnLst>
                <a:cxn ang="0">
                  <a:pos x="connsiteX0" y="connsiteY0"/>
                </a:cxn>
                <a:cxn ang="0">
                  <a:pos x="connsiteX1" y="connsiteY1"/>
                </a:cxn>
                <a:cxn ang="0">
                  <a:pos x="connsiteX2" y="connsiteY2"/>
                </a:cxn>
              </a:cxnLst>
              <a:rect l="l" t="t" r="r" b="b"/>
              <a:pathLst>
                <a:path w="153812" h="457200">
                  <a:moveTo>
                    <a:pt x="1412" y="0"/>
                  </a:moveTo>
                  <a:cubicBezTo>
                    <a:pt x="-991" y="112241"/>
                    <a:pt x="-3394" y="224482"/>
                    <a:pt x="22006" y="300682"/>
                  </a:cubicBezTo>
                  <a:cubicBezTo>
                    <a:pt x="47406" y="376882"/>
                    <a:pt x="100609" y="417041"/>
                    <a:pt x="153812" y="4572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フリーフォーム 72">
              <a:extLst>
                <a:ext uri="{FF2B5EF4-FFF2-40B4-BE49-F238E27FC236}">
                  <a16:creationId xmlns:a16="http://schemas.microsoft.com/office/drawing/2014/main" id="{367A5E43-60C9-AD34-ABE4-D01CF35BAAF2}"/>
                </a:ext>
              </a:extLst>
            </p:cNvPr>
            <p:cNvSpPr/>
            <p:nvPr/>
          </p:nvSpPr>
          <p:spPr>
            <a:xfrm>
              <a:off x="1951567" y="4436533"/>
              <a:ext cx="299155" cy="158045"/>
            </a:xfrm>
            <a:custGeom>
              <a:avLst/>
              <a:gdLst>
                <a:gd name="connsiteX0" fmla="*/ 0 w 299155"/>
                <a:gd name="connsiteY0" fmla="*/ 158045 h 158045"/>
                <a:gd name="connsiteX1" fmla="*/ 101600 w 299155"/>
                <a:gd name="connsiteY1" fmla="*/ 45156 h 158045"/>
                <a:gd name="connsiteX2" fmla="*/ 299155 w 299155"/>
                <a:gd name="connsiteY2" fmla="*/ 0 h 158045"/>
              </a:gdLst>
              <a:ahLst/>
              <a:cxnLst>
                <a:cxn ang="0">
                  <a:pos x="connsiteX0" y="connsiteY0"/>
                </a:cxn>
                <a:cxn ang="0">
                  <a:pos x="connsiteX1" y="connsiteY1"/>
                </a:cxn>
                <a:cxn ang="0">
                  <a:pos x="connsiteX2" y="connsiteY2"/>
                </a:cxn>
              </a:cxnLst>
              <a:rect l="l" t="t" r="r" b="b"/>
              <a:pathLst>
                <a:path w="299155" h="158045">
                  <a:moveTo>
                    <a:pt x="0" y="158045"/>
                  </a:moveTo>
                  <a:cubicBezTo>
                    <a:pt x="25870" y="114771"/>
                    <a:pt x="51741" y="71497"/>
                    <a:pt x="101600" y="45156"/>
                  </a:cubicBezTo>
                  <a:cubicBezTo>
                    <a:pt x="151459" y="18815"/>
                    <a:pt x="225307" y="9407"/>
                    <a:pt x="299155"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4" name="フリーフォーム 73">
              <a:extLst>
                <a:ext uri="{FF2B5EF4-FFF2-40B4-BE49-F238E27FC236}">
                  <a16:creationId xmlns:a16="http://schemas.microsoft.com/office/drawing/2014/main" id="{2BDEA844-DD92-73F8-EB51-C43D551062E5}"/>
                </a:ext>
              </a:extLst>
            </p:cNvPr>
            <p:cNvSpPr/>
            <p:nvPr/>
          </p:nvSpPr>
          <p:spPr>
            <a:xfrm>
              <a:off x="1818104" y="4069911"/>
              <a:ext cx="164066" cy="315884"/>
            </a:xfrm>
            <a:custGeom>
              <a:avLst/>
              <a:gdLst>
                <a:gd name="connsiteX0" fmla="*/ 164066 w 164066"/>
                <a:gd name="connsiteY0" fmla="*/ 0 h 315884"/>
                <a:gd name="connsiteX1" fmla="*/ 124165 w 164066"/>
                <a:gd name="connsiteY1" fmla="*/ 96428 h 315884"/>
                <a:gd name="connsiteX2" fmla="*/ 14437 w 164066"/>
                <a:gd name="connsiteY2" fmla="*/ 202831 h 315884"/>
                <a:gd name="connsiteX3" fmla="*/ 4461 w 164066"/>
                <a:gd name="connsiteY3" fmla="*/ 315884 h 315884"/>
              </a:gdLst>
              <a:ahLst/>
              <a:cxnLst>
                <a:cxn ang="0">
                  <a:pos x="connsiteX0" y="connsiteY0"/>
                </a:cxn>
                <a:cxn ang="0">
                  <a:pos x="connsiteX1" y="connsiteY1"/>
                </a:cxn>
                <a:cxn ang="0">
                  <a:pos x="connsiteX2" y="connsiteY2"/>
                </a:cxn>
                <a:cxn ang="0">
                  <a:pos x="connsiteX3" y="connsiteY3"/>
                </a:cxn>
              </a:cxnLst>
              <a:rect l="l" t="t" r="r" b="b"/>
              <a:pathLst>
                <a:path w="164066" h="315884">
                  <a:moveTo>
                    <a:pt x="164066" y="0"/>
                  </a:moveTo>
                  <a:cubicBezTo>
                    <a:pt x="156584" y="31311"/>
                    <a:pt x="149103" y="62623"/>
                    <a:pt x="124165" y="96428"/>
                  </a:cubicBezTo>
                  <a:cubicBezTo>
                    <a:pt x="99227" y="130233"/>
                    <a:pt x="34388" y="166255"/>
                    <a:pt x="14437" y="202831"/>
                  </a:cubicBezTo>
                  <a:cubicBezTo>
                    <a:pt x="-5514" y="239407"/>
                    <a:pt x="-527" y="277645"/>
                    <a:pt x="4461" y="31588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フリーフォーム 74">
              <a:extLst>
                <a:ext uri="{FF2B5EF4-FFF2-40B4-BE49-F238E27FC236}">
                  <a16:creationId xmlns:a16="http://schemas.microsoft.com/office/drawing/2014/main" id="{4E2AA0E1-4661-2959-9784-6FBE6A409B85}"/>
                </a:ext>
              </a:extLst>
            </p:cNvPr>
            <p:cNvSpPr/>
            <p:nvPr/>
          </p:nvSpPr>
          <p:spPr>
            <a:xfrm>
              <a:off x="4450365" y="2802623"/>
              <a:ext cx="1486537" cy="346434"/>
            </a:xfrm>
            <a:custGeom>
              <a:avLst/>
              <a:gdLst>
                <a:gd name="connsiteX0" fmla="*/ 0 w 1486537"/>
                <a:gd name="connsiteY0" fmla="*/ 346434 h 346434"/>
                <a:gd name="connsiteX1" fmla="*/ 48899 w 1486537"/>
                <a:gd name="connsiteY1" fmla="*/ 321984 h 346434"/>
                <a:gd name="connsiteX2" fmla="*/ 684578 w 1486537"/>
                <a:gd name="connsiteY2" fmla="*/ 4145 h 346434"/>
                <a:gd name="connsiteX3" fmla="*/ 1261579 w 1486537"/>
                <a:gd name="connsiteY3" fmla="*/ 141060 h 346434"/>
                <a:gd name="connsiteX4" fmla="*/ 1188231 w 1486537"/>
                <a:gd name="connsiteY4" fmla="*/ 145950 h 346434"/>
                <a:gd name="connsiteX5" fmla="*/ 1486511 w 1486537"/>
                <a:gd name="connsiteY5" fmla="*/ 292645 h 346434"/>
                <a:gd name="connsiteX6" fmla="*/ 1202901 w 1486537"/>
                <a:gd name="connsiteY6" fmla="*/ 136171 h 346434"/>
                <a:gd name="connsiteX7" fmla="*/ 777485 w 1486537"/>
                <a:gd name="connsiteY7" fmla="*/ 43264 h 346434"/>
                <a:gd name="connsiteX8" fmla="*/ 420526 w 1486537"/>
                <a:gd name="connsiteY8" fmla="*/ 150840 h 346434"/>
                <a:gd name="connsiteX9" fmla="*/ 562332 w 1486537"/>
                <a:gd name="connsiteY9" fmla="*/ 87272 h 346434"/>
                <a:gd name="connsiteX10" fmla="*/ 0 w 1486537"/>
                <a:gd name="connsiteY10" fmla="*/ 346434 h 346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86537" h="346434">
                  <a:moveTo>
                    <a:pt x="0" y="346434"/>
                  </a:moveTo>
                  <a:lnTo>
                    <a:pt x="48899" y="321984"/>
                  </a:lnTo>
                  <a:cubicBezTo>
                    <a:pt x="162995" y="264936"/>
                    <a:pt x="482465" y="34299"/>
                    <a:pt x="684578" y="4145"/>
                  </a:cubicBezTo>
                  <a:cubicBezTo>
                    <a:pt x="886691" y="-26009"/>
                    <a:pt x="1177637" y="117426"/>
                    <a:pt x="1261579" y="141060"/>
                  </a:cubicBezTo>
                  <a:cubicBezTo>
                    <a:pt x="1345521" y="164694"/>
                    <a:pt x="1150743" y="120686"/>
                    <a:pt x="1188231" y="145950"/>
                  </a:cubicBezTo>
                  <a:cubicBezTo>
                    <a:pt x="1225719" y="171214"/>
                    <a:pt x="1484066" y="294275"/>
                    <a:pt x="1486511" y="292645"/>
                  </a:cubicBezTo>
                  <a:cubicBezTo>
                    <a:pt x="1488956" y="291015"/>
                    <a:pt x="1321072" y="177735"/>
                    <a:pt x="1202901" y="136171"/>
                  </a:cubicBezTo>
                  <a:cubicBezTo>
                    <a:pt x="1084730" y="94607"/>
                    <a:pt x="907881" y="40819"/>
                    <a:pt x="777485" y="43264"/>
                  </a:cubicBezTo>
                  <a:cubicBezTo>
                    <a:pt x="647089" y="45709"/>
                    <a:pt x="456385" y="143505"/>
                    <a:pt x="420526" y="150840"/>
                  </a:cubicBezTo>
                  <a:cubicBezTo>
                    <a:pt x="384667" y="158175"/>
                    <a:pt x="562332" y="87272"/>
                    <a:pt x="562332" y="87272"/>
                  </a:cubicBezTo>
                  <a:lnTo>
                    <a:pt x="0" y="346434"/>
                  </a:ln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フリーフォーム 75">
              <a:extLst>
                <a:ext uri="{FF2B5EF4-FFF2-40B4-BE49-F238E27FC236}">
                  <a16:creationId xmlns:a16="http://schemas.microsoft.com/office/drawing/2014/main" id="{22BF8F64-1111-39F6-5FE5-EC7522678EAF}"/>
                </a:ext>
              </a:extLst>
            </p:cNvPr>
            <p:cNvSpPr/>
            <p:nvPr/>
          </p:nvSpPr>
          <p:spPr>
            <a:xfrm>
              <a:off x="3259189" y="2626001"/>
              <a:ext cx="586532" cy="650742"/>
            </a:xfrm>
            <a:custGeom>
              <a:avLst/>
              <a:gdLst>
                <a:gd name="connsiteX0" fmla="*/ 2945 w 586532"/>
                <a:gd name="connsiteY0" fmla="*/ 4733 h 650742"/>
                <a:gd name="connsiteX1" fmla="*/ 384353 w 586532"/>
                <a:gd name="connsiteY1" fmla="*/ 395920 h 650742"/>
                <a:gd name="connsiteX2" fmla="*/ 418582 w 586532"/>
                <a:gd name="connsiteY2" fmla="*/ 527946 h 650742"/>
                <a:gd name="connsiteX3" fmla="*/ 467480 w 586532"/>
                <a:gd name="connsiteY3" fmla="*/ 449708 h 650742"/>
                <a:gd name="connsiteX4" fmla="*/ 584836 w 586532"/>
                <a:gd name="connsiteY4" fmla="*/ 650192 h 650742"/>
                <a:gd name="connsiteX5" fmla="*/ 526158 w 586532"/>
                <a:gd name="connsiteY5" fmla="*/ 503496 h 650742"/>
                <a:gd name="connsiteX6" fmla="*/ 379463 w 586532"/>
                <a:gd name="connsiteY6" fmla="*/ 332352 h 650742"/>
                <a:gd name="connsiteX7" fmla="*/ 447921 w 586532"/>
                <a:gd name="connsiteY7" fmla="*/ 361691 h 650742"/>
                <a:gd name="connsiteX8" fmla="*/ 311005 w 586532"/>
                <a:gd name="connsiteY8" fmla="*/ 97640 h 650742"/>
                <a:gd name="connsiteX9" fmla="*/ 399022 w 586532"/>
                <a:gd name="connsiteY9" fmla="*/ 298123 h 650742"/>
                <a:gd name="connsiteX10" fmla="*/ 218098 w 586532"/>
                <a:gd name="connsiteY10" fmla="*/ 185657 h 650742"/>
                <a:gd name="connsiteX11" fmla="*/ 2945 w 586532"/>
                <a:gd name="connsiteY11" fmla="*/ 4733 h 650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86532" h="650742">
                  <a:moveTo>
                    <a:pt x="2945" y="4733"/>
                  </a:moveTo>
                  <a:cubicBezTo>
                    <a:pt x="30654" y="39777"/>
                    <a:pt x="315080" y="308718"/>
                    <a:pt x="384353" y="395920"/>
                  </a:cubicBezTo>
                  <a:cubicBezTo>
                    <a:pt x="453626" y="483122"/>
                    <a:pt x="404727" y="518981"/>
                    <a:pt x="418582" y="527946"/>
                  </a:cubicBezTo>
                  <a:cubicBezTo>
                    <a:pt x="432437" y="536911"/>
                    <a:pt x="439771" y="429334"/>
                    <a:pt x="467480" y="449708"/>
                  </a:cubicBezTo>
                  <a:cubicBezTo>
                    <a:pt x="495189" y="470082"/>
                    <a:pt x="575056" y="641227"/>
                    <a:pt x="584836" y="650192"/>
                  </a:cubicBezTo>
                  <a:cubicBezTo>
                    <a:pt x="594616" y="659157"/>
                    <a:pt x="560387" y="556469"/>
                    <a:pt x="526158" y="503496"/>
                  </a:cubicBezTo>
                  <a:cubicBezTo>
                    <a:pt x="491929" y="450523"/>
                    <a:pt x="392503" y="355986"/>
                    <a:pt x="379463" y="332352"/>
                  </a:cubicBezTo>
                  <a:cubicBezTo>
                    <a:pt x="366423" y="308718"/>
                    <a:pt x="459331" y="400810"/>
                    <a:pt x="447921" y="361691"/>
                  </a:cubicBezTo>
                  <a:cubicBezTo>
                    <a:pt x="436511" y="322572"/>
                    <a:pt x="319155" y="108235"/>
                    <a:pt x="311005" y="97640"/>
                  </a:cubicBezTo>
                  <a:cubicBezTo>
                    <a:pt x="302855" y="87045"/>
                    <a:pt x="414507" y="283454"/>
                    <a:pt x="399022" y="298123"/>
                  </a:cubicBezTo>
                  <a:cubicBezTo>
                    <a:pt x="383538" y="312793"/>
                    <a:pt x="285741" y="232110"/>
                    <a:pt x="218098" y="185657"/>
                  </a:cubicBezTo>
                  <a:cubicBezTo>
                    <a:pt x="150455" y="139204"/>
                    <a:pt x="-24764" y="-30311"/>
                    <a:pt x="2945" y="4733"/>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7" name="フリーフォーム 76">
              <a:extLst>
                <a:ext uri="{FF2B5EF4-FFF2-40B4-BE49-F238E27FC236}">
                  <a16:creationId xmlns:a16="http://schemas.microsoft.com/office/drawing/2014/main" id="{B99ADDB2-EFBA-0F06-6B15-44BB0DAED872}"/>
                </a:ext>
              </a:extLst>
            </p:cNvPr>
            <p:cNvSpPr/>
            <p:nvPr/>
          </p:nvSpPr>
          <p:spPr>
            <a:xfrm>
              <a:off x="5594588" y="3312018"/>
              <a:ext cx="376517" cy="37522"/>
            </a:xfrm>
            <a:custGeom>
              <a:avLst/>
              <a:gdLst>
                <a:gd name="connsiteX0" fmla="*/ 0 w 376517"/>
                <a:gd name="connsiteY0" fmla="*/ 3293 h 37522"/>
                <a:gd name="connsiteX1" fmla="*/ 210263 w 376517"/>
                <a:gd name="connsiteY1" fmla="*/ 3293 h 37522"/>
                <a:gd name="connsiteX2" fmla="*/ 376517 w 376517"/>
                <a:gd name="connsiteY2" fmla="*/ 37522 h 37522"/>
              </a:gdLst>
              <a:ahLst/>
              <a:cxnLst>
                <a:cxn ang="0">
                  <a:pos x="connsiteX0" y="connsiteY0"/>
                </a:cxn>
                <a:cxn ang="0">
                  <a:pos x="connsiteX1" y="connsiteY1"/>
                </a:cxn>
                <a:cxn ang="0">
                  <a:pos x="connsiteX2" y="connsiteY2"/>
                </a:cxn>
              </a:cxnLst>
              <a:rect l="l" t="t" r="r" b="b"/>
              <a:pathLst>
                <a:path w="376517" h="37522">
                  <a:moveTo>
                    <a:pt x="0" y="3293"/>
                  </a:moveTo>
                  <a:cubicBezTo>
                    <a:pt x="73755" y="440"/>
                    <a:pt x="147510" y="-2412"/>
                    <a:pt x="210263" y="3293"/>
                  </a:cubicBezTo>
                  <a:cubicBezTo>
                    <a:pt x="273016" y="8998"/>
                    <a:pt x="324766" y="23260"/>
                    <a:pt x="376517" y="3752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フリーフォーム 77">
              <a:extLst>
                <a:ext uri="{FF2B5EF4-FFF2-40B4-BE49-F238E27FC236}">
                  <a16:creationId xmlns:a16="http://schemas.microsoft.com/office/drawing/2014/main" id="{04DDA22F-5866-D80F-BC11-7EB9012E8BE2}"/>
                </a:ext>
              </a:extLst>
            </p:cNvPr>
            <p:cNvSpPr/>
            <p:nvPr/>
          </p:nvSpPr>
          <p:spPr>
            <a:xfrm>
              <a:off x="1868859" y="4648200"/>
              <a:ext cx="157368" cy="581891"/>
            </a:xfrm>
            <a:custGeom>
              <a:avLst/>
              <a:gdLst>
                <a:gd name="connsiteX0" fmla="*/ 4968 w 157368"/>
                <a:gd name="connsiteY0" fmla="*/ 0 h 581891"/>
                <a:gd name="connsiteX1" fmla="*/ 18823 w 157368"/>
                <a:gd name="connsiteY1" fmla="*/ 353291 h 581891"/>
                <a:gd name="connsiteX2" fmla="*/ 157368 w 157368"/>
                <a:gd name="connsiteY2" fmla="*/ 581891 h 581891"/>
              </a:gdLst>
              <a:ahLst/>
              <a:cxnLst>
                <a:cxn ang="0">
                  <a:pos x="connsiteX0" y="connsiteY0"/>
                </a:cxn>
                <a:cxn ang="0">
                  <a:pos x="connsiteX1" y="connsiteY1"/>
                </a:cxn>
                <a:cxn ang="0">
                  <a:pos x="connsiteX2" y="connsiteY2"/>
                </a:cxn>
              </a:cxnLst>
              <a:rect l="l" t="t" r="r" b="b"/>
              <a:pathLst>
                <a:path w="157368" h="581891">
                  <a:moveTo>
                    <a:pt x="4968" y="0"/>
                  </a:moveTo>
                  <a:cubicBezTo>
                    <a:pt x="-805" y="128154"/>
                    <a:pt x="-6577" y="256309"/>
                    <a:pt x="18823" y="353291"/>
                  </a:cubicBezTo>
                  <a:cubicBezTo>
                    <a:pt x="44223" y="450273"/>
                    <a:pt x="100795" y="516082"/>
                    <a:pt x="157368" y="58189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9" name="フリーフォーム 78">
              <a:extLst>
                <a:ext uri="{FF2B5EF4-FFF2-40B4-BE49-F238E27FC236}">
                  <a16:creationId xmlns:a16="http://schemas.microsoft.com/office/drawing/2014/main" id="{E13B8300-6B66-36D7-BCFA-91AE54F0016E}"/>
                </a:ext>
              </a:extLst>
            </p:cNvPr>
            <p:cNvSpPr/>
            <p:nvPr/>
          </p:nvSpPr>
          <p:spPr>
            <a:xfrm>
              <a:off x="3654136" y="3844636"/>
              <a:ext cx="131619" cy="207819"/>
            </a:xfrm>
            <a:custGeom>
              <a:avLst/>
              <a:gdLst>
                <a:gd name="connsiteX0" fmla="*/ 0 w 131619"/>
                <a:gd name="connsiteY0" fmla="*/ 0 h 207819"/>
                <a:gd name="connsiteX1" fmla="*/ 103909 w 131619"/>
                <a:gd name="connsiteY1" fmla="*/ 90055 h 207819"/>
                <a:gd name="connsiteX2" fmla="*/ 131619 w 131619"/>
                <a:gd name="connsiteY2" fmla="*/ 207819 h 207819"/>
              </a:gdLst>
              <a:ahLst/>
              <a:cxnLst>
                <a:cxn ang="0">
                  <a:pos x="connsiteX0" y="connsiteY0"/>
                </a:cxn>
                <a:cxn ang="0">
                  <a:pos x="connsiteX1" y="connsiteY1"/>
                </a:cxn>
                <a:cxn ang="0">
                  <a:pos x="connsiteX2" y="connsiteY2"/>
                </a:cxn>
              </a:cxnLst>
              <a:rect l="l" t="t" r="r" b="b"/>
              <a:pathLst>
                <a:path w="131619" h="207819">
                  <a:moveTo>
                    <a:pt x="0" y="0"/>
                  </a:moveTo>
                  <a:cubicBezTo>
                    <a:pt x="40986" y="27709"/>
                    <a:pt x="81973" y="55419"/>
                    <a:pt x="103909" y="90055"/>
                  </a:cubicBezTo>
                  <a:cubicBezTo>
                    <a:pt x="125845" y="124691"/>
                    <a:pt x="128732" y="166255"/>
                    <a:pt x="131619" y="20781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0" name="フリーフォーム 79">
              <a:extLst>
                <a:ext uri="{FF2B5EF4-FFF2-40B4-BE49-F238E27FC236}">
                  <a16:creationId xmlns:a16="http://schemas.microsoft.com/office/drawing/2014/main" id="{7876A1EE-4352-DD07-EA97-5137CEA7CF4A}"/>
                </a:ext>
              </a:extLst>
            </p:cNvPr>
            <p:cNvSpPr/>
            <p:nvPr/>
          </p:nvSpPr>
          <p:spPr>
            <a:xfrm>
              <a:off x="4962904" y="5153891"/>
              <a:ext cx="48978" cy="311727"/>
            </a:xfrm>
            <a:custGeom>
              <a:avLst/>
              <a:gdLst>
                <a:gd name="connsiteX0" fmla="*/ 48978 w 48978"/>
                <a:gd name="connsiteY0" fmla="*/ 0 h 311727"/>
                <a:gd name="connsiteX1" fmla="*/ 487 w 48978"/>
                <a:gd name="connsiteY1" fmla="*/ 193964 h 311727"/>
                <a:gd name="connsiteX2" fmla="*/ 28196 w 48978"/>
                <a:gd name="connsiteY2" fmla="*/ 311727 h 311727"/>
              </a:gdLst>
              <a:ahLst/>
              <a:cxnLst>
                <a:cxn ang="0">
                  <a:pos x="connsiteX0" y="connsiteY0"/>
                </a:cxn>
                <a:cxn ang="0">
                  <a:pos x="connsiteX1" y="connsiteY1"/>
                </a:cxn>
                <a:cxn ang="0">
                  <a:pos x="connsiteX2" y="connsiteY2"/>
                </a:cxn>
              </a:cxnLst>
              <a:rect l="l" t="t" r="r" b="b"/>
              <a:pathLst>
                <a:path w="48978" h="311727">
                  <a:moveTo>
                    <a:pt x="48978" y="0"/>
                  </a:moveTo>
                  <a:cubicBezTo>
                    <a:pt x="26464" y="71005"/>
                    <a:pt x="3951" y="142010"/>
                    <a:pt x="487" y="193964"/>
                  </a:cubicBezTo>
                  <a:cubicBezTo>
                    <a:pt x="-2977" y="245918"/>
                    <a:pt x="12609" y="278822"/>
                    <a:pt x="28196" y="31172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5" name="フリーフォーム 84">
              <a:extLst>
                <a:ext uri="{FF2B5EF4-FFF2-40B4-BE49-F238E27FC236}">
                  <a16:creationId xmlns:a16="http://schemas.microsoft.com/office/drawing/2014/main" id="{382BD616-368E-3E83-5F7A-EBF595F3723D}"/>
                </a:ext>
              </a:extLst>
            </p:cNvPr>
            <p:cNvSpPr/>
            <p:nvPr/>
          </p:nvSpPr>
          <p:spPr>
            <a:xfrm>
              <a:off x="4771777" y="5701085"/>
              <a:ext cx="349857" cy="152995"/>
            </a:xfrm>
            <a:custGeom>
              <a:avLst/>
              <a:gdLst>
                <a:gd name="connsiteX0" fmla="*/ 0 w 349857"/>
                <a:gd name="connsiteY0" fmla="*/ 71562 h 152995"/>
                <a:gd name="connsiteX1" fmla="*/ 182880 w 349857"/>
                <a:gd name="connsiteY1" fmla="*/ 151075 h 152995"/>
                <a:gd name="connsiteX2" fmla="*/ 349857 w 349857"/>
                <a:gd name="connsiteY2" fmla="*/ 0 h 152995"/>
              </a:gdLst>
              <a:ahLst/>
              <a:cxnLst>
                <a:cxn ang="0">
                  <a:pos x="connsiteX0" y="connsiteY0"/>
                </a:cxn>
                <a:cxn ang="0">
                  <a:pos x="connsiteX1" y="connsiteY1"/>
                </a:cxn>
                <a:cxn ang="0">
                  <a:pos x="connsiteX2" y="connsiteY2"/>
                </a:cxn>
              </a:cxnLst>
              <a:rect l="l" t="t" r="r" b="b"/>
              <a:pathLst>
                <a:path w="349857" h="152995">
                  <a:moveTo>
                    <a:pt x="0" y="71562"/>
                  </a:moveTo>
                  <a:cubicBezTo>
                    <a:pt x="62285" y="117282"/>
                    <a:pt x="124571" y="163002"/>
                    <a:pt x="182880" y="151075"/>
                  </a:cubicBezTo>
                  <a:cubicBezTo>
                    <a:pt x="241189" y="139148"/>
                    <a:pt x="295523" y="69574"/>
                    <a:pt x="349857"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6" name="フリーフォーム 85">
              <a:extLst>
                <a:ext uri="{FF2B5EF4-FFF2-40B4-BE49-F238E27FC236}">
                  <a16:creationId xmlns:a16="http://schemas.microsoft.com/office/drawing/2014/main" id="{EF8DE8C5-368A-E53D-8428-5BCC096C558E}"/>
                </a:ext>
              </a:extLst>
            </p:cNvPr>
            <p:cNvSpPr/>
            <p:nvPr/>
          </p:nvSpPr>
          <p:spPr>
            <a:xfrm>
              <a:off x="5240903" y="5383033"/>
              <a:ext cx="978011" cy="333955"/>
            </a:xfrm>
            <a:custGeom>
              <a:avLst/>
              <a:gdLst>
                <a:gd name="connsiteX0" fmla="*/ 0 w 978011"/>
                <a:gd name="connsiteY0" fmla="*/ 333955 h 333955"/>
                <a:gd name="connsiteX1" fmla="*/ 262394 w 978011"/>
                <a:gd name="connsiteY1" fmla="*/ 127221 h 333955"/>
                <a:gd name="connsiteX2" fmla="*/ 978011 w 978011"/>
                <a:gd name="connsiteY2" fmla="*/ 0 h 333955"/>
              </a:gdLst>
              <a:ahLst/>
              <a:cxnLst>
                <a:cxn ang="0">
                  <a:pos x="connsiteX0" y="connsiteY0"/>
                </a:cxn>
                <a:cxn ang="0">
                  <a:pos x="connsiteX1" y="connsiteY1"/>
                </a:cxn>
                <a:cxn ang="0">
                  <a:pos x="connsiteX2" y="connsiteY2"/>
                </a:cxn>
              </a:cxnLst>
              <a:rect l="l" t="t" r="r" b="b"/>
              <a:pathLst>
                <a:path w="978011" h="333955">
                  <a:moveTo>
                    <a:pt x="0" y="333955"/>
                  </a:moveTo>
                  <a:cubicBezTo>
                    <a:pt x="49696" y="258417"/>
                    <a:pt x="99392" y="182880"/>
                    <a:pt x="262394" y="127221"/>
                  </a:cubicBezTo>
                  <a:cubicBezTo>
                    <a:pt x="425396" y="71562"/>
                    <a:pt x="701703" y="35781"/>
                    <a:pt x="978011"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7" name="フリーフォーム 86">
              <a:extLst>
                <a:ext uri="{FF2B5EF4-FFF2-40B4-BE49-F238E27FC236}">
                  <a16:creationId xmlns:a16="http://schemas.microsoft.com/office/drawing/2014/main" id="{93DEDF04-1FB1-A82A-422D-CC3E93331370}"/>
                </a:ext>
              </a:extLst>
            </p:cNvPr>
            <p:cNvSpPr/>
            <p:nvPr/>
          </p:nvSpPr>
          <p:spPr>
            <a:xfrm>
              <a:off x="3563178" y="5518205"/>
              <a:ext cx="1144988" cy="262393"/>
            </a:xfrm>
            <a:custGeom>
              <a:avLst/>
              <a:gdLst>
                <a:gd name="connsiteX0" fmla="*/ 0 w 1144988"/>
                <a:gd name="connsiteY0" fmla="*/ 0 h 262393"/>
                <a:gd name="connsiteX1" fmla="*/ 349858 w 1144988"/>
                <a:gd name="connsiteY1" fmla="*/ 166978 h 262393"/>
                <a:gd name="connsiteX2" fmla="*/ 1144988 w 1144988"/>
                <a:gd name="connsiteY2" fmla="*/ 262393 h 262393"/>
              </a:gdLst>
              <a:ahLst/>
              <a:cxnLst>
                <a:cxn ang="0">
                  <a:pos x="connsiteX0" y="connsiteY0"/>
                </a:cxn>
                <a:cxn ang="0">
                  <a:pos x="connsiteX1" y="connsiteY1"/>
                </a:cxn>
                <a:cxn ang="0">
                  <a:pos x="connsiteX2" y="connsiteY2"/>
                </a:cxn>
              </a:cxnLst>
              <a:rect l="l" t="t" r="r" b="b"/>
              <a:pathLst>
                <a:path w="1144988" h="262393">
                  <a:moveTo>
                    <a:pt x="0" y="0"/>
                  </a:moveTo>
                  <a:cubicBezTo>
                    <a:pt x="79513" y="61623"/>
                    <a:pt x="159027" y="123246"/>
                    <a:pt x="349858" y="166978"/>
                  </a:cubicBezTo>
                  <a:cubicBezTo>
                    <a:pt x="540689" y="210710"/>
                    <a:pt x="842838" y="236551"/>
                    <a:pt x="1144988" y="26239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8" name="フリーフォーム 87">
              <a:extLst>
                <a:ext uri="{FF2B5EF4-FFF2-40B4-BE49-F238E27FC236}">
                  <a16:creationId xmlns:a16="http://schemas.microsoft.com/office/drawing/2014/main" id="{CF17B6F7-C960-BDB4-2085-7F56FB34DDAF}"/>
                </a:ext>
              </a:extLst>
            </p:cNvPr>
            <p:cNvSpPr/>
            <p:nvPr/>
          </p:nvSpPr>
          <p:spPr>
            <a:xfrm>
              <a:off x="4262893" y="5756744"/>
              <a:ext cx="180651" cy="500933"/>
            </a:xfrm>
            <a:custGeom>
              <a:avLst/>
              <a:gdLst>
                <a:gd name="connsiteX0" fmla="*/ 0 w 180651"/>
                <a:gd name="connsiteY0" fmla="*/ 0 h 500933"/>
                <a:gd name="connsiteX1" fmla="*/ 166977 w 180651"/>
                <a:gd name="connsiteY1" fmla="*/ 286247 h 500933"/>
                <a:gd name="connsiteX2" fmla="*/ 159026 w 180651"/>
                <a:gd name="connsiteY2" fmla="*/ 500933 h 500933"/>
              </a:gdLst>
              <a:ahLst/>
              <a:cxnLst>
                <a:cxn ang="0">
                  <a:pos x="connsiteX0" y="connsiteY0"/>
                </a:cxn>
                <a:cxn ang="0">
                  <a:pos x="connsiteX1" y="connsiteY1"/>
                </a:cxn>
                <a:cxn ang="0">
                  <a:pos x="connsiteX2" y="connsiteY2"/>
                </a:cxn>
              </a:cxnLst>
              <a:rect l="l" t="t" r="r" b="b"/>
              <a:pathLst>
                <a:path w="180651" h="500933">
                  <a:moveTo>
                    <a:pt x="0" y="0"/>
                  </a:moveTo>
                  <a:cubicBezTo>
                    <a:pt x="70236" y="101379"/>
                    <a:pt x="140473" y="202758"/>
                    <a:pt x="166977" y="286247"/>
                  </a:cubicBezTo>
                  <a:cubicBezTo>
                    <a:pt x="193481" y="369736"/>
                    <a:pt x="176253" y="435334"/>
                    <a:pt x="159026" y="50093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9" name="フリーフォーム 88">
              <a:extLst>
                <a:ext uri="{FF2B5EF4-FFF2-40B4-BE49-F238E27FC236}">
                  <a16:creationId xmlns:a16="http://schemas.microsoft.com/office/drawing/2014/main" id="{4EAE0905-EB90-CC3A-D6DA-11D5C78B6E88}"/>
                </a:ext>
              </a:extLst>
            </p:cNvPr>
            <p:cNvSpPr/>
            <p:nvPr/>
          </p:nvSpPr>
          <p:spPr>
            <a:xfrm>
              <a:off x="4517335" y="5788550"/>
              <a:ext cx="126562" cy="405516"/>
            </a:xfrm>
            <a:custGeom>
              <a:avLst/>
              <a:gdLst>
                <a:gd name="connsiteX0" fmla="*/ 0 w 126562"/>
                <a:gd name="connsiteY0" fmla="*/ 0 h 405516"/>
                <a:gd name="connsiteX1" fmla="*/ 119269 w 126562"/>
                <a:gd name="connsiteY1" fmla="*/ 286247 h 405516"/>
                <a:gd name="connsiteX2" fmla="*/ 103367 w 126562"/>
                <a:gd name="connsiteY2" fmla="*/ 405516 h 405516"/>
              </a:gdLst>
              <a:ahLst/>
              <a:cxnLst>
                <a:cxn ang="0">
                  <a:pos x="connsiteX0" y="connsiteY0"/>
                </a:cxn>
                <a:cxn ang="0">
                  <a:pos x="connsiteX1" y="connsiteY1"/>
                </a:cxn>
                <a:cxn ang="0">
                  <a:pos x="connsiteX2" y="connsiteY2"/>
                </a:cxn>
              </a:cxnLst>
              <a:rect l="l" t="t" r="r" b="b"/>
              <a:pathLst>
                <a:path w="126562" h="405516">
                  <a:moveTo>
                    <a:pt x="0" y="0"/>
                  </a:moveTo>
                  <a:cubicBezTo>
                    <a:pt x="51020" y="109330"/>
                    <a:pt x="102041" y="218661"/>
                    <a:pt x="119269" y="286247"/>
                  </a:cubicBezTo>
                  <a:cubicBezTo>
                    <a:pt x="136497" y="353833"/>
                    <a:pt x="119932" y="379674"/>
                    <a:pt x="103367" y="40551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0" name="フリーフォーム 89">
              <a:extLst>
                <a:ext uri="{FF2B5EF4-FFF2-40B4-BE49-F238E27FC236}">
                  <a16:creationId xmlns:a16="http://schemas.microsoft.com/office/drawing/2014/main" id="{3E4A4209-556A-412C-B188-C1BB605E8A48}"/>
                </a:ext>
              </a:extLst>
            </p:cNvPr>
            <p:cNvSpPr/>
            <p:nvPr/>
          </p:nvSpPr>
          <p:spPr>
            <a:xfrm>
              <a:off x="5487394" y="5542059"/>
              <a:ext cx="165611" cy="453224"/>
            </a:xfrm>
            <a:custGeom>
              <a:avLst/>
              <a:gdLst>
                <a:gd name="connsiteX0" fmla="*/ 0 w 165611"/>
                <a:gd name="connsiteY0" fmla="*/ 0 h 453224"/>
                <a:gd name="connsiteX1" fmla="*/ 151075 w 165611"/>
                <a:gd name="connsiteY1" fmla="*/ 302150 h 453224"/>
                <a:gd name="connsiteX2" fmla="*/ 151075 w 165611"/>
                <a:gd name="connsiteY2" fmla="*/ 453224 h 453224"/>
              </a:gdLst>
              <a:ahLst/>
              <a:cxnLst>
                <a:cxn ang="0">
                  <a:pos x="connsiteX0" y="connsiteY0"/>
                </a:cxn>
                <a:cxn ang="0">
                  <a:pos x="connsiteX1" y="connsiteY1"/>
                </a:cxn>
                <a:cxn ang="0">
                  <a:pos x="connsiteX2" y="connsiteY2"/>
                </a:cxn>
              </a:cxnLst>
              <a:rect l="l" t="t" r="r" b="b"/>
              <a:pathLst>
                <a:path w="165611" h="453224">
                  <a:moveTo>
                    <a:pt x="0" y="0"/>
                  </a:moveTo>
                  <a:cubicBezTo>
                    <a:pt x="62948" y="113306"/>
                    <a:pt x="125896" y="226613"/>
                    <a:pt x="151075" y="302150"/>
                  </a:cubicBezTo>
                  <a:cubicBezTo>
                    <a:pt x="176254" y="377687"/>
                    <a:pt x="163664" y="415455"/>
                    <a:pt x="151075" y="45322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1" name="フリーフォーム 90">
              <a:extLst>
                <a:ext uri="{FF2B5EF4-FFF2-40B4-BE49-F238E27FC236}">
                  <a16:creationId xmlns:a16="http://schemas.microsoft.com/office/drawing/2014/main" id="{0BDECBF7-2680-D79D-DA2D-242B36CE1517}"/>
                </a:ext>
              </a:extLst>
            </p:cNvPr>
            <p:cNvSpPr/>
            <p:nvPr/>
          </p:nvSpPr>
          <p:spPr>
            <a:xfrm>
              <a:off x="5352222" y="5677231"/>
              <a:ext cx="129667" cy="397566"/>
            </a:xfrm>
            <a:custGeom>
              <a:avLst/>
              <a:gdLst>
                <a:gd name="connsiteX0" fmla="*/ 0 w 129667"/>
                <a:gd name="connsiteY0" fmla="*/ 0 h 397566"/>
                <a:gd name="connsiteX1" fmla="*/ 127221 w 129667"/>
                <a:gd name="connsiteY1" fmla="*/ 222637 h 397566"/>
                <a:gd name="connsiteX2" fmla="*/ 71561 w 129667"/>
                <a:gd name="connsiteY2" fmla="*/ 397566 h 397566"/>
              </a:gdLst>
              <a:ahLst/>
              <a:cxnLst>
                <a:cxn ang="0">
                  <a:pos x="connsiteX0" y="connsiteY0"/>
                </a:cxn>
                <a:cxn ang="0">
                  <a:pos x="connsiteX1" y="connsiteY1"/>
                </a:cxn>
                <a:cxn ang="0">
                  <a:pos x="connsiteX2" y="connsiteY2"/>
                </a:cxn>
              </a:cxnLst>
              <a:rect l="l" t="t" r="r" b="b"/>
              <a:pathLst>
                <a:path w="129667" h="397566">
                  <a:moveTo>
                    <a:pt x="0" y="0"/>
                  </a:moveTo>
                  <a:cubicBezTo>
                    <a:pt x="57647" y="78188"/>
                    <a:pt x="115294" y="156376"/>
                    <a:pt x="127221" y="222637"/>
                  </a:cubicBezTo>
                  <a:cubicBezTo>
                    <a:pt x="139148" y="288898"/>
                    <a:pt x="105354" y="343232"/>
                    <a:pt x="71561" y="39756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フリーフォーム 91">
              <a:extLst>
                <a:ext uri="{FF2B5EF4-FFF2-40B4-BE49-F238E27FC236}">
                  <a16:creationId xmlns:a16="http://schemas.microsoft.com/office/drawing/2014/main" id="{C6EB1A68-CDF1-321D-29FF-B45FA93F39E3}"/>
                </a:ext>
              </a:extLst>
            </p:cNvPr>
            <p:cNvSpPr/>
            <p:nvPr/>
          </p:nvSpPr>
          <p:spPr>
            <a:xfrm>
              <a:off x="4262893" y="5979381"/>
              <a:ext cx="1518699" cy="279381"/>
            </a:xfrm>
            <a:custGeom>
              <a:avLst/>
              <a:gdLst>
                <a:gd name="connsiteX0" fmla="*/ 0 w 1518699"/>
                <a:gd name="connsiteY0" fmla="*/ 238539 h 279381"/>
                <a:gd name="connsiteX1" fmla="*/ 310101 w 1518699"/>
                <a:gd name="connsiteY1" fmla="*/ 270344 h 279381"/>
                <a:gd name="connsiteX2" fmla="*/ 1184744 w 1518699"/>
                <a:gd name="connsiteY2" fmla="*/ 95416 h 279381"/>
                <a:gd name="connsiteX3" fmla="*/ 1518699 w 1518699"/>
                <a:gd name="connsiteY3" fmla="*/ 0 h 279381"/>
              </a:gdLst>
              <a:ahLst/>
              <a:cxnLst>
                <a:cxn ang="0">
                  <a:pos x="connsiteX0" y="connsiteY0"/>
                </a:cxn>
                <a:cxn ang="0">
                  <a:pos x="connsiteX1" y="connsiteY1"/>
                </a:cxn>
                <a:cxn ang="0">
                  <a:pos x="connsiteX2" y="connsiteY2"/>
                </a:cxn>
                <a:cxn ang="0">
                  <a:pos x="connsiteX3" y="connsiteY3"/>
                </a:cxn>
              </a:cxnLst>
              <a:rect l="l" t="t" r="r" b="b"/>
              <a:pathLst>
                <a:path w="1518699" h="279381">
                  <a:moveTo>
                    <a:pt x="0" y="238539"/>
                  </a:moveTo>
                  <a:cubicBezTo>
                    <a:pt x="56322" y="266368"/>
                    <a:pt x="112644" y="294198"/>
                    <a:pt x="310101" y="270344"/>
                  </a:cubicBezTo>
                  <a:cubicBezTo>
                    <a:pt x="507558" y="246490"/>
                    <a:pt x="983311" y="140473"/>
                    <a:pt x="1184744" y="95416"/>
                  </a:cubicBezTo>
                  <a:cubicBezTo>
                    <a:pt x="1386177" y="50359"/>
                    <a:pt x="1452438" y="25179"/>
                    <a:pt x="1518699"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3" name="フリーフォーム 92">
              <a:extLst>
                <a:ext uri="{FF2B5EF4-FFF2-40B4-BE49-F238E27FC236}">
                  <a16:creationId xmlns:a16="http://schemas.microsoft.com/office/drawing/2014/main" id="{7C0D96A8-0E07-DAE5-E535-E6AE1906CF8D}"/>
                </a:ext>
              </a:extLst>
            </p:cNvPr>
            <p:cNvSpPr/>
            <p:nvPr/>
          </p:nvSpPr>
          <p:spPr>
            <a:xfrm>
              <a:off x="5861105" y="5987332"/>
              <a:ext cx="389614" cy="826936"/>
            </a:xfrm>
            <a:custGeom>
              <a:avLst/>
              <a:gdLst>
                <a:gd name="connsiteX0" fmla="*/ 0 w 389614"/>
                <a:gd name="connsiteY0" fmla="*/ 0 h 826936"/>
                <a:gd name="connsiteX1" fmla="*/ 198783 w 389614"/>
                <a:gd name="connsiteY1" fmla="*/ 381663 h 826936"/>
                <a:gd name="connsiteX2" fmla="*/ 389614 w 389614"/>
                <a:gd name="connsiteY2" fmla="*/ 826936 h 826936"/>
              </a:gdLst>
              <a:ahLst/>
              <a:cxnLst>
                <a:cxn ang="0">
                  <a:pos x="connsiteX0" y="connsiteY0"/>
                </a:cxn>
                <a:cxn ang="0">
                  <a:pos x="connsiteX1" y="connsiteY1"/>
                </a:cxn>
                <a:cxn ang="0">
                  <a:pos x="connsiteX2" y="connsiteY2"/>
                </a:cxn>
              </a:cxnLst>
              <a:rect l="l" t="t" r="r" b="b"/>
              <a:pathLst>
                <a:path w="389614" h="826936">
                  <a:moveTo>
                    <a:pt x="0" y="0"/>
                  </a:moveTo>
                  <a:cubicBezTo>
                    <a:pt x="66923" y="121920"/>
                    <a:pt x="133847" y="243840"/>
                    <a:pt x="198783" y="381663"/>
                  </a:cubicBezTo>
                  <a:cubicBezTo>
                    <a:pt x="263719" y="519486"/>
                    <a:pt x="326666" y="673211"/>
                    <a:pt x="389614" y="82693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4" name="フリーフォーム 93">
              <a:extLst>
                <a:ext uri="{FF2B5EF4-FFF2-40B4-BE49-F238E27FC236}">
                  <a16:creationId xmlns:a16="http://schemas.microsoft.com/office/drawing/2014/main" id="{E27461F3-6C61-75C5-3BBE-B12E0BC21A68}"/>
                </a:ext>
              </a:extLst>
            </p:cNvPr>
            <p:cNvSpPr/>
            <p:nvPr/>
          </p:nvSpPr>
          <p:spPr>
            <a:xfrm>
              <a:off x="4064110" y="6257677"/>
              <a:ext cx="278296" cy="524786"/>
            </a:xfrm>
            <a:custGeom>
              <a:avLst/>
              <a:gdLst>
                <a:gd name="connsiteX0" fmla="*/ 278296 w 278296"/>
                <a:gd name="connsiteY0" fmla="*/ 0 h 524786"/>
                <a:gd name="connsiteX1" fmla="*/ 222637 w 278296"/>
                <a:gd name="connsiteY1" fmla="*/ 190831 h 524786"/>
                <a:gd name="connsiteX2" fmla="*/ 0 w 278296"/>
                <a:gd name="connsiteY2" fmla="*/ 524786 h 524786"/>
              </a:gdLst>
              <a:ahLst/>
              <a:cxnLst>
                <a:cxn ang="0">
                  <a:pos x="connsiteX0" y="connsiteY0"/>
                </a:cxn>
                <a:cxn ang="0">
                  <a:pos x="connsiteX1" y="connsiteY1"/>
                </a:cxn>
                <a:cxn ang="0">
                  <a:pos x="connsiteX2" y="connsiteY2"/>
                </a:cxn>
              </a:cxnLst>
              <a:rect l="l" t="t" r="r" b="b"/>
              <a:pathLst>
                <a:path w="278296" h="524786">
                  <a:moveTo>
                    <a:pt x="278296" y="0"/>
                  </a:moveTo>
                  <a:cubicBezTo>
                    <a:pt x="273658" y="51683"/>
                    <a:pt x="269020" y="103367"/>
                    <a:pt x="222637" y="190831"/>
                  </a:cubicBezTo>
                  <a:cubicBezTo>
                    <a:pt x="176254" y="278295"/>
                    <a:pt x="88127" y="401540"/>
                    <a:pt x="0" y="52478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5" name="フリーフォーム 94">
              <a:extLst>
                <a:ext uri="{FF2B5EF4-FFF2-40B4-BE49-F238E27FC236}">
                  <a16:creationId xmlns:a16="http://schemas.microsoft.com/office/drawing/2014/main" id="{6B00F5EF-7804-77FC-495D-84F37448FC97}"/>
                </a:ext>
              </a:extLst>
            </p:cNvPr>
            <p:cNvSpPr/>
            <p:nvPr/>
          </p:nvSpPr>
          <p:spPr>
            <a:xfrm>
              <a:off x="5765690" y="6186115"/>
              <a:ext cx="154193" cy="652007"/>
            </a:xfrm>
            <a:custGeom>
              <a:avLst/>
              <a:gdLst>
                <a:gd name="connsiteX0" fmla="*/ 0 w 154193"/>
                <a:gd name="connsiteY0" fmla="*/ 0 h 652007"/>
                <a:gd name="connsiteX1" fmla="*/ 151074 w 154193"/>
                <a:gd name="connsiteY1" fmla="*/ 286247 h 652007"/>
                <a:gd name="connsiteX2" fmla="*/ 87464 w 154193"/>
                <a:gd name="connsiteY2" fmla="*/ 652007 h 652007"/>
              </a:gdLst>
              <a:ahLst/>
              <a:cxnLst>
                <a:cxn ang="0">
                  <a:pos x="connsiteX0" y="connsiteY0"/>
                </a:cxn>
                <a:cxn ang="0">
                  <a:pos x="connsiteX1" y="connsiteY1"/>
                </a:cxn>
                <a:cxn ang="0">
                  <a:pos x="connsiteX2" y="connsiteY2"/>
                </a:cxn>
              </a:cxnLst>
              <a:rect l="l" t="t" r="r" b="b"/>
              <a:pathLst>
                <a:path w="154193" h="652007">
                  <a:moveTo>
                    <a:pt x="0" y="0"/>
                  </a:moveTo>
                  <a:cubicBezTo>
                    <a:pt x="68248" y="88789"/>
                    <a:pt x="136497" y="177579"/>
                    <a:pt x="151074" y="286247"/>
                  </a:cubicBezTo>
                  <a:cubicBezTo>
                    <a:pt x="165651" y="394915"/>
                    <a:pt x="126557" y="523461"/>
                    <a:pt x="87464" y="652007"/>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6" name="フリーフォーム 95">
              <a:extLst>
                <a:ext uri="{FF2B5EF4-FFF2-40B4-BE49-F238E27FC236}">
                  <a16:creationId xmlns:a16="http://schemas.microsoft.com/office/drawing/2014/main" id="{FDF5FD19-B9E6-E85B-5966-9454BD991437}"/>
                </a:ext>
              </a:extLst>
            </p:cNvPr>
            <p:cNvSpPr/>
            <p:nvPr/>
          </p:nvSpPr>
          <p:spPr>
            <a:xfrm>
              <a:off x="4457595" y="6283325"/>
              <a:ext cx="41380" cy="88900"/>
            </a:xfrm>
            <a:custGeom>
              <a:avLst/>
              <a:gdLst>
                <a:gd name="connsiteX0" fmla="*/ 31855 w 41380"/>
                <a:gd name="connsiteY0" fmla="*/ 0 h 88900"/>
                <a:gd name="connsiteX1" fmla="*/ 105 w 41380"/>
                <a:gd name="connsiteY1" fmla="*/ 47625 h 88900"/>
                <a:gd name="connsiteX2" fmla="*/ 41380 w 41380"/>
                <a:gd name="connsiteY2" fmla="*/ 88900 h 88900"/>
              </a:gdLst>
              <a:ahLst/>
              <a:cxnLst>
                <a:cxn ang="0">
                  <a:pos x="connsiteX0" y="connsiteY0"/>
                </a:cxn>
                <a:cxn ang="0">
                  <a:pos x="connsiteX1" y="connsiteY1"/>
                </a:cxn>
                <a:cxn ang="0">
                  <a:pos x="connsiteX2" y="connsiteY2"/>
                </a:cxn>
              </a:cxnLst>
              <a:rect l="l" t="t" r="r" b="b"/>
              <a:pathLst>
                <a:path w="41380" h="88900">
                  <a:moveTo>
                    <a:pt x="31855" y="0"/>
                  </a:moveTo>
                  <a:cubicBezTo>
                    <a:pt x="15186" y="16404"/>
                    <a:pt x="-1482" y="32808"/>
                    <a:pt x="105" y="47625"/>
                  </a:cubicBezTo>
                  <a:cubicBezTo>
                    <a:pt x="1692" y="62442"/>
                    <a:pt x="21536" y="75671"/>
                    <a:pt x="41380" y="889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7" name="フリーフォーム 96">
              <a:extLst>
                <a:ext uri="{FF2B5EF4-FFF2-40B4-BE49-F238E27FC236}">
                  <a16:creationId xmlns:a16="http://schemas.microsoft.com/office/drawing/2014/main" id="{83ADF395-F9AE-7112-96C4-C63E5CC9387C}"/>
                </a:ext>
              </a:extLst>
            </p:cNvPr>
            <p:cNvSpPr/>
            <p:nvPr/>
          </p:nvSpPr>
          <p:spPr>
            <a:xfrm>
              <a:off x="4524375" y="6283325"/>
              <a:ext cx="73188" cy="95250"/>
            </a:xfrm>
            <a:custGeom>
              <a:avLst/>
              <a:gdLst>
                <a:gd name="connsiteX0" fmla="*/ 0 w 73188"/>
                <a:gd name="connsiteY0" fmla="*/ 0 h 95250"/>
                <a:gd name="connsiteX1" fmla="*/ 73025 w 73188"/>
                <a:gd name="connsiteY1" fmla="*/ 34925 h 95250"/>
                <a:gd name="connsiteX2" fmla="*/ 15875 w 73188"/>
                <a:gd name="connsiteY2" fmla="*/ 95250 h 95250"/>
              </a:gdLst>
              <a:ahLst/>
              <a:cxnLst>
                <a:cxn ang="0">
                  <a:pos x="connsiteX0" y="connsiteY0"/>
                </a:cxn>
                <a:cxn ang="0">
                  <a:pos x="connsiteX1" y="connsiteY1"/>
                </a:cxn>
                <a:cxn ang="0">
                  <a:pos x="connsiteX2" y="connsiteY2"/>
                </a:cxn>
              </a:cxnLst>
              <a:rect l="l" t="t" r="r" b="b"/>
              <a:pathLst>
                <a:path w="73188" h="95250">
                  <a:moveTo>
                    <a:pt x="0" y="0"/>
                  </a:moveTo>
                  <a:cubicBezTo>
                    <a:pt x="35189" y="9525"/>
                    <a:pt x="70379" y="19050"/>
                    <a:pt x="73025" y="34925"/>
                  </a:cubicBezTo>
                  <a:cubicBezTo>
                    <a:pt x="75671" y="50800"/>
                    <a:pt x="45773" y="73025"/>
                    <a:pt x="15875" y="952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8" name="フリーフォーム 97">
              <a:extLst>
                <a:ext uri="{FF2B5EF4-FFF2-40B4-BE49-F238E27FC236}">
                  <a16:creationId xmlns:a16="http://schemas.microsoft.com/office/drawing/2014/main" id="{9B458B5A-885A-AE67-1278-774525AE2BEC}"/>
                </a:ext>
              </a:extLst>
            </p:cNvPr>
            <p:cNvSpPr/>
            <p:nvPr/>
          </p:nvSpPr>
          <p:spPr>
            <a:xfrm>
              <a:off x="5492990" y="6102350"/>
              <a:ext cx="69610" cy="69850"/>
            </a:xfrm>
            <a:custGeom>
              <a:avLst/>
              <a:gdLst>
                <a:gd name="connsiteX0" fmla="*/ 6110 w 69610"/>
                <a:gd name="connsiteY0" fmla="*/ 0 h 69850"/>
                <a:gd name="connsiteX1" fmla="*/ 6110 w 69610"/>
                <a:gd name="connsiteY1" fmla="*/ 57150 h 69850"/>
                <a:gd name="connsiteX2" fmla="*/ 69610 w 69610"/>
                <a:gd name="connsiteY2" fmla="*/ 69850 h 69850"/>
              </a:gdLst>
              <a:ahLst/>
              <a:cxnLst>
                <a:cxn ang="0">
                  <a:pos x="connsiteX0" y="connsiteY0"/>
                </a:cxn>
                <a:cxn ang="0">
                  <a:pos x="connsiteX1" y="connsiteY1"/>
                </a:cxn>
                <a:cxn ang="0">
                  <a:pos x="connsiteX2" y="connsiteY2"/>
                </a:cxn>
              </a:cxnLst>
              <a:rect l="l" t="t" r="r" b="b"/>
              <a:pathLst>
                <a:path w="69610" h="69850">
                  <a:moveTo>
                    <a:pt x="6110" y="0"/>
                  </a:moveTo>
                  <a:cubicBezTo>
                    <a:pt x="818" y="22754"/>
                    <a:pt x="-4473" y="45508"/>
                    <a:pt x="6110" y="57150"/>
                  </a:cubicBezTo>
                  <a:cubicBezTo>
                    <a:pt x="16693" y="68792"/>
                    <a:pt x="43151" y="69321"/>
                    <a:pt x="69610" y="698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9" name="フリーフォーム 98">
              <a:extLst>
                <a:ext uri="{FF2B5EF4-FFF2-40B4-BE49-F238E27FC236}">
                  <a16:creationId xmlns:a16="http://schemas.microsoft.com/office/drawing/2014/main" id="{0236F04C-0D39-AF62-17D7-AF25C0FB57D0}"/>
                </a:ext>
              </a:extLst>
            </p:cNvPr>
            <p:cNvSpPr/>
            <p:nvPr/>
          </p:nvSpPr>
          <p:spPr>
            <a:xfrm>
              <a:off x="5511800" y="6064250"/>
              <a:ext cx="76200" cy="111125"/>
            </a:xfrm>
            <a:custGeom>
              <a:avLst/>
              <a:gdLst>
                <a:gd name="connsiteX0" fmla="*/ 0 w 76200"/>
                <a:gd name="connsiteY0" fmla="*/ 0 h 111125"/>
                <a:gd name="connsiteX1" fmla="*/ 63500 w 76200"/>
                <a:gd name="connsiteY1" fmla="*/ 28575 h 111125"/>
                <a:gd name="connsiteX2" fmla="*/ 76200 w 76200"/>
                <a:gd name="connsiteY2" fmla="*/ 111125 h 111125"/>
              </a:gdLst>
              <a:ahLst/>
              <a:cxnLst>
                <a:cxn ang="0">
                  <a:pos x="connsiteX0" y="connsiteY0"/>
                </a:cxn>
                <a:cxn ang="0">
                  <a:pos x="connsiteX1" y="connsiteY1"/>
                </a:cxn>
                <a:cxn ang="0">
                  <a:pos x="connsiteX2" y="connsiteY2"/>
                </a:cxn>
              </a:cxnLst>
              <a:rect l="l" t="t" r="r" b="b"/>
              <a:pathLst>
                <a:path w="76200" h="111125">
                  <a:moveTo>
                    <a:pt x="0" y="0"/>
                  </a:moveTo>
                  <a:cubicBezTo>
                    <a:pt x="25400" y="5027"/>
                    <a:pt x="50800" y="10054"/>
                    <a:pt x="63500" y="28575"/>
                  </a:cubicBezTo>
                  <a:cubicBezTo>
                    <a:pt x="76200" y="47096"/>
                    <a:pt x="76200" y="79110"/>
                    <a:pt x="76200" y="11112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0" name="フリーフォーム 99">
              <a:extLst>
                <a:ext uri="{FF2B5EF4-FFF2-40B4-BE49-F238E27FC236}">
                  <a16:creationId xmlns:a16="http://schemas.microsoft.com/office/drawing/2014/main" id="{306B72DC-26AA-C910-91E3-E4B076A930E2}"/>
                </a:ext>
              </a:extLst>
            </p:cNvPr>
            <p:cNvSpPr/>
            <p:nvPr/>
          </p:nvSpPr>
          <p:spPr>
            <a:xfrm>
              <a:off x="5514975" y="6229350"/>
              <a:ext cx="57150" cy="178483"/>
            </a:xfrm>
            <a:custGeom>
              <a:avLst/>
              <a:gdLst>
                <a:gd name="connsiteX0" fmla="*/ 0 w 57150"/>
                <a:gd name="connsiteY0" fmla="*/ 0 h 178483"/>
                <a:gd name="connsiteX1" fmla="*/ 34925 w 57150"/>
                <a:gd name="connsiteY1" fmla="*/ 155575 h 178483"/>
                <a:gd name="connsiteX2" fmla="*/ 57150 w 57150"/>
                <a:gd name="connsiteY2" fmla="*/ 174625 h 178483"/>
              </a:gdLst>
              <a:ahLst/>
              <a:cxnLst>
                <a:cxn ang="0">
                  <a:pos x="connsiteX0" y="connsiteY0"/>
                </a:cxn>
                <a:cxn ang="0">
                  <a:pos x="connsiteX1" y="connsiteY1"/>
                </a:cxn>
                <a:cxn ang="0">
                  <a:pos x="connsiteX2" y="connsiteY2"/>
                </a:cxn>
              </a:cxnLst>
              <a:rect l="l" t="t" r="r" b="b"/>
              <a:pathLst>
                <a:path w="57150" h="178483">
                  <a:moveTo>
                    <a:pt x="0" y="0"/>
                  </a:moveTo>
                  <a:cubicBezTo>
                    <a:pt x="12700" y="63235"/>
                    <a:pt x="25400" y="126471"/>
                    <a:pt x="34925" y="155575"/>
                  </a:cubicBezTo>
                  <a:cubicBezTo>
                    <a:pt x="44450" y="184679"/>
                    <a:pt x="50800" y="179652"/>
                    <a:pt x="57150" y="17462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1" name="フリーフォーム 100">
              <a:extLst>
                <a:ext uri="{FF2B5EF4-FFF2-40B4-BE49-F238E27FC236}">
                  <a16:creationId xmlns:a16="http://schemas.microsoft.com/office/drawing/2014/main" id="{5E69FFF0-2538-24A6-5244-DAF7914EBED1}"/>
                </a:ext>
              </a:extLst>
            </p:cNvPr>
            <p:cNvSpPr/>
            <p:nvPr/>
          </p:nvSpPr>
          <p:spPr>
            <a:xfrm>
              <a:off x="5096359" y="6289675"/>
              <a:ext cx="73025" cy="180975"/>
            </a:xfrm>
            <a:custGeom>
              <a:avLst/>
              <a:gdLst>
                <a:gd name="connsiteX0" fmla="*/ 0 w 73025"/>
                <a:gd name="connsiteY0" fmla="*/ 0 h 180975"/>
                <a:gd name="connsiteX1" fmla="*/ 15875 w 73025"/>
                <a:gd name="connsiteY1" fmla="*/ 98425 h 180975"/>
                <a:gd name="connsiteX2" fmla="*/ 73025 w 73025"/>
                <a:gd name="connsiteY2" fmla="*/ 180975 h 180975"/>
              </a:gdLst>
              <a:ahLst/>
              <a:cxnLst>
                <a:cxn ang="0">
                  <a:pos x="connsiteX0" y="connsiteY0"/>
                </a:cxn>
                <a:cxn ang="0">
                  <a:pos x="connsiteX1" y="connsiteY1"/>
                </a:cxn>
                <a:cxn ang="0">
                  <a:pos x="connsiteX2" y="connsiteY2"/>
                </a:cxn>
              </a:cxnLst>
              <a:rect l="l" t="t" r="r" b="b"/>
              <a:pathLst>
                <a:path w="73025" h="180975">
                  <a:moveTo>
                    <a:pt x="0" y="0"/>
                  </a:moveTo>
                  <a:cubicBezTo>
                    <a:pt x="1852" y="34131"/>
                    <a:pt x="3704" y="68263"/>
                    <a:pt x="15875" y="98425"/>
                  </a:cubicBezTo>
                  <a:cubicBezTo>
                    <a:pt x="28046" y="128587"/>
                    <a:pt x="50535" y="154781"/>
                    <a:pt x="73025" y="18097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2" name="フリーフォーム 101">
              <a:extLst>
                <a:ext uri="{FF2B5EF4-FFF2-40B4-BE49-F238E27FC236}">
                  <a16:creationId xmlns:a16="http://schemas.microsoft.com/office/drawing/2014/main" id="{1E87A711-BB8D-0807-6D4A-F4C23B4BE266}"/>
                </a:ext>
              </a:extLst>
            </p:cNvPr>
            <p:cNvSpPr/>
            <p:nvPr/>
          </p:nvSpPr>
          <p:spPr>
            <a:xfrm>
              <a:off x="5540375" y="6178550"/>
              <a:ext cx="203200" cy="77258"/>
            </a:xfrm>
            <a:custGeom>
              <a:avLst/>
              <a:gdLst>
                <a:gd name="connsiteX0" fmla="*/ 0 w 203200"/>
                <a:gd name="connsiteY0" fmla="*/ 76200 h 77258"/>
                <a:gd name="connsiteX1" fmla="*/ 63500 w 203200"/>
                <a:gd name="connsiteY1" fmla="*/ 66675 h 77258"/>
                <a:gd name="connsiteX2" fmla="*/ 203200 w 203200"/>
                <a:gd name="connsiteY2" fmla="*/ 0 h 77258"/>
              </a:gdLst>
              <a:ahLst/>
              <a:cxnLst>
                <a:cxn ang="0">
                  <a:pos x="connsiteX0" y="connsiteY0"/>
                </a:cxn>
                <a:cxn ang="0">
                  <a:pos x="connsiteX1" y="connsiteY1"/>
                </a:cxn>
                <a:cxn ang="0">
                  <a:pos x="connsiteX2" y="connsiteY2"/>
                </a:cxn>
              </a:cxnLst>
              <a:rect l="l" t="t" r="r" b="b"/>
              <a:pathLst>
                <a:path w="203200" h="77258">
                  <a:moveTo>
                    <a:pt x="0" y="76200"/>
                  </a:moveTo>
                  <a:cubicBezTo>
                    <a:pt x="14816" y="77787"/>
                    <a:pt x="29633" y="79375"/>
                    <a:pt x="63500" y="66675"/>
                  </a:cubicBezTo>
                  <a:cubicBezTo>
                    <a:pt x="97367" y="53975"/>
                    <a:pt x="150283" y="26987"/>
                    <a:pt x="203200"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 name="フリーフォーム 102">
              <a:extLst>
                <a:ext uri="{FF2B5EF4-FFF2-40B4-BE49-F238E27FC236}">
                  <a16:creationId xmlns:a16="http://schemas.microsoft.com/office/drawing/2014/main" id="{98D0757A-ECBA-1724-D7A6-198F71F18284}"/>
                </a:ext>
              </a:extLst>
            </p:cNvPr>
            <p:cNvSpPr/>
            <p:nvPr/>
          </p:nvSpPr>
          <p:spPr>
            <a:xfrm>
              <a:off x="4257654" y="5674578"/>
              <a:ext cx="400677" cy="697758"/>
            </a:xfrm>
            <a:custGeom>
              <a:avLst/>
              <a:gdLst>
                <a:gd name="connsiteX0" fmla="*/ 21 w 400677"/>
                <a:gd name="connsiteY0" fmla="*/ 65822 h 697758"/>
                <a:gd name="connsiteX1" fmla="*/ 174646 w 400677"/>
                <a:gd name="connsiteY1" fmla="*/ 313472 h 697758"/>
                <a:gd name="connsiteX2" fmla="*/ 136546 w 400677"/>
                <a:gd name="connsiteY2" fmla="*/ 592872 h 697758"/>
                <a:gd name="connsiteX3" fmla="*/ 165121 w 400677"/>
                <a:gd name="connsiteY3" fmla="*/ 564297 h 697758"/>
                <a:gd name="connsiteX4" fmla="*/ 130196 w 400677"/>
                <a:gd name="connsiteY4" fmla="*/ 697647 h 697758"/>
                <a:gd name="connsiteX5" fmla="*/ 203221 w 400677"/>
                <a:gd name="connsiteY5" fmla="*/ 586522 h 697758"/>
                <a:gd name="connsiteX6" fmla="*/ 377846 w 400677"/>
                <a:gd name="connsiteY6" fmla="*/ 548422 h 697758"/>
                <a:gd name="connsiteX7" fmla="*/ 377846 w 400677"/>
                <a:gd name="connsiteY7" fmla="*/ 456347 h 697758"/>
                <a:gd name="connsiteX8" fmla="*/ 187346 w 400677"/>
                <a:gd name="connsiteY8" fmla="*/ 8672 h 697758"/>
                <a:gd name="connsiteX9" fmla="*/ 276246 w 400677"/>
                <a:gd name="connsiteY9" fmla="*/ 154722 h 697758"/>
                <a:gd name="connsiteX10" fmla="*/ 149246 w 400677"/>
                <a:gd name="connsiteY10" fmla="*/ 81697 h 697758"/>
                <a:gd name="connsiteX11" fmla="*/ 187346 w 400677"/>
                <a:gd name="connsiteY11" fmla="*/ 180122 h 697758"/>
                <a:gd name="connsiteX12" fmla="*/ 21 w 400677"/>
                <a:gd name="connsiteY12" fmla="*/ 65822 h 6977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00677" h="697758">
                  <a:moveTo>
                    <a:pt x="21" y="65822"/>
                  </a:moveTo>
                  <a:cubicBezTo>
                    <a:pt x="-2096" y="88047"/>
                    <a:pt x="151892" y="225630"/>
                    <a:pt x="174646" y="313472"/>
                  </a:cubicBezTo>
                  <a:cubicBezTo>
                    <a:pt x="197400" y="401314"/>
                    <a:pt x="138133" y="551068"/>
                    <a:pt x="136546" y="592872"/>
                  </a:cubicBezTo>
                  <a:cubicBezTo>
                    <a:pt x="134959" y="634676"/>
                    <a:pt x="166179" y="546835"/>
                    <a:pt x="165121" y="564297"/>
                  </a:cubicBezTo>
                  <a:cubicBezTo>
                    <a:pt x="164063" y="581759"/>
                    <a:pt x="123846" y="693943"/>
                    <a:pt x="130196" y="697647"/>
                  </a:cubicBezTo>
                  <a:cubicBezTo>
                    <a:pt x="136546" y="701351"/>
                    <a:pt x="161946" y="611393"/>
                    <a:pt x="203221" y="586522"/>
                  </a:cubicBezTo>
                  <a:cubicBezTo>
                    <a:pt x="244496" y="561651"/>
                    <a:pt x="348742" y="570118"/>
                    <a:pt x="377846" y="548422"/>
                  </a:cubicBezTo>
                  <a:cubicBezTo>
                    <a:pt x="406950" y="526726"/>
                    <a:pt x="409596" y="546305"/>
                    <a:pt x="377846" y="456347"/>
                  </a:cubicBezTo>
                  <a:cubicBezTo>
                    <a:pt x="346096" y="366389"/>
                    <a:pt x="204279" y="58943"/>
                    <a:pt x="187346" y="8672"/>
                  </a:cubicBezTo>
                  <a:cubicBezTo>
                    <a:pt x="170413" y="-41599"/>
                    <a:pt x="282596" y="142551"/>
                    <a:pt x="276246" y="154722"/>
                  </a:cubicBezTo>
                  <a:cubicBezTo>
                    <a:pt x="269896" y="166893"/>
                    <a:pt x="164063" y="77464"/>
                    <a:pt x="149246" y="81697"/>
                  </a:cubicBezTo>
                  <a:cubicBezTo>
                    <a:pt x="134429" y="85930"/>
                    <a:pt x="206396" y="182239"/>
                    <a:pt x="187346" y="180122"/>
                  </a:cubicBezTo>
                  <a:cubicBezTo>
                    <a:pt x="168296" y="178005"/>
                    <a:pt x="2138" y="43597"/>
                    <a:pt x="21" y="65822"/>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 name="フリーフォーム 103">
              <a:extLst>
                <a:ext uri="{FF2B5EF4-FFF2-40B4-BE49-F238E27FC236}">
                  <a16:creationId xmlns:a16="http://schemas.microsoft.com/office/drawing/2014/main" id="{C0EB71AF-99BE-351A-7D74-FB46E4D3CC7A}"/>
                </a:ext>
              </a:extLst>
            </p:cNvPr>
            <p:cNvSpPr/>
            <p:nvPr/>
          </p:nvSpPr>
          <p:spPr>
            <a:xfrm>
              <a:off x="5330823" y="5478592"/>
              <a:ext cx="327262" cy="629154"/>
            </a:xfrm>
            <a:custGeom>
              <a:avLst/>
              <a:gdLst>
                <a:gd name="connsiteX0" fmla="*/ 2 w 327262"/>
                <a:gd name="connsiteY0" fmla="*/ 150683 h 629154"/>
                <a:gd name="connsiteX1" fmla="*/ 123827 w 327262"/>
                <a:gd name="connsiteY1" fmla="*/ 401508 h 629154"/>
                <a:gd name="connsiteX2" fmla="*/ 120652 w 327262"/>
                <a:gd name="connsiteY2" fmla="*/ 623758 h 629154"/>
                <a:gd name="connsiteX3" fmla="*/ 228602 w 327262"/>
                <a:gd name="connsiteY3" fmla="*/ 560258 h 629154"/>
                <a:gd name="connsiteX4" fmla="*/ 311152 w 327262"/>
                <a:gd name="connsiteY4" fmla="*/ 557083 h 629154"/>
                <a:gd name="connsiteX5" fmla="*/ 311152 w 327262"/>
                <a:gd name="connsiteY5" fmla="*/ 382458 h 629154"/>
                <a:gd name="connsiteX6" fmla="*/ 142877 w 327262"/>
                <a:gd name="connsiteY6" fmla="*/ 10983 h 629154"/>
                <a:gd name="connsiteX7" fmla="*/ 168277 w 327262"/>
                <a:gd name="connsiteY7" fmla="*/ 99883 h 629154"/>
                <a:gd name="connsiteX8" fmla="*/ 41277 w 327262"/>
                <a:gd name="connsiteY8" fmla="*/ 115758 h 629154"/>
                <a:gd name="connsiteX9" fmla="*/ 127002 w 327262"/>
                <a:gd name="connsiteY9" fmla="*/ 125283 h 629154"/>
                <a:gd name="connsiteX10" fmla="*/ 2 w 327262"/>
                <a:gd name="connsiteY10" fmla="*/ 150683 h 6291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7262" h="629154">
                  <a:moveTo>
                    <a:pt x="2" y="150683"/>
                  </a:moveTo>
                  <a:cubicBezTo>
                    <a:pt x="-527" y="196720"/>
                    <a:pt x="103719" y="322662"/>
                    <a:pt x="123827" y="401508"/>
                  </a:cubicBezTo>
                  <a:cubicBezTo>
                    <a:pt x="143935" y="480354"/>
                    <a:pt x="103189" y="597300"/>
                    <a:pt x="120652" y="623758"/>
                  </a:cubicBezTo>
                  <a:cubicBezTo>
                    <a:pt x="138115" y="650216"/>
                    <a:pt x="196852" y="571370"/>
                    <a:pt x="228602" y="560258"/>
                  </a:cubicBezTo>
                  <a:cubicBezTo>
                    <a:pt x="260352" y="549146"/>
                    <a:pt x="297394" y="586716"/>
                    <a:pt x="311152" y="557083"/>
                  </a:cubicBezTo>
                  <a:cubicBezTo>
                    <a:pt x="324910" y="527450"/>
                    <a:pt x="339198" y="473475"/>
                    <a:pt x="311152" y="382458"/>
                  </a:cubicBezTo>
                  <a:cubicBezTo>
                    <a:pt x="283106" y="291441"/>
                    <a:pt x="166690" y="58079"/>
                    <a:pt x="142877" y="10983"/>
                  </a:cubicBezTo>
                  <a:cubicBezTo>
                    <a:pt x="119064" y="-36113"/>
                    <a:pt x="185210" y="82421"/>
                    <a:pt x="168277" y="99883"/>
                  </a:cubicBezTo>
                  <a:cubicBezTo>
                    <a:pt x="151344" y="117345"/>
                    <a:pt x="48156" y="111525"/>
                    <a:pt x="41277" y="115758"/>
                  </a:cubicBezTo>
                  <a:cubicBezTo>
                    <a:pt x="34398" y="119991"/>
                    <a:pt x="133881" y="124754"/>
                    <a:pt x="127002" y="125283"/>
                  </a:cubicBezTo>
                  <a:cubicBezTo>
                    <a:pt x="120123" y="125812"/>
                    <a:pt x="531" y="104646"/>
                    <a:pt x="2" y="150683"/>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5" name="フリーフォーム 104">
              <a:extLst>
                <a:ext uri="{FF2B5EF4-FFF2-40B4-BE49-F238E27FC236}">
                  <a16:creationId xmlns:a16="http://schemas.microsoft.com/office/drawing/2014/main" id="{3B25B49A-EDAF-5BA1-63C5-1CE1A957B1BC}"/>
                </a:ext>
              </a:extLst>
            </p:cNvPr>
            <p:cNvSpPr/>
            <p:nvPr/>
          </p:nvSpPr>
          <p:spPr>
            <a:xfrm>
              <a:off x="4298950" y="6235700"/>
              <a:ext cx="425457" cy="3175"/>
            </a:xfrm>
            <a:custGeom>
              <a:avLst/>
              <a:gdLst>
                <a:gd name="connsiteX0" fmla="*/ 0 w 425457"/>
                <a:gd name="connsiteY0" fmla="*/ 3175 h 3175"/>
                <a:gd name="connsiteX1" fmla="*/ 425450 w 425457"/>
                <a:gd name="connsiteY1" fmla="*/ 0 h 3175"/>
                <a:gd name="connsiteX2" fmla="*/ 0 w 425457"/>
                <a:gd name="connsiteY2" fmla="*/ 3175 h 3175"/>
              </a:gdLst>
              <a:ahLst/>
              <a:cxnLst>
                <a:cxn ang="0">
                  <a:pos x="connsiteX0" y="connsiteY0"/>
                </a:cxn>
                <a:cxn ang="0">
                  <a:pos x="connsiteX1" y="connsiteY1"/>
                </a:cxn>
                <a:cxn ang="0">
                  <a:pos x="connsiteX2" y="connsiteY2"/>
                </a:cxn>
              </a:cxnLst>
              <a:rect l="l" t="t" r="r" b="b"/>
              <a:pathLst>
                <a:path w="425457" h="3175">
                  <a:moveTo>
                    <a:pt x="0" y="3175"/>
                  </a:moveTo>
                  <a:lnTo>
                    <a:pt x="425450" y="0"/>
                  </a:lnTo>
                  <a:cubicBezTo>
                    <a:pt x="427567" y="2646"/>
                    <a:pt x="0" y="3175"/>
                    <a:pt x="0" y="3175"/>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6" name="フリーフォーム 105">
              <a:extLst>
                <a:ext uri="{FF2B5EF4-FFF2-40B4-BE49-F238E27FC236}">
                  <a16:creationId xmlns:a16="http://schemas.microsoft.com/office/drawing/2014/main" id="{374807CF-E5E7-7224-CD0B-4FDAE39EE519}"/>
                </a:ext>
              </a:extLst>
            </p:cNvPr>
            <p:cNvSpPr/>
            <p:nvPr/>
          </p:nvSpPr>
          <p:spPr>
            <a:xfrm>
              <a:off x="5101936" y="6255327"/>
              <a:ext cx="133004" cy="4157"/>
            </a:xfrm>
            <a:custGeom>
              <a:avLst/>
              <a:gdLst>
                <a:gd name="connsiteX0" fmla="*/ 0 w 133004"/>
                <a:gd name="connsiteY0" fmla="*/ 4157 h 4157"/>
                <a:gd name="connsiteX1" fmla="*/ 133004 w 133004"/>
                <a:gd name="connsiteY1" fmla="*/ 0 h 4157"/>
              </a:gdLst>
              <a:ahLst/>
              <a:cxnLst>
                <a:cxn ang="0">
                  <a:pos x="connsiteX0" y="connsiteY0"/>
                </a:cxn>
                <a:cxn ang="0">
                  <a:pos x="connsiteX1" y="connsiteY1"/>
                </a:cxn>
              </a:cxnLst>
              <a:rect l="l" t="t" r="r" b="b"/>
              <a:pathLst>
                <a:path w="133004" h="4157">
                  <a:moveTo>
                    <a:pt x="0" y="4157"/>
                  </a:moveTo>
                  <a:lnTo>
                    <a:pt x="133004" y="0"/>
                  </a:lnTo>
                </a:path>
              </a:pathLst>
            </a:cu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7" name="フリーフォーム 106">
              <a:extLst>
                <a:ext uri="{FF2B5EF4-FFF2-40B4-BE49-F238E27FC236}">
                  <a16:creationId xmlns:a16="http://schemas.microsoft.com/office/drawing/2014/main" id="{F0805101-8982-82BB-EBD6-DCC6992CF526}"/>
                </a:ext>
              </a:extLst>
            </p:cNvPr>
            <p:cNvSpPr/>
            <p:nvPr/>
          </p:nvSpPr>
          <p:spPr>
            <a:xfrm>
              <a:off x="5118562" y="6230389"/>
              <a:ext cx="411480" cy="50119"/>
            </a:xfrm>
            <a:custGeom>
              <a:avLst/>
              <a:gdLst>
                <a:gd name="connsiteX0" fmla="*/ 0 w 411480"/>
                <a:gd name="connsiteY0" fmla="*/ 45720 h 50119"/>
                <a:gd name="connsiteX1" fmla="*/ 133003 w 411480"/>
                <a:gd name="connsiteY1" fmla="*/ 45720 h 50119"/>
                <a:gd name="connsiteX2" fmla="*/ 411480 w 411480"/>
                <a:gd name="connsiteY2" fmla="*/ 0 h 50119"/>
              </a:gdLst>
              <a:ahLst/>
              <a:cxnLst>
                <a:cxn ang="0">
                  <a:pos x="connsiteX0" y="connsiteY0"/>
                </a:cxn>
                <a:cxn ang="0">
                  <a:pos x="connsiteX1" y="connsiteY1"/>
                </a:cxn>
                <a:cxn ang="0">
                  <a:pos x="connsiteX2" y="connsiteY2"/>
                </a:cxn>
              </a:cxnLst>
              <a:rect l="l" t="t" r="r" b="b"/>
              <a:pathLst>
                <a:path w="411480" h="50119">
                  <a:moveTo>
                    <a:pt x="0" y="45720"/>
                  </a:moveTo>
                  <a:cubicBezTo>
                    <a:pt x="32211" y="49530"/>
                    <a:pt x="64423" y="53340"/>
                    <a:pt x="133003" y="45720"/>
                  </a:cubicBezTo>
                  <a:cubicBezTo>
                    <a:pt x="201583" y="38100"/>
                    <a:pt x="306531" y="19050"/>
                    <a:pt x="411480" y="0"/>
                  </a:cubicBezTo>
                </a:path>
              </a:pathLst>
            </a:custGeom>
            <a:noFill/>
            <a:ln>
              <a:solidFill>
                <a:srgbClr val="1B1E2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フリーフォーム 107">
              <a:extLst>
                <a:ext uri="{FF2B5EF4-FFF2-40B4-BE49-F238E27FC236}">
                  <a16:creationId xmlns:a16="http://schemas.microsoft.com/office/drawing/2014/main" id="{3149805B-988F-6B83-36EB-F08E627549F5}"/>
                </a:ext>
              </a:extLst>
            </p:cNvPr>
            <p:cNvSpPr/>
            <p:nvPr/>
          </p:nvSpPr>
          <p:spPr>
            <a:xfrm>
              <a:off x="5135187" y="6429895"/>
              <a:ext cx="436418" cy="62584"/>
            </a:xfrm>
            <a:custGeom>
              <a:avLst/>
              <a:gdLst>
                <a:gd name="connsiteX0" fmla="*/ 0 w 436418"/>
                <a:gd name="connsiteY0" fmla="*/ 54032 h 62584"/>
                <a:gd name="connsiteX1" fmla="*/ 157942 w 436418"/>
                <a:gd name="connsiteY1" fmla="*/ 58189 h 62584"/>
                <a:gd name="connsiteX2" fmla="*/ 436418 w 436418"/>
                <a:gd name="connsiteY2" fmla="*/ 0 h 62584"/>
              </a:gdLst>
              <a:ahLst/>
              <a:cxnLst>
                <a:cxn ang="0">
                  <a:pos x="connsiteX0" y="connsiteY0"/>
                </a:cxn>
                <a:cxn ang="0">
                  <a:pos x="connsiteX1" y="connsiteY1"/>
                </a:cxn>
                <a:cxn ang="0">
                  <a:pos x="connsiteX2" y="connsiteY2"/>
                </a:cxn>
              </a:cxnLst>
              <a:rect l="l" t="t" r="r" b="b"/>
              <a:pathLst>
                <a:path w="436418" h="62584">
                  <a:moveTo>
                    <a:pt x="0" y="54032"/>
                  </a:moveTo>
                  <a:cubicBezTo>
                    <a:pt x="42603" y="60613"/>
                    <a:pt x="85206" y="67194"/>
                    <a:pt x="157942" y="58189"/>
                  </a:cubicBezTo>
                  <a:cubicBezTo>
                    <a:pt x="230678" y="49184"/>
                    <a:pt x="333548" y="24592"/>
                    <a:pt x="436418"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 name="フリーフォーム 108">
              <a:extLst>
                <a:ext uri="{FF2B5EF4-FFF2-40B4-BE49-F238E27FC236}">
                  <a16:creationId xmlns:a16="http://schemas.microsoft.com/office/drawing/2014/main" id="{2BEF981A-0022-4B75-E151-7BB0C2FD41FB}"/>
                </a:ext>
              </a:extLst>
            </p:cNvPr>
            <p:cNvSpPr/>
            <p:nvPr/>
          </p:nvSpPr>
          <p:spPr>
            <a:xfrm>
              <a:off x="5212230" y="6508865"/>
              <a:ext cx="164026" cy="315884"/>
            </a:xfrm>
            <a:custGeom>
              <a:avLst/>
              <a:gdLst>
                <a:gd name="connsiteX0" fmla="*/ 14397 w 164026"/>
                <a:gd name="connsiteY0" fmla="*/ 0 h 315884"/>
                <a:gd name="connsiteX1" fmla="*/ 14397 w 164026"/>
                <a:gd name="connsiteY1" fmla="*/ 141317 h 315884"/>
                <a:gd name="connsiteX2" fmla="*/ 164026 w 164026"/>
                <a:gd name="connsiteY2" fmla="*/ 315884 h 315884"/>
              </a:gdLst>
              <a:ahLst/>
              <a:cxnLst>
                <a:cxn ang="0">
                  <a:pos x="connsiteX0" y="connsiteY0"/>
                </a:cxn>
                <a:cxn ang="0">
                  <a:pos x="connsiteX1" y="connsiteY1"/>
                </a:cxn>
                <a:cxn ang="0">
                  <a:pos x="connsiteX2" y="connsiteY2"/>
                </a:cxn>
              </a:cxnLst>
              <a:rect l="l" t="t" r="r" b="b"/>
              <a:pathLst>
                <a:path w="164026" h="315884">
                  <a:moveTo>
                    <a:pt x="14397" y="0"/>
                  </a:moveTo>
                  <a:cubicBezTo>
                    <a:pt x="1928" y="44335"/>
                    <a:pt x="-10541" y="88670"/>
                    <a:pt x="14397" y="141317"/>
                  </a:cubicBezTo>
                  <a:cubicBezTo>
                    <a:pt x="39335" y="193964"/>
                    <a:pt x="101680" y="254924"/>
                    <a:pt x="164026" y="315884"/>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 name="フリーフォーム 109">
              <a:extLst>
                <a:ext uri="{FF2B5EF4-FFF2-40B4-BE49-F238E27FC236}">
                  <a16:creationId xmlns:a16="http://schemas.microsoft.com/office/drawing/2014/main" id="{630A725B-79AD-ACD9-C941-D8C5C0E6C0DC}"/>
                </a:ext>
              </a:extLst>
            </p:cNvPr>
            <p:cNvSpPr/>
            <p:nvPr/>
          </p:nvSpPr>
          <p:spPr>
            <a:xfrm>
              <a:off x="5159375" y="6308725"/>
              <a:ext cx="120650" cy="15875"/>
            </a:xfrm>
            <a:custGeom>
              <a:avLst/>
              <a:gdLst>
                <a:gd name="connsiteX0" fmla="*/ 0 w 120650"/>
                <a:gd name="connsiteY0" fmla="*/ 0 h 15875"/>
                <a:gd name="connsiteX1" fmla="*/ 79375 w 120650"/>
                <a:gd name="connsiteY1" fmla="*/ 15875 h 15875"/>
                <a:gd name="connsiteX2" fmla="*/ 120650 w 120650"/>
                <a:gd name="connsiteY2" fmla="*/ 0 h 15875"/>
              </a:gdLst>
              <a:ahLst/>
              <a:cxnLst>
                <a:cxn ang="0">
                  <a:pos x="connsiteX0" y="connsiteY0"/>
                </a:cxn>
                <a:cxn ang="0">
                  <a:pos x="connsiteX1" y="connsiteY1"/>
                </a:cxn>
                <a:cxn ang="0">
                  <a:pos x="connsiteX2" y="connsiteY2"/>
                </a:cxn>
              </a:cxnLst>
              <a:rect l="l" t="t" r="r" b="b"/>
              <a:pathLst>
                <a:path w="120650" h="15875">
                  <a:moveTo>
                    <a:pt x="0" y="0"/>
                  </a:moveTo>
                  <a:cubicBezTo>
                    <a:pt x="29633" y="7937"/>
                    <a:pt x="59267" y="15875"/>
                    <a:pt x="79375" y="15875"/>
                  </a:cubicBezTo>
                  <a:cubicBezTo>
                    <a:pt x="99483" y="15875"/>
                    <a:pt x="110066" y="7937"/>
                    <a:pt x="120650"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1" name="フリーフォーム 110">
              <a:extLst>
                <a:ext uri="{FF2B5EF4-FFF2-40B4-BE49-F238E27FC236}">
                  <a16:creationId xmlns:a16="http://schemas.microsoft.com/office/drawing/2014/main" id="{FB5E8390-704F-83FF-BE3B-BDC7B30E021A}"/>
                </a:ext>
              </a:extLst>
            </p:cNvPr>
            <p:cNvSpPr/>
            <p:nvPr/>
          </p:nvSpPr>
          <p:spPr>
            <a:xfrm>
              <a:off x="5200650" y="6308725"/>
              <a:ext cx="120067" cy="56279"/>
            </a:xfrm>
            <a:custGeom>
              <a:avLst/>
              <a:gdLst>
                <a:gd name="connsiteX0" fmla="*/ 69850 w 120067"/>
                <a:gd name="connsiteY0" fmla="*/ 0 h 56279"/>
                <a:gd name="connsiteX1" fmla="*/ 117475 w 120067"/>
                <a:gd name="connsiteY1" fmla="*/ 53975 h 56279"/>
                <a:gd name="connsiteX2" fmla="*/ 0 w 120067"/>
                <a:gd name="connsiteY2" fmla="*/ 41275 h 56279"/>
              </a:gdLst>
              <a:ahLst/>
              <a:cxnLst>
                <a:cxn ang="0">
                  <a:pos x="connsiteX0" y="connsiteY0"/>
                </a:cxn>
                <a:cxn ang="0">
                  <a:pos x="connsiteX1" y="connsiteY1"/>
                </a:cxn>
                <a:cxn ang="0">
                  <a:pos x="connsiteX2" y="connsiteY2"/>
                </a:cxn>
              </a:cxnLst>
              <a:rect l="l" t="t" r="r" b="b"/>
              <a:pathLst>
                <a:path w="120067" h="56279">
                  <a:moveTo>
                    <a:pt x="69850" y="0"/>
                  </a:moveTo>
                  <a:cubicBezTo>
                    <a:pt x="99483" y="23548"/>
                    <a:pt x="129117" y="47096"/>
                    <a:pt x="117475" y="53975"/>
                  </a:cubicBezTo>
                  <a:cubicBezTo>
                    <a:pt x="105833" y="60854"/>
                    <a:pt x="52916" y="51064"/>
                    <a:pt x="0" y="4127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2" name="フリーフォーム 111">
              <a:extLst>
                <a:ext uri="{FF2B5EF4-FFF2-40B4-BE49-F238E27FC236}">
                  <a16:creationId xmlns:a16="http://schemas.microsoft.com/office/drawing/2014/main" id="{E2B1E959-EA18-44F0-A45E-A0E406C6513D}"/>
                </a:ext>
              </a:extLst>
            </p:cNvPr>
            <p:cNvSpPr/>
            <p:nvPr/>
          </p:nvSpPr>
          <p:spPr>
            <a:xfrm>
              <a:off x="5175250" y="6321425"/>
              <a:ext cx="38148" cy="139700"/>
            </a:xfrm>
            <a:custGeom>
              <a:avLst/>
              <a:gdLst>
                <a:gd name="connsiteX0" fmla="*/ 0 w 38148"/>
                <a:gd name="connsiteY0" fmla="*/ 0 h 139700"/>
                <a:gd name="connsiteX1" fmla="*/ 38100 w 38148"/>
                <a:gd name="connsiteY1" fmla="*/ 53975 h 139700"/>
                <a:gd name="connsiteX2" fmla="*/ 6350 w 38148"/>
                <a:gd name="connsiteY2" fmla="*/ 139700 h 139700"/>
              </a:gdLst>
              <a:ahLst/>
              <a:cxnLst>
                <a:cxn ang="0">
                  <a:pos x="connsiteX0" y="connsiteY0"/>
                </a:cxn>
                <a:cxn ang="0">
                  <a:pos x="connsiteX1" y="connsiteY1"/>
                </a:cxn>
                <a:cxn ang="0">
                  <a:pos x="connsiteX2" y="connsiteY2"/>
                </a:cxn>
              </a:cxnLst>
              <a:rect l="l" t="t" r="r" b="b"/>
              <a:pathLst>
                <a:path w="38148" h="139700">
                  <a:moveTo>
                    <a:pt x="0" y="0"/>
                  </a:moveTo>
                  <a:cubicBezTo>
                    <a:pt x="18521" y="15346"/>
                    <a:pt x="37042" y="30692"/>
                    <a:pt x="38100" y="53975"/>
                  </a:cubicBezTo>
                  <a:cubicBezTo>
                    <a:pt x="39158" y="77258"/>
                    <a:pt x="22754" y="108479"/>
                    <a:pt x="6350" y="1397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 name="フリーフォーム 112">
              <a:extLst>
                <a:ext uri="{FF2B5EF4-FFF2-40B4-BE49-F238E27FC236}">
                  <a16:creationId xmlns:a16="http://schemas.microsoft.com/office/drawing/2014/main" id="{01F779EB-3631-4B27-DE9F-0E33B8826956}"/>
                </a:ext>
              </a:extLst>
            </p:cNvPr>
            <p:cNvSpPr/>
            <p:nvPr/>
          </p:nvSpPr>
          <p:spPr>
            <a:xfrm>
              <a:off x="5226050" y="6372225"/>
              <a:ext cx="42268" cy="79375"/>
            </a:xfrm>
            <a:custGeom>
              <a:avLst/>
              <a:gdLst>
                <a:gd name="connsiteX0" fmla="*/ 25400 w 42268"/>
                <a:gd name="connsiteY0" fmla="*/ 0 h 79375"/>
                <a:gd name="connsiteX1" fmla="*/ 41275 w 42268"/>
                <a:gd name="connsiteY1" fmla="*/ 53975 h 79375"/>
                <a:gd name="connsiteX2" fmla="*/ 0 w 42268"/>
                <a:gd name="connsiteY2" fmla="*/ 79375 h 79375"/>
              </a:gdLst>
              <a:ahLst/>
              <a:cxnLst>
                <a:cxn ang="0">
                  <a:pos x="connsiteX0" y="connsiteY0"/>
                </a:cxn>
                <a:cxn ang="0">
                  <a:pos x="connsiteX1" y="connsiteY1"/>
                </a:cxn>
                <a:cxn ang="0">
                  <a:pos x="connsiteX2" y="connsiteY2"/>
                </a:cxn>
              </a:cxnLst>
              <a:rect l="l" t="t" r="r" b="b"/>
              <a:pathLst>
                <a:path w="42268" h="79375">
                  <a:moveTo>
                    <a:pt x="25400" y="0"/>
                  </a:moveTo>
                  <a:cubicBezTo>
                    <a:pt x="35454" y="20373"/>
                    <a:pt x="45508" y="40746"/>
                    <a:pt x="41275" y="53975"/>
                  </a:cubicBezTo>
                  <a:cubicBezTo>
                    <a:pt x="37042" y="67204"/>
                    <a:pt x="18521" y="73289"/>
                    <a:pt x="0" y="7937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4" name="フリーフォーム 113">
              <a:extLst>
                <a:ext uri="{FF2B5EF4-FFF2-40B4-BE49-F238E27FC236}">
                  <a16:creationId xmlns:a16="http://schemas.microsoft.com/office/drawing/2014/main" id="{3620798A-0E1E-2440-2A32-D6A1FC5F3037}"/>
                </a:ext>
              </a:extLst>
            </p:cNvPr>
            <p:cNvSpPr/>
            <p:nvPr/>
          </p:nvSpPr>
          <p:spPr>
            <a:xfrm>
              <a:off x="5226050" y="6398996"/>
              <a:ext cx="111125" cy="37351"/>
            </a:xfrm>
            <a:custGeom>
              <a:avLst/>
              <a:gdLst>
                <a:gd name="connsiteX0" fmla="*/ 0 w 111125"/>
                <a:gd name="connsiteY0" fmla="*/ 8154 h 37351"/>
                <a:gd name="connsiteX1" fmla="*/ 79375 w 111125"/>
                <a:gd name="connsiteY1" fmla="*/ 1804 h 37351"/>
                <a:gd name="connsiteX2" fmla="*/ 85725 w 111125"/>
                <a:gd name="connsiteY2" fmla="*/ 36729 h 37351"/>
                <a:gd name="connsiteX3" fmla="*/ 111125 w 111125"/>
                <a:gd name="connsiteY3" fmla="*/ 20854 h 37351"/>
              </a:gdLst>
              <a:ahLst/>
              <a:cxnLst>
                <a:cxn ang="0">
                  <a:pos x="connsiteX0" y="connsiteY0"/>
                </a:cxn>
                <a:cxn ang="0">
                  <a:pos x="connsiteX1" y="connsiteY1"/>
                </a:cxn>
                <a:cxn ang="0">
                  <a:pos x="connsiteX2" y="connsiteY2"/>
                </a:cxn>
                <a:cxn ang="0">
                  <a:pos x="connsiteX3" y="connsiteY3"/>
                </a:cxn>
              </a:cxnLst>
              <a:rect l="l" t="t" r="r" b="b"/>
              <a:pathLst>
                <a:path w="111125" h="37351">
                  <a:moveTo>
                    <a:pt x="0" y="8154"/>
                  </a:moveTo>
                  <a:cubicBezTo>
                    <a:pt x="32543" y="2597"/>
                    <a:pt x="65087" y="-2959"/>
                    <a:pt x="79375" y="1804"/>
                  </a:cubicBezTo>
                  <a:cubicBezTo>
                    <a:pt x="93663" y="6567"/>
                    <a:pt x="80433" y="33554"/>
                    <a:pt x="85725" y="36729"/>
                  </a:cubicBezTo>
                  <a:cubicBezTo>
                    <a:pt x="91017" y="39904"/>
                    <a:pt x="101071" y="30379"/>
                    <a:pt x="111125" y="2085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5" name="フリーフォーム 114">
              <a:extLst>
                <a:ext uri="{FF2B5EF4-FFF2-40B4-BE49-F238E27FC236}">
                  <a16:creationId xmlns:a16="http://schemas.microsoft.com/office/drawing/2014/main" id="{151C3522-71AE-69C7-9023-952632B4E089}"/>
                </a:ext>
              </a:extLst>
            </p:cNvPr>
            <p:cNvSpPr/>
            <p:nvPr/>
          </p:nvSpPr>
          <p:spPr>
            <a:xfrm>
              <a:off x="5384800" y="6276975"/>
              <a:ext cx="69850" cy="34925"/>
            </a:xfrm>
            <a:custGeom>
              <a:avLst/>
              <a:gdLst>
                <a:gd name="connsiteX0" fmla="*/ 69850 w 69850"/>
                <a:gd name="connsiteY0" fmla="*/ 0 h 34925"/>
                <a:gd name="connsiteX1" fmla="*/ 0 w 69850"/>
                <a:gd name="connsiteY1" fmla="*/ 34925 h 34925"/>
              </a:gdLst>
              <a:ahLst/>
              <a:cxnLst>
                <a:cxn ang="0">
                  <a:pos x="connsiteX0" y="connsiteY0"/>
                </a:cxn>
                <a:cxn ang="0">
                  <a:pos x="connsiteX1" y="connsiteY1"/>
                </a:cxn>
              </a:cxnLst>
              <a:rect l="l" t="t" r="r" b="b"/>
              <a:pathLst>
                <a:path w="69850" h="34925">
                  <a:moveTo>
                    <a:pt x="69850" y="0"/>
                  </a:moveTo>
                  <a:lnTo>
                    <a:pt x="0" y="34925"/>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6" name="フリーフォーム 115">
              <a:extLst>
                <a:ext uri="{FF2B5EF4-FFF2-40B4-BE49-F238E27FC236}">
                  <a16:creationId xmlns:a16="http://schemas.microsoft.com/office/drawing/2014/main" id="{08621AFA-0379-E3B9-B0BD-41A47EBEDF8A}"/>
                </a:ext>
              </a:extLst>
            </p:cNvPr>
            <p:cNvSpPr/>
            <p:nvPr/>
          </p:nvSpPr>
          <p:spPr>
            <a:xfrm>
              <a:off x="5381625" y="6305550"/>
              <a:ext cx="101600" cy="47625"/>
            </a:xfrm>
            <a:custGeom>
              <a:avLst/>
              <a:gdLst>
                <a:gd name="connsiteX0" fmla="*/ 0 w 101600"/>
                <a:gd name="connsiteY0" fmla="*/ 47625 h 47625"/>
                <a:gd name="connsiteX1" fmla="*/ 57150 w 101600"/>
                <a:gd name="connsiteY1" fmla="*/ 34925 h 47625"/>
                <a:gd name="connsiteX2" fmla="*/ 101600 w 101600"/>
                <a:gd name="connsiteY2" fmla="*/ 0 h 47625"/>
                <a:gd name="connsiteX3" fmla="*/ 101600 w 101600"/>
                <a:gd name="connsiteY3" fmla="*/ 0 h 47625"/>
              </a:gdLst>
              <a:ahLst/>
              <a:cxnLst>
                <a:cxn ang="0">
                  <a:pos x="connsiteX0" y="connsiteY0"/>
                </a:cxn>
                <a:cxn ang="0">
                  <a:pos x="connsiteX1" y="connsiteY1"/>
                </a:cxn>
                <a:cxn ang="0">
                  <a:pos x="connsiteX2" y="connsiteY2"/>
                </a:cxn>
                <a:cxn ang="0">
                  <a:pos x="connsiteX3" y="connsiteY3"/>
                </a:cxn>
              </a:cxnLst>
              <a:rect l="l" t="t" r="r" b="b"/>
              <a:pathLst>
                <a:path w="101600" h="47625">
                  <a:moveTo>
                    <a:pt x="0" y="47625"/>
                  </a:moveTo>
                  <a:cubicBezTo>
                    <a:pt x="20108" y="45243"/>
                    <a:pt x="40217" y="42862"/>
                    <a:pt x="57150" y="34925"/>
                  </a:cubicBezTo>
                  <a:cubicBezTo>
                    <a:pt x="74083" y="26988"/>
                    <a:pt x="101600" y="0"/>
                    <a:pt x="101600" y="0"/>
                  </a:cubicBezTo>
                  <a:lnTo>
                    <a:pt x="101600" y="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7" name="フリーフォーム 116">
              <a:extLst>
                <a:ext uri="{FF2B5EF4-FFF2-40B4-BE49-F238E27FC236}">
                  <a16:creationId xmlns:a16="http://schemas.microsoft.com/office/drawing/2014/main" id="{A477D9EB-1A7A-6096-5020-FBB118F7A421}"/>
                </a:ext>
              </a:extLst>
            </p:cNvPr>
            <p:cNvSpPr/>
            <p:nvPr/>
          </p:nvSpPr>
          <p:spPr>
            <a:xfrm>
              <a:off x="5378450" y="6334125"/>
              <a:ext cx="123825" cy="54922"/>
            </a:xfrm>
            <a:custGeom>
              <a:avLst/>
              <a:gdLst>
                <a:gd name="connsiteX0" fmla="*/ 0 w 123825"/>
                <a:gd name="connsiteY0" fmla="*/ 53975 h 54922"/>
                <a:gd name="connsiteX1" fmla="*/ 63500 w 123825"/>
                <a:gd name="connsiteY1" fmla="*/ 47625 h 54922"/>
                <a:gd name="connsiteX2" fmla="*/ 123825 w 123825"/>
                <a:gd name="connsiteY2" fmla="*/ 0 h 54922"/>
              </a:gdLst>
              <a:ahLst/>
              <a:cxnLst>
                <a:cxn ang="0">
                  <a:pos x="connsiteX0" y="connsiteY0"/>
                </a:cxn>
                <a:cxn ang="0">
                  <a:pos x="connsiteX1" y="connsiteY1"/>
                </a:cxn>
                <a:cxn ang="0">
                  <a:pos x="connsiteX2" y="connsiteY2"/>
                </a:cxn>
              </a:cxnLst>
              <a:rect l="l" t="t" r="r" b="b"/>
              <a:pathLst>
                <a:path w="123825" h="54922">
                  <a:moveTo>
                    <a:pt x="0" y="53975"/>
                  </a:moveTo>
                  <a:cubicBezTo>
                    <a:pt x="21431" y="55298"/>
                    <a:pt x="42863" y="56621"/>
                    <a:pt x="63500" y="47625"/>
                  </a:cubicBezTo>
                  <a:cubicBezTo>
                    <a:pt x="84138" y="38629"/>
                    <a:pt x="103981" y="19314"/>
                    <a:pt x="123825"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8" name="フリーフォーム 117">
              <a:extLst>
                <a:ext uri="{FF2B5EF4-FFF2-40B4-BE49-F238E27FC236}">
                  <a16:creationId xmlns:a16="http://schemas.microsoft.com/office/drawing/2014/main" id="{E5921823-07A2-C7EC-05ED-6B409CFC4D2B}"/>
                </a:ext>
              </a:extLst>
            </p:cNvPr>
            <p:cNvSpPr/>
            <p:nvPr/>
          </p:nvSpPr>
          <p:spPr>
            <a:xfrm>
              <a:off x="5422900" y="6308725"/>
              <a:ext cx="43235" cy="127055"/>
            </a:xfrm>
            <a:custGeom>
              <a:avLst/>
              <a:gdLst>
                <a:gd name="connsiteX0" fmla="*/ 3175 w 43235"/>
                <a:gd name="connsiteY0" fmla="*/ 0 h 127055"/>
                <a:gd name="connsiteX1" fmla="*/ 41275 w 43235"/>
                <a:gd name="connsiteY1" fmla="*/ 66675 h 127055"/>
                <a:gd name="connsiteX2" fmla="*/ 38100 w 43235"/>
                <a:gd name="connsiteY2" fmla="*/ 114300 h 127055"/>
                <a:gd name="connsiteX3" fmla="*/ 28575 w 43235"/>
                <a:gd name="connsiteY3" fmla="*/ 127000 h 127055"/>
                <a:gd name="connsiteX4" fmla="*/ 0 w 43235"/>
                <a:gd name="connsiteY4" fmla="*/ 111125 h 1270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235" h="127055">
                  <a:moveTo>
                    <a:pt x="3175" y="0"/>
                  </a:moveTo>
                  <a:cubicBezTo>
                    <a:pt x="19314" y="23812"/>
                    <a:pt x="35454" y="47625"/>
                    <a:pt x="41275" y="66675"/>
                  </a:cubicBezTo>
                  <a:cubicBezTo>
                    <a:pt x="47096" y="85725"/>
                    <a:pt x="38100" y="114300"/>
                    <a:pt x="38100" y="114300"/>
                  </a:cubicBezTo>
                  <a:cubicBezTo>
                    <a:pt x="35983" y="124354"/>
                    <a:pt x="34925" y="127529"/>
                    <a:pt x="28575" y="127000"/>
                  </a:cubicBezTo>
                  <a:cubicBezTo>
                    <a:pt x="22225" y="126471"/>
                    <a:pt x="11112" y="118798"/>
                    <a:pt x="0" y="11112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9" name="フリーフォーム 118">
              <a:extLst>
                <a:ext uri="{FF2B5EF4-FFF2-40B4-BE49-F238E27FC236}">
                  <a16:creationId xmlns:a16="http://schemas.microsoft.com/office/drawing/2014/main" id="{880926EB-6AA1-F315-7BBE-017BF511702A}"/>
                </a:ext>
              </a:extLst>
            </p:cNvPr>
            <p:cNvSpPr/>
            <p:nvPr/>
          </p:nvSpPr>
          <p:spPr>
            <a:xfrm>
              <a:off x="3890742" y="6136294"/>
              <a:ext cx="1560586" cy="682230"/>
            </a:xfrm>
            <a:custGeom>
              <a:avLst/>
              <a:gdLst>
                <a:gd name="connsiteX0" fmla="*/ 455833 w 1560586"/>
                <a:gd name="connsiteY0" fmla="*/ 150206 h 682230"/>
                <a:gd name="connsiteX1" fmla="*/ 1532158 w 1560586"/>
                <a:gd name="connsiteY1" fmla="*/ 981 h 682230"/>
                <a:gd name="connsiteX2" fmla="*/ 1240058 w 1560586"/>
                <a:gd name="connsiteY2" fmla="*/ 89881 h 682230"/>
                <a:gd name="connsiteX3" fmla="*/ 1147983 w 1560586"/>
                <a:gd name="connsiteY3" fmla="*/ 175606 h 682230"/>
                <a:gd name="connsiteX4" fmla="*/ 1284508 w 1560586"/>
                <a:gd name="connsiteY4" fmla="*/ 404206 h 682230"/>
                <a:gd name="connsiteX5" fmla="*/ 1294033 w 1560586"/>
                <a:gd name="connsiteY5" fmla="*/ 575656 h 682230"/>
                <a:gd name="connsiteX6" fmla="*/ 1395633 w 1560586"/>
                <a:gd name="connsiteY6" fmla="*/ 670906 h 682230"/>
                <a:gd name="connsiteX7" fmla="*/ 1227358 w 1560586"/>
                <a:gd name="connsiteY7" fmla="*/ 680431 h 682230"/>
                <a:gd name="connsiteX8" fmla="*/ 39908 w 1560586"/>
                <a:gd name="connsiteY8" fmla="*/ 670906 h 682230"/>
                <a:gd name="connsiteX9" fmla="*/ 293908 w 1560586"/>
                <a:gd name="connsiteY9" fmla="*/ 582006 h 682230"/>
                <a:gd name="connsiteX10" fmla="*/ 427258 w 1560586"/>
                <a:gd name="connsiteY10" fmla="*/ 518506 h 682230"/>
                <a:gd name="connsiteX11" fmla="*/ 490758 w 1560586"/>
                <a:gd name="connsiteY11" fmla="*/ 429606 h 682230"/>
                <a:gd name="connsiteX12" fmla="*/ 525683 w 1560586"/>
                <a:gd name="connsiteY12" fmla="*/ 261331 h 682230"/>
                <a:gd name="connsiteX13" fmla="*/ 786033 w 1560586"/>
                <a:gd name="connsiteY13" fmla="*/ 245456 h 682230"/>
                <a:gd name="connsiteX14" fmla="*/ 716183 w 1560586"/>
                <a:gd name="connsiteY14" fmla="*/ 140681 h 682230"/>
                <a:gd name="connsiteX15" fmla="*/ 579658 w 1560586"/>
                <a:gd name="connsiteY15" fmla="*/ 121631 h 682230"/>
                <a:gd name="connsiteX16" fmla="*/ 516158 w 1560586"/>
                <a:gd name="connsiteY16" fmla="*/ 274031 h 682230"/>
                <a:gd name="connsiteX17" fmla="*/ 503458 w 1560586"/>
                <a:gd name="connsiteY17" fmla="*/ 235931 h 682230"/>
                <a:gd name="connsiteX18" fmla="*/ 455833 w 1560586"/>
                <a:gd name="connsiteY18" fmla="*/ 150206 h 682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560586" h="682230">
                  <a:moveTo>
                    <a:pt x="455833" y="150206"/>
                  </a:moveTo>
                  <a:cubicBezTo>
                    <a:pt x="627283" y="111048"/>
                    <a:pt x="1401454" y="11035"/>
                    <a:pt x="1532158" y="981"/>
                  </a:cubicBezTo>
                  <a:cubicBezTo>
                    <a:pt x="1662862" y="-9073"/>
                    <a:pt x="1304087" y="60777"/>
                    <a:pt x="1240058" y="89881"/>
                  </a:cubicBezTo>
                  <a:cubicBezTo>
                    <a:pt x="1176029" y="118985"/>
                    <a:pt x="1140575" y="123218"/>
                    <a:pt x="1147983" y="175606"/>
                  </a:cubicBezTo>
                  <a:cubicBezTo>
                    <a:pt x="1155391" y="227994"/>
                    <a:pt x="1260166" y="337531"/>
                    <a:pt x="1284508" y="404206"/>
                  </a:cubicBezTo>
                  <a:cubicBezTo>
                    <a:pt x="1308850" y="470881"/>
                    <a:pt x="1275512" y="531206"/>
                    <a:pt x="1294033" y="575656"/>
                  </a:cubicBezTo>
                  <a:cubicBezTo>
                    <a:pt x="1312554" y="620106"/>
                    <a:pt x="1406745" y="653444"/>
                    <a:pt x="1395633" y="670906"/>
                  </a:cubicBezTo>
                  <a:cubicBezTo>
                    <a:pt x="1384521" y="688368"/>
                    <a:pt x="1227358" y="680431"/>
                    <a:pt x="1227358" y="680431"/>
                  </a:cubicBezTo>
                  <a:lnTo>
                    <a:pt x="39908" y="670906"/>
                  </a:lnTo>
                  <a:cubicBezTo>
                    <a:pt x="-115667" y="654502"/>
                    <a:pt x="229350" y="607406"/>
                    <a:pt x="293908" y="582006"/>
                  </a:cubicBezTo>
                  <a:cubicBezTo>
                    <a:pt x="358466" y="556606"/>
                    <a:pt x="394450" y="543906"/>
                    <a:pt x="427258" y="518506"/>
                  </a:cubicBezTo>
                  <a:cubicBezTo>
                    <a:pt x="460066" y="493106"/>
                    <a:pt x="474354" y="472469"/>
                    <a:pt x="490758" y="429606"/>
                  </a:cubicBezTo>
                  <a:cubicBezTo>
                    <a:pt x="507162" y="386744"/>
                    <a:pt x="476471" y="292023"/>
                    <a:pt x="525683" y="261331"/>
                  </a:cubicBezTo>
                  <a:cubicBezTo>
                    <a:pt x="574895" y="230639"/>
                    <a:pt x="754283" y="265564"/>
                    <a:pt x="786033" y="245456"/>
                  </a:cubicBezTo>
                  <a:cubicBezTo>
                    <a:pt x="817783" y="225348"/>
                    <a:pt x="750579" y="161318"/>
                    <a:pt x="716183" y="140681"/>
                  </a:cubicBezTo>
                  <a:cubicBezTo>
                    <a:pt x="681787" y="120044"/>
                    <a:pt x="612995" y="99406"/>
                    <a:pt x="579658" y="121631"/>
                  </a:cubicBezTo>
                  <a:cubicBezTo>
                    <a:pt x="546321" y="143856"/>
                    <a:pt x="528858" y="254981"/>
                    <a:pt x="516158" y="274031"/>
                  </a:cubicBezTo>
                  <a:cubicBezTo>
                    <a:pt x="503458" y="293081"/>
                    <a:pt x="510337" y="254981"/>
                    <a:pt x="503458" y="235931"/>
                  </a:cubicBezTo>
                  <a:cubicBezTo>
                    <a:pt x="496579" y="216881"/>
                    <a:pt x="284383" y="189364"/>
                    <a:pt x="455833" y="150206"/>
                  </a:cubicBezTo>
                  <a:close/>
                </a:path>
              </a:pathLst>
            </a:custGeom>
            <a:solidFill>
              <a:srgbClr val="000080">
                <a:alpha val="5019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 name="フリーフォーム 119">
              <a:extLst>
                <a:ext uri="{FF2B5EF4-FFF2-40B4-BE49-F238E27FC236}">
                  <a16:creationId xmlns:a16="http://schemas.microsoft.com/office/drawing/2014/main" id="{AD6A7D7F-35AE-10C3-849E-3381052AB231}"/>
                </a:ext>
              </a:extLst>
            </p:cNvPr>
            <p:cNvSpPr/>
            <p:nvPr/>
          </p:nvSpPr>
          <p:spPr>
            <a:xfrm>
              <a:off x="4057650" y="6114563"/>
              <a:ext cx="497231" cy="647397"/>
            </a:xfrm>
            <a:custGeom>
              <a:avLst/>
              <a:gdLst>
                <a:gd name="connsiteX0" fmla="*/ 212725 w 497231"/>
                <a:gd name="connsiteY0" fmla="*/ 10012 h 647397"/>
                <a:gd name="connsiteX1" fmla="*/ 266700 w 497231"/>
                <a:gd name="connsiteY1" fmla="*/ 178287 h 647397"/>
                <a:gd name="connsiteX2" fmla="*/ 120650 w 497231"/>
                <a:gd name="connsiteY2" fmla="*/ 489437 h 647397"/>
                <a:gd name="connsiteX3" fmla="*/ 146050 w 497231"/>
                <a:gd name="connsiteY3" fmla="*/ 460862 h 647397"/>
                <a:gd name="connsiteX4" fmla="*/ 0 w 497231"/>
                <a:gd name="connsiteY4" fmla="*/ 641837 h 647397"/>
                <a:gd name="connsiteX5" fmla="*/ 146050 w 497231"/>
                <a:gd name="connsiteY5" fmla="*/ 594212 h 647397"/>
                <a:gd name="connsiteX6" fmla="*/ 492125 w 497231"/>
                <a:gd name="connsiteY6" fmla="*/ 524362 h 647397"/>
                <a:gd name="connsiteX7" fmla="*/ 352425 w 497231"/>
                <a:gd name="connsiteY7" fmla="*/ 359262 h 647397"/>
                <a:gd name="connsiteX8" fmla="*/ 346075 w 497231"/>
                <a:gd name="connsiteY8" fmla="*/ 219562 h 647397"/>
                <a:gd name="connsiteX9" fmla="*/ 466725 w 497231"/>
                <a:gd name="connsiteY9" fmla="*/ 487 h 647397"/>
                <a:gd name="connsiteX10" fmla="*/ 276225 w 497231"/>
                <a:gd name="connsiteY10" fmla="*/ 156062 h 647397"/>
                <a:gd name="connsiteX11" fmla="*/ 212725 w 497231"/>
                <a:gd name="connsiteY11" fmla="*/ 10012 h 647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97231" h="647397">
                  <a:moveTo>
                    <a:pt x="212725" y="10012"/>
                  </a:moveTo>
                  <a:cubicBezTo>
                    <a:pt x="211138" y="13716"/>
                    <a:pt x="282046" y="98383"/>
                    <a:pt x="266700" y="178287"/>
                  </a:cubicBezTo>
                  <a:cubicBezTo>
                    <a:pt x="251354" y="258191"/>
                    <a:pt x="140758" y="442341"/>
                    <a:pt x="120650" y="489437"/>
                  </a:cubicBezTo>
                  <a:cubicBezTo>
                    <a:pt x="100542" y="536533"/>
                    <a:pt x="166158" y="435462"/>
                    <a:pt x="146050" y="460862"/>
                  </a:cubicBezTo>
                  <a:cubicBezTo>
                    <a:pt x="125942" y="486262"/>
                    <a:pt x="0" y="619612"/>
                    <a:pt x="0" y="641837"/>
                  </a:cubicBezTo>
                  <a:cubicBezTo>
                    <a:pt x="0" y="664062"/>
                    <a:pt x="64029" y="613791"/>
                    <a:pt x="146050" y="594212"/>
                  </a:cubicBezTo>
                  <a:cubicBezTo>
                    <a:pt x="228071" y="574633"/>
                    <a:pt x="457729" y="563520"/>
                    <a:pt x="492125" y="524362"/>
                  </a:cubicBezTo>
                  <a:cubicBezTo>
                    <a:pt x="526521" y="485204"/>
                    <a:pt x="376767" y="410062"/>
                    <a:pt x="352425" y="359262"/>
                  </a:cubicBezTo>
                  <a:cubicBezTo>
                    <a:pt x="328083" y="308462"/>
                    <a:pt x="327025" y="279358"/>
                    <a:pt x="346075" y="219562"/>
                  </a:cubicBezTo>
                  <a:cubicBezTo>
                    <a:pt x="365125" y="159766"/>
                    <a:pt x="478367" y="11070"/>
                    <a:pt x="466725" y="487"/>
                  </a:cubicBezTo>
                  <a:cubicBezTo>
                    <a:pt x="455083" y="-10096"/>
                    <a:pt x="313796" y="155004"/>
                    <a:pt x="276225" y="156062"/>
                  </a:cubicBezTo>
                  <a:cubicBezTo>
                    <a:pt x="238654" y="157120"/>
                    <a:pt x="214312" y="6308"/>
                    <a:pt x="212725" y="10012"/>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 name="フリーフォーム 120">
              <a:extLst>
                <a:ext uri="{FF2B5EF4-FFF2-40B4-BE49-F238E27FC236}">
                  <a16:creationId xmlns:a16="http://schemas.microsoft.com/office/drawing/2014/main" id="{222F76EE-BBDF-5295-C4DC-E082AB5BF90B}"/>
                </a:ext>
              </a:extLst>
            </p:cNvPr>
            <p:cNvSpPr/>
            <p:nvPr/>
          </p:nvSpPr>
          <p:spPr>
            <a:xfrm>
              <a:off x="3209925" y="5873750"/>
              <a:ext cx="469900" cy="254000"/>
            </a:xfrm>
            <a:custGeom>
              <a:avLst/>
              <a:gdLst>
                <a:gd name="connsiteX0" fmla="*/ 469900 w 469900"/>
                <a:gd name="connsiteY0" fmla="*/ 0 h 254000"/>
                <a:gd name="connsiteX1" fmla="*/ 365125 w 469900"/>
                <a:gd name="connsiteY1" fmla="*/ 88900 h 254000"/>
                <a:gd name="connsiteX2" fmla="*/ 0 w 469900"/>
                <a:gd name="connsiteY2" fmla="*/ 254000 h 254000"/>
              </a:gdLst>
              <a:ahLst/>
              <a:cxnLst>
                <a:cxn ang="0">
                  <a:pos x="connsiteX0" y="connsiteY0"/>
                </a:cxn>
                <a:cxn ang="0">
                  <a:pos x="connsiteX1" y="connsiteY1"/>
                </a:cxn>
                <a:cxn ang="0">
                  <a:pos x="connsiteX2" y="connsiteY2"/>
                </a:cxn>
              </a:cxnLst>
              <a:rect l="l" t="t" r="r" b="b"/>
              <a:pathLst>
                <a:path w="469900" h="254000">
                  <a:moveTo>
                    <a:pt x="469900" y="0"/>
                  </a:moveTo>
                  <a:cubicBezTo>
                    <a:pt x="456671" y="23283"/>
                    <a:pt x="443442" y="46567"/>
                    <a:pt x="365125" y="88900"/>
                  </a:cubicBezTo>
                  <a:cubicBezTo>
                    <a:pt x="286808" y="131233"/>
                    <a:pt x="143404" y="192616"/>
                    <a:pt x="0" y="2540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6" name="フリーフォーム 145">
              <a:extLst>
                <a:ext uri="{FF2B5EF4-FFF2-40B4-BE49-F238E27FC236}">
                  <a16:creationId xmlns:a16="http://schemas.microsoft.com/office/drawing/2014/main" id="{41BBC95B-800C-8CBE-FBA9-F83DEB3292FB}"/>
                </a:ext>
              </a:extLst>
            </p:cNvPr>
            <p:cNvSpPr/>
            <p:nvPr/>
          </p:nvSpPr>
          <p:spPr>
            <a:xfrm>
              <a:off x="2357494" y="5420825"/>
              <a:ext cx="353374" cy="273228"/>
            </a:xfrm>
            <a:custGeom>
              <a:avLst/>
              <a:gdLst>
                <a:gd name="connsiteX0" fmla="*/ 0 w 353374"/>
                <a:gd name="connsiteY0" fmla="*/ 0 h 273228"/>
                <a:gd name="connsiteX1" fmla="*/ 98362 w 353374"/>
                <a:gd name="connsiteY1" fmla="*/ 98362 h 273228"/>
                <a:gd name="connsiteX2" fmla="*/ 353374 w 353374"/>
                <a:gd name="connsiteY2" fmla="*/ 273228 h 273228"/>
              </a:gdLst>
              <a:ahLst/>
              <a:cxnLst>
                <a:cxn ang="0">
                  <a:pos x="connsiteX0" y="connsiteY0"/>
                </a:cxn>
                <a:cxn ang="0">
                  <a:pos x="connsiteX1" y="connsiteY1"/>
                </a:cxn>
                <a:cxn ang="0">
                  <a:pos x="connsiteX2" y="connsiteY2"/>
                </a:cxn>
              </a:cxnLst>
              <a:rect l="l" t="t" r="r" b="b"/>
              <a:pathLst>
                <a:path w="353374" h="273228">
                  <a:moveTo>
                    <a:pt x="0" y="0"/>
                  </a:moveTo>
                  <a:cubicBezTo>
                    <a:pt x="19733" y="26412"/>
                    <a:pt x="39466" y="52824"/>
                    <a:pt x="98362" y="98362"/>
                  </a:cubicBezTo>
                  <a:cubicBezTo>
                    <a:pt x="157258" y="143900"/>
                    <a:pt x="255316" y="208564"/>
                    <a:pt x="353374" y="27322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7" name="フリーフォーム 146">
              <a:extLst>
                <a:ext uri="{FF2B5EF4-FFF2-40B4-BE49-F238E27FC236}">
                  <a16:creationId xmlns:a16="http://schemas.microsoft.com/office/drawing/2014/main" id="{C1128022-3C5E-0D37-900B-6D635F9A0B97}"/>
                </a:ext>
              </a:extLst>
            </p:cNvPr>
            <p:cNvSpPr/>
            <p:nvPr/>
          </p:nvSpPr>
          <p:spPr>
            <a:xfrm>
              <a:off x="6765558" y="5599334"/>
              <a:ext cx="451736" cy="400733"/>
            </a:xfrm>
            <a:custGeom>
              <a:avLst/>
              <a:gdLst>
                <a:gd name="connsiteX0" fmla="*/ 0 w 451736"/>
                <a:gd name="connsiteY0" fmla="*/ 0 h 400733"/>
                <a:gd name="connsiteX1" fmla="*/ 142078 w 451736"/>
                <a:gd name="connsiteY1" fmla="*/ 109291 h 400733"/>
                <a:gd name="connsiteX2" fmla="*/ 451736 w 451736"/>
                <a:gd name="connsiteY2" fmla="*/ 400733 h 400733"/>
              </a:gdLst>
              <a:ahLst/>
              <a:cxnLst>
                <a:cxn ang="0">
                  <a:pos x="connsiteX0" y="connsiteY0"/>
                </a:cxn>
                <a:cxn ang="0">
                  <a:pos x="connsiteX1" y="connsiteY1"/>
                </a:cxn>
                <a:cxn ang="0">
                  <a:pos x="connsiteX2" y="connsiteY2"/>
                </a:cxn>
              </a:cxnLst>
              <a:rect l="l" t="t" r="r" b="b"/>
              <a:pathLst>
                <a:path w="451736" h="400733">
                  <a:moveTo>
                    <a:pt x="0" y="0"/>
                  </a:moveTo>
                  <a:cubicBezTo>
                    <a:pt x="33394" y="21251"/>
                    <a:pt x="66789" y="42502"/>
                    <a:pt x="142078" y="109291"/>
                  </a:cubicBezTo>
                  <a:cubicBezTo>
                    <a:pt x="217367" y="176080"/>
                    <a:pt x="334551" y="288406"/>
                    <a:pt x="451736" y="40073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8" name="フリーフォーム 147">
              <a:extLst>
                <a:ext uri="{FF2B5EF4-FFF2-40B4-BE49-F238E27FC236}">
                  <a16:creationId xmlns:a16="http://schemas.microsoft.com/office/drawing/2014/main" id="{8FB69118-1862-30E2-B00A-10CAA73B9535}"/>
                </a:ext>
              </a:extLst>
            </p:cNvPr>
            <p:cNvSpPr/>
            <p:nvPr/>
          </p:nvSpPr>
          <p:spPr>
            <a:xfrm>
              <a:off x="4686300" y="6164179"/>
              <a:ext cx="585537" cy="149478"/>
            </a:xfrm>
            <a:custGeom>
              <a:avLst/>
              <a:gdLst>
                <a:gd name="connsiteX0" fmla="*/ 0 w 585537"/>
                <a:gd name="connsiteY0" fmla="*/ 136358 h 149478"/>
                <a:gd name="connsiteX1" fmla="*/ 192505 w 585537"/>
                <a:gd name="connsiteY1" fmla="*/ 136358 h 149478"/>
                <a:gd name="connsiteX2" fmla="*/ 585537 w 585537"/>
                <a:gd name="connsiteY2" fmla="*/ 0 h 149478"/>
              </a:gdLst>
              <a:ahLst/>
              <a:cxnLst>
                <a:cxn ang="0">
                  <a:pos x="connsiteX0" y="connsiteY0"/>
                </a:cxn>
                <a:cxn ang="0">
                  <a:pos x="connsiteX1" y="connsiteY1"/>
                </a:cxn>
                <a:cxn ang="0">
                  <a:pos x="connsiteX2" y="connsiteY2"/>
                </a:cxn>
              </a:cxnLst>
              <a:rect l="l" t="t" r="r" b="b"/>
              <a:pathLst>
                <a:path w="585537" h="149478">
                  <a:moveTo>
                    <a:pt x="0" y="136358"/>
                  </a:moveTo>
                  <a:cubicBezTo>
                    <a:pt x="47458" y="147721"/>
                    <a:pt x="94916" y="159084"/>
                    <a:pt x="192505" y="136358"/>
                  </a:cubicBezTo>
                  <a:cubicBezTo>
                    <a:pt x="290094" y="113632"/>
                    <a:pt x="437815" y="56816"/>
                    <a:pt x="585537"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9" name="フリーフォーム 148">
              <a:extLst>
                <a:ext uri="{FF2B5EF4-FFF2-40B4-BE49-F238E27FC236}">
                  <a16:creationId xmlns:a16="http://schemas.microsoft.com/office/drawing/2014/main" id="{A0D56CBD-AC01-3EDA-D490-AA9FF3925DD5}"/>
                </a:ext>
              </a:extLst>
            </p:cNvPr>
            <p:cNvSpPr/>
            <p:nvPr/>
          </p:nvSpPr>
          <p:spPr>
            <a:xfrm>
              <a:off x="5588668" y="6228347"/>
              <a:ext cx="160421" cy="76200"/>
            </a:xfrm>
            <a:custGeom>
              <a:avLst/>
              <a:gdLst>
                <a:gd name="connsiteX0" fmla="*/ 0 w 160421"/>
                <a:gd name="connsiteY0" fmla="*/ 76200 h 76200"/>
                <a:gd name="connsiteX1" fmla="*/ 100264 w 160421"/>
                <a:gd name="connsiteY1" fmla="*/ 52137 h 76200"/>
                <a:gd name="connsiteX2" fmla="*/ 160421 w 160421"/>
                <a:gd name="connsiteY2" fmla="*/ 0 h 76200"/>
              </a:gdLst>
              <a:ahLst/>
              <a:cxnLst>
                <a:cxn ang="0">
                  <a:pos x="connsiteX0" y="connsiteY0"/>
                </a:cxn>
                <a:cxn ang="0">
                  <a:pos x="connsiteX1" y="connsiteY1"/>
                </a:cxn>
                <a:cxn ang="0">
                  <a:pos x="connsiteX2" y="connsiteY2"/>
                </a:cxn>
              </a:cxnLst>
              <a:rect l="l" t="t" r="r" b="b"/>
              <a:pathLst>
                <a:path w="160421" h="76200">
                  <a:moveTo>
                    <a:pt x="0" y="76200"/>
                  </a:moveTo>
                  <a:cubicBezTo>
                    <a:pt x="36763" y="70518"/>
                    <a:pt x="73527" y="64837"/>
                    <a:pt x="100264" y="52137"/>
                  </a:cubicBezTo>
                  <a:cubicBezTo>
                    <a:pt x="127001" y="39437"/>
                    <a:pt x="143711" y="19718"/>
                    <a:pt x="160421"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0" name="フリーフォーム 149">
              <a:extLst>
                <a:ext uri="{FF2B5EF4-FFF2-40B4-BE49-F238E27FC236}">
                  <a16:creationId xmlns:a16="http://schemas.microsoft.com/office/drawing/2014/main" id="{4AEEEFB0-D77E-9218-A2A5-A4F07D4F1154}"/>
                </a:ext>
              </a:extLst>
            </p:cNvPr>
            <p:cNvSpPr/>
            <p:nvPr/>
          </p:nvSpPr>
          <p:spPr>
            <a:xfrm>
              <a:off x="5789195" y="6288505"/>
              <a:ext cx="52760" cy="453190"/>
            </a:xfrm>
            <a:custGeom>
              <a:avLst/>
              <a:gdLst>
                <a:gd name="connsiteX0" fmla="*/ 0 w 52760"/>
                <a:gd name="connsiteY0" fmla="*/ 0 h 453190"/>
                <a:gd name="connsiteX1" fmla="*/ 52137 w 52760"/>
                <a:gd name="connsiteY1" fmla="*/ 140369 h 453190"/>
                <a:gd name="connsiteX2" fmla="*/ 24063 w 52760"/>
                <a:gd name="connsiteY2" fmla="*/ 453190 h 453190"/>
              </a:gdLst>
              <a:ahLst/>
              <a:cxnLst>
                <a:cxn ang="0">
                  <a:pos x="connsiteX0" y="connsiteY0"/>
                </a:cxn>
                <a:cxn ang="0">
                  <a:pos x="connsiteX1" y="connsiteY1"/>
                </a:cxn>
                <a:cxn ang="0">
                  <a:pos x="connsiteX2" y="connsiteY2"/>
                </a:cxn>
              </a:cxnLst>
              <a:rect l="l" t="t" r="r" b="b"/>
              <a:pathLst>
                <a:path w="52760" h="453190">
                  <a:moveTo>
                    <a:pt x="0" y="0"/>
                  </a:moveTo>
                  <a:cubicBezTo>
                    <a:pt x="24063" y="32418"/>
                    <a:pt x="48127" y="64837"/>
                    <a:pt x="52137" y="140369"/>
                  </a:cubicBezTo>
                  <a:cubicBezTo>
                    <a:pt x="56148" y="215901"/>
                    <a:pt x="40105" y="334545"/>
                    <a:pt x="24063" y="45319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1" name="フリーフォーム 150">
              <a:extLst>
                <a:ext uri="{FF2B5EF4-FFF2-40B4-BE49-F238E27FC236}">
                  <a16:creationId xmlns:a16="http://schemas.microsoft.com/office/drawing/2014/main" id="{2260DB5F-C6B9-C6E2-1874-E313E415208B}"/>
                </a:ext>
              </a:extLst>
            </p:cNvPr>
            <p:cNvSpPr/>
            <p:nvPr/>
          </p:nvSpPr>
          <p:spPr>
            <a:xfrm>
              <a:off x="5300600" y="6521116"/>
              <a:ext cx="83532" cy="232610"/>
            </a:xfrm>
            <a:custGeom>
              <a:avLst/>
              <a:gdLst>
                <a:gd name="connsiteX0" fmla="*/ 7332 w 83532"/>
                <a:gd name="connsiteY0" fmla="*/ 0 h 232610"/>
                <a:gd name="connsiteX1" fmla="*/ 7332 w 83532"/>
                <a:gd name="connsiteY1" fmla="*/ 140368 h 232610"/>
                <a:gd name="connsiteX2" fmla="*/ 83532 w 83532"/>
                <a:gd name="connsiteY2" fmla="*/ 232610 h 232610"/>
              </a:gdLst>
              <a:ahLst/>
              <a:cxnLst>
                <a:cxn ang="0">
                  <a:pos x="connsiteX0" y="connsiteY0"/>
                </a:cxn>
                <a:cxn ang="0">
                  <a:pos x="connsiteX1" y="connsiteY1"/>
                </a:cxn>
                <a:cxn ang="0">
                  <a:pos x="connsiteX2" y="connsiteY2"/>
                </a:cxn>
              </a:cxnLst>
              <a:rect l="l" t="t" r="r" b="b"/>
              <a:pathLst>
                <a:path w="83532" h="232610">
                  <a:moveTo>
                    <a:pt x="7332" y="0"/>
                  </a:moveTo>
                  <a:cubicBezTo>
                    <a:pt x="982" y="50800"/>
                    <a:pt x="-5368" y="101600"/>
                    <a:pt x="7332" y="140368"/>
                  </a:cubicBezTo>
                  <a:cubicBezTo>
                    <a:pt x="20032" y="179136"/>
                    <a:pt x="51782" y="205873"/>
                    <a:pt x="83532" y="23261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2" name="フリーフォーム 151">
              <a:extLst>
                <a:ext uri="{FF2B5EF4-FFF2-40B4-BE49-F238E27FC236}">
                  <a16:creationId xmlns:a16="http://schemas.microsoft.com/office/drawing/2014/main" id="{A8AFBBCD-9827-8A1C-FFE6-4FD200741EB7}"/>
                </a:ext>
              </a:extLst>
            </p:cNvPr>
            <p:cNvSpPr/>
            <p:nvPr/>
          </p:nvSpPr>
          <p:spPr>
            <a:xfrm>
              <a:off x="1678613" y="3662978"/>
              <a:ext cx="541022" cy="950680"/>
            </a:xfrm>
            <a:custGeom>
              <a:avLst/>
              <a:gdLst>
                <a:gd name="connsiteX0" fmla="*/ 110702 w 541022"/>
                <a:gd name="connsiteY0" fmla="*/ 2935 h 950680"/>
                <a:gd name="connsiteX1" fmla="*/ 326832 w 541022"/>
                <a:gd name="connsiteY1" fmla="*/ 285567 h 950680"/>
                <a:gd name="connsiteX2" fmla="*/ 35887 w 541022"/>
                <a:gd name="connsiteY2" fmla="*/ 709517 h 950680"/>
                <a:gd name="connsiteX3" fmla="*/ 52512 w 541022"/>
                <a:gd name="connsiteY3" fmla="*/ 950586 h 950680"/>
                <a:gd name="connsiteX4" fmla="*/ 468149 w 541022"/>
                <a:gd name="connsiteY4" fmla="*/ 684578 h 950680"/>
                <a:gd name="connsiteX5" fmla="*/ 509712 w 541022"/>
                <a:gd name="connsiteY5" fmla="*/ 460135 h 950680"/>
                <a:gd name="connsiteX6" fmla="*/ 110702 w 541022"/>
                <a:gd name="connsiteY6" fmla="*/ 2935 h 950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1022" h="950680">
                  <a:moveTo>
                    <a:pt x="110702" y="2935"/>
                  </a:moveTo>
                  <a:cubicBezTo>
                    <a:pt x="80222" y="-26160"/>
                    <a:pt x="339301" y="167803"/>
                    <a:pt x="326832" y="285567"/>
                  </a:cubicBezTo>
                  <a:cubicBezTo>
                    <a:pt x="314363" y="403331"/>
                    <a:pt x="81607" y="598680"/>
                    <a:pt x="35887" y="709517"/>
                  </a:cubicBezTo>
                  <a:cubicBezTo>
                    <a:pt x="-9833" y="820354"/>
                    <a:pt x="-19532" y="954743"/>
                    <a:pt x="52512" y="950586"/>
                  </a:cubicBezTo>
                  <a:cubicBezTo>
                    <a:pt x="124556" y="946430"/>
                    <a:pt x="391949" y="766320"/>
                    <a:pt x="468149" y="684578"/>
                  </a:cubicBezTo>
                  <a:cubicBezTo>
                    <a:pt x="544349" y="602836"/>
                    <a:pt x="565130" y="572357"/>
                    <a:pt x="509712" y="460135"/>
                  </a:cubicBezTo>
                  <a:cubicBezTo>
                    <a:pt x="454294" y="347913"/>
                    <a:pt x="141182" y="32030"/>
                    <a:pt x="110702" y="2935"/>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3" name="フリーフォーム 152">
              <a:extLst>
                <a:ext uri="{FF2B5EF4-FFF2-40B4-BE49-F238E27FC236}">
                  <a16:creationId xmlns:a16="http://schemas.microsoft.com/office/drawing/2014/main" id="{CF049F85-17E2-637E-1103-73B277FA7425}"/>
                </a:ext>
              </a:extLst>
            </p:cNvPr>
            <p:cNvSpPr/>
            <p:nvPr/>
          </p:nvSpPr>
          <p:spPr>
            <a:xfrm>
              <a:off x="1738458" y="4333213"/>
              <a:ext cx="813801" cy="1050409"/>
            </a:xfrm>
            <a:custGeom>
              <a:avLst/>
              <a:gdLst>
                <a:gd name="connsiteX0" fmla="*/ 34231 w 813801"/>
                <a:gd name="connsiteY0" fmla="*/ 346852 h 1050409"/>
                <a:gd name="connsiteX1" fmla="*/ 233737 w 813801"/>
                <a:gd name="connsiteY1" fmla="*/ 55907 h 1050409"/>
                <a:gd name="connsiteX2" fmla="*/ 624435 w 813801"/>
                <a:gd name="connsiteY2" fmla="*/ 30969 h 1050409"/>
                <a:gd name="connsiteX3" fmla="*/ 757438 w 813801"/>
                <a:gd name="connsiteY3" fmla="*/ 396729 h 1050409"/>
                <a:gd name="connsiteX4" fmla="*/ 790689 w 813801"/>
                <a:gd name="connsiteY4" fmla="*/ 671049 h 1050409"/>
                <a:gd name="connsiteX5" fmla="*/ 416617 w 813801"/>
                <a:gd name="connsiteY5" fmla="*/ 1028496 h 1050409"/>
                <a:gd name="connsiteX6" fmla="*/ 233737 w 813801"/>
                <a:gd name="connsiteY6" fmla="*/ 945369 h 1050409"/>
                <a:gd name="connsiteX7" fmla="*/ 142297 w 813801"/>
                <a:gd name="connsiteY7" fmla="*/ 405042 h 1050409"/>
                <a:gd name="connsiteX8" fmla="*/ 9293 w 813801"/>
                <a:gd name="connsiteY8" fmla="*/ 538045 h 1050409"/>
                <a:gd name="connsiteX9" fmla="*/ 34231 w 813801"/>
                <a:gd name="connsiteY9" fmla="*/ 346852 h 1050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13801" h="1050409">
                  <a:moveTo>
                    <a:pt x="34231" y="346852"/>
                  </a:moveTo>
                  <a:cubicBezTo>
                    <a:pt x="71638" y="266496"/>
                    <a:pt x="135370" y="108554"/>
                    <a:pt x="233737" y="55907"/>
                  </a:cubicBezTo>
                  <a:cubicBezTo>
                    <a:pt x="332104" y="3260"/>
                    <a:pt x="537152" y="-25835"/>
                    <a:pt x="624435" y="30969"/>
                  </a:cubicBezTo>
                  <a:cubicBezTo>
                    <a:pt x="711718" y="87773"/>
                    <a:pt x="729729" y="290049"/>
                    <a:pt x="757438" y="396729"/>
                  </a:cubicBezTo>
                  <a:cubicBezTo>
                    <a:pt x="785147" y="503409"/>
                    <a:pt x="847493" y="565755"/>
                    <a:pt x="790689" y="671049"/>
                  </a:cubicBezTo>
                  <a:cubicBezTo>
                    <a:pt x="733886" y="776344"/>
                    <a:pt x="509442" y="982776"/>
                    <a:pt x="416617" y="1028496"/>
                  </a:cubicBezTo>
                  <a:cubicBezTo>
                    <a:pt x="323792" y="1074216"/>
                    <a:pt x="279457" y="1049278"/>
                    <a:pt x="233737" y="945369"/>
                  </a:cubicBezTo>
                  <a:cubicBezTo>
                    <a:pt x="188017" y="841460"/>
                    <a:pt x="179704" y="472929"/>
                    <a:pt x="142297" y="405042"/>
                  </a:cubicBezTo>
                  <a:cubicBezTo>
                    <a:pt x="104890" y="337155"/>
                    <a:pt x="25918" y="544972"/>
                    <a:pt x="9293" y="538045"/>
                  </a:cubicBezTo>
                  <a:cubicBezTo>
                    <a:pt x="-7332" y="531118"/>
                    <a:pt x="-3176" y="427208"/>
                    <a:pt x="34231" y="346852"/>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4" name="フリーフォーム 153">
              <a:extLst>
                <a:ext uri="{FF2B5EF4-FFF2-40B4-BE49-F238E27FC236}">
                  <a16:creationId xmlns:a16="http://schemas.microsoft.com/office/drawing/2014/main" id="{F888D4D0-D6BB-A1F7-EF5F-EBA90024DF2D}"/>
                </a:ext>
              </a:extLst>
            </p:cNvPr>
            <p:cNvSpPr/>
            <p:nvPr/>
          </p:nvSpPr>
          <p:spPr>
            <a:xfrm>
              <a:off x="2060229" y="5035936"/>
              <a:ext cx="1408495" cy="982647"/>
            </a:xfrm>
            <a:custGeom>
              <a:avLst/>
              <a:gdLst>
                <a:gd name="connsiteX0" fmla="*/ 327602 w 1408495"/>
                <a:gd name="connsiteY0" fmla="*/ 9889 h 982647"/>
                <a:gd name="connsiteX1" fmla="*/ 660111 w 1408495"/>
                <a:gd name="connsiteY1" fmla="*/ 392275 h 982647"/>
                <a:gd name="connsiteX2" fmla="*/ 1225376 w 1408495"/>
                <a:gd name="connsiteY2" fmla="*/ 699846 h 982647"/>
                <a:gd name="connsiteX3" fmla="*/ 1408256 w 1408495"/>
                <a:gd name="connsiteY3" fmla="*/ 807911 h 982647"/>
                <a:gd name="connsiteX4" fmla="*/ 1250315 w 1408495"/>
                <a:gd name="connsiteY4" fmla="*/ 982479 h 982647"/>
                <a:gd name="connsiteX5" fmla="*/ 734926 w 1408495"/>
                <a:gd name="connsiteY5" fmla="*/ 774660 h 982647"/>
                <a:gd name="connsiteX6" fmla="*/ 28344 w 1408495"/>
                <a:gd name="connsiteY6" fmla="*/ 151206 h 982647"/>
                <a:gd name="connsiteX7" fmla="*/ 144722 w 1408495"/>
                <a:gd name="connsiteY7" fmla="*/ 192769 h 982647"/>
                <a:gd name="connsiteX8" fmla="*/ 194598 w 1408495"/>
                <a:gd name="connsiteY8" fmla="*/ 117955 h 982647"/>
                <a:gd name="connsiteX9" fmla="*/ 327602 w 1408495"/>
                <a:gd name="connsiteY9" fmla="*/ 9889 h 9826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08495" h="982647">
                  <a:moveTo>
                    <a:pt x="327602" y="9889"/>
                  </a:moveTo>
                  <a:cubicBezTo>
                    <a:pt x="405188" y="55609"/>
                    <a:pt x="510482" y="277282"/>
                    <a:pt x="660111" y="392275"/>
                  </a:cubicBezTo>
                  <a:cubicBezTo>
                    <a:pt x="809740" y="507268"/>
                    <a:pt x="1100685" y="630573"/>
                    <a:pt x="1225376" y="699846"/>
                  </a:cubicBezTo>
                  <a:cubicBezTo>
                    <a:pt x="1350067" y="769119"/>
                    <a:pt x="1404100" y="760806"/>
                    <a:pt x="1408256" y="807911"/>
                  </a:cubicBezTo>
                  <a:cubicBezTo>
                    <a:pt x="1412413" y="855017"/>
                    <a:pt x="1362537" y="988021"/>
                    <a:pt x="1250315" y="982479"/>
                  </a:cubicBezTo>
                  <a:cubicBezTo>
                    <a:pt x="1138093" y="976937"/>
                    <a:pt x="938588" y="913205"/>
                    <a:pt x="734926" y="774660"/>
                  </a:cubicBezTo>
                  <a:cubicBezTo>
                    <a:pt x="531264" y="636115"/>
                    <a:pt x="126711" y="248188"/>
                    <a:pt x="28344" y="151206"/>
                  </a:cubicBezTo>
                  <a:cubicBezTo>
                    <a:pt x="-70023" y="54224"/>
                    <a:pt x="117013" y="198311"/>
                    <a:pt x="144722" y="192769"/>
                  </a:cubicBezTo>
                  <a:cubicBezTo>
                    <a:pt x="172431" y="187227"/>
                    <a:pt x="162733" y="145664"/>
                    <a:pt x="194598" y="117955"/>
                  </a:cubicBezTo>
                  <a:cubicBezTo>
                    <a:pt x="226463" y="90246"/>
                    <a:pt x="250016" y="-35831"/>
                    <a:pt x="327602" y="9889"/>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5" name="フリーフォーム 154">
              <a:extLst>
                <a:ext uri="{FF2B5EF4-FFF2-40B4-BE49-F238E27FC236}">
                  <a16:creationId xmlns:a16="http://schemas.microsoft.com/office/drawing/2014/main" id="{CE8F2397-CE08-7238-E6A8-34DE92D96113}"/>
                </a:ext>
              </a:extLst>
            </p:cNvPr>
            <p:cNvSpPr/>
            <p:nvPr/>
          </p:nvSpPr>
          <p:spPr>
            <a:xfrm>
              <a:off x="6371542" y="5481609"/>
              <a:ext cx="1530606" cy="1317139"/>
            </a:xfrm>
            <a:custGeom>
              <a:avLst/>
              <a:gdLst>
                <a:gd name="connsiteX0" fmla="*/ 6398 w 1530606"/>
                <a:gd name="connsiteY0" fmla="*/ 137795 h 1317139"/>
                <a:gd name="connsiteX1" fmla="*/ 430347 w 1530606"/>
                <a:gd name="connsiteY1" fmla="*/ 13104 h 1317139"/>
                <a:gd name="connsiteX2" fmla="*/ 879234 w 1530606"/>
                <a:gd name="connsiteY2" fmla="*/ 453678 h 1317139"/>
                <a:gd name="connsiteX3" fmla="*/ 1527627 w 1530606"/>
                <a:gd name="connsiteY3" fmla="*/ 1276638 h 1317139"/>
                <a:gd name="connsiteX4" fmla="*/ 1095365 w 1530606"/>
                <a:gd name="connsiteY4" fmla="*/ 1110384 h 1317139"/>
                <a:gd name="connsiteX5" fmla="*/ 513474 w 1530606"/>
                <a:gd name="connsiteY5" fmla="*/ 412115 h 1317139"/>
                <a:gd name="connsiteX6" fmla="*/ 197591 w 1530606"/>
                <a:gd name="connsiteY6" fmla="*/ 362238 h 1317139"/>
                <a:gd name="connsiteX7" fmla="*/ 6398 w 1530606"/>
                <a:gd name="connsiteY7" fmla="*/ 137795 h 1317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30606" h="1317139">
                  <a:moveTo>
                    <a:pt x="6398" y="137795"/>
                  </a:moveTo>
                  <a:cubicBezTo>
                    <a:pt x="45191" y="79606"/>
                    <a:pt x="284874" y="-39543"/>
                    <a:pt x="430347" y="13104"/>
                  </a:cubicBezTo>
                  <a:cubicBezTo>
                    <a:pt x="575820" y="65751"/>
                    <a:pt x="696354" y="243089"/>
                    <a:pt x="879234" y="453678"/>
                  </a:cubicBezTo>
                  <a:cubicBezTo>
                    <a:pt x="1062114" y="664267"/>
                    <a:pt x="1491605" y="1167187"/>
                    <a:pt x="1527627" y="1276638"/>
                  </a:cubicBezTo>
                  <a:cubicBezTo>
                    <a:pt x="1563649" y="1386089"/>
                    <a:pt x="1264390" y="1254471"/>
                    <a:pt x="1095365" y="1110384"/>
                  </a:cubicBezTo>
                  <a:cubicBezTo>
                    <a:pt x="926340" y="966297"/>
                    <a:pt x="663103" y="536806"/>
                    <a:pt x="513474" y="412115"/>
                  </a:cubicBezTo>
                  <a:cubicBezTo>
                    <a:pt x="363845" y="287424"/>
                    <a:pt x="280718" y="406573"/>
                    <a:pt x="197591" y="362238"/>
                  </a:cubicBezTo>
                  <a:cubicBezTo>
                    <a:pt x="114464" y="317903"/>
                    <a:pt x="-32395" y="195984"/>
                    <a:pt x="6398" y="137795"/>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6" name="フリーフォーム 155">
              <a:extLst>
                <a:ext uri="{FF2B5EF4-FFF2-40B4-BE49-F238E27FC236}">
                  <a16:creationId xmlns:a16="http://schemas.microsoft.com/office/drawing/2014/main" id="{2E5C0EA6-99BE-7030-0F84-7F6E54A898D9}"/>
                </a:ext>
              </a:extLst>
            </p:cNvPr>
            <p:cNvSpPr/>
            <p:nvPr/>
          </p:nvSpPr>
          <p:spPr>
            <a:xfrm>
              <a:off x="3678714" y="4519457"/>
              <a:ext cx="172880" cy="275894"/>
            </a:xfrm>
            <a:custGeom>
              <a:avLst/>
              <a:gdLst>
                <a:gd name="connsiteX0" fmla="*/ 2402 w 172880"/>
                <a:gd name="connsiteY0" fmla="*/ 42 h 275894"/>
                <a:gd name="connsiteX1" fmla="*/ 164282 w 172880"/>
                <a:gd name="connsiteY1" fmla="*/ 192547 h 275894"/>
                <a:gd name="connsiteX2" fmla="*/ 142406 w 172880"/>
                <a:gd name="connsiteY2" fmla="*/ 275674 h 275894"/>
                <a:gd name="connsiteX3" fmla="*/ 72404 w 172880"/>
                <a:gd name="connsiteY3" fmla="*/ 210047 h 275894"/>
                <a:gd name="connsiteX4" fmla="*/ 2402 w 172880"/>
                <a:gd name="connsiteY4" fmla="*/ 42 h 2758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880" h="275894">
                  <a:moveTo>
                    <a:pt x="2402" y="42"/>
                  </a:moveTo>
                  <a:cubicBezTo>
                    <a:pt x="17715" y="-2875"/>
                    <a:pt x="140948" y="146608"/>
                    <a:pt x="164282" y="192547"/>
                  </a:cubicBezTo>
                  <a:cubicBezTo>
                    <a:pt x="187616" y="238486"/>
                    <a:pt x="157719" y="272757"/>
                    <a:pt x="142406" y="275674"/>
                  </a:cubicBezTo>
                  <a:cubicBezTo>
                    <a:pt x="127093" y="278591"/>
                    <a:pt x="95738" y="252340"/>
                    <a:pt x="72404" y="210047"/>
                  </a:cubicBezTo>
                  <a:cubicBezTo>
                    <a:pt x="49070" y="167754"/>
                    <a:pt x="-12911" y="2959"/>
                    <a:pt x="2402" y="42"/>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7" name="フリーフォーム 156">
              <a:extLst>
                <a:ext uri="{FF2B5EF4-FFF2-40B4-BE49-F238E27FC236}">
                  <a16:creationId xmlns:a16="http://schemas.microsoft.com/office/drawing/2014/main" id="{8059D479-25DB-E85D-C18B-7F53732A67F9}"/>
                </a:ext>
              </a:extLst>
            </p:cNvPr>
            <p:cNvSpPr/>
            <p:nvPr/>
          </p:nvSpPr>
          <p:spPr>
            <a:xfrm>
              <a:off x="3820755" y="4526519"/>
              <a:ext cx="536886" cy="601320"/>
            </a:xfrm>
            <a:custGeom>
              <a:avLst/>
              <a:gdLst>
                <a:gd name="connsiteX0" fmla="*/ 365 w 536886"/>
                <a:gd name="connsiteY0" fmla="*/ 62981 h 601320"/>
                <a:gd name="connsiteX1" fmla="*/ 219121 w 536886"/>
                <a:gd name="connsiteY1" fmla="*/ 10480 h 601320"/>
                <a:gd name="connsiteX2" fmla="*/ 490378 w 536886"/>
                <a:gd name="connsiteY2" fmla="*/ 268612 h 601320"/>
                <a:gd name="connsiteX3" fmla="*/ 529755 w 536886"/>
                <a:gd name="connsiteY3" fmla="*/ 570495 h 601320"/>
                <a:gd name="connsiteX4" fmla="*/ 411626 w 536886"/>
                <a:gd name="connsiteY4" fmla="*/ 566120 h 601320"/>
                <a:gd name="connsiteX5" fmla="*/ 324124 w 536886"/>
                <a:gd name="connsiteY5" fmla="*/ 347364 h 601320"/>
                <a:gd name="connsiteX6" fmla="*/ 367875 w 536886"/>
                <a:gd name="connsiteY6" fmla="*/ 312363 h 601320"/>
                <a:gd name="connsiteX7" fmla="*/ 324124 w 536886"/>
                <a:gd name="connsiteY7" fmla="*/ 185485 h 601320"/>
                <a:gd name="connsiteX8" fmla="*/ 170995 w 536886"/>
                <a:gd name="connsiteY8" fmla="*/ 181110 h 601320"/>
                <a:gd name="connsiteX9" fmla="*/ 365 w 536886"/>
                <a:gd name="connsiteY9" fmla="*/ 62981 h 601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6886" h="601320">
                  <a:moveTo>
                    <a:pt x="365" y="62981"/>
                  </a:moveTo>
                  <a:cubicBezTo>
                    <a:pt x="8386" y="34543"/>
                    <a:pt x="137452" y="-23792"/>
                    <a:pt x="219121" y="10480"/>
                  </a:cubicBezTo>
                  <a:cubicBezTo>
                    <a:pt x="300790" y="44752"/>
                    <a:pt x="438606" y="175276"/>
                    <a:pt x="490378" y="268612"/>
                  </a:cubicBezTo>
                  <a:cubicBezTo>
                    <a:pt x="542150" y="361948"/>
                    <a:pt x="542880" y="520910"/>
                    <a:pt x="529755" y="570495"/>
                  </a:cubicBezTo>
                  <a:cubicBezTo>
                    <a:pt x="516630" y="620080"/>
                    <a:pt x="445898" y="603309"/>
                    <a:pt x="411626" y="566120"/>
                  </a:cubicBezTo>
                  <a:cubicBezTo>
                    <a:pt x="377354" y="528932"/>
                    <a:pt x="331416" y="389657"/>
                    <a:pt x="324124" y="347364"/>
                  </a:cubicBezTo>
                  <a:cubicBezTo>
                    <a:pt x="316832" y="305071"/>
                    <a:pt x="367875" y="339343"/>
                    <a:pt x="367875" y="312363"/>
                  </a:cubicBezTo>
                  <a:cubicBezTo>
                    <a:pt x="367875" y="285383"/>
                    <a:pt x="356937" y="207361"/>
                    <a:pt x="324124" y="185485"/>
                  </a:cubicBezTo>
                  <a:cubicBezTo>
                    <a:pt x="291311" y="163610"/>
                    <a:pt x="223496" y="200798"/>
                    <a:pt x="170995" y="181110"/>
                  </a:cubicBezTo>
                  <a:cubicBezTo>
                    <a:pt x="118494" y="161422"/>
                    <a:pt x="-7656" y="91419"/>
                    <a:pt x="365" y="62981"/>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8" name="フリーフォーム 157">
              <a:extLst>
                <a:ext uri="{FF2B5EF4-FFF2-40B4-BE49-F238E27FC236}">
                  <a16:creationId xmlns:a16="http://schemas.microsoft.com/office/drawing/2014/main" id="{DB116DFB-C506-70C4-0571-7E417C8D1453}"/>
                </a:ext>
              </a:extLst>
            </p:cNvPr>
            <p:cNvSpPr/>
            <p:nvPr/>
          </p:nvSpPr>
          <p:spPr>
            <a:xfrm>
              <a:off x="3738953" y="6865778"/>
              <a:ext cx="298080" cy="2124222"/>
            </a:xfrm>
            <a:custGeom>
              <a:avLst/>
              <a:gdLst>
                <a:gd name="connsiteX0" fmla="*/ 298080 w 298080"/>
                <a:gd name="connsiteY0" fmla="*/ 0 h 2124222"/>
                <a:gd name="connsiteX1" fmla="*/ 129267 w 298080"/>
                <a:gd name="connsiteY1" fmla="*/ 422031 h 2124222"/>
                <a:gd name="connsiteX2" fmla="*/ 16726 w 298080"/>
                <a:gd name="connsiteY2" fmla="*/ 1336431 h 2124222"/>
                <a:gd name="connsiteX3" fmla="*/ 2658 w 298080"/>
                <a:gd name="connsiteY3" fmla="*/ 2124222 h 2124222"/>
              </a:gdLst>
              <a:ahLst/>
              <a:cxnLst>
                <a:cxn ang="0">
                  <a:pos x="connsiteX0" y="connsiteY0"/>
                </a:cxn>
                <a:cxn ang="0">
                  <a:pos x="connsiteX1" y="connsiteY1"/>
                </a:cxn>
                <a:cxn ang="0">
                  <a:pos x="connsiteX2" y="connsiteY2"/>
                </a:cxn>
                <a:cxn ang="0">
                  <a:pos x="connsiteX3" y="connsiteY3"/>
                </a:cxn>
              </a:cxnLst>
              <a:rect l="l" t="t" r="r" b="b"/>
              <a:pathLst>
                <a:path w="298080" h="2124222">
                  <a:moveTo>
                    <a:pt x="298080" y="0"/>
                  </a:moveTo>
                  <a:cubicBezTo>
                    <a:pt x="237119" y="99646"/>
                    <a:pt x="176159" y="199293"/>
                    <a:pt x="129267" y="422031"/>
                  </a:cubicBezTo>
                  <a:cubicBezTo>
                    <a:pt x="82375" y="644770"/>
                    <a:pt x="37827" y="1052733"/>
                    <a:pt x="16726" y="1336431"/>
                  </a:cubicBezTo>
                  <a:cubicBezTo>
                    <a:pt x="-4375" y="1620129"/>
                    <a:pt x="-859" y="1872175"/>
                    <a:pt x="2658" y="212422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9" name="フリーフォーム 158">
              <a:extLst>
                <a:ext uri="{FF2B5EF4-FFF2-40B4-BE49-F238E27FC236}">
                  <a16:creationId xmlns:a16="http://schemas.microsoft.com/office/drawing/2014/main" id="{1B383D07-8923-9565-246C-E183A733ED3A}"/>
                </a:ext>
              </a:extLst>
            </p:cNvPr>
            <p:cNvSpPr/>
            <p:nvPr/>
          </p:nvSpPr>
          <p:spPr>
            <a:xfrm>
              <a:off x="6091322" y="6777479"/>
              <a:ext cx="465700" cy="2447778"/>
            </a:xfrm>
            <a:custGeom>
              <a:avLst/>
              <a:gdLst>
                <a:gd name="connsiteX0" fmla="*/ 0 w 465700"/>
                <a:gd name="connsiteY0" fmla="*/ 0 h 2447778"/>
                <a:gd name="connsiteX1" fmla="*/ 393895 w 465700"/>
                <a:gd name="connsiteY1" fmla="*/ 1195753 h 2447778"/>
                <a:gd name="connsiteX2" fmla="*/ 464234 w 465700"/>
                <a:gd name="connsiteY2" fmla="*/ 2447778 h 2447778"/>
              </a:gdLst>
              <a:ahLst/>
              <a:cxnLst>
                <a:cxn ang="0">
                  <a:pos x="connsiteX0" y="connsiteY0"/>
                </a:cxn>
                <a:cxn ang="0">
                  <a:pos x="connsiteX1" y="connsiteY1"/>
                </a:cxn>
                <a:cxn ang="0">
                  <a:pos x="connsiteX2" y="connsiteY2"/>
                </a:cxn>
              </a:cxnLst>
              <a:rect l="l" t="t" r="r" b="b"/>
              <a:pathLst>
                <a:path w="465700" h="2447778">
                  <a:moveTo>
                    <a:pt x="0" y="0"/>
                  </a:moveTo>
                  <a:cubicBezTo>
                    <a:pt x="158261" y="393895"/>
                    <a:pt x="316523" y="787790"/>
                    <a:pt x="393895" y="1195753"/>
                  </a:cubicBezTo>
                  <a:cubicBezTo>
                    <a:pt x="471267" y="1603716"/>
                    <a:pt x="467750" y="2025747"/>
                    <a:pt x="464234" y="244777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0" name="フリーフォーム 159">
              <a:extLst>
                <a:ext uri="{FF2B5EF4-FFF2-40B4-BE49-F238E27FC236}">
                  <a16:creationId xmlns:a16="http://schemas.microsoft.com/office/drawing/2014/main" id="{D594AB08-E2E5-B14C-BBC3-CE93B92DD080}"/>
                </a:ext>
              </a:extLst>
            </p:cNvPr>
            <p:cNvSpPr/>
            <p:nvPr/>
          </p:nvSpPr>
          <p:spPr>
            <a:xfrm>
              <a:off x="3488788" y="9003323"/>
              <a:ext cx="3108960" cy="351762"/>
            </a:xfrm>
            <a:custGeom>
              <a:avLst/>
              <a:gdLst>
                <a:gd name="connsiteX0" fmla="*/ 0 w 3108960"/>
                <a:gd name="connsiteY0" fmla="*/ 0 h 351762"/>
                <a:gd name="connsiteX1" fmla="*/ 942535 w 3108960"/>
                <a:gd name="connsiteY1" fmla="*/ 239151 h 351762"/>
                <a:gd name="connsiteX2" fmla="*/ 1772529 w 3108960"/>
                <a:gd name="connsiteY2" fmla="*/ 351692 h 351762"/>
                <a:gd name="connsiteX3" fmla="*/ 3108960 w 3108960"/>
                <a:gd name="connsiteY3" fmla="*/ 225083 h 351762"/>
              </a:gdLst>
              <a:ahLst/>
              <a:cxnLst>
                <a:cxn ang="0">
                  <a:pos x="connsiteX0" y="connsiteY0"/>
                </a:cxn>
                <a:cxn ang="0">
                  <a:pos x="connsiteX1" y="connsiteY1"/>
                </a:cxn>
                <a:cxn ang="0">
                  <a:pos x="connsiteX2" y="connsiteY2"/>
                </a:cxn>
                <a:cxn ang="0">
                  <a:pos x="connsiteX3" y="connsiteY3"/>
                </a:cxn>
              </a:cxnLst>
              <a:rect l="l" t="t" r="r" b="b"/>
              <a:pathLst>
                <a:path w="3108960" h="351762">
                  <a:moveTo>
                    <a:pt x="0" y="0"/>
                  </a:moveTo>
                  <a:cubicBezTo>
                    <a:pt x="323557" y="90268"/>
                    <a:pt x="647114" y="180536"/>
                    <a:pt x="942535" y="239151"/>
                  </a:cubicBezTo>
                  <a:cubicBezTo>
                    <a:pt x="1237956" y="297766"/>
                    <a:pt x="1411458" y="354037"/>
                    <a:pt x="1772529" y="351692"/>
                  </a:cubicBezTo>
                  <a:cubicBezTo>
                    <a:pt x="2133600" y="349347"/>
                    <a:pt x="2621280" y="287215"/>
                    <a:pt x="3108960" y="22508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2" name="フリーフォーム 161">
              <a:extLst>
                <a:ext uri="{FF2B5EF4-FFF2-40B4-BE49-F238E27FC236}">
                  <a16:creationId xmlns:a16="http://schemas.microsoft.com/office/drawing/2014/main" id="{038D5D3C-A7BB-B685-7549-890EB401A969}"/>
                </a:ext>
              </a:extLst>
            </p:cNvPr>
            <p:cNvSpPr/>
            <p:nvPr/>
          </p:nvSpPr>
          <p:spPr>
            <a:xfrm>
              <a:off x="4051495" y="7944804"/>
              <a:ext cx="1016021" cy="1225015"/>
            </a:xfrm>
            <a:custGeom>
              <a:avLst/>
              <a:gdLst>
                <a:gd name="connsiteX0" fmla="*/ 0 w 1016021"/>
                <a:gd name="connsiteY0" fmla="*/ 0 h 1225015"/>
                <a:gd name="connsiteX1" fmla="*/ 534573 w 1016021"/>
                <a:gd name="connsiteY1" fmla="*/ 140677 h 1225015"/>
                <a:gd name="connsiteX2" fmla="*/ 970671 w 1016021"/>
                <a:gd name="connsiteY2" fmla="*/ 28136 h 1225015"/>
                <a:gd name="connsiteX3" fmla="*/ 970671 w 1016021"/>
                <a:gd name="connsiteY3" fmla="*/ 379828 h 1225015"/>
                <a:gd name="connsiteX4" fmla="*/ 689317 w 1016021"/>
                <a:gd name="connsiteY4" fmla="*/ 1195754 h 1225015"/>
                <a:gd name="connsiteX5" fmla="*/ 168813 w 1016021"/>
                <a:gd name="connsiteY5" fmla="*/ 998806 h 1225015"/>
                <a:gd name="connsiteX6" fmla="*/ 56271 w 1016021"/>
                <a:gd name="connsiteY6" fmla="*/ 562708 h 1225015"/>
                <a:gd name="connsiteX7" fmla="*/ 14068 w 1016021"/>
                <a:gd name="connsiteY7" fmla="*/ 196948 h 12250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16021" h="1225015">
                  <a:moveTo>
                    <a:pt x="0" y="0"/>
                  </a:moveTo>
                  <a:cubicBezTo>
                    <a:pt x="186397" y="67994"/>
                    <a:pt x="372795" y="135988"/>
                    <a:pt x="534573" y="140677"/>
                  </a:cubicBezTo>
                  <a:cubicBezTo>
                    <a:pt x="696352" y="145366"/>
                    <a:pt x="897988" y="-11722"/>
                    <a:pt x="970671" y="28136"/>
                  </a:cubicBezTo>
                  <a:cubicBezTo>
                    <a:pt x="1043354" y="67994"/>
                    <a:pt x="1017563" y="185225"/>
                    <a:pt x="970671" y="379828"/>
                  </a:cubicBezTo>
                  <a:cubicBezTo>
                    <a:pt x="923779" y="574431"/>
                    <a:pt x="822960" y="1092591"/>
                    <a:pt x="689317" y="1195754"/>
                  </a:cubicBezTo>
                  <a:cubicBezTo>
                    <a:pt x="555674" y="1298917"/>
                    <a:pt x="274321" y="1104314"/>
                    <a:pt x="168813" y="998806"/>
                  </a:cubicBezTo>
                  <a:cubicBezTo>
                    <a:pt x="63305" y="893298"/>
                    <a:pt x="82062" y="696351"/>
                    <a:pt x="56271" y="562708"/>
                  </a:cubicBezTo>
                  <a:cubicBezTo>
                    <a:pt x="30480" y="429065"/>
                    <a:pt x="22274" y="313006"/>
                    <a:pt x="14068" y="196948"/>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4" name="フリーフォーム 163">
              <a:extLst>
                <a:ext uri="{FF2B5EF4-FFF2-40B4-BE49-F238E27FC236}">
                  <a16:creationId xmlns:a16="http://schemas.microsoft.com/office/drawing/2014/main" id="{922AE073-17D3-7284-2066-99A33C11CD4F}"/>
                </a:ext>
              </a:extLst>
            </p:cNvPr>
            <p:cNvSpPr/>
            <p:nvPr/>
          </p:nvSpPr>
          <p:spPr>
            <a:xfrm>
              <a:off x="3727938" y="7462782"/>
              <a:ext cx="2785404" cy="369534"/>
            </a:xfrm>
            <a:custGeom>
              <a:avLst/>
              <a:gdLst>
                <a:gd name="connsiteX0" fmla="*/ 0 w 2785404"/>
                <a:gd name="connsiteY0" fmla="*/ 0 h 369534"/>
                <a:gd name="connsiteX1" fmla="*/ 928468 w 2785404"/>
                <a:gd name="connsiteY1" fmla="*/ 225083 h 369534"/>
                <a:gd name="connsiteX2" fmla="*/ 1561514 w 2785404"/>
                <a:gd name="connsiteY2" fmla="*/ 295422 h 369534"/>
                <a:gd name="connsiteX3" fmla="*/ 2011680 w 2785404"/>
                <a:gd name="connsiteY3" fmla="*/ 182880 h 369534"/>
                <a:gd name="connsiteX4" fmla="*/ 1800665 w 2785404"/>
                <a:gd name="connsiteY4" fmla="*/ 56271 h 369534"/>
                <a:gd name="connsiteX5" fmla="*/ 1308296 w 2785404"/>
                <a:gd name="connsiteY5" fmla="*/ 281354 h 369534"/>
                <a:gd name="connsiteX6" fmla="*/ 1856936 w 2785404"/>
                <a:gd name="connsiteY6" fmla="*/ 351692 h 369534"/>
                <a:gd name="connsiteX7" fmla="*/ 2349305 w 2785404"/>
                <a:gd name="connsiteY7" fmla="*/ 365760 h 369534"/>
                <a:gd name="connsiteX8" fmla="*/ 2785404 w 2785404"/>
                <a:gd name="connsiteY8" fmla="*/ 295422 h 369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85404" h="369534">
                  <a:moveTo>
                    <a:pt x="0" y="0"/>
                  </a:moveTo>
                  <a:cubicBezTo>
                    <a:pt x="334108" y="87923"/>
                    <a:pt x="668216" y="175846"/>
                    <a:pt x="928468" y="225083"/>
                  </a:cubicBezTo>
                  <a:cubicBezTo>
                    <a:pt x="1188720" y="274320"/>
                    <a:pt x="1380979" y="302456"/>
                    <a:pt x="1561514" y="295422"/>
                  </a:cubicBezTo>
                  <a:cubicBezTo>
                    <a:pt x="1742049" y="288388"/>
                    <a:pt x="1971822" y="222738"/>
                    <a:pt x="2011680" y="182880"/>
                  </a:cubicBezTo>
                  <a:cubicBezTo>
                    <a:pt x="2051538" y="143022"/>
                    <a:pt x="1917896" y="39859"/>
                    <a:pt x="1800665" y="56271"/>
                  </a:cubicBezTo>
                  <a:cubicBezTo>
                    <a:pt x="1683434" y="72683"/>
                    <a:pt x="1298918" y="232117"/>
                    <a:pt x="1308296" y="281354"/>
                  </a:cubicBezTo>
                  <a:cubicBezTo>
                    <a:pt x="1317674" y="330591"/>
                    <a:pt x="1683435" y="337624"/>
                    <a:pt x="1856936" y="351692"/>
                  </a:cubicBezTo>
                  <a:cubicBezTo>
                    <a:pt x="2030437" y="365760"/>
                    <a:pt x="2194560" y="375138"/>
                    <a:pt x="2349305" y="365760"/>
                  </a:cubicBezTo>
                  <a:cubicBezTo>
                    <a:pt x="2504050" y="356382"/>
                    <a:pt x="2644727" y="325902"/>
                    <a:pt x="2785404" y="295422"/>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5" name="フリーフォーム 164">
              <a:extLst>
                <a:ext uri="{FF2B5EF4-FFF2-40B4-BE49-F238E27FC236}">
                  <a16:creationId xmlns:a16="http://schemas.microsoft.com/office/drawing/2014/main" id="{4E2CE0B9-8BA4-B7E2-FA70-3D1C12AB8203}"/>
                </a:ext>
              </a:extLst>
            </p:cNvPr>
            <p:cNvSpPr/>
            <p:nvPr/>
          </p:nvSpPr>
          <p:spPr>
            <a:xfrm>
              <a:off x="3868615" y="7419352"/>
              <a:ext cx="2729133" cy="529004"/>
            </a:xfrm>
            <a:custGeom>
              <a:avLst/>
              <a:gdLst>
                <a:gd name="connsiteX0" fmla="*/ 2729133 w 2729133"/>
                <a:gd name="connsiteY0" fmla="*/ 496313 h 529004"/>
                <a:gd name="connsiteX1" fmla="*/ 1800665 w 2729133"/>
                <a:gd name="connsiteY1" fmla="*/ 524449 h 529004"/>
                <a:gd name="connsiteX2" fmla="*/ 914400 w 2729133"/>
                <a:gd name="connsiteY2" fmla="*/ 411907 h 529004"/>
                <a:gd name="connsiteX3" fmla="*/ 829994 w 2729133"/>
                <a:gd name="connsiteY3" fmla="*/ 313433 h 529004"/>
                <a:gd name="connsiteX4" fmla="*/ 858130 w 2729133"/>
                <a:gd name="connsiteY4" fmla="*/ 102418 h 529004"/>
                <a:gd name="connsiteX5" fmla="*/ 1209822 w 2729133"/>
                <a:gd name="connsiteY5" fmla="*/ 3944 h 529004"/>
                <a:gd name="connsiteX6" fmla="*/ 1139483 w 2729133"/>
                <a:gd name="connsiteY6" fmla="*/ 229027 h 529004"/>
                <a:gd name="connsiteX7" fmla="*/ 1026942 w 2729133"/>
                <a:gd name="connsiteY7" fmla="*/ 299366 h 529004"/>
                <a:gd name="connsiteX8" fmla="*/ 478302 w 2729133"/>
                <a:gd name="connsiteY8" fmla="*/ 355637 h 529004"/>
                <a:gd name="connsiteX9" fmla="*/ 365760 w 2729133"/>
                <a:gd name="connsiteY9" fmla="*/ 271230 h 529004"/>
                <a:gd name="connsiteX10" fmla="*/ 0 w 2729133"/>
                <a:gd name="connsiteY10" fmla="*/ 200892 h 529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29133" h="529004">
                  <a:moveTo>
                    <a:pt x="2729133" y="496313"/>
                  </a:moveTo>
                  <a:cubicBezTo>
                    <a:pt x="2416126" y="517415"/>
                    <a:pt x="2103120" y="538517"/>
                    <a:pt x="1800665" y="524449"/>
                  </a:cubicBezTo>
                  <a:cubicBezTo>
                    <a:pt x="1498210" y="510381"/>
                    <a:pt x="1076178" y="447076"/>
                    <a:pt x="914400" y="411907"/>
                  </a:cubicBezTo>
                  <a:cubicBezTo>
                    <a:pt x="752622" y="376738"/>
                    <a:pt x="839372" y="365014"/>
                    <a:pt x="829994" y="313433"/>
                  </a:cubicBezTo>
                  <a:cubicBezTo>
                    <a:pt x="820616" y="261851"/>
                    <a:pt x="794825" y="153999"/>
                    <a:pt x="858130" y="102418"/>
                  </a:cubicBezTo>
                  <a:cubicBezTo>
                    <a:pt x="921435" y="50837"/>
                    <a:pt x="1162930" y="-17157"/>
                    <a:pt x="1209822" y="3944"/>
                  </a:cubicBezTo>
                  <a:cubicBezTo>
                    <a:pt x="1256714" y="25045"/>
                    <a:pt x="1169963" y="179790"/>
                    <a:pt x="1139483" y="229027"/>
                  </a:cubicBezTo>
                  <a:cubicBezTo>
                    <a:pt x="1109003" y="278264"/>
                    <a:pt x="1137139" y="278264"/>
                    <a:pt x="1026942" y="299366"/>
                  </a:cubicBezTo>
                  <a:cubicBezTo>
                    <a:pt x="916745" y="320468"/>
                    <a:pt x="588499" y="360326"/>
                    <a:pt x="478302" y="355637"/>
                  </a:cubicBezTo>
                  <a:cubicBezTo>
                    <a:pt x="368105" y="350948"/>
                    <a:pt x="445477" y="297021"/>
                    <a:pt x="365760" y="271230"/>
                  </a:cubicBezTo>
                  <a:cubicBezTo>
                    <a:pt x="286043" y="245439"/>
                    <a:pt x="143021" y="223165"/>
                    <a:pt x="0" y="200892"/>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7" name="フリーフォーム 166">
              <a:extLst>
                <a:ext uri="{FF2B5EF4-FFF2-40B4-BE49-F238E27FC236}">
                  <a16:creationId xmlns:a16="http://schemas.microsoft.com/office/drawing/2014/main" id="{C2639FCC-C304-C84E-3F55-7AF7AA9AB0CD}"/>
                </a:ext>
              </a:extLst>
            </p:cNvPr>
            <p:cNvSpPr/>
            <p:nvPr/>
          </p:nvSpPr>
          <p:spPr>
            <a:xfrm>
              <a:off x="5356698" y="6744511"/>
              <a:ext cx="440987" cy="97353"/>
            </a:xfrm>
            <a:custGeom>
              <a:avLst/>
              <a:gdLst>
                <a:gd name="connsiteX0" fmla="*/ 0 w 440987"/>
                <a:gd name="connsiteY0" fmla="*/ 12970 h 97353"/>
                <a:gd name="connsiteX1" fmla="*/ 188068 w 440987"/>
                <a:gd name="connsiteY1" fmla="*/ 97276 h 97353"/>
                <a:gd name="connsiteX2" fmla="*/ 440987 w 440987"/>
                <a:gd name="connsiteY2" fmla="*/ 0 h 97353"/>
              </a:gdLst>
              <a:ahLst/>
              <a:cxnLst>
                <a:cxn ang="0">
                  <a:pos x="connsiteX0" y="connsiteY0"/>
                </a:cxn>
                <a:cxn ang="0">
                  <a:pos x="connsiteX1" y="connsiteY1"/>
                </a:cxn>
                <a:cxn ang="0">
                  <a:pos x="connsiteX2" y="connsiteY2"/>
                </a:cxn>
              </a:cxnLst>
              <a:rect l="l" t="t" r="r" b="b"/>
              <a:pathLst>
                <a:path w="440987" h="97353">
                  <a:moveTo>
                    <a:pt x="0" y="12970"/>
                  </a:moveTo>
                  <a:cubicBezTo>
                    <a:pt x="57285" y="56204"/>
                    <a:pt x="114570" y="99438"/>
                    <a:pt x="188068" y="97276"/>
                  </a:cubicBezTo>
                  <a:cubicBezTo>
                    <a:pt x="261566" y="95114"/>
                    <a:pt x="351276" y="47557"/>
                    <a:pt x="440987"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8" name="フリーフォーム 167">
              <a:extLst>
                <a:ext uri="{FF2B5EF4-FFF2-40B4-BE49-F238E27FC236}">
                  <a16:creationId xmlns:a16="http://schemas.microsoft.com/office/drawing/2014/main" id="{E92A1B21-D0B5-6588-7BB9-FA7C263ED23A}"/>
                </a:ext>
              </a:extLst>
            </p:cNvPr>
            <p:cNvSpPr/>
            <p:nvPr/>
          </p:nvSpPr>
          <p:spPr>
            <a:xfrm>
              <a:off x="5298332" y="6835302"/>
              <a:ext cx="564204" cy="55145"/>
            </a:xfrm>
            <a:custGeom>
              <a:avLst/>
              <a:gdLst>
                <a:gd name="connsiteX0" fmla="*/ 0 w 564204"/>
                <a:gd name="connsiteY0" fmla="*/ 45396 h 55145"/>
                <a:gd name="connsiteX1" fmla="*/ 402077 w 564204"/>
                <a:gd name="connsiteY1" fmla="*/ 51881 h 55145"/>
                <a:gd name="connsiteX2" fmla="*/ 564204 w 564204"/>
                <a:gd name="connsiteY2" fmla="*/ 0 h 55145"/>
              </a:gdLst>
              <a:ahLst/>
              <a:cxnLst>
                <a:cxn ang="0">
                  <a:pos x="connsiteX0" y="connsiteY0"/>
                </a:cxn>
                <a:cxn ang="0">
                  <a:pos x="connsiteX1" y="connsiteY1"/>
                </a:cxn>
                <a:cxn ang="0">
                  <a:pos x="connsiteX2" y="connsiteY2"/>
                </a:cxn>
              </a:cxnLst>
              <a:rect l="l" t="t" r="r" b="b"/>
              <a:pathLst>
                <a:path w="564204" h="55145">
                  <a:moveTo>
                    <a:pt x="0" y="45396"/>
                  </a:moveTo>
                  <a:cubicBezTo>
                    <a:pt x="154021" y="52421"/>
                    <a:pt x="308043" y="59447"/>
                    <a:pt x="402077" y="51881"/>
                  </a:cubicBezTo>
                  <a:cubicBezTo>
                    <a:pt x="496111" y="44315"/>
                    <a:pt x="530157" y="22157"/>
                    <a:pt x="564204"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77" name="グループ化 176">
              <a:extLst>
                <a:ext uri="{FF2B5EF4-FFF2-40B4-BE49-F238E27FC236}">
                  <a16:creationId xmlns:a16="http://schemas.microsoft.com/office/drawing/2014/main" id="{7B21B0B2-837A-1278-42AD-DA27B1E84594}"/>
                </a:ext>
              </a:extLst>
            </p:cNvPr>
            <p:cNvGrpSpPr/>
            <p:nvPr/>
          </p:nvGrpSpPr>
          <p:grpSpPr>
            <a:xfrm>
              <a:off x="7577783" y="6928972"/>
              <a:ext cx="596014" cy="393965"/>
              <a:chOff x="3239060" y="5982346"/>
              <a:chExt cx="3657686" cy="2417735"/>
            </a:xfrm>
          </p:grpSpPr>
          <p:sp>
            <p:nvSpPr>
              <p:cNvPr id="179" name="フリーフォーム 178">
                <a:extLst>
                  <a:ext uri="{FF2B5EF4-FFF2-40B4-BE49-F238E27FC236}">
                    <a16:creationId xmlns:a16="http://schemas.microsoft.com/office/drawing/2014/main" id="{344B33C0-2233-DF3B-82DE-C138DD754D40}"/>
                  </a:ext>
                </a:extLst>
              </p:cNvPr>
              <p:cNvSpPr/>
              <p:nvPr/>
            </p:nvSpPr>
            <p:spPr>
              <a:xfrm>
                <a:off x="5300420" y="6323308"/>
                <a:ext cx="1596326" cy="2076773"/>
              </a:xfrm>
              <a:custGeom>
                <a:avLst/>
                <a:gdLst>
                  <a:gd name="connsiteX0" fmla="*/ 1596326 w 1596326"/>
                  <a:gd name="connsiteY0" fmla="*/ 0 h 2076773"/>
                  <a:gd name="connsiteX1" fmla="*/ 1332855 w 1596326"/>
                  <a:gd name="connsiteY1" fmla="*/ 449451 h 2076773"/>
                  <a:gd name="connsiteX2" fmla="*/ 929899 w 1596326"/>
                  <a:gd name="connsiteY2" fmla="*/ 790414 h 2076773"/>
                  <a:gd name="connsiteX3" fmla="*/ 619933 w 1596326"/>
                  <a:gd name="connsiteY3" fmla="*/ 1379350 h 2076773"/>
                  <a:gd name="connsiteX4" fmla="*/ 263472 w 1596326"/>
                  <a:gd name="connsiteY4" fmla="*/ 1828800 h 2076773"/>
                  <a:gd name="connsiteX5" fmla="*/ 0 w 1596326"/>
                  <a:gd name="connsiteY5" fmla="*/ 2076773 h 207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96326" h="2076773">
                    <a:moveTo>
                      <a:pt x="1596326" y="0"/>
                    </a:moveTo>
                    <a:cubicBezTo>
                      <a:pt x="1520126" y="158857"/>
                      <a:pt x="1443926" y="317715"/>
                      <a:pt x="1332855" y="449451"/>
                    </a:cubicBezTo>
                    <a:cubicBezTo>
                      <a:pt x="1221784" y="581187"/>
                      <a:pt x="1048719" y="635431"/>
                      <a:pt x="929899" y="790414"/>
                    </a:cubicBezTo>
                    <a:cubicBezTo>
                      <a:pt x="811079" y="945397"/>
                      <a:pt x="731004" y="1206286"/>
                      <a:pt x="619933" y="1379350"/>
                    </a:cubicBezTo>
                    <a:cubicBezTo>
                      <a:pt x="508862" y="1552414"/>
                      <a:pt x="366794" y="1712563"/>
                      <a:pt x="263472" y="1828800"/>
                    </a:cubicBezTo>
                    <a:cubicBezTo>
                      <a:pt x="160150" y="1945037"/>
                      <a:pt x="80075" y="2010905"/>
                      <a:pt x="0" y="207677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0" name="フリーフォーム 179">
                <a:extLst>
                  <a:ext uri="{FF2B5EF4-FFF2-40B4-BE49-F238E27FC236}">
                    <a16:creationId xmlns:a16="http://schemas.microsoft.com/office/drawing/2014/main" id="{96181099-D4A3-61BF-E086-3E3ADDB80518}"/>
                  </a:ext>
                </a:extLst>
              </p:cNvPr>
              <p:cNvSpPr/>
              <p:nvPr/>
            </p:nvSpPr>
            <p:spPr>
              <a:xfrm>
                <a:off x="4348099" y="6788258"/>
                <a:ext cx="890328" cy="1538375"/>
              </a:xfrm>
              <a:custGeom>
                <a:avLst/>
                <a:gdLst>
                  <a:gd name="connsiteX0" fmla="*/ 425379 w 890328"/>
                  <a:gd name="connsiteY0" fmla="*/ 0 h 1538375"/>
                  <a:gd name="connsiteX1" fmla="*/ 68918 w 890328"/>
                  <a:gd name="connsiteY1" fmla="*/ 635430 h 1538375"/>
                  <a:gd name="connsiteX2" fmla="*/ 22423 w 890328"/>
                  <a:gd name="connsiteY2" fmla="*/ 852406 h 1538375"/>
                  <a:gd name="connsiteX3" fmla="*/ 332389 w 890328"/>
                  <a:gd name="connsiteY3" fmla="*/ 1177871 h 1538375"/>
                  <a:gd name="connsiteX4" fmla="*/ 750843 w 890328"/>
                  <a:gd name="connsiteY4" fmla="*/ 1487837 h 1538375"/>
                  <a:gd name="connsiteX5" fmla="*/ 890328 w 890328"/>
                  <a:gd name="connsiteY5" fmla="*/ 1534332 h 1538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90328" h="1538375">
                    <a:moveTo>
                      <a:pt x="425379" y="0"/>
                    </a:moveTo>
                    <a:cubicBezTo>
                      <a:pt x="280728" y="246681"/>
                      <a:pt x="136077" y="493362"/>
                      <a:pt x="68918" y="635430"/>
                    </a:cubicBezTo>
                    <a:cubicBezTo>
                      <a:pt x="1759" y="777498"/>
                      <a:pt x="-21489" y="761999"/>
                      <a:pt x="22423" y="852406"/>
                    </a:cubicBezTo>
                    <a:cubicBezTo>
                      <a:pt x="66335" y="942813"/>
                      <a:pt x="210986" y="1071966"/>
                      <a:pt x="332389" y="1177871"/>
                    </a:cubicBezTo>
                    <a:cubicBezTo>
                      <a:pt x="453792" y="1283776"/>
                      <a:pt x="657853" y="1428427"/>
                      <a:pt x="750843" y="1487837"/>
                    </a:cubicBezTo>
                    <a:cubicBezTo>
                      <a:pt x="843833" y="1547247"/>
                      <a:pt x="867080" y="1540789"/>
                      <a:pt x="890328" y="153433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1" name="フリーフォーム 180">
                <a:extLst>
                  <a:ext uri="{FF2B5EF4-FFF2-40B4-BE49-F238E27FC236}">
                    <a16:creationId xmlns:a16="http://schemas.microsoft.com/office/drawing/2014/main" id="{64A9999A-D803-6961-079C-D32F5B250AE5}"/>
                  </a:ext>
                </a:extLst>
              </p:cNvPr>
              <p:cNvSpPr/>
              <p:nvPr/>
            </p:nvSpPr>
            <p:spPr>
              <a:xfrm>
                <a:off x="5005953" y="6470081"/>
                <a:ext cx="1239864" cy="318177"/>
              </a:xfrm>
              <a:custGeom>
                <a:avLst/>
                <a:gdLst>
                  <a:gd name="connsiteX0" fmla="*/ 0 w 1239864"/>
                  <a:gd name="connsiteY0" fmla="*/ 318177 h 318177"/>
                  <a:gd name="connsiteX1" fmla="*/ 588935 w 1239864"/>
                  <a:gd name="connsiteY1" fmla="*/ 23709 h 318177"/>
                  <a:gd name="connsiteX2" fmla="*/ 1239864 w 1239864"/>
                  <a:gd name="connsiteY2" fmla="*/ 39207 h 318177"/>
                </a:gdLst>
                <a:ahLst/>
                <a:cxnLst>
                  <a:cxn ang="0">
                    <a:pos x="connsiteX0" y="connsiteY0"/>
                  </a:cxn>
                  <a:cxn ang="0">
                    <a:pos x="connsiteX1" y="connsiteY1"/>
                  </a:cxn>
                  <a:cxn ang="0">
                    <a:pos x="connsiteX2" y="connsiteY2"/>
                  </a:cxn>
                </a:cxnLst>
                <a:rect l="l" t="t" r="r" b="b"/>
                <a:pathLst>
                  <a:path w="1239864" h="318177">
                    <a:moveTo>
                      <a:pt x="0" y="318177"/>
                    </a:moveTo>
                    <a:cubicBezTo>
                      <a:pt x="191145" y="194190"/>
                      <a:pt x="382291" y="70204"/>
                      <a:pt x="588935" y="23709"/>
                    </a:cubicBezTo>
                    <a:cubicBezTo>
                      <a:pt x="795579" y="-22786"/>
                      <a:pt x="1017721" y="8210"/>
                      <a:pt x="1239864" y="3920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2" name="フリーフォーム 181">
                <a:extLst>
                  <a:ext uri="{FF2B5EF4-FFF2-40B4-BE49-F238E27FC236}">
                    <a16:creationId xmlns:a16="http://schemas.microsoft.com/office/drawing/2014/main" id="{E5418D35-06DE-1088-6DC4-45C65CA6FC65}"/>
                  </a:ext>
                </a:extLst>
              </p:cNvPr>
              <p:cNvSpPr/>
              <p:nvPr/>
            </p:nvSpPr>
            <p:spPr>
              <a:xfrm>
                <a:off x="4912963" y="6803756"/>
                <a:ext cx="413210" cy="697424"/>
              </a:xfrm>
              <a:custGeom>
                <a:avLst/>
                <a:gdLst>
                  <a:gd name="connsiteX0" fmla="*/ 387457 w 413210"/>
                  <a:gd name="connsiteY0" fmla="*/ 0 h 697424"/>
                  <a:gd name="connsiteX1" fmla="*/ 371959 w 413210"/>
                  <a:gd name="connsiteY1" fmla="*/ 278969 h 697424"/>
                  <a:gd name="connsiteX2" fmla="*/ 0 w 413210"/>
                  <a:gd name="connsiteY2" fmla="*/ 697424 h 697424"/>
                </a:gdLst>
                <a:ahLst/>
                <a:cxnLst>
                  <a:cxn ang="0">
                    <a:pos x="connsiteX0" y="connsiteY0"/>
                  </a:cxn>
                  <a:cxn ang="0">
                    <a:pos x="connsiteX1" y="connsiteY1"/>
                  </a:cxn>
                  <a:cxn ang="0">
                    <a:pos x="connsiteX2" y="connsiteY2"/>
                  </a:cxn>
                </a:cxnLst>
                <a:rect l="l" t="t" r="r" b="b"/>
                <a:pathLst>
                  <a:path w="413210" h="697424">
                    <a:moveTo>
                      <a:pt x="387457" y="0"/>
                    </a:moveTo>
                    <a:cubicBezTo>
                      <a:pt x="411996" y="81366"/>
                      <a:pt x="436535" y="162732"/>
                      <a:pt x="371959" y="278969"/>
                    </a:cubicBezTo>
                    <a:cubicBezTo>
                      <a:pt x="307383" y="395206"/>
                      <a:pt x="153691" y="546315"/>
                      <a:pt x="0" y="69742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3" name="フリーフォーム 182">
                <a:extLst>
                  <a:ext uri="{FF2B5EF4-FFF2-40B4-BE49-F238E27FC236}">
                    <a16:creationId xmlns:a16="http://schemas.microsoft.com/office/drawing/2014/main" id="{8CDBE676-59D6-2DE3-102C-73E298189125}"/>
                  </a:ext>
                </a:extLst>
              </p:cNvPr>
              <p:cNvSpPr/>
              <p:nvPr/>
            </p:nvSpPr>
            <p:spPr>
              <a:xfrm>
                <a:off x="5176434" y="7377193"/>
                <a:ext cx="46495" cy="542441"/>
              </a:xfrm>
              <a:custGeom>
                <a:avLst/>
                <a:gdLst>
                  <a:gd name="connsiteX0" fmla="*/ 0 w 46495"/>
                  <a:gd name="connsiteY0" fmla="*/ 0 h 542441"/>
                  <a:gd name="connsiteX1" fmla="*/ 46495 w 46495"/>
                  <a:gd name="connsiteY1" fmla="*/ 542441 h 542441"/>
                </a:gdLst>
                <a:ahLst/>
                <a:cxnLst>
                  <a:cxn ang="0">
                    <a:pos x="connsiteX0" y="connsiteY0"/>
                  </a:cxn>
                  <a:cxn ang="0">
                    <a:pos x="connsiteX1" y="connsiteY1"/>
                  </a:cxn>
                </a:cxnLst>
                <a:rect l="l" t="t" r="r" b="b"/>
                <a:pathLst>
                  <a:path w="46495" h="542441">
                    <a:moveTo>
                      <a:pt x="0" y="0"/>
                    </a:moveTo>
                    <a:lnTo>
                      <a:pt x="46495" y="542441"/>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4" name="フリーフォーム 183">
                <a:extLst>
                  <a:ext uri="{FF2B5EF4-FFF2-40B4-BE49-F238E27FC236}">
                    <a16:creationId xmlns:a16="http://schemas.microsoft.com/office/drawing/2014/main" id="{A5D25BD5-C9A2-4E89-258D-5886361D0A43}"/>
                  </a:ext>
                </a:extLst>
              </p:cNvPr>
              <p:cNvSpPr/>
              <p:nvPr/>
            </p:nvSpPr>
            <p:spPr>
              <a:xfrm>
                <a:off x="5300420" y="7051729"/>
                <a:ext cx="433953" cy="92990"/>
              </a:xfrm>
              <a:custGeom>
                <a:avLst/>
                <a:gdLst>
                  <a:gd name="connsiteX0" fmla="*/ 0 w 433953"/>
                  <a:gd name="connsiteY0" fmla="*/ 0 h 92990"/>
                  <a:gd name="connsiteX1" fmla="*/ 433953 w 433953"/>
                  <a:gd name="connsiteY1" fmla="*/ 92990 h 92990"/>
                </a:gdLst>
                <a:ahLst/>
                <a:cxnLst>
                  <a:cxn ang="0">
                    <a:pos x="connsiteX0" y="connsiteY0"/>
                  </a:cxn>
                  <a:cxn ang="0">
                    <a:pos x="connsiteX1" y="connsiteY1"/>
                  </a:cxn>
                </a:cxnLst>
                <a:rect l="l" t="t" r="r" b="b"/>
                <a:pathLst>
                  <a:path w="433953" h="92990">
                    <a:moveTo>
                      <a:pt x="0" y="0"/>
                    </a:moveTo>
                    <a:lnTo>
                      <a:pt x="433953" y="9299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5" name="フリーフォーム 184">
                <a:extLst>
                  <a:ext uri="{FF2B5EF4-FFF2-40B4-BE49-F238E27FC236}">
                    <a16:creationId xmlns:a16="http://schemas.microsoft.com/office/drawing/2014/main" id="{3F2B08EA-F54C-5FBE-BECC-C28F16FC780C}"/>
                  </a:ext>
                </a:extLst>
              </p:cNvPr>
              <p:cNvSpPr/>
              <p:nvPr/>
            </p:nvSpPr>
            <p:spPr>
              <a:xfrm>
                <a:off x="3239060" y="7113722"/>
                <a:ext cx="1069469" cy="1061567"/>
              </a:xfrm>
              <a:custGeom>
                <a:avLst/>
                <a:gdLst>
                  <a:gd name="connsiteX0" fmla="*/ 108574 w 1069469"/>
                  <a:gd name="connsiteY0" fmla="*/ 0 h 1061567"/>
                  <a:gd name="connsiteX1" fmla="*/ 86 w 1069469"/>
                  <a:gd name="connsiteY1" fmla="*/ 542441 h 1061567"/>
                  <a:gd name="connsiteX2" fmla="*/ 124072 w 1069469"/>
                  <a:gd name="connsiteY2" fmla="*/ 836909 h 1061567"/>
                  <a:gd name="connsiteX3" fmla="*/ 325550 w 1069469"/>
                  <a:gd name="connsiteY3" fmla="*/ 1007390 h 1061567"/>
                  <a:gd name="connsiteX4" fmla="*/ 697509 w 1069469"/>
                  <a:gd name="connsiteY4" fmla="*/ 1053885 h 1061567"/>
                  <a:gd name="connsiteX5" fmla="*/ 821496 w 1069469"/>
                  <a:gd name="connsiteY5" fmla="*/ 867905 h 1061567"/>
                  <a:gd name="connsiteX6" fmla="*/ 867991 w 1069469"/>
                  <a:gd name="connsiteY6" fmla="*/ 1007390 h 1061567"/>
                  <a:gd name="connsiteX7" fmla="*/ 1069469 w 1069469"/>
                  <a:gd name="connsiteY7" fmla="*/ 635431 h 10615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69469" h="1061567">
                    <a:moveTo>
                      <a:pt x="108574" y="0"/>
                    </a:moveTo>
                    <a:cubicBezTo>
                      <a:pt x="53038" y="201478"/>
                      <a:pt x="-2497" y="402956"/>
                      <a:pt x="86" y="542441"/>
                    </a:cubicBezTo>
                    <a:cubicBezTo>
                      <a:pt x="2669" y="681926"/>
                      <a:pt x="69828" y="759418"/>
                      <a:pt x="124072" y="836909"/>
                    </a:cubicBezTo>
                    <a:cubicBezTo>
                      <a:pt x="178316" y="914401"/>
                      <a:pt x="229977" y="971227"/>
                      <a:pt x="325550" y="1007390"/>
                    </a:cubicBezTo>
                    <a:cubicBezTo>
                      <a:pt x="421123" y="1043553"/>
                      <a:pt x="614851" y="1077132"/>
                      <a:pt x="697509" y="1053885"/>
                    </a:cubicBezTo>
                    <a:cubicBezTo>
                      <a:pt x="780167" y="1030638"/>
                      <a:pt x="793082" y="875654"/>
                      <a:pt x="821496" y="867905"/>
                    </a:cubicBezTo>
                    <a:cubicBezTo>
                      <a:pt x="849910" y="860156"/>
                      <a:pt x="826662" y="1046136"/>
                      <a:pt x="867991" y="1007390"/>
                    </a:cubicBezTo>
                    <a:cubicBezTo>
                      <a:pt x="909320" y="968644"/>
                      <a:pt x="989394" y="802037"/>
                      <a:pt x="1069469" y="63543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8" name="フリーフォーム 187">
                <a:extLst>
                  <a:ext uri="{FF2B5EF4-FFF2-40B4-BE49-F238E27FC236}">
                    <a16:creationId xmlns:a16="http://schemas.microsoft.com/office/drawing/2014/main" id="{4F4526CB-E140-F44E-BB87-9E6F32436A77}"/>
                  </a:ext>
                </a:extLst>
              </p:cNvPr>
              <p:cNvSpPr/>
              <p:nvPr/>
            </p:nvSpPr>
            <p:spPr>
              <a:xfrm>
                <a:off x="3673098" y="6819254"/>
                <a:ext cx="697424" cy="348372"/>
              </a:xfrm>
              <a:custGeom>
                <a:avLst/>
                <a:gdLst>
                  <a:gd name="connsiteX0" fmla="*/ 0 w 697424"/>
                  <a:gd name="connsiteY0" fmla="*/ 201478 h 348372"/>
                  <a:gd name="connsiteX1" fmla="*/ 495946 w 697424"/>
                  <a:gd name="connsiteY1" fmla="*/ 340963 h 348372"/>
                  <a:gd name="connsiteX2" fmla="*/ 697424 w 697424"/>
                  <a:gd name="connsiteY2" fmla="*/ 0 h 348372"/>
                </a:gdLst>
                <a:ahLst/>
                <a:cxnLst>
                  <a:cxn ang="0">
                    <a:pos x="connsiteX0" y="connsiteY0"/>
                  </a:cxn>
                  <a:cxn ang="0">
                    <a:pos x="connsiteX1" y="connsiteY1"/>
                  </a:cxn>
                  <a:cxn ang="0">
                    <a:pos x="connsiteX2" y="connsiteY2"/>
                  </a:cxn>
                </a:cxnLst>
                <a:rect l="l" t="t" r="r" b="b"/>
                <a:pathLst>
                  <a:path w="697424" h="348372">
                    <a:moveTo>
                      <a:pt x="0" y="201478"/>
                    </a:moveTo>
                    <a:cubicBezTo>
                      <a:pt x="189854" y="288010"/>
                      <a:pt x="379709" y="374543"/>
                      <a:pt x="495946" y="340963"/>
                    </a:cubicBezTo>
                    <a:cubicBezTo>
                      <a:pt x="612183" y="307383"/>
                      <a:pt x="654803" y="153691"/>
                      <a:pt x="697424"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0" name="フリーフォーム 189">
                <a:extLst>
                  <a:ext uri="{FF2B5EF4-FFF2-40B4-BE49-F238E27FC236}">
                    <a16:creationId xmlns:a16="http://schemas.microsoft.com/office/drawing/2014/main" id="{B4E16516-A2AA-8330-6EFC-E415E531741D}"/>
                  </a:ext>
                </a:extLst>
              </p:cNvPr>
              <p:cNvSpPr/>
              <p:nvPr/>
            </p:nvSpPr>
            <p:spPr>
              <a:xfrm>
                <a:off x="5083444" y="5982346"/>
                <a:ext cx="1100380" cy="340962"/>
              </a:xfrm>
              <a:custGeom>
                <a:avLst/>
                <a:gdLst>
                  <a:gd name="connsiteX0" fmla="*/ 0 w 1100380"/>
                  <a:gd name="connsiteY0" fmla="*/ 340962 h 340962"/>
                  <a:gd name="connsiteX1" fmla="*/ 1100380 w 1100380"/>
                  <a:gd name="connsiteY1" fmla="*/ 0 h 340962"/>
                </a:gdLst>
                <a:ahLst/>
                <a:cxnLst>
                  <a:cxn ang="0">
                    <a:pos x="connsiteX0" y="connsiteY0"/>
                  </a:cxn>
                  <a:cxn ang="0">
                    <a:pos x="connsiteX1" y="connsiteY1"/>
                  </a:cxn>
                </a:cxnLst>
                <a:rect l="l" t="t" r="r" b="b"/>
                <a:pathLst>
                  <a:path w="1100380" h="340962">
                    <a:moveTo>
                      <a:pt x="0" y="340962"/>
                    </a:moveTo>
                    <a:lnTo>
                      <a:pt x="1100380" y="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91" name="フリーフォーム 190">
              <a:extLst>
                <a:ext uri="{FF2B5EF4-FFF2-40B4-BE49-F238E27FC236}">
                  <a16:creationId xmlns:a16="http://schemas.microsoft.com/office/drawing/2014/main" id="{658F66F2-FF81-B23B-5B53-364E6FD3AB16}"/>
                </a:ext>
              </a:extLst>
            </p:cNvPr>
            <p:cNvSpPr/>
            <p:nvPr/>
          </p:nvSpPr>
          <p:spPr>
            <a:xfrm>
              <a:off x="7315200" y="6560545"/>
              <a:ext cx="247880" cy="258896"/>
            </a:xfrm>
            <a:custGeom>
              <a:avLst/>
              <a:gdLst>
                <a:gd name="connsiteX0" fmla="*/ 0 w 247880"/>
                <a:gd name="connsiteY0" fmla="*/ 0 h 258896"/>
                <a:gd name="connsiteX1" fmla="*/ 165253 w 247880"/>
                <a:gd name="connsiteY1" fmla="*/ 154236 h 258896"/>
                <a:gd name="connsiteX2" fmla="*/ 247880 w 247880"/>
                <a:gd name="connsiteY2" fmla="*/ 258896 h 258896"/>
              </a:gdLst>
              <a:ahLst/>
              <a:cxnLst>
                <a:cxn ang="0">
                  <a:pos x="connsiteX0" y="connsiteY0"/>
                </a:cxn>
                <a:cxn ang="0">
                  <a:pos x="connsiteX1" y="connsiteY1"/>
                </a:cxn>
                <a:cxn ang="0">
                  <a:pos x="connsiteX2" y="connsiteY2"/>
                </a:cxn>
              </a:cxnLst>
              <a:rect l="l" t="t" r="r" b="b"/>
              <a:pathLst>
                <a:path w="247880" h="258896">
                  <a:moveTo>
                    <a:pt x="0" y="0"/>
                  </a:moveTo>
                  <a:cubicBezTo>
                    <a:pt x="61970" y="55543"/>
                    <a:pt x="123940" y="111087"/>
                    <a:pt x="165253" y="154236"/>
                  </a:cubicBezTo>
                  <a:cubicBezTo>
                    <a:pt x="206566" y="197385"/>
                    <a:pt x="227223" y="228140"/>
                    <a:pt x="247880" y="25889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5" name="フリーフォーム 194">
              <a:extLst>
                <a:ext uri="{FF2B5EF4-FFF2-40B4-BE49-F238E27FC236}">
                  <a16:creationId xmlns:a16="http://schemas.microsoft.com/office/drawing/2014/main" id="{AB1A8B0D-0F84-A433-558B-DAF83DAD8A7D}"/>
                </a:ext>
              </a:extLst>
            </p:cNvPr>
            <p:cNvSpPr/>
            <p:nvPr/>
          </p:nvSpPr>
          <p:spPr>
            <a:xfrm>
              <a:off x="7470365" y="6587089"/>
              <a:ext cx="744114" cy="683766"/>
            </a:xfrm>
            <a:custGeom>
              <a:avLst/>
              <a:gdLst>
                <a:gd name="connsiteX0" fmla="*/ 319611 w 744114"/>
                <a:gd name="connsiteY0" fmla="*/ 149412 h 683766"/>
                <a:gd name="connsiteX1" fmla="*/ 468339 w 744114"/>
                <a:gd name="connsiteY1" fmla="*/ 265089 h 683766"/>
                <a:gd name="connsiteX2" fmla="*/ 721727 w 744114"/>
                <a:gd name="connsiteY2" fmla="*/ 413817 h 683766"/>
                <a:gd name="connsiteX3" fmla="*/ 699693 w 744114"/>
                <a:gd name="connsiteY3" fmla="*/ 623137 h 683766"/>
                <a:gd name="connsiteX4" fmla="*/ 440796 w 744114"/>
                <a:gd name="connsiteY4" fmla="*/ 683730 h 683766"/>
                <a:gd name="connsiteX5" fmla="*/ 358170 w 744114"/>
                <a:gd name="connsiteY5" fmla="*/ 617629 h 683766"/>
                <a:gd name="connsiteX6" fmla="*/ 330628 w 744114"/>
                <a:gd name="connsiteY6" fmla="*/ 386274 h 683766"/>
                <a:gd name="connsiteX7" fmla="*/ 122 w 744114"/>
                <a:gd name="connsiteY7" fmla="*/ 6192 h 683766"/>
                <a:gd name="connsiteX8" fmla="*/ 319611 w 744114"/>
                <a:gd name="connsiteY8" fmla="*/ 149412 h 683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44114" h="683766">
                  <a:moveTo>
                    <a:pt x="319611" y="149412"/>
                  </a:moveTo>
                  <a:cubicBezTo>
                    <a:pt x="397647" y="192561"/>
                    <a:pt x="401320" y="221022"/>
                    <a:pt x="468339" y="265089"/>
                  </a:cubicBezTo>
                  <a:cubicBezTo>
                    <a:pt x="535358" y="309156"/>
                    <a:pt x="683168" y="354142"/>
                    <a:pt x="721727" y="413817"/>
                  </a:cubicBezTo>
                  <a:cubicBezTo>
                    <a:pt x="760286" y="473492"/>
                    <a:pt x="746515" y="578152"/>
                    <a:pt x="699693" y="623137"/>
                  </a:cubicBezTo>
                  <a:cubicBezTo>
                    <a:pt x="652871" y="668122"/>
                    <a:pt x="497716" y="684648"/>
                    <a:pt x="440796" y="683730"/>
                  </a:cubicBezTo>
                  <a:cubicBezTo>
                    <a:pt x="383876" y="682812"/>
                    <a:pt x="376531" y="667205"/>
                    <a:pt x="358170" y="617629"/>
                  </a:cubicBezTo>
                  <a:cubicBezTo>
                    <a:pt x="339809" y="568053"/>
                    <a:pt x="390303" y="488180"/>
                    <a:pt x="330628" y="386274"/>
                  </a:cubicBezTo>
                  <a:cubicBezTo>
                    <a:pt x="270953" y="284368"/>
                    <a:pt x="6548" y="42915"/>
                    <a:pt x="122" y="6192"/>
                  </a:cubicBezTo>
                  <a:cubicBezTo>
                    <a:pt x="-6304" y="-30531"/>
                    <a:pt x="241575" y="106263"/>
                    <a:pt x="319611" y="149412"/>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1" name="フリーフォーム 200">
              <a:extLst>
                <a:ext uri="{FF2B5EF4-FFF2-40B4-BE49-F238E27FC236}">
                  <a16:creationId xmlns:a16="http://schemas.microsoft.com/office/drawing/2014/main" id="{C1A10641-576D-4B48-F1D6-E611DFAB0715}"/>
                </a:ext>
              </a:extLst>
            </p:cNvPr>
            <p:cNvSpPr/>
            <p:nvPr/>
          </p:nvSpPr>
          <p:spPr>
            <a:xfrm>
              <a:off x="4231758" y="9314121"/>
              <a:ext cx="74428" cy="2041451"/>
            </a:xfrm>
            <a:custGeom>
              <a:avLst/>
              <a:gdLst>
                <a:gd name="connsiteX0" fmla="*/ 74428 w 74428"/>
                <a:gd name="connsiteY0" fmla="*/ 0 h 2041451"/>
                <a:gd name="connsiteX1" fmla="*/ 42530 w 74428"/>
                <a:gd name="connsiteY1" fmla="*/ 574158 h 2041451"/>
                <a:gd name="connsiteX2" fmla="*/ 0 w 74428"/>
                <a:gd name="connsiteY2" fmla="*/ 2041451 h 2041451"/>
              </a:gdLst>
              <a:ahLst/>
              <a:cxnLst>
                <a:cxn ang="0">
                  <a:pos x="connsiteX0" y="connsiteY0"/>
                </a:cxn>
                <a:cxn ang="0">
                  <a:pos x="connsiteX1" y="connsiteY1"/>
                </a:cxn>
                <a:cxn ang="0">
                  <a:pos x="connsiteX2" y="connsiteY2"/>
                </a:cxn>
              </a:cxnLst>
              <a:rect l="l" t="t" r="r" b="b"/>
              <a:pathLst>
                <a:path w="74428" h="2041451">
                  <a:moveTo>
                    <a:pt x="74428" y="0"/>
                  </a:moveTo>
                  <a:cubicBezTo>
                    <a:pt x="64681" y="116958"/>
                    <a:pt x="54935" y="233916"/>
                    <a:pt x="42530" y="574158"/>
                  </a:cubicBezTo>
                  <a:cubicBezTo>
                    <a:pt x="30125" y="914400"/>
                    <a:pt x="15062" y="1477925"/>
                    <a:pt x="0" y="2041451"/>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2" name="フリーフォーム 201">
              <a:extLst>
                <a:ext uri="{FF2B5EF4-FFF2-40B4-BE49-F238E27FC236}">
                  <a16:creationId xmlns:a16="http://schemas.microsoft.com/office/drawing/2014/main" id="{4E228C18-2EE9-A65A-9D37-B92DE0E7FC10}"/>
                </a:ext>
              </a:extLst>
            </p:cNvPr>
            <p:cNvSpPr/>
            <p:nvPr/>
          </p:nvSpPr>
          <p:spPr>
            <a:xfrm>
              <a:off x="4763386" y="9409814"/>
              <a:ext cx="85061" cy="1903228"/>
            </a:xfrm>
            <a:custGeom>
              <a:avLst/>
              <a:gdLst>
                <a:gd name="connsiteX0" fmla="*/ 85061 w 85061"/>
                <a:gd name="connsiteY0" fmla="*/ 0 h 1903228"/>
                <a:gd name="connsiteX1" fmla="*/ 63795 w 85061"/>
                <a:gd name="connsiteY1" fmla="*/ 574158 h 1903228"/>
                <a:gd name="connsiteX2" fmla="*/ 0 w 85061"/>
                <a:gd name="connsiteY2" fmla="*/ 1903228 h 1903228"/>
              </a:gdLst>
              <a:ahLst/>
              <a:cxnLst>
                <a:cxn ang="0">
                  <a:pos x="connsiteX0" y="connsiteY0"/>
                </a:cxn>
                <a:cxn ang="0">
                  <a:pos x="connsiteX1" y="connsiteY1"/>
                </a:cxn>
                <a:cxn ang="0">
                  <a:pos x="connsiteX2" y="connsiteY2"/>
                </a:cxn>
              </a:cxnLst>
              <a:rect l="l" t="t" r="r" b="b"/>
              <a:pathLst>
                <a:path w="85061" h="1903228">
                  <a:moveTo>
                    <a:pt x="85061" y="0"/>
                  </a:moveTo>
                  <a:cubicBezTo>
                    <a:pt x="81516" y="128476"/>
                    <a:pt x="77972" y="256953"/>
                    <a:pt x="63795" y="574158"/>
                  </a:cubicBezTo>
                  <a:cubicBezTo>
                    <a:pt x="49618" y="891363"/>
                    <a:pt x="24809" y="1397295"/>
                    <a:pt x="0" y="1903228"/>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3" name="フリーフォーム 202">
              <a:extLst>
                <a:ext uri="{FF2B5EF4-FFF2-40B4-BE49-F238E27FC236}">
                  <a16:creationId xmlns:a16="http://schemas.microsoft.com/office/drawing/2014/main" id="{930EBDEA-B2C6-C384-711C-8C62EC81B555}"/>
                </a:ext>
              </a:extLst>
            </p:cNvPr>
            <p:cNvSpPr/>
            <p:nvPr/>
          </p:nvSpPr>
          <p:spPr>
            <a:xfrm>
              <a:off x="5436708" y="9409814"/>
              <a:ext cx="81590" cy="1807535"/>
            </a:xfrm>
            <a:custGeom>
              <a:avLst/>
              <a:gdLst>
                <a:gd name="connsiteX0" fmla="*/ 81590 w 81590"/>
                <a:gd name="connsiteY0" fmla="*/ 0 h 1807535"/>
                <a:gd name="connsiteX1" fmla="*/ 7162 w 81590"/>
                <a:gd name="connsiteY1" fmla="*/ 1116419 h 1807535"/>
                <a:gd name="connsiteX2" fmla="*/ 7162 w 81590"/>
                <a:gd name="connsiteY2" fmla="*/ 1807535 h 1807535"/>
              </a:gdLst>
              <a:ahLst/>
              <a:cxnLst>
                <a:cxn ang="0">
                  <a:pos x="connsiteX0" y="connsiteY0"/>
                </a:cxn>
                <a:cxn ang="0">
                  <a:pos x="connsiteX1" y="connsiteY1"/>
                </a:cxn>
                <a:cxn ang="0">
                  <a:pos x="connsiteX2" y="connsiteY2"/>
                </a:cxn>
              </a:cxnLst>
              <a:rect l="l" t="t" r="r" b="b"/>
              <a:pathLst>
                <a:path w="81590" h="1807535">
                  <a:moveTo>
                    <a:pt x="81590" y="0"/>
                  </a:moveTo>
                  <a:cubicBezTo>
                    <a:pt x="50578" y="407581"/>
                    <a:pt x="19567" y="815163"/>
                    <a:pt x="7162" y="1116419"/>
                  </a:cubicBezTo>
                  <a:cubicBezTo>
                    <a:pt x="-5243" y="1417675"/>
                    <a:pt x="959" y="1612605"/>
                    <a:pt x="7162" y="180753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4" name="フリーフォーム 203">
              <a:extLst>
                <a:ext uri="{FF2B5EF4-FFF2-40B4-BE49-F238E27FC236}">
                  <a16:creationId xmlns:a16="http://schemas.microsoft.com/office/drawing/2014/main" id="{956A2EF5-3B45-C086-9FCB-90F5032BEDF7}"/>
                </a:ext>
              </a:extLst>
            </p:cNvPr>
            <p:cNvSpPr/>
            <p:nvPr/>
          </p:nvSpPr>
          <p:spPr>
            <a:xfrm>
              <a:off x="5858540" y="9335386"/>
              <a:ext cx="32078" cy="1988288"/>
            </a:xfrm>
            <a:custGeom>
              <a:avLst/>
              <a:gdLst>
                <a:gd name="connsiteX0" fmla="*/ 0 w 32078"/>
                <a:gd name="connsiteY0" fmla="*/ 0 h 1988288"/>
                <a:gd name="connsiteX1" fmla="*/ 31897 w 32078"/>
                <a:gd name="connsiteY1" fmla="*/ 1190847 h 1988288"/>
                <a:gd name="connsiteX2" fmla="*/ 10632 w 32078"/>
                <a:gd name="connsiteY2" fmla="*/ 1988288 h 1988288"/>
              </a:gdLst>
              <a:ahLst/>
              <a:cxnLst>
                <a:cxn ang="0">
                  <a:pos x="connsiteX0" y="connsiteY0"/>
                </a:cxn>
                <a:cxn ang="0">
                  <a:pos x="connsiteX1" y="connsiteY1"/>
                </a:cxn>
                <a:cxn ang="0">
                  <a:pos x="connsiteX2" y="connsiteY2"/>
                </a:cxn>
              </a:cxnLst>
              <a:rect l="l" t="t" r="r" b="b"/>
              <a:pathLst>
                <a:path w="32078" h="1988288">
                  <a:moveTo>
                    <a:pt x="0" y="0"/>
                  </a:moveTo>
                  <a:cubicBezTo>
                    <a:pt x="15062" y="429733"/>
                    <a:pt x="30125" y="859466"/>
                    <a:pt x="31897" y="1190847"/>
                  </a:cubicBezTo>
                  <a:cubicBezTo>
                    <a:pt x="33669" y="1522228"/>
                    <a:pt x="22150" y="1755258"/>
                    <a:pt x="10632" y="1988288"/>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7" name="フリーフォーム 206">
              <a:extLst>
                <a:ext uri="{FF2B5EF4-FFF2-40B4-BE49-F238E27FC236}">
                  <a16:creationId xmlns:a16="http://schemas.microsoft.com/office/drawing/2014/main" id="{BD543B05-DFBE-3E44-D3C0-C6A6F644A90C}"/>
                </a:ext>
              </a:extLst>
            </p:cNvPr>
            <p:cNvSpPr/>
            <p:nvPr/>
          </p:nvSpPr>
          <p:spPr>
            <a:xfrm>
              <a:off x="5422605" y="11291777"/>
              <a:ext cx="535646" cy="244549"/>
            </a:xfrm>
            <a:custGeom>
              <a:avLst/>
              <a:gdLst>
                <a:gd name="connsiteX0" fmla="*/ 0 w 535646"/>
                <a:gd name="connsiteY0" fmla="*/ 0 h 244549"/>
                <a:gd name="connsiteX1" fmla="*/ 340242 w 535646"/>
                <a:gd name="connsiteY1" fmla="*/ 138223 h 244549"/>
                <a:gd name="connsiteX2" fmla="*/ 510362 w 535646"/>
                <a:gd name="connsiteY2" fmla="*/ 53163 h 244549"/>
                <a:gd name="connsiteX3" fmla="*/ 531628 w 535646"/>
                <a:gd name="connsiteY3" fmla="*/ 244549 h 244549"/>
              </a:gdLst>
              <a:ahLst/>
              <a:cxnLst>
                <a:cxn ang="0">
                  <a:pos x="connsiteX0" y="connsiteY0"/>
                </a:cxn>
                <a:cxn ang="0">
                  <a:pos x="connsiteX1" y="connsiteY1"/>
                </a:cxn>
                <a:cxn ang="0">
                  <a:pos x="connsiteX2" y="connsiteY2"/>
                </a:cxn>
                <a:cxn ang="0">
                  <a:pos x="connsiteX3" y="connsiteY3"/>
                </a:cxn>
              </a:cxnLst>
              <a:rect l="l" t="t" r="r" b="b"/>
              <a:pathLst>
                <a:path w="535646" h="244549">
                  <a:moveTo>
                    <a:pt x="0" y="0"/>
                  </a:moveTo>
                  <a:cubicBezTo>
                    <a:pt x="127591" y="64681"/>
                    <a:pt x="255182" y="129363"/>
                    <a:pt x="340242" y="138223"/>
                  </a:cubicBezTo>
                  <a:cubicBezTo>
                    <a:pt x="425302" y="147083"/>
                    <a:pt x="478464" y="35442"/>
                    <a:pt x="510362" y="53163"/>
                  </a:cubicBezTo>
                  <a:cubicBezTo>
                    <a:pt x="542260" y="70884"/>
                    <a:pt x="536944" y="157716"/>
                    <a:pt x="531628" y="244549"/>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8" name="フリーフォーム 207">
              <a:extLst>
                <a:ext uri="{FF2B5EF4-FFF2-40B4-BE49-F238E27FC236}">
                  <a16:creationId xmlns:a16="http://schemas.microsoft.com/office/drawing/2014/main" id="{77CF5755-3EA2-0B93-0AD3-077BDC80D531}"/>
                </a:ext>
              </a:extLst>
            </p:cNvPr>
            <p:cNvSpPr/>
            <p:nvPr/>
          </p:nvSpPr>
          <p:spPr>
            <a:xfrm>
              <a:off x="5374958" y="11291777"/>
              <a:ext cx="515479" cy="253757"/>
            </a:xfrm>
            <a:custGeom>
              <a:avLst/>
              <a:gdLst>
                <a:gd name="connsiteX0" fmla="*/ 47647 w 515479"/>
                <a:gd name="connsiteY0" fmla="*/ 0 h 253757"/>
                <a:gd name="connsiteX1" fmla="*/ 5116 w 515479"/>
                <a:gd name="connsiteY1" fmla="*/ 148856 h 253757"/>
                <a:gd name="connsiteX2" fmla="*/ 58279 w 515479"/>
                <a:gd name="connsiteY2" fmla="*/ 244549 h 253757"/>
                <a:gd name="connsiteX3" fmla="*/ 515479 w 515479"/>
                <a:gd name="connsiteY3" fmla="*/ 244549 h 253757"/>
              </a:gdLst>
              <a:ahLst/>
              <a:cxnLst>
                <a:cxn ang="0">
                  <a:pos x="connsiteX0" y="connsiteY0"/>
                </a:cxn>
                <a:cxn ang="0">
                  <a:pos x="connsiteX1" y="connsiteY1"/>
                </a:cxn>
                <a:cxn ang="0">
                  <a:pos x="connsiteX2" y="connsiteY2"/>
                </a:cxn>
                <a:cxn ang="0">
                  <a:pos x="connsiteX3" y="connsiteY3"/>
                </a:cxn>
              </a:cxnLst>
              <a:rect l="l" t="t" r="r" b="b"/>
              <a:pathLst>
                <a:path w="515479" h="253757">
                  <a:moveTo>
                    <a:pt x="47647" y="0"/>
                  </a:moveTo>
                  <a:cubicBezTo>
                    <a:pt x="25495" y="54049"/>
                    <a:pt x="3344" y="108098"/>
                    <a:pt x="5116" y="148856"/>
                  </a:cubicBezTo>
                  <a:cubicBezTo>
                    <a:pt x="6888" y="189614"/>
                    <a:pt x="-26781" y="228600"/>
                    <a:pt x="58279" y="244549"/>
                  </a:cubicBezTo>
                  <a:cubicBezTo>
                    <a:pt x="143339" y="260498"/>
                    <a:pt x="329409" y="252523"/>
                    <a:pt x="515479" y="244549"/>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9" name="フリーフォーム 208">
              <a:extLst>
                <a:ext uri="{FF2B5EF4-FFF2-40B4-BE49-F238E27FC236}">
                  <a16:creationId xmlns:a16="http://schemas.microsoft.com/office/drawing/2014/main" id="{94FCDA3F-D06F-32E5-0895-8E6833B29B28}"/>
                </a:ext>
              </a:extLst>
            </p:cNvPr>
            <p:cNvSpPr/>
            <p:nvPr/>
          </p:nvSpPr>
          <p:spPr>
            <a:xfrm>
              <a:off x="4221126" y="11291777"/>
              <a:ext cx="623583" cy="235200"/>
            </a:xfrm>
            <a:custGeom>
              <a:avLst/>
              <a:gdLst>
                <a:gd name="connsiteX0" fmla="*/ 0 w 623583"/>
                <a:gd name="connsiteY0" fmla="*/ 0 h 235200"/>
                <a:gd name="connsiteX1" fmla="*/ 340241 w 623583"/>
                <a:gd name="connsiteY1" fmla="*/ 85060 h 235200"/>
                <a:gd name="connsiteX2" fmla="*/ 584790 w 623583"/>
                <a:gd name="connsiteY2" fmla="*/ 31897 h 235200"/>
                <a:gd name="connsiteX3" fmla="*/ 606055 w 623583"/>
                <a:gd name="connsiteY3" fmla="*/ 202018 h 235200"/>
                <a:gd name="connsiteX4" fmla="*/ 414669 w 623583"/>
                <a:gd name="connsiteY4" fmla="*/ 233916 h 235200"/>
                <a:gd name="connsiteX5" fmla="*/ 42530 w 623583"/>
                <a:gd name="connsiteY5" fmla="*/ 180753 h 235200"/>
                <a:gd name="connsiteX6" fmla="*/ 42530 w 623583"/>
                <a:gd name="connsiteY6" fmla="*/ 180753 h 23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3583" h="235200">
                  <a:moveTo>
                    <a:pt x="0" y="0"/>
                  </a:moveTo>
                  <a:cubicBezTo>
                    <a:pt x="121388" y="39872"/>
                    <a:pt x="242776" y="79744"/>
                    <a:pt x="340241" y="85060"/>
                  </a:cubicBezTo>
                  <a:cubicBezTo>
                    <a:pt x="437706" y="90376"/>
                    <a:pt x="540488" y="12404"/>
                    <a:pt x="584790" y="31897"/>
                  </a:cubicBezTo>
                  <a:cubicBezTo>
                    <a:pt x="629092" y="51390"/>
                    <a:pt x="634408" y="168348"/>
                    <a:pt x="606055" y="202018"/>
                  </a:cubicBezTo>
                  <a:cubicBezTo>
                    <a:pt x="577702" y="235688"/>
                    <a:pt x="508590" y="237460"/>
                    <a:pt x="414669" y="233916"/>
                  </a:cubicBezTo>
                  <a:cubicBezTo>
                    <a:pt x="320748" y="230372"/>
                    <a:pt x="42530" y="180753"/>
                    <a:pt x="42530" y="180753"/>
                  </a:cubicBezTo>
                  <a:lnTo>
                    <a:pt x="42530" y="180753"/>
                  </a:ln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0" name="フリーフォーム 209">
              <a:extLst>
                <a:ext uri="{FF2B5EF4-FFF2-40B4-BE49-F238E27FC236}">
                  <a16:creationId xmlns:a16="http://schemas.microsoft.com/office/drawing/2014/main" id="{57B5462F-5CCE-6FB1-CE26-F92DC1211561}"/>
                </a:ext>
              </a:extLst>
            </p:cNvPr>
            <p:cNvSpPr/>
            <p:nvPr/>
          </p:nvSpPr>
          <p:spPr>
            <a:xfrm>
              <a:off x="4178595" y="11291777"/>
              <a:ext cx="63796" cy="206643"/>
            </a:xfrm>
            <a:custGeom>
              <a:avLst/>
              <a:gdLst>
                <a:gd name="connsiteX0" fmla="*/ 63796 w 63796"/>
                <a:gd name="connsiteY0" fmla="*/ 0 h 206643"/>
                <a:gd name="connsiteX1" fmla="*/ 0 w 63796"/>
                <a:gd name="connsiteY1" fmla="*/ 191386 h 206643"/>
                <a:gd name="connsiteX2" fmla="*/ 63796 w 63796"/>
                <a:gd name="connsiteY2" fmla="*/ 180753 h 206643"/>
              </a:gdLst>
              <a:ahLst/>
              <a:cxnLst>
                <a:cxn ang="0">
                  <a:pos x="connsiteX0" y="connsiteY0"/>
                </a:cxn>
                <a:cxn ang="0">
                  <a:pos x="connsiteX1" y="connsiteY1"/>
                </a:cxn>
                <a:cxn ang="0">
                  <a:pos x="connsiteX2" y="connsiteY2"/>
                </a:cxn>
              </a:cxnLst>
              <a:rect l="l" t="t" r="r" b="b"/>
              <a:pathLst>
                <a:path w="63796" h="206643">
                  <a:moveTo>
                    <a:pt x="63796" y="0"/>
                  </a:moveTo>
                  <a:lnTo>
                    <a:pt x="0" y="191386"/>
                  </a:lnTo>
                  <a:cubicBezTo>
                    <a:pt x="0" y="221511"/>
                    <a:pt x="31898" y="201132"/>
                    <a:pt x="63796" y="18075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1" name="フリーフォーム 210">
              <a:extLst>
                <a:ext uri="{FF2B5EF4-FFF2-40B4-BE49-F238E27FC236}">
                  <a16:creationId xmlns:a16="http://schemas.microsoft.com/office/drawing/2014/main" id="{3730C5C4-206E-54C0-72D0-87AB1FC3B235}"/>
                </a:ext>
              </a:extLst>
            </p:cNvPr>
            <p:cNvSpPr/>
            <p:nvPr/>
          </p:nvSpPr>
          <p:spPr>
            <a:xfrm>
              <a:off x="3504025" y="11504428"/>
              <a:ext cx="1351784" cy="484878"/>
            </a:xfrm>
            <a:custGeom>
              <a:avLst/>
              <a:gdLst>
                <a:gd name="connsiteX0" fmla="*/ 759631 w 1351784"/>
                <a:gd name="connsiteY0" fmla="*/ 0 h 484878"/>
                <a:gd name="connsiteX1" fmla="*/ 632040 w 1351784"/>
                <a:gd name="connsiteY1" fmla="*/ 202019 h 484878"/>
                <a:gd name="connsiteX2" fmla="*/ 174840 w 1351784"/>
                <a:gd name="connsiteY2" fmla="*/ 255181 h 484878"/>
                <a:gd name="connsiteX3" fmla="*/ 57882 w 1351784"/>
                <a:gd name="connsiteY3" fmla="*/ 478465 h 484878"/>
                <a:gd name="connsiteX4" fmla="*/ 1057342 w 1351784"/>
                <a:gd name="connsiteY4" fmla="*/ 425302 h 484878"/>
                <a:gd name="connsiteX5" fmla="*/ 1323156 w 1351784"/>
                <a:gd name="connsiteY5" fmla="*/ 435935 h 484878"/>
                <a:gd name="connsiteX6" fmla="*/ 1344422 w 1351784"/>
                <a:gd name="connsiteY6" fmla="*/ 308344 h 484878"/>
                <a:gd name="connsiteX7" fmla="*/ 1323156 w 1351784"/>
                <a:gd name="connsiteY7" fmla="*/ 53163 h 484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51784" h="484878">
                  <a:moveTo>
                    <a:pt x="759631" y="0"/>
                  </a:moveTo>
                  <a:cubicBezTo>
                    <a:pt x="744568" y="79744"/>
                    <a:pt x="729505" y="159489"/>
                    <a:pt x="632040" y="202019"/>
                  </a:cubicBezTo>
                  <a:cubicBezTo>
                    <a:pt x="534575" y="244549"/>
                    <a:pt x="270533" y="209107"/>
                    <a:pt x="174840" y="255181"/>
                  </a:cubicBezTo>
                  <a:cubicBezTo>
                    <a:pt x="79147" y="301255"/>
                    <a:pt x="-89202" y="450112"/>
                    <a:pt x="57882" y="478465"/>
                  </a:cubicBezTo>
                  <a:cubicBezTo>
                    <a:pt x="204966" y="506818"/>
                    <a:pt x="846463" y="432390"/>
                    <a:pt x="1057342" y="425302"/>
                  </a:cubicBezTo>
                  <a:cubicBezTo>
                    <a:pt x="1268221" y="418214"/>
                    <a:pt x="1275309" y="455428"/>
                    <a:pt x="1323156" y="435935"/>
                  </a:cubicBezTo>
                  <a:cubicBezTo>
                    <a:pt x="1371003" y="416442"/>
                    <a:pt x="1344422" y="372139"/>
                    <a:pt x="1344422" y="308344"/>
                  </a:cubicBezTo>
                  <a:cubicBezTo>
                    <a:pt x="1344422" y="244549"/>
                    <a:pt x="1333789" y="148856"/>
                    <a:pt x="1323156" y="5316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3" name="フリーフォーム 212">
              <a:extLst>
                <a:ext uri="{FF2B5EF4-FFF2-40B4-BE49-F238E27FC236}">
                  <a16:creationId xmlns:a16="http://schemas.microsoft.com/office/drawing/2014/main" id="{83D1302D-BF1D-1C56-B65D-360DB7343CE5}"/>
                </a:ext>
              </a:extLst>
            </p:cNvPr>
            <p:cNvSpPr/>
            <p:nvPr/>
          </p:nvSpPr>
          <p:spPr>
            <a:xfrm>
              <a:off x="5390707" y="11568223"/>
              <a:ext cx="1331734" cy="431947"/>
            </a:xfrm>
            <a:custGeom>
              <a:avLst/>
              <a:gdLst>
                <a:gd name="connsiteX0" fmla="*/ 0 w 1331734"/>
                <a:gd name="connsiteY0" fmla="*/ 10633 h 431947"/>
                <a:gd name="connsiteX1" fmla="*/ 106326 w 1331734"/>
                <a:gd name="connsiteY1" fmla="*/ 159489 h 431947"/>
                <a:gd name="connsiteX2" fmla="*/ 478465 w 1331734"/>
                <a:gd name="connsiteY2" fmla="*/ 276447 h 431947"/>
                <a:gd name="connsiteX3" fmla="*/ 850605 w 1331734"/>
                <a:gd name="connsiteY3" fmla="*/ 414670 h 431947"/>
                <a:gd name="connsiteX4" fmla="*/ 1275907 w 1331734"/>
                <a:gd name="connsiteY4" fmla="*/ 414670 h 431947"/>
                <a:gd name="connsiteX5" fmla="*/ 1265274 w 1331734"/>
                <a:gd name="connsiteY5" fmla="*/ 276447 h 431947"/>
                <a:gd name="connsiteX6" fmla="*/ 712381 w 1331734"/>
                <a:gd name="connsiteY6" fmla="*/ 0 h 431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31734" h="431947">
                  <a:moveTo>
                    <a:pt x="0" y="10633"/>
                  </a:moveTo>
                  <a:cubicBezTo>
                    <a:pt x="13291" y="62910"/>
                    <a:pt x="26582" y="115187"/>
                    <a:pt x="106326" y="159489"/>
                  </a:cubicBezTo>
                  <a:cubicBezTo>
                    <a:pt x="186070" y="203791"/>
                    <a:pt x="354419" y="233917"/>
                    <a:pt x="478465" y="276447"/>
                  </a:cubicBezTo>
                  <a:cubicBezTo>
                    <a:pt x="602511" y="318977"/>
                    <a:pt x="717698" y="391633"/>
                    <a:pt x="850605" y="414670"/>
                  </a:cubicBezTo>
                  <a:cubicBezTo>
                    <a:pt x="983512" y="437707"/>
                    <a:pt x="1206796" y="437707"/>
                    <a:pt x="1275907" y="414670"/>
                  </a:cubicBezTo>
                  <a:cubicBezTo>
                    <a:pt x="1345018" y="391633"/>
                    <a:pt x="1359195" y="345559"/>
                    <a:pt x="1265274" y="276447"/>
                  </a:cubicBezTo>
                  <a:cubicBezTo>
                    <a:pt x="1171353" y="207335"/>
                    <a:pt x="941867" y="103667"/>
                    <a:pt x="712381"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4" name="フリーフォーム 213">
              <a:extLst>
                <a:ext uri="{FF2B5EF4-FFF2-40B4-BE49-F238E27FC236}">
                  <a16:creationId xmlns:a16="http://schemas.microsoft.com/office/drawing/2014/main" id="{01E05F4C-9429-04B0-02A4-1AB113DC27EF}"/>
                </a:ext>
              </a:extLst>
            </p:cNvPr>
            <p:cNvSpPr/>
            <p:nvPr/>
          </p:nvSpPr>
          <p:spPr>
            <a:xfrm>
              <a:off x="3838353" y="11621386"/>
              <a:ext cx="425303" cy="191386"/>
            </a:xfrm>
            <a:custGeom>
              <a:avLst/>
              <a:gdLst>
                <a:gd name="connsiteX0" fmla="*/ 0 w 425303"/>
                <a:gd name="connsiteY0" fmla="*/ 191386 h 191386"/>
                <a:gd name="connsiteX1" fmla="*/ 308345 w 425303"/>
                <a:gd name="connsiteY1" fmla="*/ 127591 h 191386"/>
                <a:gd name="connsiteX2" fmla="*/ 425303 w 425303"/>
                <a:gd name="connsiteY2" fmla="*/ 0 h 191386"/>
              </a:gdLst>
              <a:ahLst/>
              <a:cxnLst>
                <a:cxn ang="0">
                  <a:pos x="connsiteX0" y="connsiteY0"/>
                </a:cxn>
                <a:cxn ang="0">
                  <a:pos x="connsiteX1" y="connsiteY1"/>
                </a:cxn>
                <a:cxn ang="0">
                  <a:pos x="connsiteX2" y="connsiteY2"/>
                </a:cxn>
              </a:cxnLst>
              <a:rect l="l" t="t" r="r" b="b"/>
              <a:pathLst>
                <a:path w="425303" h="191386">
                  <a:moveTo>
                    <a:pt x="0" y="191386"/>
                  </a:moveTo>
                  <a:cubicBezTo>
                    <a:pt x="118730" y="175437"/>
                    <a:pt x="237461" y="159489"/>
                    <a:pt x="308345" y="127591"/>
                  </a:cubicBezTo>
                  <a:cubicBezTo>
                    <a:pt x="379229" y="95693"/>
                    <a:pt x="402266" y="47846"/>
                    <a:pt x="425303"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5" name="フリーフォーム 214">
              <a:extLst>
                <a:ext uri="{FF2B5EF4-FFF2-40B4-BE49-F238E27FC236}">
                  <a16:creationId xmlns:a16="http://schemas.microsoft.com/office/drawing/2014/main" id="{E4B77F04-14F0-1B82-1A33-82F5BC74215A}"/>
                </a:ext>
              </a:extLst>
            </p:cNvPr>
            <p:cNvSpPr/>
            <p:nvPr/>
          </p:nvSpPr>
          <p:spPr>
            <a:xfrm>
              <a:off x="5890437" y="11610753"/>
              <a:ext cx="510363" cy="233917"/>
            </a:xfrm>
            <a:custGeom>
              <a:avLst/>
              <a:gdLst>
                <a:gd name="connsiteX0" fmla="*/ 0 w 510363"/>
                <a:gd name="connsiteY0" fmla="*/ 0 h 233917"/>
                <a:gd name="connsiteX1" fmla="*/ 297712 w 510363"/>
                <a:gd name="connsiteY1" fmla="*/ 116959 h 233917"/>
                <a:gd name="connsiteX2" fmla="*/ 510363 w 510363"/>
                <a:gd name="connsiteY2" fmla="*/ 233917 h 233917"/>
              </a:gdLst>
              <a:ahLst/>
              <a:cxnLst>
                <a:cxn ang="0">
                  <a:pos x="connsiteX0" y="connsiteY0"/>
                </a:cxn>
                <a:cxn ang="0">
                  <a:pos x="connsiteX1" y="connsiteY1"/>
                </a:cxn>
                <a:cxn ang="0">
                  <a:pos x="connsiteX2" y="connsiteY2"/>
                </a:cxn>
              </a:cxnLst>
              <a:rect l="l" t="t" r="r" b="b"/>
              <a:pathLst>
                <a:path w="510363" h="233917">
                  <a:moveTo>
                    <a:pt x="0" y="0"/>
                  </a:moveTo>
                  <a:cubicBezTo>
                    <a:pt x="106326" y="38986"/>
                    <a:pt x="212652" y="77973"/>
                    <a:pt x="297712" y="116959"/>
                  </a:cubicBezTo>
                  <a:cubicBezTo>
                    <a:pt x="382773" y="155945"/>
                    <a:pt x="446568" y="194931"/>
                    <a:pt x="510363" y="233917"/>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9" name="フリーフォーム 218">
              <a:extLst>
                <a:ext uri="{FF2B5EF4-FFF2-40B4-BE49-F238E27FC236}">
                  <a16:creationId xmlns:a16="http://schemas.microsoft.com/office/drawing/2014/main" id="{26B91C1D-D1CA-E5C0-9EDA-869663990D27}"/>
                </a:ext>
              </a:extLst>
            </p:cNvPr>
            <p:cNvSpPr/>
            <p:nvPr/>
          </p:nvSpPr>
          <p:spPr>
            <a:xfrm>
              <a:off x="5273395" y="11246465"/>
              <a:ext cx="724489" cy="358564"/>
            </a:xfrm>
            <a:custGeom>
              <a:avLst/>
              <a:gdLst>
                <a:gd name="connsiteX0" fmla="*/ 170475 w 724489"/>
                <a:gd name="connsiteY0" fmla="*/ 13414 h 358564"/>
                <a:gd name="connsiteX1" fmla="*/ 10986 w 724489"/>
                <a:gd name="connsiteY1" fmla="*/ 332391 h 358564"/>
                <a:gd name="connsiteX2" fmla="*/ 478819 w 724489"/>
                <a:gd name="connsiteY2" fmla="*/ 332391 h 358564"/>
                <a:gd name="connsiteX3" fmla="*/ 723368 w 724489"/>
                <a:gd name="connsiteY3" fmla="*/ 268595 h 358564"/>
                <a:gd name="connsiteX4" fmla="*/ 563879 w 724489"/>
                <a:gd name="connsiteY4" fmla="*/ 151637 h 358564"/>
                <a:gd name="connsiteX5" fmla="*/ 425656 w 724489"/>
                <a:gd name="connsiteY5" fmla="*/ 66577 h 358564"/>
                <a:gd name="connsiteX6" fmla="*/ 170475 w 724489"/>
                <a:gd name="connsiteY6" fmla="*/ 13414 h 358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24489" h="358564">
                  <a:moveTo>
                    <a:pt x="170475" y="13414"/>
                  </a:moveTo>
                  <a:cubicBezTo>
                    <a:pt x="101363" y="57716"/>
                    <a:pt x="-40405" y="279228"/>
                    <a:pt x="10986" y="332391"/>
                  </a:cubicBezTo>
                  <a:cubicBezTo>
                    <a:pt x="62377" y="385554"/>
                    <a:pt x="360089" y="343024"/>
                    <a:pt x="478819" y="332391"/>
                  </a:cubicBezTo>
                  <a:cubicBezTo>
                    <a:pt x="597549" y="321758"/>
                    <a:pt x="709191" y="298721"/>
                    <a:pt x="723368" y="268595"/>
                  </a:cubicBezTo>
                  <a:cubicBezTo>
                    <a:pt x="737545" y="238469"/>
                    <a:pt x="613498" y="185307"/>
                    <a:pt x="563879" y="151637"/>
                  </a:cubicBezTo>
                  <a:cubicBezTo>
                    <a:pt x="514260" y="117967"/>
                    <a:pt x="498312" y="86070"/>
                    <a:pt x="425656" y="66577"/>
                  </a:cubicBezTo>
                  <a:cubicBezTo>
                    <a:pt x="353000" y="47084"/>
                    <a:pt x="239587" y="-30888"/>
                    <a:pt x="170475" y="13414"/>
                  </a:cubicBezTo>
                  <a:close/>
                </a:path>
              </a:pathLst>
            </a:custGeom>
            <a:solidFill>
              <a:schemeClr val="accent4">
                <a:lumMod val="60000"/>
                <a:lumOff val="40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0" name="フリーフォーム 219">
              <a:extLst>
                <a:ext uri="{FF2B5EF4-FFF2-40B4-BE49-F238E27FC236}">
                  <a16:creationId xmlns:a16="http://schemas.microsoft.com/office/drawing/2014/main" id="{271F671F-DA23-EA99-6972-C35E4A317820}"/>
                </a:ext>
              </a:extLst>
            </p:cNvPr>
            <p:cNvSpPr/>
            <p:nvPr/>
          </p:nvSpPr>
          <p:spPr>
            <a:xfrm>
              <a:off x="4164897" y="11216625"/>
              <a:ext cx="752928" cy="309943"/>
            </a:xfrm>
            <a:custGeom>
              <a:avLst/>
              <a:gdLst>
                <a:gd name="connsiteX0" fmla="*/ 77494 w 752928"/>
                <a:gd name="connsiteY0" fmla="*/ 724 h 309943"/>
                <a:gd name="connsiteX1" fmla="*/ 13698 w 752928"/>
                <a:gd name="connsiteY1" fmla="*/ 234640 h 309943"/>
                <a:gd name="connsiteX2" fmla="*/ 343308 w 752928"/>
                <a:gd name="connsiteY2" fmla="*/ 309068 h 309943"/>
                <a:gd name="connsiteX3" fmla="*/ 715447 w 752928"/>
                <a:gd name="connsiteY3" fmla="*/ 266538 h 309943"/>
                <a:gd name="connsiteX4" fmla="*/ 683550 w 752928"/>
                <a:gd name="connsiteY4" fmla="*/ 138947 h 309943"/>
                <a:gd name="connsiteX5" fmla="*/ 215717 w 752928"/>
                <a:gd name="connsiteY5" fmla="*/ 160212 h 309943"/>
                <a:gd name="connsiteX6" fmla="*/ 77494 w 752928"/>
                <a:gd name="connsiteY6" fmla="*/ 724 h 3099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2928" h="309943">
                  <a:moveTo>
                    <a:pt x="77494" y="724"/>
                  </a:moveTo>
                  <a:cubicBezTo>
                    <a:pt x="43824" y="13129"/>
                    <a:pt x="-30604" y="183249"/>
                    <a:pt x="13698" y="234640"/>
                  </a:cubicBezTo>
                  <a:cubicBezTo>
                    <a:pt x="58000" y="286031"/>
                    <a:pt x="226350" y="303752"/>
                    <a:pt x="343308" y="309068"/>
                  </a:cubicBezTo>
                  <a:cubicBezTo>
                    <a:pt x="460266" y="314384"/>
                    <a:pt x="658740" y="294892"/>
                    <a:pt x="715447" y="266538"/>
                  </a:cubicBezTo>
                  <a:cubicBezTo>
                    <a:pt x="772154" y="238185"/>
                    <a:pt x="766838" y="156668"/>
                    <a:pt x="683550" y="138947"/>
                  </a:cubicBezTo>
                  <a:cubicBezTo>
                    <a:pt x="600262" y="121226"/>
                    <a:pt x="320270" y="181477"/>
                    <a:pt x="215717" y="160212"/>
                  </a:cubicBezTo>
                  <a:cubicBezTo>
                    <a:pt x="111164" y="138947"/>
                    <a:pt x="111164" y="-11681"/>
                    <a:pt x="77494" y="724"/>
                  </a:cubicBezTo>
                  <a:close/>
                </a:path>
              </a:pathLst>
            </a:custGeom>
            <a:solidFill>
              <a:schemeClr val="accent4">
                <a:lumMod val="60000"/>
                <a:lumOff val="40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1" name="フリーフォーム 220">
              <a:extLst>
                <a:ext uri="{FF2B5EF4-FFF2-40B4-BE49-F238E27FC236}">
                  <a16:creationId xmlns:a16="http://schemas.microsoft.com/office/drawing/2014/main" id="{F651164E-40F4-B213-F9C8-3CE1A2FA1796}"/>
                </a:ext>
              </a:extLst>
            </p:cNvPr>
            <p:cNvSpPr/>
            <p:nvPr/>
          </p:nvSpPr>
          <p:spPr>
            <a:xfrm>
              <a:off x="3523111" y="11940363"/>
              <a:ext cx="1351792" cy="153610"/>
            </a:xfrm>
            <a:custGeom>
              <a:avLst/>
              <a:gdLst>
                <a:gd name="connsiteX0" fmla="*/ 6898 w 1351792"/>
                <a:gd name="connsiteY0" fmla="*/ 21265 h 153610"/>
                <a:gd name="connsiteX1" fmla="*/ 38796 w 1351792"/>
                <a:gd name="connsiteY1" fmla="*/ 138223 h 153610"/>
                <a:gd name="connsiteX2" fmla="*/ 304610 w 1351792"/>
                <a:gd name="connsiteY2" fmla="*/ 148856 h 153610"/>
                <a:gd name="connsiteX3" fmla="*/ 1229642 w 1351792"/>
                <a:gd name="connsiteY3" fmla="*/ 106325 h 153610"/>
                <a:gd name="connsiteX4" fmla="*/ 1314703 w 1351792"/>
                <a:gd name="connsiteY4" fmla="*/ 0 h 153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1792" h="153610">
                  <a:moveTo>
                    <a:pt x="6898" y="21265"/>
                  </a:moveTo>
                  <a:cubicBezTo>
                    <a:pt x="-1963" y="69111"/>
                    <a:pt x="-10823" y="116958"/>
                    <a:pt x="38796" y="138223"/>
                  </a:cubicBezTo>
                  <a:cubicBezTo>
                    <a:pt x="88415" y="159488"/>
                    <a:pt x="106136" y="154172"/>
                    <a:pt x="304610" y="148856"/>
                  </a:cubicBezTo>
                  <a:cubicBezTo>
                    <a:pt x="503084" y="143540"/>
                    <a:pt x="1061293" y="131134"/>
                    <a:pt x="1229642" y="106325"/>
                  </a:cubicBezTo>
                  <a:cubicBezTo>
                    <a:pt x="1397991" y="81516"/>
                    <a:pt x="1356347" y="40758"/>
                    <a:pt x="1314703"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2" name="フリーフォーム 221">
              <a:extLst>
                <a:ext uri="{FF2B5EF4-FFF2-40B4-BE49-F238E27FC236}">
                  <a16:creationId xmlns:a16="http://schemas.microsoft.com/office/drawing/2014/main" id="{9F48002A-8AD6-B182-85FA-DDC69B494C0A}"/>
                </a:ext>
              </a:extLst>
            </p:cNvPr>
            <p:cNvSpPr/>
            <p:nvPr/>
          </p:nvSpPr>
          <p:spPr>
            <a:xfrm>
              <a:off x="5407259" y="11610753"/>
              <a:ext cx="1312518" cy="493853"/>
            </a:xfrm>
            <a:custGeom>
              <a:avLst/>
              <a:gdLst>
                <a:gd name="connsiteX0" fmla="*/ 15346 w 1312518"/>
                <a:gd name="connsiteY0" fmla="*/ 0 h 493853"/>
                <a:gd name="connsiteX1" fmla="*/ 15346 w 1312518"/>
                <a:gd name="connsiteY1" fmla="*/ 212652 h 493853"/>
                <a:gd name="connsiteX2" fmla="*/ 174834 w 1312518"/>
                <a:gd name="connsiteY2" fmla="*/ 233917 h 493853"/>
                <a:gd name="connsiteX3" fmla="*/ 472546 w 1312518"/>
                <a:gd name="connsiteY3" fmla="*/ 361507 h 493853"/>
                <a:gd name="connsiteX4" fmla="*/ 887215 w 1312518"/>
                <a:gd name="connsiteY4" fmla="*/ 478466 h 493853"/>
                <a:gd name="connsiteX5" fmla="*/ 1078601 w 1312518"/>
                <a:gd name="connsiteY5" fmla="*/ 489098 h 493853"/>
                <a:gd name="connsiteX6" fmla="*/ 1269988 w 1312518"/>
                <a:gd name="connsiteY6" fmla="*/ 446568 h 493853"/>
                <a:gd name="connsiteX7" fmla="*/ 1312518 w 1312518"/>
                <a:gd name="connsiteY7" fmla="*/ 350875 h 493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12518" h="493853">
                  <a:moveTo>
                    <a:pt x="15346" y="0"/>
                  </a:moveTo>
                  <a:cubicBezTo>
                    <a:pt x="2055" y="86833"/>
                    <a:pt x="-11235" y="173666"/>
                    <a:pt x="15346" y="212652"/>
                  </a:cubicBezTo>
                  <a:cubicBezTo>
                    <a:pt x="41927" y="251638"/>
                    <a:pt x="98634" y="209108"/>
                    <a:pt x="174834" y="233917"/>
                  </a:cubicBezTo>
                  <a:cubicBezTo>
                    <a:pt x="251034" y="258726"/>
                    <a:pt x="353816" y="320749"/>
                    <a:pt x="472546" y="361507"/>
                  </a:cubicBezTo>
                  <a:cubicBezTo>
                    <a:pt x="591276" y="402265"/>
                    <a:pt x="786206" y="457201"/>
                    <a:pt x="887215" y="478466"/>
                  </a:cubicBezTo>
                  <a:cubicBezTo>
                    <a:pt x="988224" y="499731"/>
                    <a:pt x="1014806" y="494414"/>
                    <a:pt x="1078601" y="489098"/>
                  </a:cubicBezTo>
                  <a:cubicBezTo>
                    <a:pt x="1142396" y="483782"/>
                    <a:pt x="1231002" y="469605"/>
                    <a:pt x="1269988" y="446568"/>
                  </a:cubicBezTo>
                  <a:cubicBezTo>
                    <a:pt x="1308974" y="423531"/>
                    <a:pt x="1310746" y="387203"/>
                    <a:pt x="1312518" y="35087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5" name="フリーフォーム 224">
              <a:extLst>
                <a:ext uri="{FF2B5EF4-FFF2-40B4-BE49-F238E27FC236}">
                  <a16:creationId xmlns:a16="http://schemas.microsoft.com/office/drawing/2014/main" id="{3FEC9489-0524-873C-03BA-B52B10978049}"/>
                </a:ext>
              </a:extLst>
            </p:cNvPr>
            <p:cNvSpPr/>
            <p:nvPr/>
          </p:nvSpPr>
          <p:spPr>
            <a:xfrm>
              <a:off x="5359588" y="11511042"/>
              <a:ext cx="1331724" cy="533618"/>
            </a:xfrm>
            <a:custGeom>
              <a:avLst/>
              <a:gdLst>
                <a:gd name="connsiteX0" fmla="*/ 9854 w 1331724"/>
                <a:gd name="connsiteY0" fmla="*/ 25284 h 533618"/>
                <a:gd name="connsiteX1" fmla="*/ 116179 w 1331724"/>
                <a:gd name="connsiteY1" fmla="*/ 195405 h 533618"/>
                <a:gd name="connsiteX2" fmla="*/ 265035 w 1331724"/>
                <a:gd name="connsiteY2" fmla="*/ 259200 h 533618"/>
                <a:gd name="connsiteX3" fmla="*/ 1030579 w 1331724"/>
                <a:gd name="connsiteY3" fmla="*/ 525014 h 533618"/>
                <a:gd name="connsiteX4" fmla="*/ 1275128 w 1331724"/>
                <a:gd name="connsiteY4" fmla="*/ 461218 h 533618"/>
                <a:gd name="connsiteX5" fmla="*/ 1296393 w 1331724"/>
                <a:gd name="connsiteY5" fmla="*/ 386791 h 533618"/>
                <a:gd name="connsiteX6" fmla="*/ 860459 w 1331724"/>
                <a:gd name="connsiteY6" fmla="*/ 78446 h 533618"/>
                <a:gd name="connsiteX7" fmla="*/ 647807 w 1331724"/>
                <a:gd name="connsiteY7" fmla="*/ 78446 h 533618"/>
                <a:gd name="connsiteX8" fmla="*/ 371361 w 1331724"/>
                <a:gd name="connsiteY8" fmla="*/ 4018 h 533618"/>
                <a:gd name="connsiteX9" fmla="*/ 9854 w 1331724"/>
                <a:gd name="connsiteY9" fmla="*/ 25284 h 533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31724" h="533618">
                  <a:moveTo>
                    <a:pt x="9854" y="25284"/>
                  </a:moveTo>
                  <a:cubicBezTo>
                    <a:pt x="-32676" y="57182"/>
                    <a:pt x="73649" y="156419"/>
                    <a:pt x="116179" y="195405"/>
                  </a:cubicBezTo>
                  <a:cubicBezTo>
                    <a:pt x="158709" y="234391"/>
                    <a:pt x="112635" y="204265"/>
                    <a:pt x="265035" y="259200"/>
                  </a:cubicBezTo>
                  <a:cubicBezTo>
                    <a:pt x="417435" y="314135"/>
                    <a:pt x="862230" y="491344"/>
                    <a:pt x="1030579" y="525014"/>
                  </a:cubicBezTo>
                  <a:cubicBezTo>
                    <a:pt x="1198928" y="558684"/>
                    <a:pt x="1230826" y="484255"/>
                    <a:pt x="1275128" y="461218"/>
                  </a:cubicBezTo>
                  <a:cubicBezTo>
                    <a:pt x="1319430" y="438181"/>
                    <a:pt x="1365505" y="450586"/>
                    <a:pt x="1296393" y="386791"/>
                  </a:cubicBezTo>
                  <a:cubicBezTo>
                    <a:pt x="1227282" y="322996"/>
                    <a:pt x="968556" y="129837"/>
                    <a:pt x="860459" y="78446"/>
                  </a:cubicBezTo>
                  <a:cubicBezTo>
                    <a:pt x="752362" y="27055"/>
                    <a:pt x="729323" y="90851"/>
                    <a:pt x="647807" y="78446"/>
                  </a:cubicBezTo>
                  <a:cubicBezTo>
                    <a:pt x="566291" y="66041"/>
                    <a:pt x="475914" y="9334"/>
                    <a:pt x="371361" y="4018"/>
                  </a:cubicBezTo>
                  <a:cubicBezTo>
                    <a:pt x="266808" y="-1298"/>
                    <a:pt x="52384" y="-6614"/>
                    <a:pt x="9854" y="25284"/>
                  </a:cubicBezTo>
                  <a:close/>
                </a:path>
              </a:pathLst>
            </a:custGeom>
            <a:solidFill>
              <a:srgbClr val="92D05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6" name="フリーフォーム 225">
              <a:extLst>
                <a:ext uri="{FF2B5EF4-FFF2-40B4-BE49-F238E27FC236}">
                  <a16:creationId xmlns:a16="http://schemas.microsoft.com/office/drawing/2014/main" id="{E4D7FEE6-BAAA-ED2F-DAAB-C73D754EB9A7}"/>
                </a:ext>
              </a:extLst>
            </p:cNvPr>
            <p:cNvSpPr/>
            <p:nvPr/>
          </p:nvSpPr>
          <p:spPr>
            <a:xfrm>
              <a:off x="5368237" y="11563449"/>
              <a:ext cx="1288581" cy="546705"/>
            </a:xfrm>
            <a:custGeom>
              <a:avLst/>
              <a:gdLst>
                <a:gd name="connsiteX0" fmla="*/ 22470 w 1288581"/>
                <a:gd name="connsiteY0" fmla="*/ 15407 h 546705"/>
                <a:gd name="connsiteX1" fmla="*/ 575363 w 1288581"/>
                <a:gd name="connsiteY1" fmla="*/ 259956 h 546705"/>
                <a:gd name="connsiteX2" fmla="*/ 1053828 w 1288581"/>
                <a:gd name="connsiteY2" fmla="*/ 323751 h 546705"/>
                <a:gd name="connsiteX3" fmla="*/ 1287744 w 1288581"/>
                <a:gd name="connsiteY3" fmla="*/ 493872 h 546705"/>
                <a:gd name="connsiteX4" fmla="*/ 979400 w 1288581"/>
                <a:gd name="connsiteY4" fmla="*/ 536402 h 546705"/>
                <a:gd name="connsiteX5" fmla="*/ 139428 w 1288581"/>
                <a:gd name="connsiteY5" fmla="*/ 323751 h 546705"/>
                <a:gd name="connsiteX6" fmla="*/ 107530 w 1288581"/>
                <a:gd name="connsiteY6" fmla="*/ 57937 h 546705"/>
                <a:gd name="connsiteX7" fmla="*/ 22470 w 1288581"/>
                <a:gd name="connsiteY7" fmla="*/ 15407 h 5467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88581" h="546705">
                  <a:moveTo>
                    <a:pt x="22470" y="15407"/>
                  </a:moveTo>
                  <a:cubicBezTo>
                    <a:pt x="100442" y="49077"/>
                    <a:pt x="403470" y="208565"/>
                    <a:pt x="575363" y="259956"/>
                  </a:cubicBezTo>
                  <a:cubicBezTo>
                    <a:pt x="747256" y="311347"/>
                    <a:pt x="935098" y="284765"/>
                    <a:pt x="1053828" y="323751"/>
                  </a:cubicBezTo>
                  <a:cubicBezTo>
                    <a:pt x="1172558" y="362737"/>
                    <a:pt x="1300149" y="458430"/>
                    <a:pt x="1287744" y="493872"/>
                  </a:cubicBezTo>
                  <a:cubicBezTo>
                    <a:pt x="1275339" y="529314"/>
                    <a:pt x="1170786" y="564756"/>
                    <a:pt x="979400" y="536402"/>
                  </a:cubicBezTo>
                  <a:cubicBezTo>
                    <a:pt x="788014" y="508048"/>
                    <a:pt x="284740" y="403495"/>
                    <a:pt x="139428" y="323751"/>
                  </a:cubicBezTo>
                  <a:cubicBezTo>
                    <a:pt x="-5884" y="244007"/>
                    <a:pt x="121707" y="109328"/>
                    <a:pt x="107530" y="57937"/>
                  </a:cubicBezTo>
                  <a:cubicBezTo>
                    <a:pt x="93353" y="6546"/>
                    <a:pt x="-55502" y="-18263"/>
                    <a:pt x="22470" y="15407"/>
                  </a:cubicBezTo>
                  <a:close/>
                </a:path>
              </a:pathLst>
            </a:custGeom>
            <a:solidFill>
              <a:srgbClr val="92D05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8" name="フリーフォーム 227">
              <a:extLst>
                <a:ext uri="{FF2B5EF4-FFF2-40B4-BE49-F238E27FC236}">
                  <a16:creationId xmlns:a16="http://schemas.microsoft.com/office/drawing/2014/main" id="{020BCA19-8561-64D9-D583-F98D7A0CBCB3}"/>
                </a:ext>
              </a:extLst>
            </p:cNvPr>
            <p:cNvSpPr/>
            <p:nvPr/>
          </p:nvSpPr>
          <p:spPr>
            <a:xfrm>
              <a:off x="4238712" y="9112102"/>
              <a:ext cx="755273" cy="2486377"/>
            </a:xfrm>
            <a:custGeom>
              <a:avLst/>
              <a:gdLst>
                <a:gd name="connsiteX0" fmla="*/ 35576 w 755273"/>
                <a:gd name="connsiteY0" fmla="*/ 0 h 2486377"/>
                <a:gd name="connsiteX1" fmla="*/ 78107 w 755273"/>
                <a:gd name="connsiteY1" fmla="*/ 42531 h 2486377"/>
                <a:gd name="connsiteX2" fmla="*/ 726693 w 755273"/>
                <a:gd name="connsiteY2" fmla="*/ 223284 h 2486377"/>
                <a:gd name="connsiteX3" fmla="*/ 641632 w 755273"/>
                <a:gd name="connsiteY3" fmla="*/ 893135 h 2486377"/>
                <a:gd name="connsiteX4" fmla="*/ 652265 w 755273"/>
                <a:gd name="connsiteY4" fmla="*/ 1541721 h 2486377"/>
                <a:gd name="connsiteX5" fmla="*/ 588469 w 755273"/>
                <a:gd name="connsiteY5" fmla="*/ 2402958 h 2486377"/>
                <a:gd name="connsiteX6" fmla="*/ 88739 w 755273"/>
                <a:gd name="connsiteY6" fmla="*/ 2434856 h 2486377"/>
                <a:gd name="connsiteX7" fmla="*/ 14311 w 755273"/>
                <a:gd name="connsiteY7" fmla="*/ 2243470 h 2486377"/>
                <a:gd name="connsiteX8" fmla="*/ 120637 w 755273"/>
                <a:gd name="connsiteY8" fmla="*/ 1424763 h 2486377"/>
                <a:gd name="connsiteX9" fmla="*/ 35576 w 755273"/>
                <a:gd name="connsiteY9" fmla="*/ 287079 h 2486377"/>
                <a:gd name="connsiteX10" fmla="*/ 46209 w 755273"/>
                <a:gd name="connsiteY10" fmla="*/ 53163 h 2486377"/>
                <a:gd name="connsiteX11" fmla="*/ 120637 w 755273"/>
                <a:gd name="connsiteY11" fmla="*/ 53163 h 2486377"/>
                <a:gd name="connsiteX12" fmla="*/ 237595 w 755273"/>
                <a:gd name="connsiteY12" fmla="*/ 74428 h 2486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55273" h="2486377">
                  <a:moveTo>
                    <a:pt x="35576" y="0"/>
                  </a:moveTo>
                  <a:cubicBezTo>
                    <a:pt x="-752" y="2658"/>
                    <a:pt x="-37079" y="5317"/>
                    <a:pt x="78107" y="42531"/>
                  </a:cubicBezTo>
                  <a:cubicBezTo>
                    <a:pt x="193293" y="79745"/>
                    <a:pt x="632772" y="81517"/>
                    <a:pt x="726693" y="223284"/>
                  </a:cubicBezTo>
                  <a:cubicBezTo>
                    <a:pt x="820614" y="365051"/>
                    <a:pt x="654037" y="673396"/>
                    <a:pt x="641632" y="893135"/>
                  </a:cubicBezTo>
                  <a:cubicBezTo>
                    <a:pt x="629227" y="1112874"/>
                    <a:pt x="661125" y="1290084"/>
                    <a:pt x="652265" y="1541721"/>
                  </a:cubicBezTo>
                  <a:cubicBezTo>
                    <a:pt x="643405" y="1793358"/>
                    <a:pt x="682390" y="2254102"/>
                    <a:pt x="588469" y="2402958"/>
                  </a:cubicBezTo>
                  <a:cubicBezTo>
                    <a:pt x="494548" y="2551814"/>
                    <a:pt x="184432" y="2461437"/>
                    <a:pt x="88739" y="2434856"/>
                  </a:cubicBezTo>
                  <a:cubicBezTo>
                    <a:pt x="-6954" y="2408275"/>
                    <a:pt x="8995" y="2411819"/>
                    <a:pt x="14311" y="2243470"/>
                  </a:cubicBezTo>
                  <a:cubicBezTo>
                    <a:pt x="19627" y="2075121"/>
                    <a:pt x="117093" y="1750828"/>
                    <a:pt x="120637" y="1424763"/>
                  </a:cubicBezTo>
                  <a:cubicBezTo>
                    <a:pt x="124181" y="1098698"/>
                    <a:pt x="47981" y="515679"/>
                    <a:pt x="35576" y="287079"/>
                  </a:cubicBezTo>
                  <a:cubicBezTo>
                    <a:pt x="23171" y="58479"/>
                    <a:pt x="32032" y="92149"/>
                    <a:pt x="46209" y="53163"/>
                  </a:cubicBezTo>
                  <a:cubicBezTo>
                    <a:pt x="60386" y="14177"/>
                    <a:pt x="88739" y="49619"/>
                    <a:pt x="120637" y="53163"/>
                  </a:cubicBezTo>
                  <a:cubicBezTo>
                    <a:pt x="152535" y="56707"/>
                    <a:pt x="195065" y="65567"/>
                    <a:pt x="237595" y="74428"/>
                  </a:cubicBezTo>
                </a:path>
              </a:pathLst>
            </a:custGeom>
            <a:solidFill>
              <a:schemeClr val="accent4">
                <a:lumMod val="60000"/>
                <a:lumOff val="40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9" name="フリーフォーム 228">
              <a:extLst>
                <a:ext uri="{FF2B5EF4-FFF2-40B4-BE49-F238E27FC236}">
                  <a16:creationId xmlns:a16="http://schemas.microsoft.com/office/drawing/2014/main" id="{AEB784CA-0BAD-5B59-C840-19FA2E83BAFF}"/>
                </a:ext>
              </a:extLst>
            </p:cNvPr>
            <p:cNvSpPr/>
            <p:nvPr/>
          </p:nvSpPr>
          <p:spPr>
            <a:xfrm>
              <a:off x="7752938" y="6689414"/>
              <a:ext cx="400487" cy="215642"/>
            </a:xfrm>
            <a:custGeom>
              <a:avLst/>
              <a:gdLst>
                <a:gd name="connsiteX0" fmla="*/ 0 w 400487"/>
                <a:gd name="connsiteY0" fmla="*/ 0 h 215642"/>
                <a:gd name="connsiteX1" fmla="*/ 100853 w 400487"/>
                <a:gd name="connsiteY1" fmla="*/ 80683 h 215642"/>
                <a:gd name="connsiteX2" fmla="*/ 369795 w 400487"/>
                <a:gd name="connsiteY2" fmla="*/ 194983 h 215642"/>
                <a:gd name="connsiteX3" fmla="*/ 383242 w 400487"/>
                <a:gd name="connsiteY3" fmla="*/ 215153 h 215642"/>
              </a:gdLst>
              <a:ahLst/>
              <a:cxnLst>
                <a:cxn ang="0">
                  <a:pos x="connsiteX0" y="connsiteY0"/>
                </a:cxn>
                <a:cxn ang="0">
                  <a:pos x="connsiteX1" y="connsiteY1"/>
                </a:cxn>
                <a:cxn ang="0">
                  <a:pos x="connsiteX2" y="connsiteY2"/>
                </a:cxn>
                <a:cxn ang="0">
                  <a:pos x="connsiteX3" y="connsiteY3"/>
                </a:cxn>
              </a:cxnLst>
              <a:rect l="l" t="t" r="r" b="b"/>
              <a:pathLst>
                <a:path w="400487" h="215642">
                  <a:moveTo>
                    <a:pt x="0" y="0"/>
                  </a:moveTo>
                  <a:cubicBezTo>
                    <a:pt x="19610" y="24093"/>
                    <a:pt x="39221" y="48186"/>
                    <a:pt x="100853" y="80683"/>
                  </a:cubicBezTo>
                  <a:cubicBezTo>
                    <a:pt x="162485" y="113180"/>
                    <a:pt x="369795" y="194983"/>
                    <a:pt x="369795" y="194983"/>
                  </a:cubicBezTo>
                  <a:cubicBezTo>
                    <a:pt x="416860" y="217395"/>
                    <a:pt x="400051" y="216274"/>
                    <a:pt x="383242" y="21515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0" name="フリーフォーム 229">
              <a:extLst>
                <a:ext uri="{FF2B5EF4-FFF2-40B4-BE49-F238E27FC236}">
                  <a16:creationId xmlns:a16="http://schemas.microsoft.com/office/drawing/2014/main" id="{8D026FDC-DC09-256A-E0E1-6E71F54804DD}"/>
                </a:ext>
              </a:extLst>
            </p:cNvPr>
            <p:cNvSpPr/>
            <p:nvPr/>
          </p:nvSpPr>
          <p:spPr>
            <a:xfrm>
              <a:off x="7570694" y="6837829"/>
              <a:ext cx="118226" cy="194983"/>
            </a:xfrm>
            <a:custGeom>
              <a:avLst/>
              <a:gdLst>
                <a:gd name="connsiteX0" fmla="*/ 0 w 118226"/>
                <a:gd name="connsiteY0" fmla="*/ 0 h 194983"/>
                <a:gd name="connsiteX1" fmla="*/ 114300 w 118226"/>
                <a:gd name="connsiteY1" fmla="*/ 73959 h 194983"/>
                <a:gd name="connsiteX2" fmla="*/ 80682 w 118226"/>
                <a:gd name="connsiteY2" fmla="*/ 194983 h 194983"/>
              </a:gdLst>
              <a:ahLst/>
              <a:cxnLst>
                <a:cxn ang="0">
                  <a:pos x="connsiteX0" y="connsiteY0"/>
                </a:cxn>
                <a:cxn ang="0">
                  <a:pos x="connsiteX1" y="connsiteY1"/>
                </a:cxn>
                <a:cxn ang="0">
                  <a:pos x="connsiteX2" y="connsiteY2"/>
                </a:cxn>
              </a:cxnLst>
              <a:rect l="l" t="t" r="r" b="b"/>
              <a:pathLst>
                <a:path w="118226" h="194983">
                  <a:moveTo>
                    <a:pt x="0" y="0"/>
                  </a:moveTo>
                  <a:cubicBezTo>
                    <a:pt x="50426" y="20731"/>
                    <a:pt x="100853" y="41462"/>
                    <a:pt x="114300" y="73959"/>
                  </a:cubicBezTo>
                  <a:cubicBezTo>
                    <a:pt x="127747" y="106456"/>
                    <a:pt x="104214" y="150719"/>
                    <a:pt x="80682" y="19498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1" name="フリーフォーム 230">
              <a:extLst>
                <a:ext uri="{FF2B5EF4-FFF2-40B4-BE49-F238E27FC236}">
                  <a16:creationId xmlns:a16="http://schemas.microsoft.com/office/drawing/2014/main" id="{B33A8AAD-7F13-0BC1-1933-8AC342B12E94}"/>
                </a:ext>
              </a:extLst>
            </p:cNvPr>
            <p:cNvSpPr/>
            <p:nvPr/>
          </p:nvSpPr>
          <p:spPr>
            <a:xfrm>
              <a:off x="4634006" y="9453282"/>
              <a:ext cx="81126" cy="1701053"/>
            </a:xfrm>
            <a:custGeom>
              <a:avLst/>
              <a:gdLst>
                <a:gd name="connsiteX0" fmla="*/ 52294 w 81126"/>
                <a:gd name="connsiteY0" fmla="*/ 0 h 1701053"/>
                <a:gd name="connsiteX1" fmla="*/ 79188 w 81126"/>
                <a:gd name="connsiteY1" fmla="*/ 410136 h 1701053"/>
                <a:gd name="connsiteX2" fmla="*/ 5229 w 81126"/>
                <a:gd name="connsiteY2" fmla="*/ 1035424 h 1701053"/>
                <a:gd name="connsiteX3" fmla="*/ 11953 w 81126"/>
                <a:gd name="connsiteY3" fmla="*/ 1701053 h 1701053"/>
              </a:gdLst>
              <a:ahLst/>
              <a:cxnLst>
                <a:cxn ang="0">
                  <a:pos x="connsiteX0" y="connsiteY0"/>
                </a:cxn>
                <a:cxn ang="0">
                  <a:pos x="connsiteX1" y="connsiteY1"/>
                </a:cxn>
                <a:cxn ang="0">
                  <a:pos x="connsiteX2" y="connsiteY2"/>
                </a:cxn>
                <a:cxn ang="0">
                  <a:pos x="connsiteX3" y="connsiteY3"/>
                </a:cxn>
              </a:cxnLst>
              <a:rect l="l" t="t" r="r" b="b"/>
              <a:pathLst>
                <a:path w="81126" h="1701053">
                  <a:moveTo>
                    <a:pt x="52294" y="0"/>
                  </a:moveTo>
                  <a:cubicBezTo>
                    <a:pt x="69663" y="118782"/>
                    <a:pt x="87032" y="237565"/>
                    <a:pt x="79188" y="410136"/>
                  </a:cubicBezTo>
                  <a:cubicBezTo>
                    <a:pt x="71344" y="582707"/>
                    <a:pt x="16435" y="820271"/>
                    <a:pt x="5229" y="1035424"/>
                  </a:cubicBezTo>
                  <a:cubicBezTo>
                    <a:pt x="-5977" y="1250577"/>
                    <a:pt x="2988" y="1475815"/>
                    <a:pt x="11953" y="170105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2" name="フリーフォーム 231">
              <a:extLst>
                <a:ext uri="{FF2B5EF4-FFF2-40B4-BE49-F238E27FC236}">
                  <a16:creationId xmlns:a16="http://schemas.microsoft.com/office/drawing/2014/main" id="{569184E9-007E-52B7-FFB4-D0CB3DC84CAA}"/>
                </a:ext>
              </a:extLst>
            </p:cNvPr>
            <p:cNvSpPr/>
            <p:nvPr/>
          </p:nvSpPr>
          <p:spPr>
            <a:xfrm>
              <a:off x="5552973" y="9466729"/>
              <a:ext cx="101515" cy="1754842"/>
            </a:xfrm>
            <a:custGeom>
              <a:avLst/>
              <a:gdLst>
                <a:gd name="connsiteX0" fmla="*/ 101515 w 101515"/>
                <a:gd name="connsiteY0" fmla="*/ 0 h 1754842"/>
                <a:gd name="connsiteX1" fmla="*/ 61174 w 101515"/>
                <a:gd name="connsiteY1" fmla="*/ 578224 h 1754842"/>
                <a:gd name="connsiteX2" fmla="*/ 662 w 101515"/>
                <a:gd name="connsiteY2" fmla="*/ 1304365 h 1754842"/>
                <a:gd name="connsiteX3" fmla="*/ 34280 w 101515"/>
                <a:gd name="connsiteY3" fmla="*/ 1754842 h 1754842"/>
              </a:gdLst>
              <a:ahLst/>
              <a:cxnLst>
                <a:cxn ang="0">
                  <a:pos x="connsiteX0" y="connsiteY0"/>
                </a:cxn>
                <a:cxn ang="0">
                  <a:pos x="connsiteX1" y="connsiteY1"/>
                </a:cxn>
                <a:cxn ang="0">
                  <a:pos x="connsiteX2" y="connsiteY2"/>
                </a:cxn>
                <a:cxn ang="0">
                  <a:pos x="connsiteX3" y="connsiteY3"/>
                </a:cxn>
              </a:cxnLst>
              <a:rect l="l" t="t" r="r" b="b"/>
              <a:pathLst>
                <a:path w="101515" h="1754842">
                  <a:moveTo>
                    <a:pt x="101515" y="0"/>
                  </a:moveTo>
                  <a:cubicBezTo>
                    <a:pt x="89749" y="180415"/>
                    <a:pt x="77983" y="360830"/>
                    <a:pt x="61174" y="578224"/>
                  </a:cubicBezTo>
                  <a:cubicBezTo>
                    <a:pt x="44365" y="795618"/>
                    <a:pt x="5144" y="1108262"/>
                    <a:pt x="662" y="1304365"/>
                  </a:cubicBezTo>
                  <a:cubicBezTo>
                    <a:pt x="-3820" y="1500468"/>
                    <a:pt x="15230" y="1627655"/>
                    <a:pt x="34280" y="1754842"/>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フリーフォーム 1">
              <a:extLst>
                <a:ext uri="{FF2B5EF4-FFF2-40B4-BE49-F238E27FC236}">
                  <a16:creationId xmlns:a16="http://schemas.microsoft.com/office/drawing/2014/main" id="{F9D79113-9238-690A-B4D6-16646B483E42}"/>
                </a:ext>
              </a:extLst>
            </p:cNvPr>
            <p:cNvSpPr/>
            <p:nvPr/>
          </p:nvSpPr>
          <p:spPr>
            <a:xfrm>
              <a:off x="4670701" y="4985129"/>
              <a:ext cx="549292" cy="756978"/>
            </a:xfrm>
            <a:custGeom>
              <a:avLst/>
              <a:gdLst>
                <a:gd name="connsiteX0" fmla="*/ 532895 w 549292"/>
                <a:gd name="connsiteY0" fmla="*/ 1650 h 756978"/>
                <a:gd name="connsiteX1" fmla="*/ 419773 w 549292"/>
                <a:gd name="connsiteY1" fmla="*/ 284455 h 756978"/>
                <a:gd name="connsiteX2" fmla="*/ 419773 w 549292"/>
                <a:gd name="connsiteY2" fmla="*/ 567259 h 756978"/>
                <a:gd name="connsiteX3" fmla="*/ 278371 w 549292"/>
                <a:gd name="connsiteY3" fmla="*/ 755795 h 756978"/>
                <a:gd name="connsiteX4" fmla="*/ 155823 w 549292"/>
                <a:gd name="connsiteY4" fmla="*/ 623819 h 756978"/>
                <a:gd name="connsiteX5" fmla="*/ 14421 w 549292"/>
                <a:gd name="connsiteY5" fmla="*/ 190186 h 756978"/>
                <a:gd name="connsiteX6" fmla="*/ 532895 w 549292"/>
                <a:gd name="connsiteY6" fmla="*/ 1650 h 7569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9292" h="756978">
                  <a:moveTo>
                    <a:pt x="532895" y="1650"/>
                  </a:moveTo>
                  <a:cubicBezTo>
                    <a:pt x="600454" y="17362"/>
                    <a:pt x="438627" y="190187"/>
                    <a:pt x="419773" y="284455"/>
                  </a:cubicBezTo>
                  <a:cubicBezTo>
                    <a:pt x="400919" y="378723"/>
                    <a:pt x="443340" y="488702"/>
                    <a:pt x="419773" y="567259"/>
                  </a:cubicBezTo>
                  <a:cubicBezTo>
                    <a:pt x="396206" y="645816"/>
                    <a:pt x="322363" y="746368"/>
                    <a:pt x="278371" y="755795"/>
                  </a:cubicBezTo>
                  <a:cubicBezTo>
                    <a:pt x="234379" y="765222"/>
                    <a:pt x="199815" y="718087"/>
                    <a:pt x="155823" y="623819"/>
                  </a:cubicBezTo>
                  <a:cubicBezTo>
                    <a:pt x="111831" y="529551"/>
                    <a:pt x="-48424" y="295452"/>
                    <a:pt x="14421" y="190186"/>
                  </a:cubicBezTo>
                  <a:cubicBezTo>
                    <a:pt x="77266" y="84920"/>
                    <a:pt x="465336" y="-14062"/>
                    <a:pt x="532895" y="1650"/>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1" name="フリーフォーム 170">
              <a:extLst>
                <a:ext uri="{FF2B5EF4-FFF2-40B4-BE49-F238E27FC236}">
                  <a16:creationId xmlns:a16="http://schemas.microsoft.com/office/drawing/2014/main" id="{04E21A8C-D736-A7B9-D015-3BE51D5F1018}"/>
                </a:ext>
              </a:extLst>
            </p:cNvPr>
            <p:cNvSpPr/>
            <p:nvPr/>
          </p:nvSpPr>
          <p:spPr>
            <a:xfrm>
              <a:off x="2749747" y="5187451"/>
              <a:ext cx="4045329" cy="1712238"/>
            </a:xfrm>
            <a:custGeom>
              <a:avLst/>
              <a:gdLst>
                <a:gd name="connsiteX0" fmla="*/ 501453 w 4045329"/>
                <a:gd name="connsiteY0" fmla="*/ 362449 h 1712238"/>
                <a:gd name="connsiteX1" fmla="*/ 1758753 w 4045329"/>
                <a:gd name="connsiteY1" fmla="*/ 413249 h 1712238"/>
                <a:gd name="connsiteX2" fmla="*/ 1517453 w 4045329"/>
                <a:gd name="connsiteY2" fmla="*/ 502149 h 1712238"/>
                <a:gd name="connsiteX3" fmla="*/ 3104953 w 4045329"/>
                <a:gd name="connsiteY3" fmla="*/ 159249 h 1712238"/>
                <a:gd name="connsiteX4" fmla="*/ 2736653 w 4045329"/>
                <a:gd name="connsiteY4" fmla="*/ 273549 h 1712238"/>
                <a:gd name="connsiteX5" fmla="*/ 3435153 w 4045329"/>
                <a:gd name="connsiteY5" fmla="*/ 248149 h 1712238"/>
                <a:gd name="connsiteX6" fmla="*/ 3435153 w 4045329"/>
                <a:gd name="connsiteY6" fmla="*/ 19549 h 1712238"/>
                <a:gd name="connsiteX7" fmla="*/ 4044753 w 4045329"/>
                <a:gd name="connsiteY7" fmla="*/ 819649 h 1712238"/>
                <a:gd name="connsiteX8" fmla="*/ 3549453 w 4045329"/>
                <a:gd name="connsiteY8" fmla="*/ 768849 h 1712238"/>
                <a:gd name="connsiteX9" fmla="*/ 3714553 w 4045329"/>
                <a:gd name="connsiteY9" fmla="*/ 1391149 h 1712238"/>
                <a:gd name="connsiteX10" fmla="*/ 3270053 w 4045329"/>
                <a:gd name="connsiteY10" fmla="*/ 908549 h 1712238"/>
                <a:gd name="connsiteX11" fmla="*/ 1593653 w 4045329"/>
                <a:gd name="connsiteY11" fmla="*/ 997449 h 1712238"/>
                <a:gd name="connsiteX12" fmla="*/ 1263453 w 4045329"/>
                <a:gd name="connsiteY12" fmla="*/ 1708649 h 1712238"/>
                <a:gd name="connsiteX13" fmla="*/ 1365053 w 4045329"/>
                <a:gd name="connsiteY13" fmla="*/ 1264149 h 1712238"/>
                <a:gd name="connsiteX14" fmla="*/ 6153 w 4045329"/>
                <a:gd name="connsiteY14" fmla="*/ 1060949 h 1712238"/>
                <a:gd name="connsiteX15" fmla="*/ 857053 w 4045329"/>
                <a:gd name="connsiteY15" fmla="*/ 794249 h 1712238"/>
                <a:gd name="connsiteX16" fmla="*/ 730053 w 4045329"/>
                <a:gd name="connsiteY16" fmla="*/ 616449 h 1712238"/>
                <a:gd name="connsiteX17" fmla="*/ 501453 w 4045329"/>
                <a:gd name="connsiteY17" fmla="*/ 362449 h 1712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045329" h="1712238">
                  <a:moveTo>
                    <a:pt x="501453" y="362449"/>
                  </a:moveTo>
                  <a:cubicBezTo>
                    <a:pt x="672903" y="328582"/>
                    <a:pt x="1589420" y="389966"/>
                    <a:pt x="1758753" y="413249"/>
                  </a:cubicBezTo>
                  <a:cubicBezTo>
                    <a:pt x="1928086" y="436532"/>
                    <a:pt x="1293086" y="544482"/>
                    <a:pt x="1517453" y="502149"/>
                  </a:cubicBezTo>
                  <a:cubicBezTo>
                    <a:pt x="1741820" y="459816"/>
                    <a:pt x="2901753" y="197349"/>
                    <a:pt x="3104953" y="159249"/>
                  </a:cubicBezTo>
                  <a:cubicBezTo>
                    <a:pt x="3308153" y="121149"/>
                    <a:pt x="2681620" y="258732"/>
                    <a:pt x="2736653" y="273549"/>
                  </a:cubicBezTo>
                  <a:cubicBezTo>
                    <a:pt x="2791686" y="288366"/>
                    <a:pt x="3318736" y="290482"/>
                    <a:pt x="3435153" y="248149"/>
                  </a:cubicBezTo>
                  <a:cubicBezTo>
                    <a:pt x="3551570" y="205816"/>
                    <a:pt x="3333553" y="-75701"/>
                    <a:pt x="3435153" y="19549"/>
                  </a:cubicBezTo>
                  <a:cubicBezTo>
                    <a:pt x="3536753" y="114799"/>
                    <a:pt x="4025703" y="694766"/>
                    <a:pt x="4044753" y="819649"/>
                  </a:cubicBezTo>
                  <a:cubicBezTo>
                    <a:pt x="4063803" y="944532"/>
                    <a:pt x="3604486" y="673599"/>
                    <a:pt x="3549453" y="768849"/>
                  </a:cubicBezTo>
                  <a:cubicBezTo>
                    <a:pt x="3494420" y="864099"/>
                    <a:pt x="3761120" y="1367866"/>
                    <a:pt x="3714553" y="1391149"/>
                  </a:cubicBezTo>
                  <a:cubicBezTo>
                    <a:pt x="3667986" y="1414432"/>
                    <a:pt x="3623536" y="974166"/>
                    <a:pt x="3270053" y="908549"/>
                  </a:cubicBezTo>
                  <a:cubicBezTo>
                    <a:pt x="2916570" y="842932"/>
                    <a:pt x="1928086" y="864099"/>
                    <a:pt x="1593653" y="997449"/>
                  </a:cubicBezTo>
                  <a:cubicBezTo>
                    <a:pt x="1259220" y="1130799"/>
                    <a:pt x="1301553" y="1664199"/>
                    <a:pt x="1263453" y="1708649"/>
                  </a:cubicBezTo>
                  <a:cubicBezTo>
                    <a:pt x="1225353" y="1753099"/>
                    <a:pt x="1574603" y="1372099"/>
                    <a:pt x="1365053" y="1264149"/>
                  </a:cubicBezTo>
                  <a:cubicBezTo>
                    <a:pt x="1155503" y="1156199"/>
                    <a:pt x="90820" y="1139266"/>
                    <a:pt x="6153" y="1060949"/>
                  </a:cubicBezTo>
                  <a:cubicBezTo>
                    <a:pt x="-78514" y="982632"/>
                    <a:pt x="736403" y="868332"/>
                    <a:pt x="857053" y="794249"/>
                  </a:cubicBezTo>
                  <a:cubicBezTo>
                    <a:pt x="977703" y="720166"/>
                    <a:pt x="787203" y="690532"/>
                    <a:pt x="730053" y="616449"/>
                  </a:cubicBezTo>
                  <a:cubicBezTo>
                    <a:pt x="672903" y="542366"/>
                    <a:pt x="330003" y="396316"/>
                    <a:pt x="501453" y="362449"/>
                  </a:cubicBezTo>
                  <a:close/>
                </a:path>
              </a:pathLst>
            </a:custGeom>
            <a:solidFill>
              <a:schemeClr val="accent4">
                <a:lumMod val="60000"/>
                <a:lumOff val="40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2" name="フリーフォーム 171">
              <a:extLst>
                <a:ext uri="{FF2B5EF4-FFF2-40B4-BE49-F238E27FC236}">
                  <a16:creationId xmlns:a16="http://schemas.microsoft.com/office/drawing/2014/main" id="{E586646E-9D59-5D33-A73C-C283AAA40D7F}"/>
                </a:ext>
              </a:extLst>
            </p:cNvPr>
            <p:cNvSpPr/>
            <p:nvPr/>
          </p:nvSpPr>
          <p:spPr>
            <a:xfrm>
              <a:off x="3657467" y="5778386"/>
              <a:ext cx="623540" cy="373559"/>
            </a:xfrm>
            <a:custGeom>
              <a:avLst/>
              <a:gdLst>
                <a:gd name="connsiteX0" fmla="*/ 133 w 623540"/>
                <a:gd name="connsiteY0" fmla="*/ 114 h 373559"/>
                <a:gd name="connsiteX1" fmla="*/ 520833 w 623540"/>
                <a:gd name="connsiteY1" fmla="*/ 50914 h 373559"/>
                <a:gd name="connsiteX2" fmla="*/ 571633 w 623540"/>
                <a:gd name="connsiteY2" fmla="*/ 152514 h 373559"/>
                <a:gd name="connsiteX3" fmla="*/ 622433 w 623540"/>
                <a:gd name="connsiteY3" fmla="*/ 152514 h 373559"/>
                <a:gd name="connsiteX4" fmla="*/ 520833 w 623540"/>
                <a:gd name="connsiteY4" fmla="*/ 304914 h 373559"/>
                <a:gd name="connsiteX5" fmla="*/ 533533 w 623540"/>
                <a:gd name="connsiteY5" fmla="*/ 368414 h 373559"/>
                <a:gd name="connsiteX6" fmla="*/ 470033 w 623540"/>
                <a:gd name="connsiteY6" fmla="*/ 177914 h 373559"/>
                <a:gd name="connsiteX7" fmla="*/ 470033 w 623540"/>
                <a:gd name="connsiteY7" fmla="*/ 63614 h 373559"/>
                <a:gd name="connsiteX8" fmla="*/ 133 w 623540"/>
                <a:gd name="connsiteY8" fmla="*/ 114 h 373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23540" h="373559">
                  <a:moveTo>
                    <a:pt x="133" y="114"/>
                  </a:moveTo>
                  <a:cubicBezTo>
                    <a:pt x="8600" y="-2003"/>
                    <a:pt x="425583" y="25514"/>
                    <a:pt x="520833" y="50914"/>
                  </a:cubicBezTo>
                  <a:cubicBezTo>
                    <a:pt x="616083" y="76314"/>
                    <a:pt x="554700" y="135581"/>
                    <a:pt x="571633" y="152514"/>
                  </a:cubicBezTo>
                  <a:cubicBezTo>
                    <a:pt x="588566" y="169447"/>
                    <a:pt x="630900" y="127114"/>
                    <a:pt x="622433" y="152514"/>
                  </a:cubicBezTo>
                  <a:cubicBezTo>
                    <a:pt x="613966" y="177914"/>
                    <a:pt x="535650" y="268931"/>
                    <a:pt x="520833" y="304914"/>
                  </a:cubicBezTo>
                  <a:cubicBezTo>
                    <a:pt x="506016" y="340897"/>
                    <a:pt x="542000" y="389581"/>
                    <a:pt x="533533" y="368414"/>
                  </a:cubicBezTo>
                  <a:cubicBezTo>
                    <a:pt x="525066" y="347247"/>
                    <a:pt x="480616" y="228714"/>
                    <a:pt x="470033" y="177914"/>
                  </a:cubicBezTo>
                  <a:cubicBezTo>
                    <a:pt x="459450" y="127114"/>
                    <a:pt x="552583" y="89014"/>
                    <a:pt x="470033" y="63614"/>
                  </a:cubicBezTo>
                  <a:cubicBezTo>
                    <a:pt x="387483" y="38214"/>
                    <a:pt x="-8334" y="2231"/>
                    <a:pt x="133" y="114"/>
                  </a:cubicBezTo>
                  <a:close/>
                </a:path>
              </a:pathLst>
            </a:custGeom>
            <a:solidFill>
              <a:schemeClr val="accent4">
                <a:lumMod val="60000"/>
                <a:lumOff val="40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3" name="フリーフォーム 172">
              <a:extLst>
                <a:ext uri="{FF2B5EF4-FFF2-40B4-BE49-F238E27FC236}">
                  <a16:creationId xmlns:a16="http://schemas.microsoft.com/office/drawing/2014/main" id="{25CCB83E-D938-6D20-473B-5259F4C803FD}"/>
                </a:ext>
              </a:extLst>
            </p:cNvPr>
            <p:cNvSpPr/>
            <p:nvPr/>
          </p:nvSpPr>
          <p:spPr>
            <a:xfrm>
              <a:off x="4685196" y="5781748"/>
              <a:ext cx="601995" cy="196879"/>
            </a:xfrm>
            <a:custGeom>
              <a:avLst/>
              <a:gdLst>
                <a:gd name="connsiteX0" fmla="*/ 1104 w 601995"/>
                <a:gd name="connsiteY0" fmla="*/ 174552 h 196879"/>
                <a:gd name="connsiteX1" fmla="*/ 255104 w 601995"/>
                <a:gd name="connsiteY1" fmla="*/ 187252 h 196879"/>
                <a:gd name="connsiteX2" fmla="*/ 534504 w 601995"/>
                <a:gd name="connsiteY2" fmla="*/ 9452 h 196879"/>
                <a:gd name="connsiteX3" fmla="*/ 509104 w 601995"/>
                <a:gd name="connsiteY3" fmla="*/ 34852 h 196879"/>
                <a:gd name="connsiteX4" fmla="*/ 598004 w 601995"/>
                <a:gd name="connsiteY4" fmla="*/ 123752 h 196879"/>
                <a:gd name="connsiteX5" fmla="*/ 356704 w 601995"/>
                <a:gd name="connsiteY5" fmla="*/ 187252 h 196879"/>
                <a:gd name="connsiteX6" fmla="*/ 1104 w 601995"/>
                <a:gd name="connsiteY6" fmla="*/ 174552 h 196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1995" h="196879">
                  <a:moveTo>
                    <a:pt x="1104" y="174552"/>
                  </a:moveTo>
                  <a:cubicBezTo>
                    <a:pt x="-15829" y="174552"/>
                    <a:pt x="166204" y="214769"/>
                    <a:pt x="255104" y="187252"/>
                  </a:cubicBezTo>
                  <a:cubicBezTo>
                    <a:pt x="344004" y="159735"/>
                    <a:pt x="534504" y="9452"/>
                    <a:pt x="534504" y="9452"/>
                  </a:cubicBezTo>
                  <a:cubicBezTo>
                    <a:pt x="576837" y="-15948"/>
                    <a:pt x="498521" y="15802"/>
                    <a:pt x="509104" y="34852"/>
                  </a:cubicBezTo>
                  <a:cubicBezTo>
                    <a:pt x="519687" y="53902"/>
                    <a:pt x="623404" y="98352"/>
                    <a:pt x="598004" y="123752"/>
                  </a:cubicBezTo>
                  <a:cubicBezTo>
                    <a:pt x="572604" y="149152"/>
                    <a:pt x="454071" y="178785"/>
                    <a:pt x="356704" y="187252"/>
                  </a:cubicBezTo>
                  <a:cubicBezTo>
                    <a:pt x="259337" y="195719"/>
                    <a:pt x="18037" y="174552"/>
                    <a:pt x="1104" y="174552"/>
                  </a:cubicBezTo>
                  <a:close/>
                </a:path>
              </a:pathLst>
            </a:custGeom>
            <a:solidFill>
              <a:schemeClr val="accent4">
                <a:lumMod val="60000"/>
                <a:lumOff val="40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4" name="フリーフォーム 173">
              <a:extLst>
                <a:ext uri="{FF2B5EF4-FFF2-40B4-BE49-F238E27FC236}">
                  <a16:creationId xmlns:a16="http://schemas.microsoft.com/office/drawing/2014/main" id="{1BD43DA3-2DAE-5FF7-CD3C-EDEAB3CC223B}"/>
                </a:ext>
              </a:extLst>
            </p:cNvPr>
            <p:cNvSpPr/>
            <p:nvPr/>
          </p:nvSpPr>
          <p:spPr>
            <a:xfrm>
              <a:off x="5739309" y="5549401"/>
              <a:ext cx="603069" cy="206030"/>
            </a:xfrm>
            <a:custGeom>
              <a:avLst/>
              <a:gdLst>
                <a:gd name="connsiteX0" fmla="*/ 1091 w 603069"/>
                <a:gd name="connsiteY0" fmla="*/ 114799 h 206030"/>
                <a:gd name="connsiteX1" fmla="*/ 267791 w 603069"/>
                <a:gd name="connsiteY1" fmla="*/ 499 h 206030"/>
                <a:gd name="connsiteX2" fmla="*/ 597991 w 603069"/>
                <a:gd name="connsiteY2" fmla="*/ 165599 h 206030"/>
                <a:gd name="connsiteX3" fmla="*/ 470991 w 603069"/>
                <a:gd name="connsiteY3" fmla="*/ 25899 h 206030"/>
                <a:gd name="connsiteX4" fmla="*/ 509091 w 603069"/>
                <a:gd name="connsiteY4" fmla="*/ 203699 h 206030"/>
                <a:gd name="connsiteX5" fmla="*/ 369391 w 603069"/>
                <a:gd name="connsiteY5" fmla="*/ 127499 h 206030"/>
                <a:gd name="connsiteX6" fmla="*/ 1091 w 603069"/>
                <a:gd name="connsiteY6" fmla="*/ 114799 h 206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3069" h="206030">
                  <a:moveTo>
                    <a:pt x="1091" y="114799"/>
                  </a:moveTo>
                  <a:cubicBezTo>
                    <a:pt x="-15842" y="93632"/>
                    <a:pt x="168308" y="-7968"/>
                    <a:pt x="267791" y="499"/>
                  </a:cubicBezTo>
                  <a:cubicBezTo>
                    <a:pt x="367274" y="8966"/>
                    <a:pt x="564124" y="161366"/>
                    <a:pt x="597991" y="165599"/>
                  </a:cubicBezTo>
                  <a:cubicBezTo>
                    <a:pt x="631858" y="169832"/>
                    <a:pt x="485808" y="19549"/>
                    <a:pt x="470991" y="25899"/>
                  </a:cubicBezTo>
                  <a:cubicBezTo>
                    <a:pt x="456174" y="32249"/>
                    <a:pt x="526024" y="186766"/>
                    <a:pt x="509091" y="203699"/>
                  </a:cubicBezTo>
                  <a:cubicBezTo>
                    <a:pt x="492158" y="220632"/>
                    <a:pt x="449824" y="140199"/>
                    <a:pt x="369391" y="127499"/>
                  </a:cubicBezTo>
                  <a:cubicBezTo>
                    <a:pt x="288958" y="114799"/>
                    <a:pt x="18024" y="135966"/>
                    <a:pt x="1091" y="114799"/>
                  </a:cubicBezTo>
                  <a:close/>
                </a:path>
              </a:pathLst>
            </a:custGeom>
            <a:solidFill>
              <a:schemeClr val="accent4">
                <a:lumMod val="60000"/>
                <a:lumOff val="40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45" name="グループ化 144">
              <a:extLst>
                <a:ext uri="{FF2B5EF4-FFF2-40B4-BE49-F238E27FC236}">
                  <a16:creationId xmlns:a16="http://schemas.microsoft.com/office/drawing/2014/main" id="{9F21684D-1097-50FF-EA83-3C2316C116A8}"/>
                </a:ext>
              </a:extLst>
            </p:cNvPr>
            <p:cNvGrpSpPr/>
            <p:nvPr/>
          </p:nvGrpSpPr>
          <p:grpSpPr>
            <a:xfrm>
              <a:off x="6967803" y="760579"/>
              <a:ext cx="1646657" cy="5515526"/>
              <a:chOff x="7246620" y="731520"/>
              <a:chExt cx="1646657" cy="5515526"/>
            </a:xfrm>
          </p:grpSpPr>
          <p:grpSp>
            <p:nvGrpSpPr>
              <p:cNvPr id="142" name="グループ化 141">
                <a:extLst>
                  <a:ext uri="{FF2B5EF4-FFF2-40B4-BE49-F238E27FC236}">
                    <a16:creationId xmlns:a16="http://schemas.microsoft.com/office/drawing/2014/main" id="{56BE31D3-4A88-CF7C-D364-FFA884957413}"/>
                  </a:ext>
                </a:extLst>
              </p:cNvPr>
              <p:cNvGrpSpPr/>
              <p:nvPr/>
            </p:nvGrpSpPr>
            <p:grpSpPr>
              <a:xfrm>
                <a:off x="7246620" y="731520"/>
                <a:ext cx="1037908" cy="1638258"/>
                <a:chOff x="7246620" y="731520"/>
                <a:chExt cx="1037908" cy="1638258"/>
              </a:xfrm>
            </p:grpSpPr>
            <p:sp>
              <p:nvSpPr>
                <p:cNvPr id="3" name="フリーフォーム 2">
                  <a:extLst>
                    <a:ext uri="{FF2B5EF4-FFF2-40B4-BE49-F238E27FC236}">
                      <a16:creationId xmlns:a16="http://schemas.microsoft.com/office/drawing/2014/main" id="{5B913218-B080-7968-A239-DBFF0F8005FE}"/>
                    </a:ext>
                  </a:extLst>
                </p:cNvPr>
                <p:cNvSpPr/>
                <p:nvPr/>
              </p:nvSpPr>
              <p:spPr>
                <a:xfrm>
                  <a:off x="7246620" y="731520"/>
                  <a:ext cx="434340" cy="701283"/>
                </a:xfrm>
                <a:custGeom>
                  <a:avLst/>
                  <a:gdLst>
                    <a:gd name="connsiteX0" fmla="*/ 0 w 434340"/>
                    <a:gd name="connsiteY0" fmla="*/ 0 h 701283"/>
                    <a:gd name="connsiteX1" fmla="*/ 274320 w 434340"/>
                    <a:gd name="connsiteY1" fmla="*/ 685800 h 701283"/>
                    <a:gd name="connsiteX2" fmla="*/ 434340 w 434340"/>
                    <a:gd name="connsiteY2" fmla="*/ 411480 h 701283"/>
                  </a:gdLst>
                  <a:ahLst/>
                  <a:cxnLst>
                    <a:cxn ang="0">
                      <a:pos x="connsiteX0" y="connsiteY0"/>
                    </a:cxn>
                    <a:cxn ang="0">
                      <a:pos x="connsiteX1" y="connsiteY1"/>
                    </a:cxn>
                    <a:cxn ang="0">
                      <a:pos x="connsiteX2" y="connsiteY2"/>
                    </a:cxn>
                  </a:cxnLst>
                  <a:rect l="l" t="t" r="r" b="b"/>
                  <a:pathLst>
                    <a:path w="434340" h="701283">
                      <a:moveTo>
                        <a:pt x="0" y="0"/>
                      </a:moveTo>
                      <a:cubicBezTo>
                        <a:pt x="100965" y="308610"/>
                        <a:pt x="201930" y="617220"/>
                        <a:pt x="274320" y="685800"/>
                      </a:cubicBezTo>
                      <a:cubicBezTo>
                        <a:pt x="346710" y="754380"/>
                        <a:pt x="390525" y="582930"/>
                        <a:pt x="434340" y="4114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フリーフォーム 42">
                  <a:extLst>
                    <a:ext uri="{FF2B5EF4-FFF2-40B4-BE49-F238E27FC236}">
                      <a16:creationId xmlns:a16="http://schemas.microsoft.com/office/drawing/2014/main" id="{FBF96898-78AF-B205-0CED-EEEF183DC2D6}"/>
                    </a:ext>
                  </a:extLst>
                </p:cNvPr>
                <p:cNvSpPr/>
                <p:nvPr/>
              </p:nvSpPr>
              <p:spPr>
                <a:xfrm>
                  <a:off x="7863840" y="800100"/>
                  <a:ext cx="219318" cy="525780"/>
                </a:xfrm>
                <a:custGeom>
                  <a:avLst/>
                  <a:gdLst>
                    <a:gd name="connsiteX0" fmla="*/ 0 w 219318"/>
                    <a:gd name="connsiteY0" fmla="*/ 0 h 525780"/>
                    <a:gd name="connsiteX1" fmla="*/ 205740 w 219318"/>
                    <a:gd name="connsiteY1" fmla="*/ 342900 h 525780"/>
                    <a:gd name="connsiteX2" fmla="*/ 182880 w 219318"/>
                    <a:gd name="connsiteY2" fmla="*/ 525780 h 525780"/>
                  </a:gdLst>
                  <a:ahLst/>
                  <a:cxnLst>
                    <a:cxn ang="0">
                      <a:pos x="connsiteX0" y="connsiteY0"/>
                    </a:cxn>
                    <a:cxn ang="0">
                      <a:pos x="connsiteX1" y="connsiteY1"/>
                    </a:cxn>
                    <a:cxn ang="0">
                      <a:pos x="connsiteX2" y="connsiteY2"/>
                    </a:cxn>
                  </a:cxnLst>
                  <a:rect l="l" t="t" r="r" b="b"/>
                  <a:pathLst>
                    <a:path w="219318" h="525780">
                      <a:moveTo>
                        <a:pt x="0" y="0"/>
                      </a:moveTo>
                      <a:cubicBezTo>
                        <a:pt x="87630" y="127635"/>
                        <a:pt x="175260" y="255270"/>
                        <a:pt x="205740" y="342900"/>
                      </a:cubicBezTo>
                      <a:cubicBezTo>
                        <a:pt x="236220" y="430530"/>
                        <a:pt x="209550" y="478155"/>
                        <a:pt x="182880" y="5257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フリーフォーム 43">
                  <a:extLst>
                    <a:ext uri="{FF2B5EF4-FFF2-40B4-BE49-F238E27FC236}">
                      <a16:creationId xmlns:a16="http://schemas.microsoft.com/office/drawing/2014/main" id="{26AA15E7-DFEA-B67C-209A-F97FFCEFDA5A}"/>
                    </a:ext>
                  </a:extLst>
                </p:cNvPr>
                <p:cNvSpPr/>
                <p:nvPr/>
              </p:nvSpPr>
              <p:spPr>
                <a:xfrm>
                  <a:off x="7520940" y="1783080"/>
                  <a:ext cx="388620" cy="586698"/>
                </a:xfrm>
                <a:custGeom>
                  <a:avLst/>
                  <a:gdLst>
                    <a:gd name="connsiteX0" fmla="*/ 0 w 388620"/>
                    <a:gd name="connsiteY0" fmla="*/ 0 h 586698"/>
                    <a:gd name="connsiteX1" fmla="*/ 274320 w 388620"/>
                    <a:gd name="connsiteY1" fmla="*/ 571500 h 586698"/>
                    <a:gd name="connsiteX2" fmla="*/ 388620 w 388620"/>
                    <a:gd name="connsiteY2" fmla="*/ 365760 h 586698"/>
                  </a:gdLst>
                  <a:ahLst/>
                  <a:cxnLst>
                    <a:cxn ang="0">
                      <a:pos x="connsiteX0" y="connsiteY0"/>
                    </a:cxn>
                    <a:cxn ang="0">
                      <a:pos x="connsiteX1" y="connsiteY1"/>
                    </a:cxn>
                    <a:cxn ang="0">
                      <a:pos x="connsiteX2" y="connsiteY2"/>
                    </a:cxn>
                  </a:cxnLst>
                  <a:rect l="l" t="t" r="r" b="b"/>
                  <a:pathLst>
                    <a:path w="388620" h="586698">
                      <a:moveTo>
                        <a:pt x="0" y="0"/>
                      </a:moveTo>
                      <a:cubicBezTo>
                        <a:pt x="104775" y="255270"/>
                        <a:pt x="209550" y="510540"/>
                        <a:pt x="274320" y="571500"/>
                      </a:cubicBezTo>
                      <a:cubicBezTo>
                        <a:pt x="339090" y="632460"/>
                        <a:pt x="363855" y="499110"/>
                        <a:pt x="388620" y="36576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フリーフォーム 44">
                  <a:extLst>
                    <a:ext uri="{FF2B5EF4-FFF2-40B4-BE49-F238E27FC236}">
                      <a16:creationId xmlns:a16="http://schemas.microsoft.com/office/drawing/2014/main" id="{FB0D90C8-0A9C-5B2B-49F6-75E1575E275C}"/>
                    </a:ext>
                  </a:extLst>
                </p:cNvPr>
                <p:cNvSpPr/>
                <p:nvPr/>
              </p:nvSpPr>
              <p:spPr>
                <a:xfrm>
                  <a:off x="8069580" y="1828800"/>
                  <a:ext cx="214948" cy="525780"/>
                </a:xfrm>
                <a:custGeom>
                  <a:avLst/>
                  <a:gdLst>
                    <a:gd name="connsiteX0" fmla="*/ 0 w 214948"/>
                    <a:gd name="connsiteY0" fmla="*/ 0 h 525780"/>
                    <a:gd name="connsiteX1" fmla="*/ 205740 w 214948"/>
                    <a:gd name="connsiteY1" fmla="*/ 274320 h 525780"/>
                    <a:gd name="connsiteX2" fmla="*/ 160020 w 214948"/>
                    <a:gd name="connsiteY2" fmla="*/ 525780 h 525780"/>
                  </a:gdLst>
                  <a:ahLst/>
                  <a:cxnLst>
                    <a:cxn ang="0">
                      <a:pos x="connsiteX0" y="connsiteY0"/>
                    </a:cxn>
                    <a:cxn ang="0">
                      <a:pos x="connsiteX1" y="connsiteY1"/>
                    </a:cxn>
                    <a:cxn ang="0">
                      <a:pos x="connsiteX2" y="connsiteY2"/>
                    </a:cxn>
                  </a:cxnLst>
                  <a:rect l="l" t="t" r="r" b="b"/>
                  <a:pathLst>
                    <a:path w="214948" h="525780">
                      <a:moveTo>
                        <a:pt x="0" y="0"/>
                      </a:moveTo>
                      <a:cubicBezTo>
                        <a:pt x="89535" y="93345"/>
                        <a:pt x="179070" y="186690"/>
                        <a:pt x="205740" y="274320"/>
                      </a:cubicBezTo>
                      <a:cubicBezTo>
                        <a:pt x="232410" y="361950"/>
                        <a:pt x="196215" y="443865"/>
                        <a:pt x="160020" y="5257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43" name="グループ化 142">
                <a:extLst>
                  <a:ext uri="{FF2B5EF4-FFF2-40B4-BE49-F238E27FC236}">
                    <a16:creationId xmlns:a16="http://schemas.microsoft.com/office/drawing/2014/main" id="{4386C3D4-B8AE-8B93-EE3A-D1CE16E928CF}"/>
                  </a:ext>
                </a:extLst>
              </p:cNvPr>
              <p:cNvGrpSpPr/>
              <p:nvPr/>
            </p:nvGrpSpPr>
            <p:grpSpPr>
              <a:xfrm>
                <a:off x="7949381" y="2743200"/>
                <a:ext cx="943896" cy="3503846"/>
                <a:chOff x="7949381" y="2743200"/>
                <a:chExt cx="943896" cy="3503846"/>
              </a:xfrm>
            </p:grpSpPr>
            <p:sp>
              <p:nvSpPr>
                <p:cNvPr id="46" name="フリーフォーム 45">
                  <a:extLst>
                    <a:ext uri="{FF2B5EF4-FFF2-40B4-BE49-F238E27FC236}">
                      <a16:creationId xmlns:a16="http://schemas.microsoft.com/office/drawing/2014/main" id="{22956190-A15E-89E5-C21B-122E9DC39824}"/>
                    </a:ext>
                  </a:extLst>
                </p:cNvPr>
                <p:cNvSpPr/>
                <p:nvPr/>
              </p:nvSpPr>
              <p:spPr>
                <a:xfrm>
                  <a:off x="7978140" y="2743200"/>
                  <a:ext cx="114300" cy="822960"/>
                </a:xfrm>
                <a:custGeom>
                  <a:avLst/>
                  <a:gdLst>
                    <a:gd name="connsiteX0" fmla="*/ 0 w 114300"/>
                    <a:gd name="connsiteY0" fmla="*/ 0 h 822960"/>
                    <a:gd name="connsiteX1" fmla="*/ 45720 w 114300"/>
                    <a:gd name="connsiteY1" fmla="*/ 525780 h 822960"/>
                    <a:gd name="connsiteX2" fmla="*/ 114300 w 114300"/>
                    <a:gd name="connsiteY2" fmla="*/ 822960 h 822960"/>
                  </a:gdLst>
                  <a:ahLst/>
                  <a:cxnLst>
                    <a:cxn ang="0">
                      <a:pos x="connsiteX0" y="connsiteY0"/>
                    </a:cxn>
                    <a:cxn ang="0">
                      <a:pos x="connsiteX1" y="connsiteY1"/>
                    </a:cxn>
                    <a:cxn ang="0">
                      <a:pos x="connsiteX2" y="connsiteY2"/>
                    </a:cxn>
                  </a:cxnLst>
                  <a:rect l="l" t="t" r="r" b="b"/>
                  <a:pathLst>
                    <a:path w="114300" h="822960">
                      <a:moveTo>
                        <a:pt x="0" y="0"/>
                      </a:moveTo>
                      <a:cubicBezTo>
                        <a:pt x="13335" y="194310"/>
                        <a:pt x="26670" y="388620"/>
                        <a:pt x="45720" y="525780"/>
                      </a:cubicBezTo>
                      <a:cubicBezTo>
                        <a:pt x="64770" y="662940"/>
                        <a:pt x="89535" y="742950"/>
                        <a:pt x="114300" y="82296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フリーフォーム 46">
                  <a:extLst>
                    <a:ext uri="{FF2B5EF4-FFF2-40B4-BE49-F238E27FC236}">
                      <a16:creationId xmlns:a16="http://schemas.microsoft.com/office/drawing/2014/main" id="{FF8B416E-11BE-535F-BAEF-E5880551D39A}"/>
                    </a:ext>
                  </a:extLst>
                </p:cNvPr>
                <p:cNvSpPr/>
                <p:nvPr/>
              </p:nvSpPr>
              <p:spPr>
                <a:xfrm>
                  <a:off x="8069580" y="2766923"/>
                  <a:ext cx="434340" cy="662077"/>
                </a:xfrm>
                <a:custGeom>
                  <a:avLst/>
                  <a:gdLst>
                    <a:gd name="connsiteX0" fmla="*/ 0 w 434340"/>
                    <a:gd name="connsiteY0" fmla="*/ 21997 h 662077"/>
                    <a:gd name="connsiteX1" fmla="*/ 274320 w 434340"/>
                    <a:gd name="connsiteY1" fmla="*/ 21997 h 662077"/>
                    <a:gd name="connsiteX2" fmla="*/ 365760 w 434340"/>
                    <a:gd name="connsiteY2" fmla="*/ 250597 h 662077"/>
                    <a:gd name="connsiteX3" fmla="*/ 434340 w 434340"/>
                    <a:gd name="connsiteY3" fmla="*/ 662077 h 662077"/>
                  </a:gdLst>
                  <a:ahLst/>
                  <a:cxnLst>
                    <a:cxn ang="0">
                      <a:pos x="connsiteX0" y="connsiteY0"/>
                    </a:cxn>
                    <a:cxn ang="0">
                      <a:pos x="connsiteX1" y="connsiteY1"/>
                    </a:cxn>
                    <a:cxn ang="0">
                      <a:pos x="connsiteX2" y="connsiteY2"/>
                    </a:cxn>
                    <a:cxn ang="0">
                      <a:pos x="connsiteX3" y="connsiteY3"/>
                    </a:cxn>
                  </a:cxnLst>
                  <a:rect l="l" t="t" r="r" b="b"/>
                  <a:pathLst>
                    <a:path w="434340" h="662077">
                      <a:moveTo>
                        <a:pt x="0" y="21997"/>
                      </a:moveTo>
                      <a:cubicBezTo>
                        <a:pt x="106680" y="2947"/>
                        <a:pt x="213360" y="-16103"/>
                        <a:pt x="274320" y="21997"/>
                      </a:cubicBezTo>
                      <a:cubicBezTo>
                        <a:pt x="335280" y="60097"/>
                        <a:pt x="339090" y="143917"/>
                        <a:pt x="365760" y="250597"/>
                      </a:cubicBezTo>
                      <a:cubicBezTo>
                        <a:pt x="392430" y="357277"/>
                        <a:pt x="413385" y="509677"/>
                        <a:pt x="434340" y="66207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フリーフォーム 47">
                  <a:extLst>
                    <a:ext uri="{FF2B5EF4-FFF2-40B4-BE49-F238E27FC236}">
                      <a16:creationId xmlns:a16="http://schemas.microsoft.com/office/drawing/2014/main" id="{E1529E74-46EA-E2F6-BF69-936250F969E8}"/>
                    </a:ext>
                  </a:extLst>
                </p:cNvPr>
                <p:cNvSpPr/>
                <p:nvPr/>
              </p:nvSpPr>
              <p:spPr>
                <a:xfrm>
                  <a:off x="8030497" y="3045542"/>
                  <a:ext cx="324464" cy="44245"/>
                </a:xfrm>
                <a:custGeom>
                  <a:avLst/>
                  <a:gdLst>
                    <a:gd name="connsiteX0" fmla="*/ 0 w 324464"/>
                    <a:gd name="connsiteY0" fmla="*/ 44245 h 44245"/>
                    <a:gd name="connsiteX1" fmla="*/ 324464 w 324464"/>
                    <a:gd name="connsiteY1" fmla="*/ 0 h 44245"/>
                  </a:gdLst>
                  <a:ahLst/>
                  <a:cxnLst>
                    <a:cxn ang="0">
                      <a:pos x="connsiteX0" y="connsiteY0"/>
                    </a:cxn>
                    <a:cxn ang="0">
                      <a:pos x="connsiteX1" y="connsiteY1"/>
                    </a:cxn>
                  </a:cxnLst>
                  <a:rect l="l" t="t" r="r" b="b"/>
                  <a:pathLst>
                    <a:path w="324464" h="44245">
                      <a:moveTo>
                        <a:pt x="0" y="44245"/>
                      </a:moveTo>
                      <a:lnTo>
                        <a:pt x="324464" y="0"/>
                      </a:ln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a:extLst>
                    <a:ext uri="{FF2B5EF4-FFF2-40B4-BE49-F238E27FC236}">
                      <a16:creationId xmlns:a16="http://schemas.microsoft.com/office/drawing/2014/main" id="{E9FFDCD8-CDC0-9D2E-9601-7FC320BA2C74}"/>
                    </a:ext>
                  </a:extLst>
                </p:cNvPr>
                <p:cNvSpPr/>
                <p:nvPr/>
              </p:nvSpPr>
              <p:spPr>
                <a:xfrm>
                  <a:off x="8052619" y="3252019"/>
                  <a:ext cx="331839" cy="72753"/>
                </a:xfrm>
                <a:custGeom>
                  <a:avLst/>
                  <a:gdLst>
                    <a:gd name="connsiteX0" fmla="*/ 0 w 331839"/>
                    <a:gd name="connsiteY0" fmla="*/ 66368 h 72753"/>
                    <a:gd name="connsiteX1" fmla="*/ 213852 w 331839"/>
                    <a:gd name="connsiteY1" fmla="*/ 66368 h 72753"/>
                    <a:gd name="connsiteX2" fmla="*/ 331839 w 331839"/>
                    <a:gd name="connsiteY2" fmla="*/ 0 h 72753"/>
                  </a:gdLst>
                  <a:ahLst/>
                  <a:cxnLst>
                    <a:cxn ang="0">
                      <a:pos x="connsiteX0" y="connsiteY0"/>
                    </a:cxn>
                    <a:cxn ang="0">
                      <a:pos x="connsiteX1" y="connsiteY1"/>
                    </a:cxn>
                    <a:cxn ang="0">
                      <a:pos x="connsiteX2" y="connsiteY2"/>
                    </a:cxn>
                  </a:cxnLst>
                  <a:rect l="l" t="t" r="r" b="b"/>
                  <a:pathLst>
                    <a:path w="331839" h="72753">
                      <a:moveTo>
                        <a:pt x="0" y="66368"/>
                      </a:moveTo>
                      <a:cubicBezTo>
                        <a:pt x="79273" y="71898"/>
                        <a:pt x="158546" y="77429"/>
                        <a:pt x="213852" y="66368"/>
                      </a:cubicBezTo>
                      <a:cubicBezTo>
                        <a:pt x="269158" y="55307"/>
                        <a:pt x="300498" y="27653"/>
                        <a:pt x="331839"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フリーフォーム 49">
                  <a:extLst>
                    <a:ext uri="{FF2B5EF4-FFF2-40B4-BE49-F238E27FC236}">
                      <a16:creationId xmlns:a16="http://schemas.microsoft.com/office/drawing/2014/main" id="{579256E6-E6DB-8BFE-97F7-7546268D4D44}"/>
                    </a:ext>
                  </a:extLst>
                </p:cNvPr>
                <p:cNvSpPr/>
                <p:nvPr/>
              </p:nvSpPr>
              <p:spPr>
                <a:xfrm>
                  <a:off x="8104239" y="3480619"/>
                  <a:ext cx="435077" cy="81116"/>
                </a:xfrm>
                <a:custGeom>
                  <a:avLst/>
                  <a:gdLst>
                    <a:gd name="connsiteX0" fmla="*/ 0 w 435077"/>
                    <a:gd name="connsiteY0" fmla="*/ 81116 h 81116"/>
                    <a:gd name="connsiteX1" fmla="*/ 317090 w 435077"/>
                    <a:gd name="connsiteY1" fmla="*/ 51620 h 81116"/>
                    <a:gd name="connsiteX2" fmla="*/ 435077 w 435077"/>
                    <a:gd name="connsiteY2" fmla="*/ 0 h 81116"/>
                  </a:gdLst>
                  <a:ahLst/>
                  <a:cxnLst>
                    <a:cxn ang="0">
                      <a:pos x="connsiteX0" y="connsiteY0"/>
                    </a:cxn>
                    <a:cxn ang="0">
                      <a:pos x="connsiteX1" y="connsiteY1"/>
                    </a:cxn>
                    <a:cxn ang="0">
                      <a:pos x="connsiteX2" y="connsiteY2"/>
                    </a:cxn>
                  </a:cxnLst>
                  <a:rect l="l" t="t" r="r" b="b"/>
                  <a:pathLst>
                    <a:path w="435077" h="81116">
                      <a:moveTo>
                        <a:pt x="0" y="81116"/>
                      </a:moveTo>
                      <a:cubicBezTo>
                        <a:pt x="122288" y="73127"/>
                        <a:pt x="244577" y="65139"/>
                        <a:pt x="317090" y="51620"/>
                      </a:cubicBezTo>
                      <a:cubicBezTo>
                        <a:pt x="389603" y="38101"/>
                        <a:pt x="412340" y="19050"/>
                        <a:pt x="435077"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フリーフォーム 50">
                  <a:extLst>
                    <a:ext uri="{FF2B5EF4-FFF2-40B4-BE49-F238E27FC236}">
                      <a16:creationId xmlns:a16="http://schemas.microsoft.com/office/drawing/2014/main" id="{A6EF41F4-341E-5840-A045-664A2D389072}"/>
                    </a:ext>
                  </a:extLst>
                </p:cNvPr>
                <p:cNvSpPr/>
                <p:nvPr/>
              </p:nvSpPr>
              <p:spPr>
                <a:xfrm>
                  <a:off x="7949381" y="3495368"/>
                  <a:ext cx="759542" cy="206477"/>
                </a:xfrm>
                <a:custGeom>
                  <a:avLst/>
                  <a:gdLst>
                    <a:gd name="connsiteX0" fmla="*/ 0 w 759542"/>
                    <a:gd name="connsiteY0" fmla="*/ 206477 h 206477"/>
                    <a:gd name="connsiteX1" fmla="*/ 589935 w 759542"/>
                    <a:gd name="connsiteY1" fmla="*/ 147484 h 206477"/>
                    <a:gd name="connsiteX2" fmla="*/ 759542 w 759542"/>
                    <a:gd name="connsiteY2" fmla="*/ 0 h 206477"/>
                  </a:gdLst>
                  <a:ahLst/>
                  <a:cxnLst>
                    <a:cxn ang="0">
                      <a:pos x="connsiteX0" y="connsiteY0"/>
                    </a:cxn>
                    <a:cxn ang="0">
                      <a:pos x="connsiteX1" y="connsiteY1"/>
                    </a:cxn>
                    <a:cxn ang="0">
                      <a:pos x="connsiteX2" y="connsiteY2"/>
                    </a:cxn>
                  </a:cxnLst>
                  <a:rect l="l" t="t" r="r" b="b"/>
                  <a:pathLst>
                    <a:path w="759542" h="206477">
                      <a:moveTo>
                        <a:pt x="0" y="206477"/>
                      </a:moveTo>
                      <a:cubicBezTo>
                        <a:pt x="231672" y="194187"/>
                        <a:pt x="463345" y="181897"/>
                        <a:pt x="589935" y="147484"/>
                      </a:cubicBezTo>
                      <a:cubicBezTo>
                        <a:pt x="716525" y="113071"/>
                        <a:pt x="738033" y="56535"/>
                        <a:pt x="759542"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フリーフォーム 51">
                  <a:extLst>
                    <a:ext uri="{FF2B5EF4-FFF2-40B4-BE49-F238E27FC236}">
                      <a16:creationId xmlns:a16="http://schemas.microsoft.com/office/drawing/2014/main" id="{5C849154-E6A3-B929-B721-AAEB813082FD}"/>
                    </a:ext>
                  </a:extLst>
                </p:cNvPr>
                <p:cNvSpPr/>
                <p:nvPr/>
              </p:nvSpPr>
              <p:spPr>
                <a:xfrm>
                  <a:off x="8082116" y="3768213"/>
                  <a:ext cx="147484" cy="125361"/>
                </a:xfrm>
                <a:custGeom>
                  <a:avLst/>
                  <a:gdLst>
                    <a:gd name="connsiteX0" fmla="*/ 147484 w 147484"/>
                    <a:gd name="connsiteY0" fmla="*/ 0 h 125361"/>
                    <a:gd name="connsiteX1" fmla="*/ 117987 w 147484"/>
                    <a:gd name="connsiteY1" fmla="*/ 95864 h 125361"/>
                    <a:gd name="connsiteX2" fmla="*/ 0 w 147484"/>
                    <a:gd name="connsiteY2" fmla="*/ 125361 h 125361"/>
                  </a:gdLst>
                  <a:ahLst/>
                  <a:cxnLst>
                    <a:cxn ang="0">
                      <a:pos x="connsiteX0" y="connsiteY0"/>
                    </a:cxn>
                    <a:cxn ang="0">
                      <a:pos x="connsiteX1" y="connsiteY1"/>
                    </a:cxn>
                    <a:cxn ang="0">
                      <a:pos x="connsiteX2" y="connsiteY2"/>
                    </a:cxn>
                  </a:cxnLst>
                  <a:rect l="l" t="t" r="r" b="b"/>
                  <a:pathLst>
                    <a:path w="147484" h="125361">
                      <a:moveTo>
                        <a:pt x="147484" y="0"/>
                      </a:moveTo>
                      <a:cubicBezTo>
                        <a:pt x="145026" y="37485"/>
                        <a:pt x="142568" y="74971"/>
                        <a:pt x="117987" y="95864"/>
                      </a:cubicBezTo>
                      <a:cubicBezTo>
                        <a:pt x="93406" y="116757"/>
                        <a:pt x="46703" y="121059"/>
                        <a:pt x="0" y="12536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フリーフォーム 52">
                  <a:extLst>
                    <a:ext uri="{FF2B5EF4-FFF2-40B4-BE49-F238E27FC236}">
                      <a16:creationId xmlns:a16="http://schemas.microsoft.com/office/drawing/2014/main" id="{12BC5BA7-F166-9357-1646-5B7324C15769}"/>
                    </a:ext>
                  </a:extLst>
                </p:cNvPr>
                <p:cNvSpPr/>
                <p:nvPr/>
              </p:nvSpPr>
              <p:spPr>
                <a:xfrm>
                  <a:off x="8472948" y="3731342"/>
                  <a:ext cx="272846" cy="91105"/>
                </a:xfrm>
                <a:custGeom>
                  <a:avLst/>
                  <a:gdLst>
                    <a:gd name="connsiteX0" fmla="*/ 0 w 272846"/>
                    <a:gd name="connsiteY0" fmla="*/ 0 h 91105"/>
                    <a:gd name="connsiteX1" fmla="*/ 184355 w 272846"/>
                    <a:gd name="connsiteY1" fmla="*/ 88490 h 91105"/>
                    <a:gd name="connsiteX2" fmla="*/ 272846 w 272846"/>
                    <a:gd name="connsiteY2" fmla="*/ 58993 h 91105"/>
                  </a:gdLst>
                  <a:ahLst/>
                  <a:cxnLst>
                    <a:cxn ang="0">
                      <a:pos x="connsiteX0" y="connsiteY0"/>
                    </a:cxn>
                    <a:cxn ang="0">
                      <a:pos x="connsiteX1" y="connsiteY1"/>
                    </a:cxn>
                    <a:cxn ang="0">
                      <a:pos x="connsiteX2" y="connsiteY2"/>
                    </a:cxn>
                  </a:cxnLst>
                  <a:rect l="l" t="t" r="r" b="b"/>
                  <a:pathLst>
                    <a:path w="272846" h="91105">
                      <a:moveTo>
                        <a:pt x="0" y="0"/>
                      </a:moveTo>
                      <a:cubicBezTo>
                        <a:pt x="69440" y="39329"/>
                        <a:pt x="138881" y="78658"/>
                        <a:pt x="184355" y="88490"/>
                      </a:cubicBezTo>
                      <a:cubicBezTo>
                        <a:pt x="229829" y="98322"/>
                        <a:pt x="251337" y="78657"/>
                        <a:pt x="272846" y="5899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a:extLst>
                    <a:ext uri="{FF2B5EF4-FFF2-40B4-BE49-F238E27FC236}">
                      <a16:creationId xmlns:a16="http://schemas.microsoft.com/office/drawing/2014/main" id="{D9064AAF-28F0-9321-01DE-449C6078A0FD}"/>
                    </a:ext>
                  </a:extLst>
                </p:cNvPr>
                <p:cNvSpPr/>
                <p:nvPr/>
              </p:nvSpPr>
              <p:spPr>
                <a:xfrm>
                  <a:off x="8030497" y="3982065"/>
                  <a:ext cx="339213" cy="346587"/>
                </a:xfrm>
                <a:custGeom>
                  <a:avLst/>
                  <a:gdLst>
                    <a:gd name="connsiteX0" fmla="*/ 339213 w 339213"/>
                    <a:gd name="connsiteY0" fmla="*/ 0 h 346587"/>
                    <a:gd name="connsiteX1" fmla="*/ 272845 w 339213"/>
                    <a:gd name="connsiteY1" fmla="*/ 206477 h 346587"/>
                    <a:gd name="connsiteX2" fmla="*/ 0 w 339213"/>
                    <a:gd name="connsiteY2" fmla="*/ 346587 h 346587"/>
                  </a:gdLst>
                  <a:ahLst/>
                  <a:cxnLst>
                    <a:cxn ang="0">
                      <a:pos x="connsiteX0" y="connsiteY0"/>
                    </a:cxn>
                    <a:cxn ang="0">
                      <a:pos x="connsiteX1" y="connsiteY1"/>
                    </a:cxn>
                    <a:cxn ang="0">
                      <a:pos x="connsiteX2" y="connsiteY2"/>
                    </a:cxn>
                  </a:cxnLst>
                  <a:rect l="l" t="t" r="r" b="b"/>
                  <a:pathLst>
                    <a:path w="339213" h="346587">
                      <a:moveTo>
                        <a:pt x="339213" y="0"/>
                      </a:moveTo>
                      <a:cubicBezTo>
                        <a:pt x="334296" y="74356"/>
                        <a:pt x="329380" y="148713"/>
                        <a:pt x="272845" y="206477"/>
                      </a:cubicBezTo>
                      <a:cubicBezTo>
                        <a:pt x="216310" y="264241"/>
                        <a:pt x="108155" y="305414"/>
                        <a:pt x="0" y="34658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フリーフォーム 54">
                  <a:extLst>
                    <a:ext uri="{FF2B5EF4-FFF2-40B4-BE49-F238E27FC236}">
                      <a16:creationId xmlns:a16="http://schemas.microsoft.com/office/drawing/2014/main" id="{E2A0FBB4-3A1A-B953-00AD-D8140D9082D1}"/>
                    </a:ext>
                  </a:extLst>
                </p:cNvPr>
                <p:cNvSpPr/>
                <p:nvPr/>
              </p:nvSpPr>
              <p:spPr>
                <a:xfrm>
                  <a:off x="8362335" y="4070555"/>
                  <a:ext cx="530942" cy="96320"/>
                </a:xfrm>
                <a:custGeom>
                  <a:avLst/>
                  <a:gdLst>
                    <a:gd name="connsiteX0" fmla="*/ 0 w 530942"/>
                    <a:gd name="connsiteY0" fmla="*/ 0 h 96320"/>
                    <a:gd name="connsiteX1" fmla="*/ 221226 w 530942"/>
                    <a:gd name="connsiteY1" fmla="*/ 95864 h 96320"/>
                    <a:gd name="connsiteX2" fmla="*/ 530942 w 530942"/>
                    <a:gd name="connsiteY2" fmla="*/ 29497 h 96320"/>
                  </a:gdLst>
                  <a:ahLst/>
                  <a:cxnLst>
                    <a:cxn ang="0">
                      <a:pos x="connsiteX0" y="connsiteY0"/>
                    </a:cxn>
                    <a:cxn ang="0">
                      <a:pos x="connsiteX1" y="connsiteY1"/>
                    </a:cxn>
                    <a:cxn ang="0">
                      <a:pos x="connsiteX2" y="connsiteY2"/>
                    </a:cxn>
                  </a:cxnLst>
                  <a:rect l="l" t="t" r="r" b="b"/>
                  <a:pathLst>
                    <a:path w="530942" h="96320">
                      <a:moveTo>
                        <a:pt x="0" y="0"/>
                      </a:moveTo>
                      <a:cubicBezTo>
                        <a:pt x="66368" y="45474"/>
                        <a:pt x="132736" y="90948"/>
                        <a:pt x="221226" y="95864"/>
                      </a:cubicBezTo>
                      <a:cubicBezTo>
                        <a:pt x="309716" y="100780"/>
                        <a:pt x="420329" y="65138"/>
                        <a:pt x="530942" y="294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フリーフォーム 56">
                  <a:extLst>
                    <a:ext uri="{FF2B5EF4-FFF2-40B4-BE49-F238E27FC236}">
                      <a16:creationId xmlns:a16="http://schemas.microsoft.com/office/drawing/2014/main" id="{94C33B2B-37EE-595A-6323-2AA072152CDE}"/>
                    </a:ext>
                  </a:extLst>
                </p:cNvPr>
                <p:cNvSpPr/>
                <p:nvPr/>
              </p:nvSpPr>
              <p:spPr>
                <a:xfrm>
                  <a:off x="8303342" y="4269658"/>
                  <a:ext cx="353961" cy="48502"/>
                </a:xfrm>
                <a:custGeom>
                  <a:avLst/>
                  <a:gdLst>
                    <a:gd name="connsiteX0" fmla="*/ 0 w 353961"/>
                    <a:gd name="connsiteY0" fmla="*/ 44245 h 48502"/>
                    <a:gd name="connsiteX1" fmla="*/ 213852 w 353961"/>
                    <a:gd name="connsiteY1" fmla="*/ 44245 h 48502"/>
                    <a:gd name="connsiteX2" fmla="*/ 353961 w 353961"/>
                    <a:gd name="connsiteY2" fmla="*/ 0 h 48502"/>
                  </a:gdLst>
                  <a:ahLst/>
                  <a:cxnLst>
                    <a:cxn ang="0">
                      <a:pos x="connsiteX0" y="connsiteY0"/>
                    </a:cxn>
                    <a:cxn ang="0">
                      <a:pos x="connsiteX1" y="connsiteY1"/>
                    </a:cxn>
                    <a:cxn ang="0">
                      <a:pos x="connsiteX2" y="connsiteY2"/>
                    </a:cxn>
                  </a:cxnLst>
                  <a:rect l="l" t="t" r="r" b="b"/>
                  <a:pathLst>
                    <a:path w="353961" h="48502">
                      <a:moveTo>
                        <a:pt x="0" y="44245"/>
                      </a:moveTo>
                      <a:cubicBezTo>
                        <a:pt x="77429" y="47932"/>
                        <a:pt x="154859" y="51619"/>
                        <a:pt x="213852" y="44245"/>
                      </a:cubicBezTo>
                      <a:cubicBezTo>
                        <a:pt x="272846" y="36871"/>
                        <a:pt x="313403" y="18435"/>
                        <a:pt x="353961"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フリーフォーム 57">
                  <a:extLst>
                    <a:ext uri="{FF2B5EF4-FFF2-40B4-BE49-F238E27FC236}">
                      <a16:creationId xmlns:a16="http://schemas.microsoft.com/office/drawing/2014/main" id="{B629D705-D153-D877-67F9-CD62D248888D}"/>
                    </a:ext>
                  </a:extLst>
                </p:cNvPr>
                <p:cNvSpPr/>
                <p:nvPr/>
              </p:nvSpPr>
              <p:spPr>
                <a:xfrm>
                  <a:off x="8273845" y="4387645"/>
                  <a:ext cx="132736" cy="280220"/>
                </a:xfrm>
                <a:custGeom>
                  <a:avLst/>
                  <a:gdLst>
                    <a:gd name="connsiteX0" fmla="*/ 0 w 132736"/>
                    <a:gd name="connsiteY0" fmla="*/ 0 h 280220"/>
                    <a:gd name="connsiteX1" fmla="*/ 110613 w 132736"/>
                    <a:gd name="connsiteY1" fmla="*/ 88490 h 280220"/>
                    <a:gd name="connsiteX2" fmla="*/ 132736 w 132736"/>
                    <a:gd name="connsiteY2" fmla="*/ 280220 h 280220"/>
                  </a:gdLst>
                  <a:ahLst/>
                  <a:cxnLst>
                    <a:cxn ang="0">
                      <a:pos x="connsiteX0" y="connsiteY0"/>
                    </a:cxn>
                    <a:cxn ang="0">
                      <a:pos x="connsiteX1" y="connsiteY1"/>
                    </a:cxn>
                    <a:cxn ang="0">
                      <a:pos x="connsiteX2" y="connsiteY2"/>
                    </a:cxn>
                  </a:cxnLst>
                  <a:rect l="l" t="t" r="r" b="b"/>
                  <a:pathLst>
                    <a:path w="132736" h="280220">
                      <a:moveTo>
                        <a:pt x="0" y="0"/>
                      </a:moveTo>
                      <a:cubicBezTo>
                        <a:pt x="44245" y="20893"/>
                        <a:pt x="88490" y="41787"/>
                        <a:pt x="110613" y="88490"/>
                      </a:cubicBezTo>
                      <a:cubicBezTo>
                        <a:pt x="132736" y="135193"/>
                        <a:pt x="132736" y="207706"/>
                        <a:pt x="132736" y="28022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1" name="フリーフォーム 80">
                  <a:extLst>
                    <a:ext uri="{FF2B5EF4-FFF2-40B4-BE49-F238E27FC236}">
                      <a16:creationId xmlns:a16="http://schemas.microsoft.com/office/drawing/2014/main" id="{1A61D108-3E21-5778-57C4-07D2FF133509}"/>
                    </a:ext>
                  </a:extLst>
                </p:cNvPr>
                <p:cNvSpPr/>
                <p:nvPr/>
              </p:nvSpPr>
              <p:spPr>
                <a:xfrm>
                  <a:off x="8369710" y="4364374"/>
                  <a:ext cx="396445" cy="281368"/>
                </a:xfrm>
                <a:custGeom>
                  <a:avLst/>
                  <a:gdLst>
                    <a:gd name="connsiteX0" fmla="*/ 0 w 396445"/>
                    <a:gd name="connsiteY0" fmla="*/ 74891 h 281368"/>
                    <a:gd name="connsiteX1" fmla="*/ 353961 w 396445"/>
                    <a:gd name="connsiteY1" fmla="*/ 1149 h 281368"/>
                    <a:gd name="connsiteX2" fmla="*/ 390832 w 396445"/>
                    <a:gd name="connsiteY2" fmla="*/ 126510 h 281368"/>
                    <a:gd name="connsiteX3" fmla="*/ 361335 w 396445"/>
                    <a:gd name="connsiteY3" fmla="*/ 281368 h 281368"/>
                  </a:gdLst>
                  <a:ahLst/>
                  <a:cxnLst>
                    <a:cxn ang="0">
                      <a:pos x="connsiteX0" y="connsiteY0"/>
                    </a:cxn>
                    <a:cxn ang="0">
                      <a:pos x="connsiteX1" y="connsiteY1"/>
                    </a:cxn>
                    <a:cxn ang="0">
                      <a:pos x="connsiteX2" y="connsiteY2"/>
                    </a:cxn>
                    <a:cxn ang="0">
                      <a:pos x="connsiteX3" y="connsiteY3"/>
                    </a:cxn>
                  </a:cxnLst>
                  <a:rect l="l" t="t" r="r" b="b"/>
                  <a:pathLst>
                    <a:path w="396445" h="281368">
                      <a:moveTo>
                        <a:pt x="0" y="74891"/>
                      </a:moveTo>
                      <a:cubicBezTo>
                        <a:pt x="144411" y="33718"/>
                        <a:pt x="288822" y="-7454"/>
                        <a:pt x="353961" y="1149"/>
                      </a:cubicBezTo>
                      <a:cubicBezTo>
                        <a:pt x="419100" y="9752"/>
                        <a:pt x="389603" y="79807"/>
                        <a:pt x="390832" y="126510"/>
                      </a:cubicBezTo>
                      <a:cubicBezTo>
                        <a:pt x="392061" y="173213"/>
                        <a:pt x="376698" y="227290"/>
                        <a:pt x="361335" y="281368"/>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2" name="フリーフォーム 81">
                  <a:extLst>
                    <a:ext uri="{FF2B5EF4-FFF2-40B4-BE49-F238E27FC236}">
                      <a16:creationId xmlns:a16="http://schemas.microsoft.com/office/drawing/2014/main" id="{8DF12288-78EC-8BFD-B235-1D07F23F9BC2}"/>
                    </a:ext>
                  </a:extLst>
                </p:cNvPr>
                <p:cNvSpPr/>
                <p:nvPr/>
              </p:nvSpPr>
              <p:spPr>
                <a:xfrm>
                  <a:off x="8399206" y="4667865"/>
                  <a:ext cx="405581" cy="45552"/>
                </a:xfrm>
                <a:custGeom>
                  <a:avLst/>
                  <a:gdLst>
                    <a:gd name="connsiteX0" fmla="*/ 0 w 405581"/>
                    <a:gd name="connsiteY0" fmla="*/ 29496 h 45552"/>
                    <a:gd name="connsiteX1" fmla="*/ 206478 w 405581"/>
                    <a:gd name="connsiteY1" fmla="*/ 44245 h 45552"/>
                    <a:gd name="connsiteX2" fmla="*/ 405581 w 405581"/>
                    <a:gd name="connsiteY2" fmla="*/ 0 h 45552"/>
                  </a:gdLst>
                  <a:ahLst/>
                  <a:cxnLst>
                    <a:cxn ang="0">
                      <a:pos x="connsiteX0" y="connsiteY0"/>
                    </a:cxn>
                    <a:cxn ang="0">
                      <a:pos x="connsiteX1" y="connsiteY1"/>
                    </a:cxn>
                    <a:cxn ang="0">
                      <a:pos x="connsiteX2" y="connsiteY2"/>
                    </a:cxn>
                  </a:cxnLst>
                  <a:rect l="l" t="t" r="r" b="b"/>
                  <a:pathLst>
                    <a:path w="405581" h="45552">
                      <a:moveTo>
                        <a:pt x="0" y="29496"/>
                      </a:moveTo>
                      <a:cubicBezTo>
                        <a:pt x="69440" y="39328"/>
                        <a:pt x="138881" y="49161"/>
                        <a:pt x="206478" y="44245"/>
                      </a:cubicBezTo>
                      <a:cubicBezTo>
                        <a:pt x="274075" y="39329"/>
                        <a:pt x="339828" y="19664"/>
                        <a:pt x="405581"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3" name="フリーフォーム 82">
                  <a:extLst>
                    <a:ext uri="{FF2B5EF4-FFF2-40B4-BE49-F238E27FC236}">
                      <a16:creationId xmlns:a16="http://schemas.microsoft.com/office/drawing/2014/main" id="{264A7C47-BF0A-0017-EF33-E8A54AF25CAD}"/>
                    </a:ext>
                  </a:extLst>
                </p:cNvPr>
                <p:cNvSpPr/>
                <p:nvPr/>
              </p:nvSpPr>
              <p:spPr>
                <a:xfrm>
                  <a:off x="8001000" y="4852219"/>
                  <a:ext cx="339213" cy="129340"/>
                </a:xfrm>
                <a:custGeom>
                  <a:avLst/>
                  <a:gdLst>
                    <a:gd name="connsiteX0" fmla="*/ 0 w 339213"/>
                    <a:gd name="connsiteY0" fmla="*/ 0 h 129340"/>
                    <a:gd name="connsiteX1" fmla="*/ 191729 w 339213"/>
                    <a:gd name="connsiteY1" fmla="*/ 117987 h 129340"/>
                    <a:gd name="connsiteX2" fmla="*/ 339213 w 339213"/>
                    <a:gd name="connsiteY2" fmla="*/ 117987 h 129340"/>
                  </a:gdLst>
                  <a:ahLst/>
                  <a:cxnLst>
                    <a:cxn ang="0">
                      <a:pos x="connsiteX0" y="connsiteY0"/>
                    </a:cxn>
                    <a:cxn ang="0">
                      <a:pos x="connsiteX1" y="connsiteY1"/>
                    </a:cxn>
                    <a:cxn ang="0">
                      <a:pos x="connsiteX2" y="connsiteY2"/>
                    </a:cxn>
                  </a:cxnLst>
                  <a:rect l="l" t="t" r="r" b="b"/>
                  <a:pathLst>
                    <a:path w="339213" h="129340">
                      <a:moveTo>
                        <a:pt x="0" y="0"/>
                      </a:moveTo>
                      <a:cubicBezTo>
                        <a:pt x="67597" y="49161"/>
                        <a:pt x="135194" y="98323"/>
                        <a:pt x="191729" y="117987"/>
                      </a:cubicBezTo>
                      <a:cubicBezTo>
                        <a:pt x="248264" y="137651"/>
                        <a:pt x="293738" y="127819"/>
                        <a:pt x="339213" y="11798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4" name="フリーフォーム 83">
                  <a:extLst>
                    <a:ext uri="{FF2B5EF4-FFF2-40B4-BE49-F238E27FC236}">
                      <a16:creationId xmlns:a16="http://schemas.microsoft.com/office/drawing/2014/main" id="{A2CE1EDD-CF03-B0B3-AB19-23A1713C70C7}"/>
                    </a:ext>
                  </a:extLst>
                </p:cNvPr>
                <p:cNvSpPr/>
                <p:nvPr/>
              </p:nvSpPr>
              <p:spPr>
                <a:xfrm>
                  <a:off x="7971503" y="4866968"/>
                  <a:ext cx="272845" cy="626806"/>
                </a:xfrm>
                <a:custGeom>
                  <a:avLst/>
                  <a:gdLst>
                    <a:gd name="connsiteX0" fmla="*/ 272845 w 272845"/>
                    <a:gd name="connsiteY0" fmla="*/ 0 h 626806"/>
                    <a:gd name="connsiteX1" fmla="*/ 88491 w 272845"/>
                    <a:gd name="connsiteY1" fmla="*/ 272845 h 626806"/>
                    <a:gd name="connsiteX2" fmla="*/ 0 w 272845"/>
                    <a:gd name="connsiteY2" fmla="*/ 626806 h 626806"/>
                  </a:gdLst>
                  <a:ahLst/>
                  <a:cxnLst>
                    <a:cxn ang="0">
                      <a:pos x="connsiteX0" y="connsiteY0"/>
                    </a:cxn>
                    <a:cxn ang="0">
                      <a:pos x="connsiteX1" y="connsiteY1"/>
                    </a:cxn>
                    <a:cxn ang="0">
                      <a:pos x="connsiteX2" y="connsiteY2"/>
                    </a:cxn>
                  </a:cxnLst>
                  <a:rect l="l" t="t" r="r" b="b"/>
                  <a:pathLst>
                    <a:path w="272845" h="626806">
                      <a:moveTo>
                        <a:pt x="272845" y="0"/>
                      </a:moveTo>
                      <a:cubicBezTo>
                        <a:pt x="203405" y="84188"/>
                        <a:pt x="133965" y="168377"/>
                        <a:pt x="88491" y="272845"/>
                      </a:cubicBezTo>
                      <a:cubicBezTo>
                        <a:pt x="43017" y="377313"/>
                        <a:pt x="21508" y="502059"/>
                        <a:pt x="0" y="626806"/>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2" name="フリーフォーム 121">
                  <a:extLst>
                    <a:ext uri="{FF2B5EF4-FFF2-40B4-BE49-F238E27FC236}">
                      <a16:creationId xmlns:a16="http://schemas.microsoft.com/office/drawing/2014/main" id="{CFACFD84-6636-6EA0-968C-6D37D49C66AF}"/>
                    </a:ext>
                  </a:extLst>
                </p:cNvPr>
                <p:cNvSpPr/>
                <p:nvPr/>
              </p:nvSpPr>
              <p:spPr>
                <a:xfrm>
                  <a:off x="8177981" y="5133135"/>
                  <a:ext cx="442451" cy="191033"/>
                </a:xfrm>
                <a:custGeom>
                  <a:avLst/>
                  <a:gdLst>
                    <a:gd name="connsiteX0" fmla="*/ 0 w 442451"/>
                    <a:gd name="connsiteY0" fmla="*/ 58297 h 191033"/>
                    <a:gd name="connsiteX1" fmla="*/ 294967 w 442451"/>
                    <a:gd name="connsiteY1" fmla="*/ 6678 h 191033"/>
                    <a:gd name="connsiteX2" fmla="*/ 442451 w 442451"/>
                    <a:gd name="connsiteY2" fmla="*/ 191033 h 191033"/>
                  </a:gdLst>
                  <a:ahLst/>
                  <a:cxnLst>
                    <a:cxn ang="0">
                      <a:pos x="connsiteX0" y="connsiteY0"/>
                    </a:cxn>
                    <a:cxn ang="0">
                      <a:pos x="connsiteX1" y="connsiteY1"/>
                    </a:cxn>
                    <a:cxn ang="0">
                      <a:pos x="connsiteX2" y="connsiteY2"/>
                    </a:cxn>
                  </a:cxnLst>
                  <a:rect l="l" t="t" r="r" b="b"/>
                  <a:pathLst>
                    <a:path w="442451" h="191033">
                      <a:moveTo>
                        <a:pt x="0" y="58297"/>
                      </a:moveTo>
                      <a:cubicBezTo>
                        <a:pt x="110612" y="21426"/>
                        <a:pt x="221225" y="-15445"/>
                        <a:pt x="294967" y="6678"/>
                      </a:cubicBezTo>
                      <a:cubicBezTo>
                        <a:pt x="368709" y="28801"/>
                        <a:pt x="405580" y="109917"/>
                        <a:pt x="442451" y="19103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3" name="フリーフォーム 122">
                  <a:extLst>
                    <a:ext uri="{FF2B5EF4-FFF2-40B4-BE49-F238E27FC236}">
                      <a16:creationId xmlns:a16="http://schemas.microsoft.com/office/drawing/2014/main" id="{3991C301-8FE8-32B8-9369-2C35BC2282C2}"/>
                    </a:ext>
                  </a:extLst>
                </p:cNvPr>
                <p:cNvSpPr/>
                <p:nvPr/>
              </p:nvSpPr>
              <p:spPr>
                <a:xfrm>
                  <a:off x="8200103" y="5390535"/>
                  <a:ext cx="405581" cy="157954"/>
                </a:xfrm>
                <a:custGeom>
                  <a:avLst/>
                  <a:gdLst>
                    <a:gd name="connsiteX0" fmla="*/ 0 w 405581"/>
                    <a:gd name="connsiteY0" fmla="*/ 0 h 157954"/>
                    <a:gd name="connsiteX1" fmla="*/ 331839 w 405581"/>
                    <a:gd name="connsiteY1" fmla="*/ 154859 h 157954"/>
                    <a:gd name="connsiteX2" fmla="*/ 405581 w 405581"/>
                    <a:gd name="connsiteY2" fmla="*/ 88491 h 157954"/>
                  </a:gdLst>
                  <a:ahLst/>
                  <a:cxnLst>
                    <a:cxn ang="0">
                      <a:pos x="connsiteX0" y="connsiteY0"/>
                    </a:cxn>
                    <a:cxn ang="0">
                      <a:pos x="connsiteX1" y="connsiteY1"/>
                    </a:cxn>
                    <a:cxn ang="0">
                      <a:pos x="connsiteX2" y="connsiteY2"/>
                    </a:cxn>
                  </a:cxnLst>
                  <a:rect l="l" t="t" r="r" b="b"/>
                  <a:pathLst>
                    <a:path w="405581" h="157954">
                      <a:moveTo>
                        <a:pt x="0" y="0"/>
                      </a:moveTo>
                      <a:cubicBezTo>
                        <a:pt x="132121" y="70055"/>
                        <a:pt x="264242" y="140111"/>
                        <a:pt x="331839" y="154859"/>
                      </a:cubicBezTo>
                      <a:cubicBezTo>
                        <a:pt x="399436" y="169607"/>
                        <a:pt x="402508" y="129049"/>
                        <a:pt x="405581" y="8849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4" name="フリーフォーム 123">
                  <a:extLst>
                    <a:ext uri="{FF2B5EF4-FFF2-40B4-BE49-F238E27FC236}">
                      <a16:creationId xmlns:a16="http://schemas.microsoft.com/office/drawing/2014/main" id="{1BA8A39E-7697-B2BC-B9F3-2B079288AE78}"/>
                    </a:ext>
                  </a:extLst>
                </p:cNvPr>
                <p:cNvSpPr/>
                <p:nvPr/>
              </p:nvSpPr>
              <p:spPr>
                <a:xfrm>
                  <a:off x="8598310" y="4955458"/>
                  <a:ext cx="72752" cy="162232"/>
                </a:xfrm>
                <a:custGeom>
                  <a:avLst/>
                  <a:gdLst>
                    <a:gd name="connsiteX0" fmla="*/ 0 w 72752"/>
                    <a:gd name="connsiteY0" fmla="*/ 0 h 162232"/>
                    <a:gd name="connsiteX1" fmla="*/ 66367 w 72752"/>
                    <a:gd name="connsiteY1" fmla="*/ 58994 h 162232"/>
                    <a:gd name="connsiteX2" fmla="*/ 66367 w 72752"/>
                    <a:gd name="connsiteY2" fmla="*/ 162232 h 162232"/>
                  </a:gdLst>
                  <a:ahLst/>
                  <a:cxnLst>
                    <a:cxn ang="0">
                      <a:pos x="connsiteX0" y="connsiteY0"/>
                    </a:cxn>
                    <a:cxn ang="0">
                      <a:pos x="connsiteX1" y="connsiteY1"/>
                    </a:cxn>
                    <a:cxn ang="0">
                      <a:pos x="connsiteX2" y="connsiteY2"/>
                    </a:cxn>
                  </a:cxnLst>
                  <a:rect l="l" t="t" r="r" b="b"/>
                  <a:pathLst>
                    <a:path w="72752" h="162232">
                      <a:moveTo>
                        <a:pt x="0" y="0"/>
                      </a:moveTo>
                      <a:cubicBezTo>
                        <a:pt x="27653" y="15978"/>
                        <a:pt x="55306" y="31956"/>
                        <a:pt x="66367" y="58994"/>
                      </a:cubicBezTo>
                      <a:cubicBezTo>
                        <a:pt x="77428" y="86032"/>
                        <a:pt x="71897" y="124132"/>
                        <a:pt x="66367" y="162232"/>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5" name="フリーフォーム 124">
                  <a:extLst>
                    <a:ext uri="{FF2B5EF4-FFF2-40B4-BE49-F238E27FC236}">
                      <a16:creationId xmlns:a16="http://schemas.microsoft.com/office/drawing/2014/main" id="{69D0C85C-93FB-D8D9-CBC7-120DF3805D5D}"/>
                    </a:ext>
                  </a:extLst>
                </p:cNvPr>
                <p:cNvSpPr/>
                <p:nvPr/>
              </p:nvSpPr>
              <p:spPr>
                <a:xfrm>
                  <a:off x="8664677" y="4881716"/>
                  <a:ext cx="102973" cy="235974"/>
                </a:xfrm>
                <a:custGeom>
                  <a:avLst/>
                  <a:gdLst>
                    <a:gd name="connsiteX0" fmla="*/ 0 w 102973"/>
                    <a:gd name="connsiteY0" fmla="*/ 0 h 235974"/>
                    <a:gd name="connsiteX1" fmla="*/ 95865 w 102973"/>
                    <a:gd name="connsiteY1" fmla="*/ 117987 h 235974"/>
                    <a:gd name="connsiteX2" fmla="*/ 88491 w 102973"/>
                    <a:gd name="connsiteY2" fmla="*/ 235974 h 235974"/>
                  </a:gdLst>
                  <a:ahLst/>
                  <a:cxnLst>
                    <a:cxn ang="0">
                      <a:pos x="connsiteX0" y="connsiteY0"/>
                    </a:cxn>
                    <a:cxn ang="0">
                      <a:pos x="connsiteX1" y="connsiteY1"/>
                    </a:cxn>
                    <a:cxn ang="0">
                      <a:pos x="connsiteX2" y="connsiteY2"/>
                    </a:cxn>
                  </a:cxnLst>
                  <a:rect l="l" t="t" r="r" b="b"/>
                  <a:pathLst>
                    <a:path w="102973" h="235974">
                      <a:moveTo>
                        <a:pt x="0" y="0"/>
                      </a:moveTo>
                      <a:cubicBezTo>
                        <a:pt x="40558" y="39329"/>
                        <a:pt x="81117" y="78658"/>
                        <a:pt x="95865" y="117987"/>
                      </a:cubicBezTo>
                      <a:cubicBezTo>
                        <a:pt x="110614" y="157316"/>
                        <a:pt x="99552" y="196645"/>
                        <a:pt x="88491" y="235974"/>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6" name="フリーフォーム 125">
                  <a:extLst>
                    <a:ext uri="{FF2B5EF4-FFF2-40B4-BE49-F238E27FC236}">
                      <a16:creationId xmlns:a16="http://schemas.microsoft.com/office/drawing/2014/main" id="{2F429F70-21E9-B328-94A7-79BCB807F6D3}"/>
                    </a:ext>
                  </a:extLst>
                </p:cNvPr>
                <p:cNvSpPr/>
                <p:nvPr/>
              </p:nvSpPr>
              <p:spPr>
                <a:xfrm>
                  <a:off x="8207477" y="5759245"/>
                  <a:ext cx="199104" cy="221226"/>
                </a:xfrm>
                <a:custGeom>
                  <a:avLst/>
                  <a:gdLst>
                    <a:gd name="connsiteX0" fmla="*/ 0 w 199104"/>
                    <a:gd name="connsiteY0" fmla="*/ 0 h 221226"/>
                    <a:gd name="connsiteX1" fmla="*/ 95865 w 199104"/>
                    <a:gd name="connsiteY1" fmla="*/ 169607 h 221226"/>
                    <a:gd name="connsiteX2" fmla="*/ 199104 w 199104"/>
                    <a:gd name="connsiteY2" fmla="*/ 221226 h 221226"/>
                  </a:gdLst>
                  <a:ahLst/>
                  <a:cxnLst>
                    <a:cxn ang="0">
                      <a:pos x="connsiteX0" y="connsiteY0"/>
                    </a:cxn>
                    <a:cxn ang="0">
                      <a:pos x="connsiteX1" y="connsiteY1"/>
                    </a:cxn>
                    <a:cxn ang="0">
                      <a:pos x="connsiteX2" y="connsiteY2"/>
                    </a:cxn>
                  </a:cxnLst>
                  <a:rect l="l" t="t" r="r" b="b"/>
                  <a:pathLst>
                    <a:path w="199104" h="221226">
                      <a:moveTo>
                        <a:pt x="0" y="0"/>
                      </a:moveTo>
                      <a:cubicBezTo>
                        <a:pt x="31340" y="66368"/>
                        <a:pt x="62681" y="132736"/>
                        <a:pt x="95865" y="169607"/>
                      </a:cubicBezTo>
                      <a:cubicBezTo>
                        <a:pt x="129049" y="206478"/>
                        <a:pt x="164076" y="213852"/>
                        <a:pt x="199104" y="221226"/>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7" name="フリーフォーム 126">
                  <a:extLst>
                    <a:ext uri="{FF2B5EF4-FFF2-40B4-BE49-F238E27FC236}">
                      <a16:creationId xmlns:a16="http://schemas.microsoft.com/office/drawing/2014/main" id="{F52A038C-BC8E-D6CE-54B4-19B4839A6E8A}"/>
                    </a:ext>
                  </a:extLst>
                </p:cNvPr>
                <p:cNvSpPr/>
                <p:nvPr/>
              </p:nvSpPr>
              <p:spPr>
                <a:xfrm>
                  <a:off x="8301245" y="5737123"/>
                  <a:ext cx="540413" cy="509923"/>
                </a:xfrm>
                <a:custGeom>
                  <a:avLst/>
                  <a:gdLst>
                    <a:gd name="connsiteX0" fmla="*/ 437174 w 540413"/>
                    <a:gd name="connsiteY0" fmla="*/ 0 h 509923"/>
                    <a:gd name="connsiteX1" fmla="*/ 149581 w 540413"/>
                    <a:gd name="connsiteY1" fmla="*/ 228600 h 509923"/>
                    <a:gd name="connsiteX2" fmla="*/ 2097 w 540413"/>
                    <a:gd name="connsiteY2" fmla="*/ 427703 h 509923"/>
                    <a:gd name="connsiteX3" fmla="*/ 252820 w 540413"/>
                    <a:gd name="connsiteY3" fmla="*/ 508819 h 509923"/>
                    <a:gd name="connsiteX4" fmla="*/ 540413 w 540413"/>
                    <a:gd name="connsiteY4" fmla="*/ 376083 h 5099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413" h="509923">
                      <a:moveTo>
                        <a:pt x="437174" y="0"/>
                      </a:moveTo>
                      <a:cubicBezTo>
                        <a:pt x="329634" y="78658"/>
                        <a:pt x="222094" y="157316"/>
                        <a:pt x="149581" y="228600"/>
                      </a:cubicBezTo>
                      <a:cubicBezTo>
                        <a:pt x="77068" y="299884"/>
                        <a:pt x="-15110" y="381000"/>
                        <a:pt x="2097" y="427703"/>
                      </a:cubicBezTo>
                      <a:cubicBezTo>
                        <a:pt x="19303" y="474406"/>
                        <a:pt x="163101" y="517422"/>
                        <a:pt x="252820" y="508819"/>
                      </a:cubicBezTo>
                      <a:cubicBezTo>
                        <a:pt x="342539" y="500216"/>
                        <a:pt x="441476" y="438149"/>
                        <a:pt x="540413" y="37608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grpSp>
          <p:nvGrpSpPr>
            <p:cNvPr id="175" name="グループ化 174">
              <a:extLst>
                <a:ext uri="{FF2B5EF4-FFF2-40B4-BE49-F238E27FC236}">
                  <a16:creationId xmlns:a16="http://schemas.microsoft.com/office/drawing/2014/main" id="{4F38CD8B-4D4C-3AB3-8E94-D2ECC66EAEF8}"/>
                </a:ext>
              </a:extLst>
            </p:cNvPr>
            <p:cNvGrpSpPr/>
            <p:nvPr/>
          </p:nvGrpSpPr>
          <p:grpSpPr>
            <a:xfrm rot="1070917">
              <a:off x="1186751" y="1325090"/>
              <a:ext cx="979096" cy="2935587"/>
              <a:chOff x="640012" y="3325103"/>
              <a:chExt cx="979096" cy="2935587"/>
            </a:xfrm>
          </p:grpSpPr>
          <p:sp>
            <p:nvSpPr>
              <p:cNvPr id="176" name="フリーフォーム 175">
                <a:extLst>
                  <a:ext uri="{FF2B5EF4-FFF2-40B4-BE49-F238E27FC236}">
                    <a16:creationId xmlns:a16="http://schemas.microsoft.com/office/drawing/2014/main" id="{312BA05C-9219-9705-A750-83DD41885BF3}"/>
                  </a:ext>
                </a:extLst>
              </p:cNvPr>
              <p:cNvSpPr/>
              <p:nvPr/>
            </p:nvSpPr>
            <p:spPr>
              <a:xfrm>
                <a:off x="640012" y="3443748"/>
                <a:ext cx="230143" cy="508820"/>
              </a:xfrm>
              <a:custGeom>
                <a:avLst/>
                <a:gdLst>
                  <a:gd name="connsiteX0" fmla="*/ 31040 w 230143"/>
                  <a:gd name="connsiteY0" fmla="*/ 0 h 508820"/>
                  <a:gd name="connsiteX1" fmla="*/ 16291 w 230143"/>
                  <a:gd name="connsiteY1" fmla="*/ 265471 h 508820"/>
                  <a:gd name="connsiteX2" fmla="*/ 230143 w 230143"/>
                  <a:gd name="connsiteY2" fmla="*/ 508820 h 508820"/>
                </a:gdLst>
                <a:ahLst/>
                <a:cxnLst>
                  <a:cxn ang="0">
                    <a:pos x="connsiteX0" y="connsiteY0"/>
                  </a:cxn>
                  <a:cxn ang="0">
                    <a:pos x="connsiteX1" y="connsiteY1"/>
                  </a:cxn>
                  <a:cxn ang="0">
                    <a:pos x="connsiteX2" y="connsiteY2"/>
                  </a:cxn>
                </a:cxnLst>
                <a:rect l="l" t="t" r="r" b="b"/>
                <a:pathLst>
                  <a:path w="230143" h="508820">
                    <a:moveTo>
                      <a:pt x="31040" y="0"/>
                    </a:moveTo>
                    <a:cubicBezTo>
                      <a:pt x="7073" y="90334"/>
                      <a:pt x="-16893" y="180668"/>
                      <a:pt x="16291" y="265471"/>
                    </a:cubicBezTo>
                    <a:cubicBezTo>
                      <a:pt x="49475" y="350274"/>
                      <a:pt x="139809" y="429547"/>
                      <a:pt x="230143" y="50882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8" name="フリーフォーム 177">
                <a:extLst>
                  <a:ext uri="{FF2B5EF4-FFF2-40B4-BE49-F238E27FC236}">
                    <a16:creationId xmlns:a16="http://schemas.microsoft.com/office/drawing/2014/main" id="{5E617182-FFE7-26C1-FF92-872A9FB475E2}"/>
                  </a:ext>
                </a:extLst>
              </p:cNvPr>
              <p:cNvSpPr/>
              <p:nvPr/>
            </p:nvSpPr>
            <p:spPr>
              <a:xfrm>
                <a:off x="715297" y="3325103"/>
                <a:ext cx="700904" cy="553723"/>
              </a:xfrm>
              <a:custGeom>
                <a:avLst/>
                <a:gdLst>
                  <a:gd name="connsiteX0" fmla="*/ 0 w 700904"/>
                  <a:gd name="connsiteY0" fmla="*/ 103897 h 553723"/>
                  <a:gd name="connsiteX1" fmla="*/ 103238 w 700904"/>
                  <a:gd name="connsiteY1" fmla="*/ 111271 h 553723"/>
                  <a:gd name="connsiteX2" fmla="*/ 582561 w 700904"/>
                  <a:gd name="connsiteY2" fmla="*/ 658 h 553723"/>
                  <a:gd name="connsiteX3" fmla="*/ 700548 w 700904"/>
                  <a:gd name="connsiteY3" fmla="*/ 170265 h 553723"/>
                  <a:gd name="connsiteX4" fmla="*/ 612058 w 700904"/>
                  <a:gd name="connsiteY4" fmla="*/ 553723 h 5537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0904" h="553723">
                    <a:moveTo>
                      <a:pt x="0" y="103897"/>
                    </a:moveTo>
                    <a:cubicBezTo>
                      <a:pt x="3072" y="116187"/>
                      <a:pt x="6145" y="128477"/>
                      <a:pt x="103238" y="111271"/>
                    </a:cubicBezTo>
                    <a:cubicBezTo>
                      <a:pt x="200331" y="94065"/>
                      <a:pt x="483009" y="-9174"/>
                      <a:pt x="582561" y="658"/>
                    </a:cubicBezTo>
                    <a:cubicBezTo>
                      <a:pt x="682113" y="10490"/>
                      <a:pt x="695632" y="78088"/>
                      <a:pt x="700548" y="170265"/>
                    </a:cubicBezTo>
                    <a:cubicBezTo>
                      <a:pt x="705464" y="262442"/>
                      <a:pt x="658761" y="408082"/>
                      <a:pt x="612058" y="55372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6" name="フリーフォーム 185">
                <a:extLst>
                  <a:ext uri="{FF2B5EF4-FFF2-40B4-BE49-F238E27FC236}">
                    <a16:creationId xmlns:a16="http://schemas.microsoft.com/office/drawing/2014/main" id="{1FC5A53D-742F-B5AC-537E-CE5051C53F13}"/>
                  </a:ext>
                </a:extLst>
              </p:cNvPr>
              <p:cNvSpPr/>
              <p:nvPr/>
            </p:nvSpPr>
            <p:spPr>
              <a:xfrm>
                <a:off x="936523" y="3451123"/>
                <a:ext cx="105301" cy="457200"/>
              </a:xfrm>
              <a:custGeom>
                <a:avLst/>
                <a:gdLst>
                  <a:gd name="connsiteX0" fmla="*/ 0 w 105301"/>
                  <a:gd name="connsiteY0" fmla="*/ 0 h 457200"/>
                  <a:gd name="connsiteX1" fmla="*/ 103238 w 105301"/>
                  <a:gd name="connsiteY1" fmla="*/ 184354 h 457200"/>
                  <a:gd name="connsiteX2" fmla="*/ 58993 w 105301"/>
                  <a:gd name="connsiteY2" fmla="*/ 457200 h 457200"/>
                </a:gdLst>
                <a:ahLst/>
                <a:cxnLst>
                  <a:cxn ang="0">
                    <a:pos x="connsiteX0" y="connsiteY0"/>
                  </a:cxn>
                  <a:cxn ang="0">
                    <a:pos x="connsiteX1" y="connsiteY1"/>
                  </a:cxn>
                  <a:cxn ang="0">
                    <a:pos x="connsiteX2" y="connsiteY2"/>
                  </a:cxn>
                </a:cxnLst>
                <a:rect l="l" t="t" r="r" b="b"/>
                <a:pathLst>
                  <a:path w="105301" h="457200">
                    <a:moveTo>
                      <a:pt x="0" y="0"/>
                    </a:moveTo>
                    <a:cubicBezTo>
                      <a:pt x="46703" y="54077"/>
                      <a:pt x="93406" y="108154"/>
                      <a:pt x="103238" y="184354"/>
                    </a:cubicBezTo>
                    <a:cubicBezTo>
                      <a:pt x="113070" y="260554"/>
                      <a:pt x="86031" y="358877"/>
                      <a:pt x="58993" y="45720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7" name="フリーフォーム 186">
                <a:extLst>
                  <a:ext uri="{FF2B5EF4-FFF2-40B4-BE49-F238E27FC236}">
                    <a16:creationId xmlns:a16="http://schemas.microsoft.com/office/drawing/2014/main" id="{9FB1B727-6D80-ED24-BE29-EF670ECE84EA}"/>
                  </a:ext>
                </a:extLst>
              </p:cNvPr>
              <p:cNvSpPr/>
              <p:nvPr/>
            </p:nvSpPr>
            <p:spPr>
              <a:xfrm>
                <a:off x="737419" y="3583858"/>
                <a:ext cx="553065" cy="132044"/>
              </a:xfrm>
              <a:custGeom>
                <a:avLst/>
                <a:gdLst>
                  <a:gd name="connsiteX0" fmla="*/ 0 w 553065"/>
                  <a:gd name="connsiteY0" fmla="*/ 125361 h 132044"/>
                  <a:gd name="connsiteX1" fmla="*/ 287594 w 553065"/>
                  <a:gd name="connsiteY1" fmla="*/ 117987 h 132044"/>
                  <a:gd name="connsiteX2" fmla="*/ 553065 w 553065"/>
                  <a:gd name="connsiteY2" fmla="*/ 0 h 132044"/>
                </a:gdLst>
                <a:ahLst/>
                <a:cxnLst>
                  <a:cxn ang="0">
                    <a:pos x="connsiteX0" y="connsiteY0"/>
                  </a:cxn>
                  <a:cxn ang="0">
                    <a:pos x="connsiteX1" y="connsiteY1"/>
                  </a:cxn>
                  <a:cxn ang="0">
                    <a:pos x="connsiteX2" y="connsiteY2"/>
                  </a:cxn>
                </a:cxnLst>
                <a:rect l="l" t="t" r="r" b="b"/>
                <a:pathLst>
                  <a:path w="553065" h="132044">
                    <a:moveTo>
                      <a:pt x="0" y="125361"/>
                    </a:moveTo>
                    <a:cubicBezTo>
                      <a:pt x="97708" y="132120"/>
                      <a:pt x="195417" y="138880"/>
                      <a:pt x="287594" y="117987"/>
                    </a:cubicBezTo>
                    <a:cubicBezTo>
                      <a:pt x="379771" y="97094"/>
                      <a:pt x="466418" y="48547"/>
                      <a:pt x="553065"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9" name="フリーフォーム 188">
                <a:extLst>
                  <a:ext uri="{FF2B5EF4-FFF2-40B4-BE49-F238E27FC236}">
                    <a16:creationId xmlns:a16="http://schemas.microsoft.com/office/drawing/2014/main" id="{217E5726-04CE-C8B9-AA4F-B7B590C2469F}"/>
                  </a:ext>
                </a:extLst>
              </p:cNvPr>
              <p:cNvSpPr/>
              <p:nvPr/>
            </p:nvSpPr>
            <p:spPr>
              <a:xfrm>
                <a:off x="848032" y="3871452"/>
                <a:ext cx="427703" cy="99826"/>
              </a:xfrm>
              <a:custGeom>
                <a:avLst/>
                <a:gdLst>
                  <a:gd name="connsiteX0" fmla="*/ 0 w 427703"/>
                  <a:gd name="connsiteY0" fmla="*/ 95864 h 99826"/>
                  <a:gd name="connsiteX1" fmla="*/ 206478 w 427703"/>
                  <a:gd name="connsiteY1" fmla="*/ 88490 h 99826"/>
                  <a:gd name="connsiteX2" fmla="*/ 427703 w 427703"/>
                  <a:gd name="connsiteY2" fmla="*/ 0 h 99826"/>
                </a:gdLst>
                <a:ahLst/>
                <a:cxnLst>
                  <a:cxn ang="0">
                    <a:pos x="connsiteX0" y="connsiteY0"/>
                  </a:cxn>
                  <a:cxn ang="0">
                    <a:pos x="connsiteX1" y="connsiteY1"/>
                  </a:cxn>
                  <a:cxn ang="0">
                    <a:pos x="connsiteX2" y="connsiteY2"/>
                  </a:cxn>
                </a:cxnLst>
                <a:rect l="l" t="t" r="r" b="b"/>
                <a:pathLst>
                  <a:path w="427703" h="99826">
                    <a:moveTo>
                      <a:pt x="0" y="95864"/>
                    </a:moveTo>
                    <a:cubicBezTo>
                      <a:pt x="67597" y="100165"/>
                      <a:pt x="135194" y="104467"/>
                      <a:pt x="206478" y="88490"/>
                    </a:cubicBezTo>
                    <a:cubicBezTo>
                      <a:pt x="277762" y="72513"/>
                      <a:pt x="352732" y="36256"/>
                      <a:pt x="427703"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2" name="フリーフォーム 191">
                <a:extLst>
                  <a:ext uri="{FF2B5EF4-FFF2-40B4-BE49-F238E27FC236}">
                    <a16:creationId xmlns:a16="http://schemas.microsoft.com/office/drawing/2014/main" id="{833C1F1D-5456-C07F-9DFF-8024BCBDB796}"/>
                  </a:ext>
                </a:extLst>
              </p:cNvPr>
              <p:cNvSpPr/>
              <p:nvPr/>
            </p:nvSpPr>
            <p:spPr>
              <a:xfrm>
                <a:off x="722671" y="4026310"/>
                <a:ext cx="105302" cy="228600"/>
              </a:xfrm>
              <a:custGeom>
                <a:avLst/>
                <a:gdLst>
                  <a:gd name="connsiteX0" fmla="*/ 58994 w 105302"/>
                  <a:gd name="connsiteY0" fmla="*/ 0 h 228600"/>
                  <a:gd name="connsiteX1" fmla="*/ 103239 w 105302"/>
                  <a:gd name="connsiteY1" fmla="*/ 154858 h 228600"/>
                  <a:gd name="connsiteX2" fmla="*/ 0 w 105302"/>
                  <a:gd name="connsiteY2" fmla="*/ 228600 h 228600"/>
                </a:gdLst>
                <a:ahLst/>
                <a:cxnLst>
                  <a:cxn ang="0">
                    <a:pos x="connsiteX0" y="connsiteY0"/>
                  </a:cxn>
                  <a:cxn ang="0">
                    <a:pos x="connsiteX1" y="connsiteY1"/>
                  </a:cxn>
                  <a:cxn ang="0">
                    <a:pos x="connsiteX2" y="connsiteY2"/>
                  </a:cxn>
                </a:cxnLst>
                <a:rect l="l" t="t" r="r" b="b"/>
                <a:pathLst>
                  <a:path w="105302" h="228600">
                    <a:moveTo>
                      <a:pt x="58994" y="0"/>
                    </a:moveTo>
                    <a:cubicBezTo>
                      <a:pt x="86032" y="58379"/>
                      <a:pt x="113071" y="116758"/>
                      <a:pt x="103239" y="154858"/>
                    </a:cubicBezTo>
                    <a:cubicBezTo>
                      <a:pt x="93407" y="192958"/>
                      <a:pt x="46703" y="210779"/>
                      <a:pt x="0" y="22860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3" name="フリーフォーム 192">
                <a:extLst>
                  <a:ext uri="{FF2B5EF4-FFF2-40B4-BE49-F238E27FC236}">
                    <a16:creationId xmlns:a16="http://schemas.microsoft.com/office/drawing/2014/main" id="{DF1DA56E-F2ED-0622-732E-25D2BBF50ACC}"/>
                  </a:ext>
                </a:extLst>
              </p:cNvPr>
              <p:cNvSpPr/>
              <p:nvPr/>
            </p:nvSpPr>
            <p:spPr>
              <a:xfrm>
                <a:off x="929148" y="4018935"/>
                <a:ext cx="509424" cy="243766"/>
              </a:xfrm>
              <a:custGeom>
                <a:avLst/>
                <a:gdLst>
                  <a:gd name="connsiteX0" fmla="*/ 0 w 509424"/>
                  <a:gd name="connsiteY0" fmla="*/ 44246 h 243766"/>
                  <a:gd name="connsiteX1" fmla="*/ 294968 w 509424"/>
                  <a:gd name="connsiteY1" fmla="*/ 228600 h 243766"/>
                  <a:gd name="connsiteX2" fmla="*/ 471949 w 509424"/>
                  <a:gd name="connsiteY2" fmla="*/ 221226 h 243766"/>
                  <a:gd name="connsiteX3" fmla="*/ 508820 w 509424"/>
                  <a:gd name="connsiteY3" fmla="*/ 125362 h 243766"/>
                  <a:gd name="connsiteX4" fmla="*/ 457200 w 509424"/>
                  <a:gd name="connsiteY4" fmla="*/ 0 h 2437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9424" h="243766">
                    <a:moveTo>
                      <a:pt x="0" y="44246"/>
                    </a:moveTo>
                    <a:cubicBezTo>
                      <a:pt x="108155" y="121674"/>
                      <a:pt x="216310" y="199103"/>
                      <a:pt x="294968" y="228600"/>
                    </a:cubicBezTo>
                    <a:cubicBezTo>
                      <a:pt x="373626" y="258097"/>
                      <a:pt x="436307" y="238432"/>
                      <a:pt x="471949" y="221226"/>
                    </a:cubicBezTo>
                    <a:cubicBezTo>
                      <a:pt x="507591" y="204020"/>
                      <a:pt x="511278" y="162233"/>
                      <a:pt x="508820" y="125362"/>
                    </a:cubicBezTo>
                    <a:cubicBezTo>
                      <a:pt x="506362" y="88491"/>
                      <a:pt x="481781" y="44245"/>
                      <a:pt x="457200"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4" name="フリーフォーム 193">
                <a:extLst>
                  <a:ext uri="{FF2B5EF4-FFF2-40B4-BE49-F238E27FC236}">
                    <a16:creationId xmlns:a16="http://schemas.microsoft.com/office/drawing/2014/main" id="{B8CCD80F-6630-1C47-FD83-129E4458F232}"/>
                  </a:ext>
                </a:extLst>
              </p:cNvPr>
              <p:cNvSpPr/>
              <p:nvPr/>
            </p:nvSpPr>
            <p:spPr>
              <a:xfrm>
                <a:off x="1216742" y="4048432"/>
                <a:ext cx="103239" cy="88994"/>
              </a:xfrm>
              <a:custGeom>
                <a:avLst/>
                <a:gdLst>
                  <a:gd name="connsiteX0" fmla="*/ 0 w 103239"/>
                  <a:gd name="connsiteY0" fmla="*/ 0 h 88994"/>
                  <a:gd name="connsiteX1" fmla="*/ 73742 w 103239"/>
                  <a:gd name="connsiteY1" fmla="*/ 88491 h 88994"/>
                  <a:gd name="connsiteX2" fmla="*/ 103239 w 103239"/>
                  <a:gd name="connsiteY2" fmla="*/ 29497 h 88994"/>
                </a:gdLst>
                <a:ahLst/>
                <a:cxnLst>
                  <a:cxn ang="0">
                    <a:pos x="connsiteX0" y="connsiteY0"/>
                  </a:cxn>
                  <a:cxn ang="0">
                    <a:pos x="connsiteX1" y="connsiteY1"/>
                  </a:cxn>
                  <a:cxn ang="0">
                    <a:pos x="connsiteX2" y="connsiteY2"/>
                  </a:cxn>
                </a:cxnLst>
                <a:rect l="l" t="t" r="r" b="b"/>
                <a:pathLst>
                  <a:path w="103239" h="88994">
                    <a:moveTo>
                      <a:pt x="0" y="0"/>
                    </a:moveTo>
                    <a:cubicBezTo>
                      <a:pt x="28268" y="41787"/>
                      <a:pt x="56536" y="83575"/>
                      <a:pt x="73742" y="88491"/>
                    </a:cubicBezTo>
                    <a:cubicBezTo>
                      <a:pt x="90948" y="93407"/>
                      <a:pt x="97093" y="61452"/>
                      <a:pt x="103239" y="294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6" name="フリーフォーム 195">
                <a:extLst>
                  <a:ext uri="{FF2B5EF4-FFF2-40B4-BE49-F238E27FC236}">
                    <a16:creationId xmlns:a16="http://schemas.microsoft.com/office/drawing/2014/main" id="{4AB68C9A-0E7C-8069-6B10-486E1F39D77F}"/>
                  </a:ext>
                </a:extLst>
              </p:cNvPr>
              <p:cNvSpPr/>
              <p:nvPr/>
            </p:nvSpPr>
            <p:spPr>
              <a:xfrm>
                <a:off x="1519084" y="3878826"/>
                <a:ext cx="100024" cy="213851"/>
              </a:xfrm>
              <a:custGeom>
                <a:avLst/>
                <a:gdLst>
                  <a:gd name="connsiteX0" fmla="*/ 0 w 100024"/>
                  <a:gd name="connsiteY0" fmla="*/ 0 h 213851"/>
                  <a:gd name="connsiteX1" fmla="*/ 95864 w 100024"/>
                  <a:gd name="connsiteY1" fmla="*/ 125361 h 213851"/>
                  <a:gd name="connsiteX2" fmla="*/ 73742 w 100024"/>
                  <a:gd name="connsiteY2" fmla="*/ 213851 h 213851"/>
                </a:gdLst>
                <a:ahLst/>
                <a:cxnLst>
                  <a:cxn ang="0">
                    <a:pos x="connsiteX0" y="connsiteY0"/>
                  </a:cxn>
                  <a:cxn ang="0">
                    <a:pos x="connsiteX1" y="connsiteY1"/>
                  </a:cxn>
                  <a:cxn ang="0">
                    <a:pos x="connsiteX2" y="connsiteY2"/>
                  </a:cxn>
                </a:cxnLst>
                <a:rect l="l" t="t" r="r" b="b"/>
                <a:pathLst>
                  <a:path w="100024" h="213851">
                    <a:moveTo>
                      <a:pt x="0" y="0"/>
                    </a:moveTo>
                    <a:cubicBezTo>
                      <a:pt x="41787" y="44859"/>
                      <a:pt x="83574" y="89719"/>
                      <a:pt x="95864" y="125361"/>
                    </a:cubicBezTo>
                    <a:cubicBezTo>
                      <a:pt x="108154" y="161003"/>
                      <a:pt x="90948" y="187427"/>
                      <a:pt x="73742" y="21385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7" name="フリーフォーム 196">
                <a:extLst>
                  <a:ext uri="{FF2B5EF4-FFF2-40B4-BE49-F238E27FC236}">
                    <a16:creationId xmlns:a16="http://schemas.microsoft.com/office/drawing/2014/main" id="{E8EBC35E-8F1A-8A76-AF96-00D693C4D1EC}"/>
                  </a:ext>
                </a:extLst>
              </p:cNvPr>
              <p:cNvSpPr/>
              <p:nvPr/>
            </p:nvSpPr>
            <p:spPr>
              <a:xfrm>
                <a:off x="899652" y="4527755"/>
                <a:ext cx="338555" cy="642022"/>
              </a:xfrm>
              <a:custGeom>
                <a:avLst/>
                <a:gdLst>
                  <a:gd name="connsiteX0" fmla="*/ 176980 w 338555"/>
                  <a:gd name="connsiteY0" fmla="*/ 0 h 642022"/>
                  <a:gd name="connsiteX1" fmla="*/ 302342 w 338555"/>
                  <a:gd name="connsiteY1" fmla="*/ 228600 h 642022"/>
                  <a:gd name="connsiteX2" fmla="*/ 206477 w 338555"/>
                  <a:gd name="connsiteY2" fmla="*/ 265471 h 642022"/>
                  <a:gd name="connsiteX3" fmla="*/ 272845 w 338555"/>
                  <a:gd name="connsiteY3" fmla="*/ 442451 h 642022"/>
                  <a:gd name="connsiteX4" fmla="*/ 324464 w 338555"/>
                  <a:gd name="connsiteY4" fmla="*/ 641555 h 642022"/>
                  <a:gd name="connsiteX5" fmla="*/ 0 w 338555"/>
                  <a:gd name="connsiteY5" fmla="*/ 486697 h 642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8555" h="642022">
                    <a:moveTo>
                      <a:pt x="176980" y="0"/>
                    </a:moveTo>
                    <a:cubicBezTo>
                      <a:pt x="237203" y="92177"/>
                      <a:pt x="297426" y="184355"/>
                      <a:pt x="302342" y="228600"/>
                    </a:cubicBezTo>
                    <a:cubicBezTo>
                      <a:pt x="307258" y="272845"/>
                      <a:pt x="211393" y="229829"/>
                      <a:pt x="206477" y="265471"/>
                    </a:cubicBezTo>
                    <a:cubicBezTo>
                      <a:pt x="201561" y="301113"/>
                      <a:pt x="253181" y="379770"/>
                      <a:pt x="272845" y="442451"/>
                    </a:cubicBezTo>
                    <a:cubicBezTo>
                      <a:pt x="292509" y="505132"/>
                      <a:pt x="369938" y="634181"/>
                      <a:pt x="324464" y="641555"/>
                    </a:cubicBezTo>
                    <a:cubicBezTo>
                      <a:pt x="278990" y="648929"/>
                      <a:pt x="139495" y="567813"/>
                      <a:pt x="0" y="4866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8" name="フリーフォーム 197">
                <a:extLst>
                  <a:ext uri="{FF2B5EF4-FFF2-40B4-BE49-F238E27FC236}">
                    <a16:creationId xmlns:a16="http://schemas.microsoft.com/office/drawing/2014/main" id="{B687F560-9D9A-9E8E-9162-D8284BB2E07C}"/>
                  </a:ext>
                </a:extLst>
              </p:cNvPr>
              <p:cNvSpPr/>
              <p:nvPr/>
            </p:nvSpPr>
            <p:spPr>
              <a:xfrm>
                <a:off x="780791" y="4807974"/>
                <a:ext cx="118861" cy="331839"/>
              </a:xfrm>
              <a:custGeom>
                <a:avLst/>
                <a:gdLst>
                  <a:gd name="connsiteX0" fmla="*/ 118861 w 118861"/>
                  <a:gd name="connsiteY0" fmla="*/ 0 h 331839"/>
                  <a:gd name="connsiteX1" fmla="*/ 874 w 118861"/>
                  <a:gd name="connsiteY1" fmla="*/ 176981 h 331839"/>
                  <a:gd name="connsiteX2" fmla="*/ 74615 w 118861"/>
                  <a:gd name="connsiteY2" fmla="*/ 331839 h 331839"/>
                </a:gdLst>
                <a:ahLst/>
                <a:cxnLst>
                  <a:cxn ang="0">
                    <a:pos x="connsiteX0" y="connsiteY0"/>
                  </a:cxn>
                  <a:cxn ang="0">
                    <a:pos x="connsiteX1" y="connsiteY1"/>
                  </a:cxn>
                  <a:cxn ang="0">
                    <a:pos x="connsiteX2" y="connsiteY2"/>
                  </a:cxn>
                </a:cxnLst>
                <a:rect l="l" t="t" r="r" b="b"/>
                <a:pathLst>
                  <a:path w="118861" h="331839">
                    <a:moveTo>
                      <a:pt x="118861" y="0"/>
                    </a:moveTo>
                    <a:cubicBezTo>
                      <a:pt x="63554" y="60837"/>
                      <a:pt x="8248" y="121674"/>
                      <a:pt x="874" y="176981"/>
                    </a:cubicBezTo>
                    <a:cubicBezTo>
                      <a:pt x="-6500" y="232288"/>
                      <a:pt x="34057" y="282063"/>
                      <a:pt x="74615" y="331839"/>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9" name="フリーフォーム 198">
                <a:extLst>
                  <a:ext uri="{FF2B5EF4-FFF2-40B4-BE49-F238E27FC236}">
                    <a16:creationId xmlns:a16="http://schemas.microsoft.com/office/drawing/2014/main" id="{5682B2C3-51D0-75B8-F8E9-52DEA0EB9E53}"/>
                  </a:ext>
                </a:extLst>
              </p:cNvPr>
              <p:cNvSpPr/>
              <p:nvPr/>
            </p:nvSpPr>
            <p:spPr>
              <a:xfrm>
                <a:off x="1334729" y="4859594"/>
                <a:ext cx="188533" cy="361335"/>
              </a:xfrm>
              <a:custGeom>
                <a:avLst/>
                <a:gdLst>
                  <a:gd name="connsiteX0" fmla="*/ 0 w 188533"/>
                  <a:gd name="connsiteY0" fmla="*/ 0 h 361335"/>
                  <a:gd name="connsiteX1" fmla="*/ 169606 w 188533"/>
                  <a:gd name="connsiteY1" fmla="*/ 132735 h 361335"/>
                  <a:gd name="connsiteX2" fmla="*/ 176981 w 188533"/>
                  <a:gd name="connsiteY2" fmla="*/ 361335 h 361335"/>
                </a:gdLst>
                <a:ahLst/>
                <a:cxnLst>
                  <a:cxn ang="0">
                    <a:pos x="connsiteX0" y="connsiteY0"/>
                  </a:cxn>
                  <a:cxn ang="0">
                    <a:pos x="connsiteX1" y="connsiteY1"/>
                  </a:cxn>
                  <a:cxn ang="0">
                    <a:pos x="connsiteX2" y="connsiteY2"/>
                  </a:cxn>
                </a:cxnLst>
                <a:rect l="l" t="t" r="r" b="b"/>
                <a:pathLst>
                  <a:path w="188533" h="361335">
                    <a:moveTo>
                      <a:pt x="0" y="0"/>
                    </a:moveTo>
                    <a:cubicBezTo>
                      <a:pt x="70054" y="36256"/>
                      <a:pt x="140109" y="72512"/>
                      <a:pt x="169606" y="132735"/>
                    </a:cubicBezTo>
                    <a:cubicBezTo>
                      <a:pt x="199103" y="192958"/>
                      <a:pt x="188042" y="277146"/>
                      <a:pt x="176981" y="361335"/>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0" name="フリーフォーム 199">
                <a:extLst>
                  <a:ext uri="{FF2B5EF4-FFF2-40B4-BE49-F238E27FC236}">
                    <a16:creationId xmlns:a16="http://schemas.microsoft.com/office/drawing/2014/main" id="{A16B9FC7-BAFC-6284-7DB9-E2FCBA0E446F}"/>
                  </a:ext>
                </a:extLst>
              </p:cNvPr>
              <p:cNvSpPr/>
              <p:nvPr/>
            </p:nvSpPr>
            <p:spPr>
              <a:xfrm>
                <a:off x="1187245" y="5545394"/>
                <a:ext cx="294968" cy="88993"/>
              </a:xfrm>
              <a:custGeom>
                <a:avLst/>
                <a:gdLst>
                  <a:gd name="connsiteX0" fmla="*/ 0 w 294968"/>
                  <a:gd name="connsiteY0" fmla="*/ 29496 h 88993"/>
                  <a:gd name="connsiteX1" fmla="*/ 154858 w 294968"/>
                  <a:gd name="connsiteY1" fmla="*/ 88490 h 88993"/>
                  <a:gd name="connsiteX2" fmla="*/ 294968 w 294968"/>
                  <a:gd name="connsiteY2" fmla="*/ 0 h 88993"/>
                </a:gdLst>
                <a:ahLst/>
                <a:cxnLst>
                  <a:cxn ang="0">
                    <a:pos x="connsiteX0" y="connsiteY0"/>
                  </a:cxn>
                  <a:cxn ang="0">
                    <a:pos x="connsiteX1" y="connsiteY1"/>
                  </a:cxn>
                  <a:cxn ang="0">
                    <a:pos x="connsiteX2" y="connsiteY2"/>
                  </a:cxn>
                </a:cxnLst>
                <a:rect l="l" t="t" r="r" b="b"/>
                <a:pathLst>
                  <a:path w="294968" h="88993">
                    <a:moveTo>
                      <a:pt x="0" y="29496"/>
                    </a:moveTo>
                    <a:cubicBezTo>
                      <a:pt x="52848" y="61451"/>
                      <a:pt x="105697" y="93406"/>
                      <a:pt x="154858" y="88490"/>
                    </a:cubicBezTo>
                    <a:cubicBezTo>
                      <a:pt x="204019" y="83574"/>
                      <a:pt x="249493" y="41787"/>
                      <a:pt x="294968"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5" name="フリーフォーム 204">
                <a:extLst>
                  <a:ext uri="{FF2B5EF4-FFF2-40B4-BE49-F238E27FC236}">
                    <a16:creationId xmlns:a16="http://schemas.microsoft.com/office/drawing/2014/main" id="{6FC2751C-2D6F-923E-3459-9640B80A823F}"/>
                  </a:ext>
                </a:extLst>
              </p:cNvPr>
              <p:cNvSpPr/>
              <p:nvPr/>
            </p:nvSpPr>
            <p:spPr>
              <a:xfrm>
                <a:off x="950191" y="5361039"/>
                <a:ext cx="517274" cy="899651"/>
              </a:xfrm>
              <a:custGeom>
                <a:avLst/>
                <a:gdLst>
                  <a:gd name="connsiteX0" fmla="*/ 141190 w 517274"/>
                  <a:gd name="connsiteY0" fmla="*/ 0 h 899651"/>
                  <a:gd name="connsiteX1" fmla="*/ 251803 w 517274"/>
                  <a:gd name="connsiteY1" fmla="*/ 280219 h 899651"/>
                  <a:gd name="connsiteX2" fmla="*/ 251803 w 517274"/>
                  <a:gd name="connsiteY2" fmla="*/ 634180 h 899651"/>
                  <a:gd name="connsiteX3" fmla="*/ 207557 w 517274"/>
                  <a:gd name="connsiteY3" fmla="*/ 766916 h 899651"/>
                  <a:gd name="connsiteX4" fmla="*/ 119067 w 517274"/>
                  <a:gd name="connsiteY4" fmla="*/ 803787 h 899651"/>
                  <a:gd name="connsiteX5" fmla="*/ 1080 w 517274"/>
                  <a:gd name="connsiteY5" fmla="*/ 604684 h 899651"/>
                  <a:gd name="connsiteX6" fmla="*/ 192809 w 517274"/>
                  <a:gd name="connsiteY6" fmla="*/ 693174 h 899651"/>
                  <a:gd name="connsiteX7" fmla="*/ 502525 w 517274"/>
                  <a:gd name="connsiteY7" fmla="*/ 884903 h 899651"/>
                  <a:gd name="connsiteX8" fmla="*/ 502525 w 517274"/>
                  <a:gd name="connsiteY8" fmla="*/ 884903 h 899651"/>
                  <a:gd name="connsiteX9" fmla="*/ 517274 w 517274"/>
                  <a:gd name="connsiteY9" fmla="*/ 899651 h 899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7274" h="899651">
                    <a:moveTo>
                      <a:pt x="141190" y="0"/>
                    </a:moveTo>
                    <a:cubicBezTo>
                      <a:pt x="187279" y="87261"/>
                      <a:pt x="233368" y="174522"/>
                      <a:pt x="251803" y="280219"/>
                    </a:cubicBezTo>
                    <a:cubicBezTo>
                      <a:pt x="270239" y="385916"/>
                      <a:pt x="259177" y="553064"/>
                      <a:pt x="251803" y="634180"/>
                    </a:cubicBezTo>
                    <a:cubicBezTo>
                      <a:pt x="244429" y="715296"/>
                      <a:pt x="229680" y="738648"/>
                      <a:pt x="207557" y="766916"/>
                    </a:cubicBezTo>
                    <a:cubicBezTo>
                      <a:pt x="185434" y="795184"/>
                      <a:pt x="153480" y="830826"/>
                      <a:pt x="119067" y="803787"/>
                    </a:cubicBezTo>
                    <a:cubicBezTo>
                      <a:pt x="84654" y="776748"/>
                      <a:pt x="-11210" y="623119"/>
                      <a:pt x="1080" y="604684"/>
                    </a:cubicBezTo>
                    <a:cubicBezTo>
                      <a:pt x="13370" y="586249"/>
                      <a:pt x="109235" y="646471"/>
                      <a:pt x="192809" y="693174"/>
                    </a:cubicBezTo>
                    <a:cubicBezTo>
                      <a:pt x="276383" y="739877"/>
                      <a:pt x="502525" y="884903"/>
                      <a:pt x="502525" y="884903"/>
                    </a:cubicBezTo>
                    <a:lnTo>
                      <a:pt x="502525" y="884903"/>
                    </a:lnTo>
                    <a:lnTo>
                      <a:pt x="517274" y="899651"/>
                    </a:ln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Tree>
    <p:extLst>
      <p:ext uri="{BB962C8B-B14F-4D97-AF65-F5344CB8AC3E}">
        <p14:creationId xmlns:p14="http://schemas.microsoft.com/office/powerpoint/2010/main" val="40625278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460D160B-34A2-3F1B-7624-2EEB4C1A92E1}"/>
              </a:ext>
            </a:extLst>
          </p:cNvPr>
          <p:cNvSpPr txBox="1"/>
          <p:nvPr/>
        </p:nvSpPr>
        <p:spPr>
          <a:xfrm>
            <a:off x="0" y="986589"/>
            <a:ext cx="9601200" cy="7848302"/>
          </a:xfrm>
          <a:prstGeom prst="rect">
            <a:avLst/>
          </a:prstGeom>
          <a:noFill/>
        </p:spPr>
        <p:txBody>
          <a:bodyPr wrap="square" rtlCol="0">
            <a:spAutoFit/>
          </a:bodyPr>
          <a:lstStyle/>
          <a:p>
            <a:r>
              <a:rPr kumimoji="1" lang="ja-JP" altLang="en-US" sz="2400"/>
              <a:t>企画背景</a:t>
            </a:r>
            <a:endParaRPr kumimoji="1" lang="en-US" altLang="ja-JP" sz="2400" dirty="0"/>
          </a:p>
          <a:p>
            <a:endParaRPr kumimoji="1" lang="en-US" altLang="ja-JP" sz="2400" dirty="0"/>
          </a:p>
          <a:p>
            <a:r>
              <a:rPr kumimoji="1" lang="ja-JP" altLang="en-US" sz="2400"/>
              <a:t>居酒屋の飲み仲間の女性に私の絵を見せながら、何気なく交わした会話がきっかけです。</a:t>
            </a:r>
            <a:endParaRPr kumimoji="1" lang="en-US" altLang="ja-JP" sz="2400" dirty="0"/>
          </a:p>
          <a:p>
            <a:r>
              <a:rPr kumimoji="1" lang="ja-JP" altLang="en-US" sz="2400"/>
              <a:t>私自身が、オリジナルキャラクターを制作した経験がほぼゼロなため（唯一クジトラマンがあります）キャラクター設定をしていきました。</a:t>
            </a:r>
            <a:endParaRPr kumimoji="1" lang="en-US" altLang="ja-JP" sz="2400" dirty="0"/>
          </a:p>
          <a:p>
            <a:endParaRPr kumimoji="1" lang="en-US" altLang="ja-JP" sz="2400" dirty="0"/>
          </a:p>
          <a:p>
            <a:r>
              <a:rPr kumimoji="1" lang="ja-JP" altLang="en-US" sz="2400"/>
              <a:t>私が絵を制作している経験の中で、過去に企業の制服を描いたことがあると話したところ、</a:t>
            </a:r>
            <a:endParaRPr kumimoji="1" lang="en-US" altLang="ja-JP" sz="2400" dirty="0"/>
          </a:p>
          <a:p>
            <a:r>
              <a:rPr kumimoji="1" lang="en-US" altLang="ja-JP" sz="2400" dirty="0"/>
              <a:t>LINE</a:t>
            </a:r>
            <a:r>
              <a:rPr kumimoji="1" lang="ja-JP" altLang="en-US" sz="2400"/>
              <a:t>スタンプが作れるといいですねという話になり、企業制服を着せるにもオリジナルキャラで行きたいねということになりました。</a:t>
            </a:r>
            <a:endParaRPr kumimoji="1" lang="en-US" altLang="ja-JP" sz="2400" dirty="0"/>
          </a:p>
          <a:p>
            <a:endParaRPr kumimoji="1" lang="en-US" altLang="ja-JP" sz="2400" dirty="0"/>
          </a:p>
          <a:p>
            <a:r>
              <a:rPr kumimoji="1" lang="ja-JP" altLang="en-US" sz="2400"/>
              <a:t>飲み仲間の女性が</a:t>
            </a:r>
            <a:r>
              <a:rPr kumimoji="1" lang="en-US" altLang="ja-JP" sz="2400" dirty="0"/>
              <a:t>20</a:t>
            </a:r>
            <a:r>
              <a:rPr kumimoji="1" lang="ja-JP" altLang="en-US" sz="2400"/>
              <a:t>代半ば、時折見せる仕草がサムアップ。だったらご本人をモデルにキャラクターを設定しましょうと言う運びになりました。</a:t>
            </a:r>
            <a:endParaRPr kumimoji="1" lang="en-US" altLang="ja-JP" sz="2400" dirty="0"/>
          </a:p>
          <a:p>
            <a:endParaRPr kumimoji="1" lang="en-US" altLang="ja-JP" sz="2400" dirty="0"/>
          </a:p>
          <a:p>
            <a:r>
              <a:rPr kumimoji="1" lang="ja-JP" altLang="en-US" sz="2400"/>
              <a:t>ちょっと、ひねた感じの、だけど心優しい、そんな人物像にしましょうということでことは運びます。</a:t>
            </a:r>
            <a:endParaRPr kumimoji="1" lang="en-US" altLang="ja-JP" sz="2400" dirty="0"/>
          </a:p>
          <a:p>
            <a:endParaRPr kumimoji="1" lang="en-US" altLang="ja-JP" sz="2400" dirty="0"/>
          </a:p>
          <a:p>
            <a:endParaRPr kumimoji="1" lang="ja-JP" altLang="en-US" sz="2400"/>
          </a:p>
        </p:txBody>
      </p:sp>
    </p:spTree>
    <p:extLst>
      <p:ext uri="{BB962C8B-B14F-4D97-AF65-F5344CB8AC3E}">
        <p14:creationId xmlns:p14="http://schemas.microsoft.com/office/powerpoint/2010/main" val="17385623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B19576-AB58-4F2C-4A56-09705B02F5A4}"/>
            </a:ext>
          </a:extLst>
        </p:cNvPr>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28702553-ECB7-683E-A161-6F7E696C1B8C}"/>
              </a:ext>
            </a:extLst>
          </p:cNvPr>
          <p:cNvSpPr txBox="1"/>
          <p:nvPr/>
        </p:nvSpPr>
        <p:spPr>
          <a:xfrm>
            <a:off x="7677020" y="2094646"/>
            <a:ext cx="1492716" cy="923330"/>
          </a:xfrm>
          <a:prstGeom prst="rect">
            <a:avLst/>
          </a:prstGeom>
          <a:noFill/>
        </p:spPr>
        <p:txBody>
          <a:bodyPr wrap="none" rtlCol="0">
            <a:spAutoFit/>
          </a:bodyPr>
          <a:lstStyle/>
          <a:p>
            <a:pPr algn="ctr"/>
            <a:r>
              <a:rPr kumimoji="1" lang="en-US" altLang="ja-JP" sz="5400" dirty="0">
                <a:solidFill>
                  <a:srgbClr val="00A2E2"/>
                </a:solidFill>
                <a:latin typeface="HGPSoeiKakugothicUB" panose="020B0900000000000000" pitchFamily="34" charset="-128"/>
                <a:ea typeface="HGPSoeiKakugothicUB" panose="020B0900000000000000" pitchFamily="34" charset="-128"/>
              </a:rPr>
              <a:t>007</a:t>
            </a:r>
            <a:endParaRPr kumimoji="1" lang="ja-JP" altLang="en-US" sz="5400">
              <a:solidFill>
                <a:srgbClr val="00A2E2"/>
              </a:solidFill>
              <a:latin typeface="HGPSoeiKakugothicUB" panose="020B0900000000000000" pitchFamily="34" charset="-128"/>
              <a:ea typeface="HGPSoeiKakugothicUB" panose="020B0900000000000000" pitchFamily="34" charset="-128"/>
            </a:endParaRPr>
          </a:p>
        </p:txBody>
      </p:sp>
      <p:sp>
        <p:nvSpPr>
          <p:cNvPr id="11" name="正方形/長方形 10">
            <a:extLst>
              <a:ext uri="{FF2B5EF4-FFF2-40B4-BE49-F238E27FC236}">
                <a16:creationId xmlns:a16="http://schemas.microsoft.com/office/drawing/2014/main" id="{9BEFA358-8196-23FE-7D88-D9BD2FA4A597}"/>
              </a:ext>
            </a:extLst>
          </p:cNvPr>
          <p:cNvSpPr/>
          <p:nvPr/>
        </p:nvSpPr>
        <p:spPr>
          <a:xfrm>
            <a:off x="0" y="0"/>
            <a:ext cx="9601200" cy="320040"/>
          </a:xfrm>
          <a:prstGeom prst="rect">
            <a:avLst/>
          </a:prstGeom>
          <a:solidFill>
            <a:srgbClr val="009A1A"/>
          </a:solidFill>
          <a:ln w="25400" cap="rnd">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a:extLst>
              <a:ext uri="{FF2B5EF4-FFF2-40B4-BE49-F238E27FC236}">
                <a16:creationId xmlns:a16="http://schemas.microsoft.com/office/drawing/2014/main" id="{D285A57B-9B84-87E4-2DD6-10B5E6F2E401}"/>
              </a:ext>
            </a:extLst>
          </p:cNvPr>
          <p:cNvSpPr/>
          <p:nvPr/>
        </p:nvSpPr>
        <p:spPr>
          <a:xfrm>
            <a:off x="0" y="297180"/>
            <a:ext cx="9601200" cy="246159"/>
          </a:xfrm>
          <a:prstGeom prst="rect">
            <a:avLst/>
          </a:prstGeom>
          <a:solidFill>
            <a:srgbClr val="FC75DE"/>
          </a:solidFill>
          <a:ln w="25400" cap="rnd">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a:extLst>
              <a:ext uri="{FF2B5EF4-FFF2-40B4-BE49-F238E27FC236}">
                <a16:creationId xmlns:a16="http://schemas.microsoft.com/office/drawing/2014/main" id="{9F913A76-D86C-3FF7-BE34-A990E44ACBD2}"/>
              </a:ext>
            </a:extLst>
          </p:cNvPr>
          <p:cNvSpPr/>
          <p:nvPr/>
        </p:nvSpPr>
        <p:spPr>
          <a:xfrm>
            <a:off x="0" y="532644"/>
            <a:ext cx="9601200" cy="193150"/>
          </a:xfrm>
          <a:prstGeom prst="rect">
            <a:avLst/>
          </a:prstGeom>
          <a:solidFill>
            <a:srgbClr val="D45ED4"/>
          </a:solidFill>
          <a:ln w="25400" cap="rnd">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a:extLst>
              <a:ext uri="{FF2B5EF4-FFF2-40B4-BE49-F238E27FC236}">
                <a16:creationId xmlns:a16="http://schemas.microsoft.com/office/drawing/2014/main" id="{D00C1EC9-AE36-E0BD-B14B-6AE321860232}"/>
              </a:ext>
            </a:extLst>
          </p:cNvPr>
          <p:cNvSpPr/>
          <p:nvPr/>
        </p:nvSpPr>
        <p:spPr>
          <a:xfrm>
            <a:off x="0" y="713262"/>
            <a:ext cx="9601200" cy="193150"/>
          </a:xfrm>
          <a:prstGeom prst="rect">
            <a:avLst/>
          </a:prstGeom>
          <a:solidFill>
            <a:srgbClr val="7ED2F2"/>
          </a:solidFill>
          <a:ln w="25400" cap="rnd">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a:extLst>
              <a:ext uri="{FF2B5EF4-FFF2-40B4-BE49-F238E27FC236}">
                <a16:creationId xmlns:a16="http://schemas.microsoft.com/office/drawing/2014/main" id="{570588C3-7A73-F52D-3707-C51DF8482A36}"/>
              </a:ext>
            </a:extLst>
          </p:cNvPr>
          <p:cNvSpPr/>
          <p:nvPr/>
        </p:nvSpPr>
        <p:spPr>
          <a:xfrm>
            <a:off x="506186" y="3184788"/>
            <a:ext cx="8539843" cy="8441057"/>
          </a:xfrm>
          <a:prstGeom prst="rect">
            <a:avLst/>
          </a:prstGeom>
          <a:noFill/>
          <a:ln w="127000" cap="rnd" cmpd="dbl">
            <a:solidFill>
              <a:srgbClr val="03971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76" name="グループ化 175">
            <a:extLst>
              <a:ext uri="{FF2B5EF4-FFF2-40B4-BE49-F238E27FC236}">
                <a16:creationId xmlns:a16="http://schemas.microsoft.com/office/drawing/2014/main" id="{9CAB6F28-4EA3-A8A9-329F-7E2CBD9869E5}"/>
              </a:ext>
            </a:extLst>
          </p:cNvPr>
          <p:cNvGrpSpPr/>
          <p:nvPr/>
        </p:nvGrpSpPr>
        <p:grpSpPr>
          <a:xfrm>
            <a:off x="6191867" y="3657600"/>
            <a:ext cx="1087925" cy="3644037"/>
            <a:chOff x="7246620" y="731520"/>
            <a:chExt cx="1646657" cy="5515526"/>
          </a:xfrm>
        </p:grpSpPr>
        <p:grpSp>
          <p:nvGrpSpPr>
            <p:cNvPr id="192" name="グループ化 191">
              <a:extLst>
                <a:ext uri="{FF2B5EF4-FFF2-40B4-BE49-F238E27FC236}">
                  <a16:creationId xmlns:a16="http://schemas.microsoft.com/office/drawing/2014/main" id="{E423FB99-1B31-ABB0-C3E4-E4E0ED841F52}"/>
                </a:ext>
              </a:extLst>
            </p:cNvPr>
            <p:cNvGrpSpPr/>
            <p:nvPr/>
          </p:nvGrpSpPr>
          <p:grpSpPr>
            <a:xfrm>
              <a:off x="7246620" y="731520"/>
              <a:ext cx="1037908" cy="1638258"/>
              <a:chOff x="7246620" y="731520"/>
              <a:chExt cx="1037908" cy="1638258"/>
            </a:xfrm>
          </p:grpSpPr>
          <p:sp>
            <p:nvSpPr>
              <p:cNvPr id="216" name="フリーフォーム 215">
                <a:extLst>
                  <a:ext uri="{FF2B5EF4-FFF2-40B4-BE49-F238E27FC236}">
                    <a16:creationId xmlns:a16="http://schemas.microsoft.com/office/drawing/2014/main" id="{136A5265-E160-5BBD-E82F-3DE565775011}"/>
                  </a:ext>
                </a:extLst>
              </p:cNvPr>
              <p:cNvSpPr/>
              <p:nvPr/>
            </p:nvSpPr>
            <p:spPr>
              <a:xfrm>
                <a:off x="7246620" y="731520"/>
                <a:ext cx="434340" cy="701283"/>
              </a:xfrm>
              <a:custGeom>
                <a:avLst/>
                <a:gdLst>
                  <a:gd name="connsiteX0" fmla="*/ 0 w 434340"/>
                  <a:gd name="connsiteY0" fmla="*/ 0 h 701283"/>
                  <a:gd name="connsiteX1" fmla="*/ 274320 w 434340"/>
                  <a:gd name="connsiteY1" fmla="*/ 685800 h 701283"/>
                  <a:gd name="connsiteX2" fmla="*/ 434340 w 434340"/>
                  <a:gd name="connsiteY2" fmla="*/ 411480 h 701283"/>
                </a:gdLst>
                <a:ahLst/>
                <a:cxnLst>
                  <a:cxn ang="0">
                    <a:pos x="connsiteX0" y="connsiteY0"/>
                  </a:cxn>
                  <a:cxn ang="0">
                    <a:pos x="connsiteX1" y="connsiteY1"/>
                  </a:cxn>
                  <a:cxn ang="0">
                    <a:pos x="connsiteX2" y="connsiteY2"/>
                  </a:cxn>
                </a:cxnLst>
                <a:rect l="l" t="t" r="r" b="b"/>
                <a:pathLst>
                  <a:path w="434340" h="701283">
                    <a:moveTo>
                      <a:pt x="0" y="0"/>
                    </a:moveTo>
                    <a:cubicBezTo>
                      <a:pt x="100965" y="308610"/>
                      <a:pt x="201930" y="617220"/>
                      <a:pt x="274320" y="685800"/>
                    </a:cubicBezTo>
                    <a:cubicBezTo>
                      <a:pt x="346710" y="754380"/>
                      <a:pt x="390525" y="582930"/>
                      <a:pt x="434340" y="4114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7" name="フリーフォーム 216">
                <a:extLst>
                  <a:ext uri="{FF2B5EF4-FFF2-40B4-BE49-F238E27FC236}">
                    <a16:creationId xmlns:a16="http://schemas.microsoft.com/office/drawing/2014/main" id="{9D4BC658-0CBE-8FF8-0EE3-B83DDC799BA1}"/>
                  </a:ext>
                </a:extLst>
              </p:cNvPr>
              <p:cNvSpPr/>
              <p:nvPr/>
            </p:nvSpPr>
            <p:spPr>
              <a:xfrm>
                <a:off x="7863840" y="800100"/>
                <a:ext cx="219318" cy="525780"/>
              </a:xfrm>
              <a:custGeom>
                <a:avLst/>
                <a:gdLst>
                  <a:gd name="connsiteX0" fmla="*/ 0 w 219318"/>
                  <a:gd name="connsiteY0" fmla="*/ 0 h 525780"/>
                  <a:gd name="connsiteX1" fmla="*/ 205740 w 219318"/>
                  <a:gd name="connsiteY1" fmla="*/ 342900 h 525780"/>
                  <a:gd name="connsiteX2" fmla="*/ 182880 w 219318"/>
                  <a:gd name="connsiteY2" fmla="*/ 525780 h 525780"/>
                </a:gdLst>
                <a:ahLst/>
                <a:cxnLst>
                  <a:cxn ang="0">
                    <a:pos x="connsiteX0" y="connsiteY0"/>
                  </a:cxn>
                  <a:cxn ang="0">
                    <a:pos x="connsiteX1" y="connsiteY1"/>
                  </a:cxn>
                  <a:cxn ang="0">
                    <a:pos x="connsiteX2" y="connsiteY2"/>
                  </a:cxn>
                </a:cxnLst>
                <a:rect l="l" t="t" r="r" b="b"/>
                <a:pathLst>
                  <a:path w="219318" h="525780">
                    <a:moveTo>
                      <a:pt x="0" y="0"/>
                    </a:moveTo>
                    <a:cubicBezTo>
                      <a:pt x="87630" y="127635"/>
                      <a:pt x="175260" y="255270"/>
                      <a:pt x="205740" y="342900"/>
                    </a:cubicBezTo>
                    <a:cubicBezTo>
                      <a:pt x="236220" y="430530"/>
                      <a:pt x="209550" y="478155"/>
                      <a:pt x="182880" y="5257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8" name="フリーフォーム 217">
                <a:extLst>
                  <a:ext uri="{FF2B5EF4-FFF2-40B4-BE49-F238E27FC236}">
                    <a16:creationId xmlns:a16="http://schemas.microsoft.com/office/drawing/2014/main" id="{A58F96F4-E577-3362-B737-508E29D7D87D}"/>
                  </a:ext>
                </a:extLst>
              </p:cNvPr>
              <p:cNvSpPr/>
              <p:nvPr/>
            </p:nvSpPr>
            <p:spPr>
              <a:xfrm>
                <a:off x="7520940" y="1783080"/>
                <a:ext cx="388620" cy="586698"/>
              </a:xfrm>
              <a:custGeom>
                <a:avLst/>
                <a:gdLst>
                  <a:gd name="connsiteX0" fmla="*/ 0 w 388620"/>
                  <a:gd name="connsiteY0" fmla="*/ 0 h 586698"/>
                  <a:gd name="connsiteX1" fmla="*/ 274320 w 388620"/>
                  <a:gd name="connsiteY1" fmla="*/ 571500 h 586698"/>
                  <a:gd name="connsiteX2" fmla="*/ 388620 w 388620"/>
                  <a:gd name="connsiteY2" fmla="*/ 365760 h 586698"/>
                </a:gdLst>
                <a:ahLst/>
                <a:cxnLst>
                  <a:cxn ang="0">
                    <a:pos x="connsiteX0" y="connsiteY0"/>
                  </a:cxn>
                  <a:cxn ang="0">
                    <a:pos x="connsiteX1" y="connsiteY1"/>
                  </a:cxn>
                  <a:cxn ang="0">
                    <a:pos x="connsiteX2" y="connsiteY2"/>
                  </a:cxn>
                </a:cxnLst>
                <a:rect l="l" t="t" r="r" b="b"/>
                <a:pathLst>
                  <a:path w="388620" h="586698">
                    <a:moveTo>
                      <a:pt x="0" y="0"/>
                    </a:moveTo>
                    <a:cubicBezTo>
                      <a:pt x="104775" y="255270"/>
                      <a:pt x="209550" y="510540"/>
                      <a:pt x="274320" y="571500"/>
                    </a:cubicBezTo>
                    <a:cubicBezTo>
                      <a:pt x="339090" y="632460"/>
                      <a:pt x="363855" y="499110"/>
                      <a:pt x="388620" y="36576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9" name="フリーフォーム 218">
                <a:extLst>
                  <a:ext uri="{FF2B5EF4-FFF2-40B4-BE49-F238E27FC236}">
                    <a16:creationId xmlns:a16="http://schemas.microsoft.com/office/drawing/2014/main" id="{F97848A2-C046-6B46-47F5-A2ADD9C5D118}"/>
                  </a:ext>
                </a:extLst>
              </p:cNvPr>
              <p:cNvSpPr/>
              <p:nvPr/>
            </p:nvSpPr>
            <p:spPr>
              <a:xfrm>
                <a:off x="8069580" y="1828800"/>
                <a:ext cx="214948" cy="525780"/>
              </a:xfrm>
              <a:custGeom>
                <a:avLst/>
                <a:gdLst>
                  <a:gd name="connsiteX0" fmla="*/ 0 w 214948"/>
                  <a:gd name="connsiteY0" fmla="*/ 0 h 525780"/>
                  <a:gd name="connsiteX1" fmla="*/ 205740 w 214948"/>
                  <a:gd name="connsiteY1" fmla="*/ 274320 h 525780"/>
                  <a:gd name="connsiteX2" fmla="*/ 160020 w 214948"/>
                  <a:gd name="connsiteY2" fmla="*/ 525780 h 525780"/>
                </a:gdLst>
                <a:ahLst/>
                <a:cxnLst>
                  <a:cxn ang="0">
                    <a:pos x="connsiteX0" y="connsiteY0"/>
                  </a:cxn>
                  <a:cxn ang="0">
                    <a:pos x="connsiteX1" y="connsiteY1"/>
                  </a:cxn>
                  <a:cxn ang="0">
                    <a:pos x="connsiteX2" y="connsiteY2"/>
                  </a:cxn>
                </a:cxnLst>
                <a:rect l="l" t="t" r="r" b="b"/>
                <a:pathLst>
                  <a:path w="214948" h="525780">
                    <a:moveTo>
                      <a:pt x="0" y="0"/>
                    </a:moveTo>
                    <a:cubicBezTo>
                      <a:pt x="89535" y="93345"/>
                      <a:pt x="179070" y="186690"/>
                      <a:pt x="205740" y="274320"/>
                    </a:cubicBezTo>
                    <a:cubicBezTo>
                      <a:pt x="232410" y="361950"/>
                      <a:pt x="196215" y="443865"/>
                      <a:pt x="160020" y="5257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93" name="グループ化 192">
              <a:extLst>
                <a:ext uri="{FF2B5EF4-FFF2-40B4-BE49-F238E27FC236}">
                  <a16:creationId xmlns:a16="http://schemas.microsoft.com/office/drawing/2014/main" id="{624B49DD-CEF8-D038-8F54-6EF358B6918B}"/>
                </a:ext>
              </a:extLst>
            </p:cNvPr>
            <p:cNvGrpSpPr/>
            <p:nvPr/>
          </p:nvGrpSpPr>
          <p:grpSpPr>
            <a:xfrm>
              <a:off x="7949381" y="2743200"/>
              <a:ext cx="943896" cy="3503846"/>
              <a:chOff x="7949381" y="2743200"/>
              <a:chExt cx="943896" cy="3503846"/>
            </a:xfrm>
          </p:grpSpPr>
          <p:sp>
            <p:nvSpPr>
              <p:cNvPr id="194" name="フリーフォーム 193">
                <a:extLst>
                  <a:ext uri="{FF2B5EF4-FFF2-40B4-BE49-F238E27FC236}">
                    <a16:creationId xmlns:a16="http://schemas.microsoft.com/office/drawing/2014/main" id="{EC89800C-8F5C-A11F-D465-27EC09FBB857}"/>
                  </a:ext>
                </a:extLst>
              </p:cNvPr>
              <p:cNvSpPr/>
              <p:nvPr/>
            </p:nvSpPr>
            <p:spPr>
              <a:xfrm>
                <a:off x="7978140" y="2743200"/>
                <a:ext cx="114300" cy="822960"/>
              </a:xfrm>
              <a:custGeom>
                <a:avLst/>
                <a:gdLst>
                  <a:gd name="connsiteX0" fmla="*/ 0 w 114300"/>
                  <a:gd name="connsiteY0" fmla="*/ 0 h 822960"/>
                  <a:gd name="connsiteX1" fmla="*/ 45720 w 114300"/>
                  <a:gd name="connsiteY1" fmla="*/ 525780 h 822960"/>
                  <a:gd name="connsiteX2" fmla="*/ 114300 w 114300"/>
                  <a:gd name="connsiteY2" fmla="*/ 822960 h 822960"/>
                </a:gdLst>
                <a:ahLst/>
                <a:cxnLst>
                  <a:cxn ang="0">
                    <a:pos x="connsiteX0" y="connsiteY0"/>
                  </a:cxn>
                  <a:cxn ang="0">
                    <a:pos x="connsiteX1" y="connsiteY1"/>
                  </a:cxn>
                  <a:cxn ang="0">
                    <a:pos x="connsiteX2" y="connsiteY2"/>
                  </a:cxn>
                </a:cxnLst>
                <a:rect l="l" t="t" r="r" b="b"/>
                <a:pathLst>
                  <a:path w="114300" h="822960">
                    <a:moveTo>
                      <a:pt x="0" y="0"/>
                    </a:moveTo>
                    <a:cubicBezTo>
                      <a:pt x="13335" y="194310"/>
                      <a:pt x="26670" y="388620"/>
                      <a:pt x="45720" y="525780"/>
                    </a:cubicBezTo>
                    <a:cubicBezTo>
                      <a:pt x="64770" y="662940"/>
                      <a:pt x="89535" y="742950"/>
                      <a:pt x="114300" y="82296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5" name="フリーフォーム 194">
                <a:extLst>
                  <a:ext uri="{FF2B5EF4-FFF2-40B4-BE49-F238E27FC236}">
                    <a16:creationId xmlns:a16="http://schemas.microsoft.com/office/drawing/2014/main" id="{1AAB039F-0E41-D55F-A3D2-F0D47B3A04F0}"/>
                  </a:ext>
                </a:extLst>
              </p:cNvPr>
              <p:cNvSpPr/>
              <p:nvPr/>
            </p:nvSpPr>
            <p:spPr>
              <a:xfrm>
                <a:off x="8069580" y="2766923"/>
                <a:ext cx="434340" cy="662077"/>
              </a:xfrm>
              <a:custGeom>
                <a:avLst/>
                <a:gdLst>
                  <a:gd name="connsiteX0" fmla="*/ 0 w 434340"/>
                  <a:gd name="connsiteY0" fmla="*/ 21997 h 662077"/>
                  <a:gd name="connsiteX1" fmla="*/ 274320 w 434340"/>
                  <a:gd name="connsiteY1" fmla="*/ 21997 h 662077"/>
                  <a:gd name="connsiteX2" fmla="*/ 365760 w 434340"/>
                  <a:gd name="connsiteY2" fmla="*/ 250597 h 662077"/>
                  <a:gd name="connsiteX3" fmla="*/ 434340 w 434340"/>
                  <a:gd name="connsiteY3" fmla="*/ 662077 h 662077"/>
                </a:gdLst>
                <a:ahLst/>
                <a:cxnLst>
                  <a:cxn ang="0">
                    <a:pos x="connsiteX0" y="connsiteY0"/>
                  </a:cxn>
                  <a:cxn ang="0">
                    <a:pos x="connsiteX1" y="connsiteY1"/>
                  </a:cxn>
                  <a:cxn ang="0">
                    <a:pos x="connsiteX2" y="connsiteY2"/>
                  </a:cxn>
                  <a:cxn ang="0">
                    <a:pos x="connsiteX3" y="connsiteY3"/>
                  </a:cxn>
                </a:cxnLst>
                <a:rect l="l" t="t" r="r" b="b"/>
                <a:pathLst>
                  <a:path w="434340" h="662077">
                    <a:moveTo>
                      <a:pt x="0" y="21997"/>
                    </a:moveTo>
                    <a:cubicBezTo>
                      <a:pt x="106680" y="2947"/>
                      <a:pt x="213360" y="-16103"/>
                      <a:pt x="274320" y="21997"/>
                    </a:cubicBezTo>
                    <a:cubicBezTo>
                      <a:pt x="335280" y="60097"/>
                      <a:pt x="339090" y="143917"/>
                      <a:pt x="365760" y="250597"/>
                    </a:cubicBezTo>
                    <a:cubicBezTo>
                      <a:pt x="392430" y="357277"/>
                      <a:pt x="413385" y="509677"/>
                      <a:pt x="434340" y="66207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6" name="フリーフォーム 195">
                <a:extLst>
                  <a:ext uri="{FF2B5EF4-FFF2-40B4-BE49-F238E27FC236}">
                    <a16:creationId xmlns:a16="http://schemas.microsoft.com/office/drawing/2014/main" id="{2F1A4332-F3E3-ABD7-791D-9F3C208B9887}"/>
                  </a:ext>
                </a:extLst>
              </p:cNvPr>
              <p:cNvSpPr/>
              <p:nvPr/>
            </p:nvSpPr>
            <p:spPr>
              <a:xfrm>
                <a:off x="8030497" y="3045542"/>
                <a:ext cx="324464" cy="44245"/>
              </a:xfrm>
              <a:custGeom>
                <a:avLst/>
                <a:gdLst>
                  <a:gd name="connsiteX0" fmla="*/ 0 w 324464"/>
                  <a:gd name="connsiteY0" fmla="*/ 44245 h 44245"/>
                  <a:gd name="connsiteX1" fmla="*/ 324464 w 324464"/>
                  <a:gd name="connsiteY1" fmla="*/ 0 h 44245"/>
                </a:gdLst>
                <a:ahLst/>
                <a:cxnLst>
                  <a:cxn ang="0">
                    <a:pos x="connsiteX0" y="connsiteY0"/>
                  </a:cxn>
                  <a:cxn ang="0">
                    <a:pos x="connsiteX1" y="connsiteY1"/>
                  </a:cxn>
                </a:cxnLst>
                <a:rect l="l" t="t" r="r" b="b"/>
                <a:pathLst>
                  <a:path w="324464" h="44245">
                    <a:moveTo>
                      <a:pt x="0" y="44245"/>
                    </a:moveTo>
                    <a:lnTo>
                      <a:pt x="324464" y="0"/>
                    </a:ln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7" name="フリーフォーム 196">
                <a:extLst>
                  <a:ext uri="{FF2B5EF4-FFF2-40B4-BE49-F238E27FC236}">
                    <a16:creationId xmlns:a16="http://schemas.microsoft.com/office/drawing/2014/main" id="{FDA557C3-9A2B-21D1-B995-D56DC59D4256}"/>
                  </a:ext>
                </a:extLst>
              </p:cNvPr>
              <p:cNvSpPr/>
              <p:nvPr/>
            </p:nvSpPr>
            <p:spPr>
              <a:xfrm>
                <a:off x="8052619" y="3252019"/>
                <a:ext cx="331839" cy="72753"/>
              </a:xfrm>
              <a:custGeom>
                <a:avLst/>
                <a:gdLst>
                  <a:gd name="connsiteX0" fmla="*/ 0 w 331839"/>
                  <a:gd name="connsiteY0" fmla="*/ 66368 h 72753"/>
                  <a:gd name="connsiteX1" fmla="*/ 213852 w 331839"/>
                  <a:gd name="connsiteY1" fmla="*/ 66368 h 72753"/>
                  <a:gd name="connsiteX2" fmla="*/ 331839 w 331839"/>
                  <a:gd name="connsiteY2" fmla="*/ 0 h 72753"/>
                </a:gdLst>
                <a:ahLst/>
                <a:cxnLst>
                  <a:cxn ang="0">
                    <a:pos x="connsiteX0" y="connsiteY0"/>
                  </a:cxn>
                  <a:cxn ang="0">
                    <a:pos x="connsiteX1" y="connsiteY1"/>
                  </a:cxn>
                  <a:cxn ang="0">
                    <a:pos x="connsiteX2" y="connsiteY2"/>
                  </a:cxn>
                </a:cxnLst>
                <a:rect l="l" t="t" r="r" b="b"/>
                <a:pathLst>
                  <a:path w="331839" h="72753">
                    <a:moveTo>
                      <a:pt x="0" y="66368"/>
                    </a:moveTo>
                    <a:cubicBezTo>
                      <a:pt x="79273" y="71898"/>
                      <a:pt x="158546" y="77429"/>
                      <a:pt x="213852" y="66368"/>
                    </a:cubicBezTo>
                    <a:cubicBezTo>
                      <a:pt x="269158" y="55307"/>
                      <a:pt x="300498" y="27653"/>
                      <a:pt x="331839"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8" name="フリーフォーム 197">
                <a:extLst>
                  <a:ext uri="{FF2B5EF4-FFF2-40B4-BE49-F238E27FC236}">
                    <a16:creationId xmlns:a16="http://schemas.microsoft.com/office/drawing/2014/main" id="{BBDAC099-9B28-97EE-8382-0D54E1AD398B}"/>
                  </a:ext>
                </a:extLst>
              </p:cNvPr>
              <p:cNvSpPr/>
              <p:nvPr/>
            </p:nvSpPr>
            <p:spPr>
              <a:xfrm>
                <a:off x="8104239" y="3480619"/>
                <a:ext cx="435077" cy="81116"/>
              </a:xfrm>
              <a:custGeom>
                <a:avLst/>
                <a:gdLst>
                  <a:gd name="connsiteX0" fmla="*/ 0 w 435077"/>
                  <a:gd name="connsiteY0" fmla="*/ 81116 h 81116"/>
                  <a:gd name="connsiteX1" fmla="*/ 317090 w 435077"/>
                  <a:gd name="connsiteY1" fmla="*/ 51620 h 81116"/>
                  <a:gd name="connsiteX2" fmla="*/ 435077 w 435077"/>
                  <a:gd name="connsiteY2" fmla="*/ 0 h 81116"/>
                </a:gdLst>
                <a:ahLst/>
                <a:cxnLst>
                  <a:cxn ang="0">
                    <a:pos x="connsiteX0" y="connsiteY0"/>
                  </a:cxn>
                  <a:cxn ang="0">
                    <a:pos x="connsiteX1" y="connsiteY1"/>
                  </a:cxn>
                  <a:cxn ang="0">
                    <a:pos x="connsiteX2" y="connsiteY2"/>
                  </a:cxn>
                </a:cxnLst>
                <a:rect l="l" t="t" r="r" b="b"/>
                <a:pathLst>
                  <a:path w="435077" h="81116">
                    <a:moveTo>
                      <a:pt x="0" y="81116"/>
                    </a:moveTo>
                    <a:cubicBezTo>
                      <a:pt x="122288" y="73127"/>
                      <a:pt x="244577" y="65139"/>
                      <a:pt x="317090" y="51620"/>
                    </a:cubicBezTo>
                    <a:cubicBezTo>
                      <a:pt x="389603" y="38101"/>
                      <a:pt x="412340" y="19050"/>
                      <a:pt x="435077"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9" name="フリーフォーム 198">
                <a:extLst>
                  <a:ext uri="{FF2B5EF4-FFF2-40B4-BE49-F238E27FC236}">
                    <a16:creationId xmlns:a16="http://schemas.microsoft.com/office/drawing/2014/main" id="{DF72109B-7961-B655-5C12-022D4D8CE004}"/>
                  </a:ext>
                </a:extLst>
              </p:cNvPr>
              <p:cNvSpPr/>
              <p:nvPr/>
            </p:nvSpPr>
            <p:spPr>
              <a:xfrm>
                <a:off x="7949381" y="3495368"/>
                <a:ext cx="759542" cy="206477"/>
              </a:xfrm>
              <a:custGeom>
                <a:avLst/>
                <a:gdLst>
                  <a:gd name="connsiteX0" fmla="*/ 0 w 759542"/>
                  <a:gd name="connsiteY0" fmla="*/ 206477 h 206477"/>
                  <a:gd name="connsiteX1" fmla="*/ 589935 w 759542"/>
                  <a:gd name="connsiteY1" fmla="*/ 147484 h 206477"/>
                  <a:gd name="connsiteX2" fmla="*/ 759542 w 759542"/>
                  <a:gd name="connsiteY2" fmla="*/ 0 h 206477"/>
                </a:gdLst>
                <a:ahLst/>
                <a:cxnLst>
                  <a:cxn ang="0">
                    <a:pos x="connsiteX0" y="connsiteY0"/>
                  </a:cxn>
                  <a:cxn ang="0">
                    <a:pos x="connsiteX1" y="connsiteY1"/>
                  </a:cxn>
                  <a:cxn ang="0">
                    <a:pos x="connsiteX2" y="connsiteY2"/>
                  </a:cxn>
                </a:cxnLst>
                <a:rect l="l" t="t" r="r" b="b"/>
                <a:pathLst>
                  <a:path w="759542" h="206477">
                    <a:moveTo>
                      <a:pt x="0" y="206477"/>
                    </a:moveTo>
                    <a:cubicBezTo>
                      <a:pt x="231672" y="194187"/>
                      <a:pt x="463345" y="181897"/>
                      <a:pt x="589935" y="147484"/>
                    </a:cubicBezTo>
                    <a:cubicBezTo>
                      <a:pt x="716525" y="113071"/>
                      <a:pt x="738033" y="56535"/>
                      <a:pt x="759542"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0" name="フリーフォーム 199">
                <a:extLst>
                  <a:ext uri="{FF2B5EF4-FFF2-40B4-BE49-F238E27FC236}">
                    <a16:creationId xmlns:a16="http://schemas.microsoft.com/office/drawing/2014/main" id="{C8833945-0203-68D6-C46C-4E8BD35EF66A}"/>
                  </a:ext>
                </a:extLst>
              </p:cNvPr>
              <p:cNvSpPr/>
              <p:nvPr/>
            </p:nvSpPr>
            <p:spPr>
              <a:xfrm>
                <a:off x="8082116" y="3768213"/>
                <a:ext cx="147484" cy="125361"/>
              </a:xfrm>
              <a:custGeom>
                <a:avLst/>
                <a:gdLst>
                  <a:gd name="connsiteX0" fmla="*/ 147484 w 147484"/>
                  <a:gd name="connsiteY0" fmla="*/ 0 h 125361"/>
                  <a:gd name="connsiteX1" fmla="*/ 117987 w 147484"/>
                  <a:gd name="connsiteY1" fmla="*/ 95864 h 125361"/>
                  <a:gd name="connsiteX2" fmla="*/ 0 w 147484"/>
                  <a:gd name="connsiteY2" fmla="*/ 125361 h 125361"/>
                </a:gdLst>
                <a:ahLst/>
                <a:cxnLst>
                  <a:cxn ang="0">
                    <a:pos x="connsiteX0" y="connsiteY0"/>
                  </a:cxn>
                  <a:cxn ang="0">
                    <a:pos x="connsiteX1" y="connsiteY1"/>
                  </a:cxn>
                  <a:cxn ang="0">
                    <a:pos x="connsiteX2" y="connsiteY2"/>
                  </a:cxn>
                </a:cxnLst>
                <a:rect l="l" t="t" r="r" b="b"/>
                <a:pathLst>
                  <a:path w="147484" h="125361">
                    <a:moveTo>
                      <a:pt x="147484" y="0"/>
                    </a:moveTo>
                    <a:cubicBezTo>
                      <a:pt x="145026" y="37485"/>
                      <a:pt x="142568" y="74971"/>
                      <a:pt x="117987" y="95864"/>
                    </a:cubicBezTo>
                    <a:cubicBezTo>
                      <a:pt x="93406" y="116757"/>
                      <a:pt x="46703" y="121059"/>
                      <a:pt x="0" y="12536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1" name="フリーフォーム 200">
                <a:extLst>
                  <a:ext uri="{FF2B5EF4-FFF2-40B4-BE49-F238E27FC236}">
                    <a16:creationId xmlns:a16="http://schemas.microsoft.com/office/drawing/2014/main" id="{3878FCB1-6E72-40F4-1CBA-673B35163FC6}"/>
                  </a:ext>
                </a:extLst>
              </p:cNvPr>
              <p:cNvSpPr/>
              <p:nvPr/>
            </p:nvSpPr>
            <p:spPr>
              <a:xfrm>
                <a:off x="8472948" y="3731342"/>
                <a:ext cx="272846" cy="91105"/>
              </a:xfrm>
              <a:custGeom>
                <a:avLst/>
                <a:gdLst>
                  <a:gd name="connsiteX0" fmla="*/ 0 w 272846"/>
                  <a:gd name="connsiteY0" fmla="*/ 0 h 91105"/>
                  <a:gd name="connsiteX1" fmla="*/ 184355 w 272846"/>
                  <a:gd name="connsiteY1" fmla="*/ 88490 h 91105"/>
                  <a:gd name="connsiteX2" fmla="*/ 272846 w 272846"/>
                  <a:gd name="connsiteY2" fmla="*/ 58993 h 91105"/>
                </a:gdLst>
                <a:ahLst/>
                <a:cxnLst>
                  <a:cxn ang="0">
                    <a:pos x="connsiteX0" y="connsiteY0"/>
                  </a:cxn>
                  <a:cxn ang="0">
                    <a:pos x="connsiteX1" y="connsiteY1"/>
                  </a:cxn>
                  <a:cxn ang="0">
                    <a:pos x="connsiteX2" y="connsiteY2"/>
                  </a:cxn>
                </a:cxnLst>
                <a:rect l="l" t="t" r="r" b="b"/>
                <a:pathLst>
                  <a:path w="272846" h="91105">
                    <a:moveTo>
                      <a:pt x="0" y="0"/>
                    </a:moveTo>
                    <a:cubicBezTo>
                      <a:pt x="69440" y="39329"/>
                      <a:pt x="138881" y="78658"/>
                      <a:pt x="184355" y="88490"/>
                    </a:cubicBezTo>
                    <a:cubicBezTo>
                      <a:pt x="229829" y="98322"/>
                      <a:pt x="251337" y="78657"/>
                      <a:pt x="272846" y="5899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2" name="フリーフォーム 201">
                <a:extLst>
                  <a:ext uri="{FF2B5EF4-FFF2-40B4-BE49-F238E27FC236}">
                    <a16:creationId xmlns:a16="http://schemas.microsoft.com/office/drawing/2014/main" id="{35853D54-827E-220F-746B-51869E733214}"/>
                  </a:ext>
                </a:extLst>
              </p:cNvPr>
              <p:cNvSpPr/>
              <p:nvPr/>
            </p:nvSpPr>
            <p:spPr>
              <a:xfrm>
                <a:off x="8030497" y="3982065"/>
                <a:ext cx="339213" cy="346587"/>
              </a:xfrm>
              <a:custGeom>
                <a:avLst/>
                <a:gdLst>
                  <a:gd name="connsiteX0" fmla="*/ 339213 w 339213"/>
                  <a:gd name="connsiteY0" fmla="*/ 0 h 346587"/>
                  <a:gd name="connsiteX1" fmla="*/ 272845 w 339213"/>
                  <a:gd name="connsiteY1" fmla="*/ 206477 h 346587"/>
                  <a:gd name="connsiteX2" fmla="*/ 0 w 339213"/>
                  <a:gd name="connsiteY2" fmla="*/ 346587 h 346587"/>
                </a:gdLst>
                <a:ahLst/>
                <a:cxnLst>
                  <a:cxn ang="0">
                    <a:pos x="connsiteX0" y="connsiteY0"/>
                  </a:cxn>
                  <a:cxn ang="0">
                    <a:pos x="connsiteX1" y="connsiteY1"/>
                  </a:cxn>
                  <a:cxn ang="0">
                    <a:pos x="connsiteX2" y="connsiteY2"/>
                  </a:cxn>
                </a:cxnLst>
                <a:rect l="l" t="t" r="r" b="b"/>
                <a:pathLst>
                  <a:path w="339213" h="346587">
                    <a:moveTo>
                      <a:pt x="339213" y="0"/>
                    </a:moveTo>
                    <a:cubicBezTo>
                      <a:pt x="334296" y="74356"/>
                      <a:pt x="329380" y="148713"/>
                      <a:pt x="272845" y="206477"/>
                    </a:cubicBezTo>
                    <a:cubicBezTo>
                      <a:pt x="216310" y="264241"/>
                      <a:pt x="108155" y="305414"/>
                      <a:pt x="0" y="34658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3" name="フリーフォーム 202">
                <a:extLst>
                  <a:ext uri="{FF2B5EF4-FFF2-40B4-BE49-F238E27FC236}">
                    <a16:creationId xmlns:a16="http://schemas.microsoft.com/office/drawing/2014/main" id="{BCF2867C-0480-1A01-E66D-8EC558205A72}"/>
                  </a:ext>
                </a:extLst>
              </p:cNvPr>
              <p:cNvSpPr/>
              <p:nvPr/>
            </p:nvSpPr>
            <p:spPr>
              <a:xfrm>
                <a:off x="8362335" y="4070555"/>
                <a:ext cx="530942" cy="96320"/>
              </a:xfrm>
              <a:custGeom>
                <a:avLst/>
                <a:gdLst>
                  <a:gd name="connsiteX0" fmla="*/ 0 w 530942"/>
                  <a:gd name="connsiteY0" fmla="*/ 0 h 96320"/>
                  <a:gd name="connsiteX1" fmla="*/ 221226 w 530942"/>
                  <a:gd name="connsiteY1" fmla="*/ 95864 h 96320"/>
                  <a:gd name="connsiteX2" fmla="*/ 530942 w 530942"/>
                  <a:gd name="connsiteY2" fmla="*/ 29497 h 96320"/>
                </a:gdLst>
                <a:ahLst/>
                <a:cxnLst>
                  <a:cxn ang="0">
                    <a:pos x="connsiteX0" y="connsiteY0"/>
                  </a:cxn>
                  <a:cxn ang="0">
                    <a:pos x="connsiteX1" y="connsiteY1"/>
                  </a:cxn>
                  <a:cxn ang="0">
                    <a:pos x="connsiteX2" y="connsiteY2"/>
                  </a:cxn>
                </a:cxnLst>
                <a:rect l="l" t="t" r="r" b="b"/>
                <a:pathLst>
                  <a:path w="530942" h="96320">
                    <a:moveTo>
                      <a:pt x="0" y="0"/>
                    </a:moveTo>
                    <a:cubicBezTo>
                      <a:pt x="66368" y="45474"/>
                      <a:pt x="132736" y="90948"/>
                      <a:pt x="221226" y="95864"/>
                    </a:cubicBezTo>
                    <a:cubicBezTo>
                      <a:pt x="309716" y="100780"/>
                      <a:pt x="420329" y="65138"/>
                      <a:pt x="530942" y="294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4" name="フリーフォーム 203">
                <a:extLst>
                  <a:ext uri="{FF2B5EF4-FFF2-40B4-BE49-F238E27FC236}">
                    <a16:creationId xmlns:a16="http://schemas.microsoft.com/office/drawing/2014/main" id="{72349542-8753-69AA-0A1E-52B9BCE3C07C}"/>
                  </a:ext>
                </a:extLst>
              </p:cNvPr>
              <p:cNvSpPr/>
              <p:nvPr/>
            </p:nvSpPr>
            <p:spPr>
              <a:xfrm>
                <a:off x="8303342" y="4269658"/>
                <a:ext cx="353961" cy="48502"/>
              </a:xfrm>
              <a:custGeom>
                <a:avLst/>
                <a:gdLst>
                  <a:gd name="connsiteX0" fmla="*/ 0 w 353961"/>
                  <a:gd name="connsiteY0" fmla="*/ 44245 h 48502"/>
                  <a:gd name="connsiteX1" fmla="*/ 213852 w 353961"/>
                  <a:gd name="connsiteY1" fmla="*/ 44245 h 48502"/>
                  <a:gd name="connsiteX2" fmla="*/ 353961 w 353961"/>
                  <a:gd name="connsiteY2" fmla="*/ 0 h 48502"/>
                </a:gdLst>
                <a:ahLst/>
                <a:cxnLst>
                  <a:cxn ang="0">
                    <a:pos x="connsiteX0" y="connsiteY0"/>
                  </a:cxn>
                  <a:cxn ang="0">
                    <a:pos x="connsiteX1" y="connsiteY1"/>
                  </a:cxn>
                  <a:cxn ang="0">
                    <a:pos x="connsiteX2" y="connsiteY2"/>
                  </a:cxn>
                </a:cxnLst>
                <a:rect l="l" t="t" r="r" b="b"/>
                <a:pathLst>
                  <a:path w="353961" h="48502">
                    <a:moveTo>
                      <a:pt x="0" y="44245"/>
                    </a:moveTo>
                    <a:cubicBezTo>
                      <a:pt x="77429" y="47932"/>
                      <a:pt x="154859" y="51619"/>
                      <a:pt x="213852" y="44245"/>
                    </a:cubicBezTo>
                    <a:cubicBezTo>
                      <a:pt x="272846" y="36871"/>
                      <a:pt x="313403" y="18435"/>
                      <a:pt x="353961"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5" name="フリーフォーム 204">
                <a:extLst>
                  <a:ext uri="{FF2B5EF4-FFF2-40B4-BE49-F238E27FC236}">
                    <a16:creationId xmlns:a16="http://schemas.microsoft.com/office/drawing/2014/main" id="{79FAD214-87BE-A8D1-5585-A7BA664D4D02}"/>
                  </a:ext>
                </a:extLst>
              </p:cNvPr>
              <p:cNvSpPr/>
              <p:nvPr/>
            </p:nvSpPr>
            <p:spPr>
              <a:xfrm>
                <a:off x="8273845" y="4387645"/>
                <a:ext cx="132736" cy="280220"/>
              </a:xfrm>
              <a:custGeom>
                <a:avLst/>
                <a:gdLst>
                  <a:gd name="connsiteX0" fmla="*/ 0 w 132736"/>
                  <a:gd name="connsiteY0" fmla="*/ 0 h 280220"/>
                  <a:gd name="connsiteX1" fmla="*/ 110613 w 132736"/>
                  <a:gd name="connsiteY1" fmla="*/ 88490 h 280220"/>
                  <a:gd name="connsiteX2" fmla="*/ 132736 w 132736"/>
                  <a:gd name="connsiteY2" fmla="*/ 280220 h 280220"/>
                </a:gdLst>
                <a:ahLst/>
                <a:cxnLst>
                  <a:cxn ang="0">
                    <a:pos x="connsiteX0" y="connsiteY0"/>
                  </a:cxn>
                  <a:cxn ang="0">
                    <a:pos x="connsiteX1" y="connsiteY1"/>
                  </a:cxn>
                  <a:cxn ang="0">
                    <a:pos x="connsiteX2" y="connsiteY2"/>
                  </a:cxn>
                </a:cxnLst>
                <a:rect l="l" t="t" r="r" b="b"/>
                <a:pathLst>
                  <a:path w="132736" h="280220">
                    <a:moveTo>
                      <a:pt x="0" y="0"/>
                    </a:moveTo>
                    <a:cubicBezTo>
                      <a:pt x="44245" y="20893"/>
                      <a:pt x="88490" y="41787"/>
                      <a:pt x="110613" y="88490"/>
                    </a:cubicBezTo>
                    <a:cubicBezTo>
                      <a:pt x="132736" y="135193"/>
                      <a:pt x="132736" y="207706"/>
                      <a:pt x="132736" y="28022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6" name="フリーフォーム 205">
                <a:extLst>
                  <a:ext uri="{FF2B5EF4-FFF2-40B4-BE49-F238E27FC236}">
                    <a16:creationId xmlns:a16="http://schemas.microsoft.com/office/drawing/2014/main" id="{D2FA02FD-8106-47B0-94EA-E983F94EADE6}"/>
                  </a:ext>
                </a:extLst>
              </p:cNvPr>
              <p:cNvSpPr/>
              <p:nvPr/>
            </p:nvSpPr>
            <p:spPr>
              <a:xfrm>
                <a:off x="8369710" y="4364374"/>
                <a:ext cx="396445" cy="281368"/>
              </a:xfrm>
              <a:custGeom>
                <a:avLst/>
                <a:gdLst>
                  <a:gd name="connsiteX0" fmla="*/ 0 w 396445"/>
                  <a:gd name="connsiteY0" fmla="*/ 74891 h 281368"/>
                  <a:gd name="connsiteX1" fmla="*/ 353961 w 396445"/>
                  <a:gd name="connsiteY1" fmla="*/ 1149 h 281368"/>
                  <a:gd name="connsiteX2" fmla="*/ 390832 w 396445"/>
                  <a:gd name="connsiteY2" fmla="*/ 126510 h 281368"/>
                  <a:gd name="connsiteX3" fmla="*/ 361335 w 396445"/>
                  <a:gd name="connsiteY3" fmla="*/ 281368 h 281368"/>
                </a:gdLst>
                <a:ahLst/>
                <a:cxnLst>
                  <a:cxn ang="0">
                    <a:pos x="connsiteX0" y="connsiteY0"/>
                  </a:cxn>
                  <a:cxn ang="0">
                    <a:pos x="connsiteX1" y="connsiteY1"/>
                  </a:cxn>
                  <a:cxn ang="0">
                    <a:pos x="connsiteX2" y="connsiteY2"/>
                  </a:cxn>
                  <a:cxn ang="0">
                    <a:pos x="connsiteX3" y="connsiteY3"/>
                  </a:cxn>
                </a:cxnLst>
                <a:rect l="l" t="t" r="r" b="b"/>
                <a:pathLst>
                  <a:path w="396445" h="281368">
                    <a:moveTo>
                      <a:pt x="0" y="74891"/>
                    </a:moveTo>
                    <a:cubicBezTo>
                      <a:pt x="144411" y="33718"/>
                      <a:pt x="288822" y="-7454"/>
                      <a:pt x="353961" y="1149"/>
                    </a:cubicBezTo>
                    <a:cubicBezTo>
                      <a:pt x="419100" y="9752"/>
                      <a:pt x="389603" y="79807"/>
                      <a:pt x="390832" y="126510"/>
                    </a:cubicBezTo>
                    <a:cubicBezTo>
                      <a:pt x="392061" y="173213"/>
                      <a:pt x="376698" y="227290"/>
                      <a:pt x="361335" y="281368"/>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7" name="フリーフォーム 206">
                <a:extLst>
                  <a:ext uri="{FF2B5EF4-FFF2-40B4-BE49-F238E27FC236}">
                    <a16:creationId xmlns:a16="http://schemas.microsoft.com/office/drawing/2014/main" id="{4A36E686-830E-9C6F-E82D-DDE691BBFC2E}"/>
                  </a:ext>
                </a:extLst>
              </p:cNvPr>
              <p:cNvSpPr/>
              <p:nvPr/>
            </p:nvSpPr>
            <p:spPr>
              <a:xfrm>
                <a:off x="8399206" y="4667865"/>
                <a:ext cx="405581" cy="45552"/>
              </a:xfrm>
              <a:custGeom>
                <a:avLst/>
                <a:gdLst>
                  <a:gd name="connsiteX0" fmla="*/ 0 w 405581"/>
                  <a:gd name="connsiteY0" fmla="*/ 29496 h 45552"/>
                  <a:gd name="connsiteX1" fmla="*/ 206478 w 405581"/>
                  <a:gd name="connsiteY1" fmla="*/ 44245 h 45552"/>
                  <a:gd name="connsiteX2" fmla="*/ 405581 w 405581"/>
                  <a:gd name="connsiteY2" fmla="*/ 0 h 45552"/>
                </a:gdLst>
                <a:ahLst/>
                <a:cxnLst>
                  <a:cxn ang="0">
                    <a:pos x="connsiteX0" y="connsiteY0"/>
                  </a:cxn>
                  <a:cxn ang="0">
                    <a:pos x="connsiteX1" y="connsiteY1"/>
                  </a:cxn>
                  <a:cxn ang="0">
                    <a:pos x="connsiteX2" y="connsiteY2"/>
                  </a:cxn>
                </a:cxnLst>
                <a:rect l="l" t="t" r="r" b="b"/>
                <a:pathLst>
                  <a:path w="405581" h="45552">
                    <a:moveTo>
                      <a:pt x="0" y="29496"/>
                    </a:moveTo>
                    <a:cubicBezTo>
                      <a:pt x="69440" y="39328"/>
                      <a:pt x="138881" y="49161"/>
                      <a:pt x="206478" y="44245"/>
                    </a:cubicBezTo>
                    <a:cubicBezTo>
                      <a:pt x="274075" y="39329"/>
                      <a:pt x="339828" y="19664"/>
                      <a:pt x="405581"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8" name="フリーフォーム 207">
                <a:extLst>
                  <a:ext uri="{FF2B5EF4-FFF2-40B4-BE49-F238E27FC236}">
                    <a16:creationId xmlns:a16="http://schemas.microsoft.com/office/drawing/2014/main" id="{FC363B31-0368-4C69-3FDB-931BCE5B700F}"/>
                  </a:ext>
                </a:extLst>
              </p:cNvPr>
              <p:cNvSpPr/>
              <p:nvPr/>
            </p:nvSpPr>
            <p:spPr>
              <a:xfrm>
                <a:off x="8001000" y="4852219"/>
                <a:ext cx="339213" cy="129340"/>
              </a:xfrm>
              <a:custGeom>
                <a:avLst/>
                <a:gdLst>
                  <a:gd name="connsiteX0" fmla="*/ 0 w 339213"/>
                  <a:gd name="connsiteY0" fmla="*/ 0 h 129340"/>
                  <a:gd name="connsiteX1" fmla="*/ 191729 w 339213"/>
                  <a:gd name="connsiteY1" fmla="*/ 117987 h 129340"/>
                  <a:gd name="connsiteX2" fmla="*/ 339213 w 339213"/>
                  <a:gd name="connsiteY2" fmla="*/ 117987 h 129340"/>
                </a:gdLst>
                <a:ahLst/>
                <a:cxnLst>
                  <a:cxn ang="0">
                    <a:pos x="connsiteX0" y="connsiteY0"/>
                  </a:cxn>
                  <a:cxn ang="0">
                    <a:pos x="connsiteX1" y="connsiteY1"/>
                  </a:cxn>
                  <a:cxn ang="0">
                    <a:pos x="connsiteX2" y="connsiteY2"/>
                  </a:cxn>
                </a:cxnLst>
                <a:rect l="l" t="t" r="r" b="b"/>
                <a:pathLst>
                  <a:path w="339213" h="129340">
                    <a:moveTo>
                      <a:pt x="0" y="0"/>
                    </a:moveTo>
                    <a:cubicBezTo>
                      <a:pt x="67597" y="49161"/>
                      <a:pt x="135194" y="98323"/>
                      <a:pt x="191729" y="117987"/>
                    </a:cubicBezTo>
                    <a:cubicBezTo>
                      <a:pt x="248264" y="137651"/>
                      <a:pt x="293738" y="127819"/>
                      <a:pt x="339213" y="11798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9" name="フリーフォーム 208">
                <a:extLst>
                  <a:ext uri="{FF2B5EF4-FFF2-40B4-BE49-F238E27FC236}">
                    <a16:creationId xmlns:a16="http://schemas.microsoft.com/office/drawing/2014/main" id="{37CAC17C-8618-B453-9D1D-05145D5D7B62}"/>
                  </a:ext>
                </a:extLst>
              </p:cNvPr>
              <p:cNvSpPr/>
              <p:nvPr/>
            </p:nvSpPr>
            <p:spPr>
              <a:xfrm>
                <a:off x="7971503" y="4866968"/>
                <a:ext cx="272845" cy="626806"/>
              </a:xfrm>
              <a:custGeom>
                <a:avLst/>
                <a:gdLst>
                  <a:gd name="connsiteX0" fmla="*/ 272845 w 272845"/>
                  <a:gd name="connsiteY0" fmla="*/ 0 h 626806"/>
                  <a:gd name="connsiteX1" fmla="*/ 88491 w 272845"/>
                  <a:gd name="connsiteY1" fmla="*/ 272845 h 626806"/>
                  <a:gd name="connsiteX2" fmla="*/ 0 w 272845"/>
                  <a:gd name="connsiteY2" fmla="*/ 626806 h 626806"/>
                </a:gdLst>
                <a:ahLst/>
                <a:cxnLst>
                  <a:cxn ang="0">
                    <a:pos x="connsiteX0" y="connsiteY0"/>
                  </a:cxn>
                  <a:cxn ang="0">
                    <a:pos x="connsiteX1" y="connsiteY1"/>
                  </a:cxn>
                  <a:cxn ang="0">
                    <a:pos x="connsiteX2" y="connsiteY2"/>
                  </a:cxn>
                </a:cxnLst>
                <a:rect l="l" t="t" r="r" b="b"/>
                <a:pathLst>
                  <a:path w="272845" h="626806">
                    <a:moveTo>
                      <a:pt x="272845" y="0"/>
                    </a:moveTo>
                    <a:cubicBezTo>
                      <a:pt x="203405" y="84188"/>
                      <a:pt x="133965" y="168377"/>
                      <a:pt x="88491" y="272845"/>
                    </a:cubicBezTo>
                    <a:cubicBezTo>
                      <a:pt x="43017" y="377313"/>
                      <a:pt x="21508" y="502059"/>
                      <a:pt x="0" y="626806"/>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0" name="フリーフォーム 209">
                <a:extLst>
                  <a:ext uri="{FF2B5EF4-FFF2-40B4-BE49-F238E27FC236}">
                    <a16:creationId xmlns:a16="http://schemas.microsoft.com/office/drawing/2014/main" id="{F550545A-E5C4-36CB-712C-DB379853391E}"/>
                  </a:ext>
                </a:extLst>
              </p:cNvPr>
              <p:cNvSpPr/>
              <p:nvPr/>
            </p:nvSpPr>
            <p:spPr>
              <a:xfrm>
                <a:off x="8177981" y="5133135"/>
                <a:ext cx="442451" cy="191033"/>
              </a:xfrm>
              <a:custGeom>
                <a:avLst/>
                <a:gdLst>
                  <a:gd name="connsiteX0" fmla="*/ 0 w 442451"/>
                  <a:gd name="connsiteY0" fmla="*/ 58297 h 191033"/>
                  <a:gd name="connsiteX1" fmla="*/ 294967 w 442451"/>
                  <a:gd name="connsiteY1" fmla="*/ 6678 h 191033"/>
                  <a:gd name="connsiteX2" fmla="*/ 442451 w 442451"/>
                  <a:gd name="connsiteY2" fmla="*/ 191033 h 191033"/>
                </a:gdLst>
                <a:ahLst/>
                <a:cxnLst>
                  <a:cxn ang="0">
                    <a:pos x="connsiteX0" y="connsiteY0"/>
                  </a:cxn>
                  <a:cxn ang="0">
                    <a:pos x="connsiteX1" y="connsiteY1"/>
                  </a:cxn>
                  <a:cxn ang="0">
                    <a:pos x="connsiteX2" y="connsiteY2"/>
                  </a:cxn>
                </a:cxnLst>
                <a:rect l="l" t="t" r="r" b="b"/>
                <a:pathLst>
                  <a:path w="442451" h="191033">
                    <a:moveTo>
                      <a:pt x="0" y="58297"/>
                    </a:moveTo>
                    <a:cubicBezTo>
                      <a:pt x="110612" y="21426"/>
                      <a:pt x="221225" y="-15445"/>
                      <a:pt x="294967" y="6678"/>
                    </a:cubicBezTo>
                    <a:cubicBezTo>
                      <a:pt x="368709" y="28801"/>
                      <a:pt x="405580" y="109917"/>
                      <a:pt x="442451" y="19103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1" name="フリーフォーム 210">
                <a:extLst>
                  <a:ext uri="{FF2B5EF4-FFF2-40B4-BE49-F238E27FC236}">
                    <a16:creationId xmlns:a16="http://schemas.microsoft.com/office/drawing/2014/main" id="{947C1BCF-7C3A-3EE5-11D2-443D296A1824}"/>
                  </a:ext>
                </a:extLst>
              </p:cNvPr>
              <p:cNvSpPr/>
              <p:nvPr/>
            </p:nvSpPr>
            <p:spPr>
              <a:xfrm>
                <a:off x="8200103" y="5390535"/>
                <a:ext cx="405581" cy="157954"/>
              </a:xfrm>
              <a:custGeom>
                <a:avLst/>
                <a:gdLst>
                  <a:gd name="connsiteX0" fmla="*/ 0 w 405581"/>
                  <a:gd name="connsiteY0" fmla="*/ 0 h 157954"/>
                  <a:gd name="connsiteX1" fmla="*/ 331839 w 405581"/>
                  <a:gd name="connsiteY1" fmla="*/ 154859 h 157954"/>
                  <a:gd name="connsiteX2" fmla="*/ 405581 w 405581"/>
                  <a:gd name="connsiteY2" fmla="*/ 88491 h 157954"/>
                </a:gdLst>
                <a:ahLst/>
                <a:cxnLst>
                  <a:cxn ang="0">
                    <a:pos x="connsiteX0" y="connsiteY0"/>
                  </a:cxn>
                  <a:cxn ang="0">
                    <a:pos x="connsiteX1" y="connsiteY1"/>
                  </a:cxn>
                  <a:cxn ang="0">
                    <a:pos x="connsiteX2" y="connsiteY2"/>
                  </a:cxn>
                </a:cxnLst>
                <a:rect l="l" t="t" r="r" b="b"/>
                <a:pathLst>
                  <a:path w="405581" h="157954">
                    <a:moveTo>
                      <a:pt x="0" y="0"/>
                    </a:moveTo>
                    <a:cubicBezTo>
                      <a:pt x="132121" y="70055"/>
                      <a:pt x="264242" y="140111"/>
                      <a:pt x="331839" y="154859"/>
                    </a:cubicBezTo>
                    <a:cubicBezTo>
                      <a:pt x="399436" y="169607"/>
                      <a:pt x="402508" y="129049"/>
                      <a:pt x="405581" y="8849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2" name="フリーフォーム 211">
                <a:extLst>
                  <a:ext uri="{FF2B5EF4-FFF2-40B4-BE49-F238E27FC236}">
                    <a16:creationId xmlns:a16="http://schemas.microsoft.com/office/drawing/2014/main" id="{91F1E3F8-ACBF-35A7-5326-7A564143623B}"/>
                  </a:ext>
                </a:extLst>
              </p:cNvPr>
              <p:cNvSpPr/>
              <p:nvPr/>
            </p:nvSpPr>
            <p:spPr>
              <a:xfrm>
                <a:off x="8598310" y="4955458"/>
                <a:ext cx="72752" cy="162232"/>
              </a:xfrm>
              <a:custGeom>
                <a:avLst/>
                <a:gdLst>
                  <a:gd name="connsiteX0" fmla="*/ 0 w 72752"/>
                  <a:gd name="connsiteY0" fmla="*/ 0 h 162232"/>
                  <a:gd name="connsiteX1" fmla="*/ 66367 w 72752"/>
                  <a:gd name="connsiteY1" fmla="*/ 58994 h 162232"/>
                  <a:gd name="connsiteX2" fmla="*/ 66367 w 72752"/>
                  <a:gd name="connsiteY2" fmla="*/ 162232 h 162232"/>
                </a:gdLst>
                <a:ahLst/>
                <a:cxnLst>
                  <a:cxn ang="0">
                    <a:pos x="connsiteX0" y="connsiteY0"/>
                  </a:cxn>
                  <a:cxn ang="0">
                    <a:pos x="connsiteX1" y="connsiteY1"/>
                  </a:cxn>
                  <a:cxn ang="0">
                    <a:pos x="connsiteX2" y="connsiteY2"/>
                  </a:cxn>
                </a:cxnLst>
                <a:rect l="l" t="t" r="r" b="b"/>
                <a:pathLst>
                  <a:path w="72752" h="162232">
                    <a:moveTo>
                      <a:pt x="0" y="0"/>
                    </a:moveTo>
                    <a:cubicBezTo>
                      <a:pt x="27653" y="15978"/>
                      <a:pt x="55306" y="31956"/>
                      <a:pt x="66367" y="58994"/>
                    </a:cubicBezTo>
                    <a:cubicBezTo>
                      <a:pt x="77428" y="86032"/>
                      <a:pt x="71897" y="124132"/>
                      <a:pt x="66367" y="162232"/>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3" name="フリーフォーム 212">
                <a:extLst>
                  <a:ext uri="{FF2B5EF4-FFF2-40B4-BE49-F238E27FC236}">
                    <a16:creationId xmlns:a16="http://schemas.microsoft.com/office/drawing/2014/main" id="{F5B025B3-AC4C-FC77-A894-902FB642E605}"/>
                  </a:ext>
                </a:extLst>
              </p:cNvPr>
              <p:cNvSpPr/>
              <p:nvPr/>
            </p:nvSpPr>
            <p:spPr>
              <a:xfrm>
                <a:off x="8664677" y="4881716"/>
                <a:ext cx="102973" cy="235974"/>
              </a:xfrm>
              <a:custGeom>
                <a:avLst/>
                <a:gdLst>
                  <a:gd name="connsiteX0" fmla="*/ 0 w 102973"/>
                  <a:gd name="connsiteY0" fmla="*/ 0 h 235974"/>
                  <a:gd name="connsiteX1" fmla="*/ 95865 w 102973"/>
                  <a:gd name="connsiteY1" fmla="*/ 117987 h 235974"/>
                  <a:gd name="connsiteX2" fmla="*/ 88491 w 102973"/>
                  <a:gd name="connsiteY2" fmla="*/ 235974 h 235974"/>
                </a:gdLst>
                <a:ahLst/>
                <a:cxnLst>
                  <a:cxn ang="0">
                    <a:pos x="connsiteX0" y="connsiteY0"/>
                  </a:cxn>
                  <a:cxn ang="0">
                    <a:pos x="connsiteX1" y="connsiteY1"/>
                  </a:cxn>
                  <a:cxn ang="0">
                    <a:pos x="connsiteX2" y="connsiteY2"/>
                  </a:cxn>
                </a:cxnLst>
                <a:rect l="l" t="t" r="r" b="b"/>
                <a:pathLst>
                  <a:path w="102973" h="235974">
                    <a:moveTo>
                      <a:pt x="0" y="0"/>
                    </a:moveTo>
                    <a:cubicBezTo>
                      <a:pt x="40558" y="39329"/>
                      <a:pt x="81117" y="78658"/>
                      <a:pt x="95865" y="117987"/>
                    </a:cubicBezTo>
                    <a:cubicBezTo>
                      <a:pt x="110614" y="157316"/>
                      <a:pt x="99552" y="196645"/>
                      <a:pt x="88491" y="235974"/>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4" name="フリーフォーム 213">
                <a:extLst>
                  <a:ext uri="{FF2B5EF4-FFF2-40B4-BE49-F238E27FC236}">
                    <a16:creationId xmlns:a16="http://schemas.microsoft.com/office/drawing/2014/main" id="{6217381C-12BD-7443-9154-AED83DBA5B40}"/>
                  </a:ext>
                </a:extLst>
              </p:cNvPr>
              <p:cNvSpPr/>
              <p:nvPr/>
            </p:nvSpPr>
            <p:spPr>
              <a:xfrm>
                <a:off x="8207477" y="5759245"/>
                <a:ext cx="199104" cy="221226"/>
              </a:xfrm>
              <a:custGeom>
                <a:avLst/>
                <a:gdLst>
                  <a:gd name="connsiteX0" fmla="*/ 0 w 199104"/>
                  <a:gd name="connsiteY0" fmla="*/ 0 h 221226"/>
                  <a:gd name="connsiteX1" fmla="*/ 95865 w 199104"/>
                  <a:gd name="connsiteY1" fmla="*/ 169607 h 221226"/>
                  <a:gd name="connsiteX2" fmla="*/ 199104 w 199104"/>
                  <a:gd name="connsiteY2" fmla="*/ 221226 h 221226"/>
                </a:gdLst>
                <a:ahLst/>
                <a:cxnLst>
                  <a:cxn ang="0">
                    <a:pos x="connsiteX0" y="connsiteY0"/>
                  </a:cxn>
                  <a:cxn ang="0">
                    <a:pos x="connsiteX1" y="connsiteY1"/>
                  </a:cxn>
                  <a:cxn ang="0">
                    <a:pos x="connsiteX2" y="connsiteY2"/>
                  </a:cxn>
                </a:cxnLst>
                <a:rect l="l" t="t" r="r" b="b"/>
                <a:pathLst>
                  <a:path w="199104" h="221226">
                    <a:moveTo>
                      <a:pt x="0" y="0"/>
                    </a:moveTo>
                    <a:cubicBezTo>
                      <a:pt x="31340" y="66368"/>
                      <a:pt x="62681" y="132736"/>
                      <a:pt x="95865" y="169607"/>
                    </a:cubicBezTo>
                    <a:cubicBezTo>
                      <a:pt x="129049" y="206478"/>
                      <a:pt x="164076" y="213852"/>
                      <a:pt x="199104" y="221226"/>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5" name="フリーフォーム 214">
                <a:extLst>
                  <a:ext uri="{FF2B5EF4-FFF2-40B4-BE49-F238E27FC236}">
                    <a16:creationId xmlns:a16="http://schemas.microsoft.com/office/drawing/2014/main" id="{9805BF54-603C-D418-0FFC-2E90CC1E3005}"/>
                  </a:ext>
                </a:extLst>
              </p:cNvPr>
              <p:cNvSpPr/>
              <p:nvPr/>
            </p:nvSpPr>
            <p:spPr>
              <a:xfrm>
                <a:off x="8301245" y="5737123"/>
                <a:ext cx="540413" cy="509923"/>
              </a:xfrm>
              <a:custGeom>
                <a:avLst/>
                <a:gdLst>
                  <a:gd name="connsiteX0" fmla="*/ 437174 w 540413"/>
                  <a:gd name="connsiteY0" fmla="*/ 0 h 509923"/>
                  <a:gd name="connsiteX1" fmla="*/ 149581 w 540413"/>
                  <a:gd name="connsiteY1" fmla="*/ 228600 h 509923"/>
                  <a:gd name="connsiteX2" fmla="*/ 2097 w 540413"/>
                  <a:gd name="connsiteY2" fmla="*/ 427703 h 509923"/>
                  <a:gd name="connsiteX3" fmla="*/ 252820 w 540413"/>
                  <a:gd name="connsiteY3" fmla="*/ 508819 h 509923"/>
                  <a:gd name="connsiteX4" fmla="*/ 540413 w 540413"/>
                  <a:gd name="connsiteY4" fmla="*/ 376083 h 5099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413" h="509923">
                    <a:moveTo>
                      <a:pt x="437174" y="0"/>
                    </a:moveTo>
                    <a:cubicBezTo>
                      <a:pt x="329634" y="78658"/>
                      <a:pt x="222094" y="157316"/>
                      <a:pt x="149581" y="228600"/>
                    </a:cubicBezTo>
                    <a:cubicBezTo>
                      <a:pt x="77068" y="299884"/>
                      <a:pt x="-15110" y="381000"/>
                      <a:pt x="2097" y="427703"/>
                    </a:cubicBezTo>
                    <a:cubicBezTo>
                      <a:pt x="19303" y="474406"/>
                      <a:pt x="163101" y="517422"/>
                      <a:pt x="252820" y="508819"/>
                    </a:cubicBezTo>
                    <a:cubicBezTo>
                      <a:pt x="342539" y="500216"/>
                      <a:pt x="441476" y="438149"/>
                      <a:pt x="540413" y="37608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grpSp>
        <p:nvGrpSpPr>
          <p:cNvPr id="177" name="グループ化 176">
            <a:extLst>
              <a:ext uri="{FF2B5EF4-FFF2-40B4-BE49-F238E27FC236}">
                <a16:creationId xmlns:a16="http://schemas.microsoft.com/office/drawing/2014/main" id="{CE3172D0-92BE-D46C-CEB3-F6D6F07473C1}"/>
              </a:ext>
            </a:extLst>
          </p:cNvPr>
          <p:cNvGrpSpPr/>
          <p:nvPr/>
        </p:nvGrpSpPr>
        <p:grpSpPr>
          <a:xfrm rot="1070917">
            <a:off x="2372400" y="4030565"/>
            <a:ext cx="646876" cy="1939505"/>
            <a:chOff x="640012" y="3325103"/>
            <a:chExt cx="979096" cy="2935587"/>
          </a:xfrm>
        </p:grpSpPr>
        <p:sp>
          <p:nvSpPr>
            <p:cNvPr id="178" name="フリーフォーム 177">
              <a:extLst>
                <a:ext uri="{FF2B5EF4-FFF2-40B4-BE49-F238E27FC236}">
                  <a16:creationId xmlns:a16="http://schemas.microsoft.com/office/drawing/2014/main" id="{BC0FB39E-7F68-9664-AEBA-ECD4A08100F2}"/>
                </a:ext>
              </a:extLst>
            </p:cNvPr>
            <p:cNvSpPr/>
            <p:nvPr/>
          </p:nvSpPr>
          <p:spPr>
            <a:xfrm>
              <a:off x="640012" y="3443748"/>
              <a:ext cx="230143" cy="508820"/>
            </a:xfrm>
            <a:custGeom>
              <a:avLst/>
              <a:gdLst>
                <a:gd name="connsiteX0" fmla="*/ 31040 w 230143"/>
                <a:gd name="connsiteY0" fmla="*/ 0 h 508820"/>
                <a:gd name="connsiteX1" fmla="*/ 16291 w 230143"/>
                <a:gd name="connsiteY1" fmla="*/ 265471 h 508820"/>
                <a:gd name="connsiteX2" fmla="*/ 230143 w 230143"/>
                <a:gd name="connsiteY2" fmla="*/ 508820 h 508820"/>
              </a:gdLst>
              <a:ahLst/>
              <a:cxnLst>
                <a:cxn ang="0">
                  <a:pos x="connsiteX0" y="connsiteY0"/>
                </a:cxn>
                <a:cxn ang="0">
                  <a:pos x="connsiteX1" y="connsiteY1"/>
                </a:cxn>
                <a:cxn ang="0">
                  <a:pos x="connsiteX2" y="connsiteY2"/>
                </a:cxn>
              </a:cxnLst>
              <a:rect l="l" t="t" r="r" b="b"/>
              <a:pathLst>
                <a:path w="230143" h="508820">
                  <a:moveTo>
                    <a:pt x="31040" y="0"/>
                  </a:moveTo>
                  <a:cubicBezTo>
                    <a:pt x="7073" y="90334"/>
                    <a:pt x="-16893" y="180668"/>
                    <a:pt x="16291" y="265471"/>
                  </a:cubicBezTo>
                  <a:cubicBezTo>
                    <a:pt x="49475" y="350274"/>
                    <a:pt x="139809" y="429547"/>
                    <a:pt x="230143" y="50882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9" name="フリーフォーム 178">
              <a:extLst>
                <a:ext uri="{FF2B5EF4-FFF2-40B4-BE49-F238E27FC236}">
                  <a16:creationId xmlns:a16="http://schemas.microsoft.com/office/drawing/2014/main" id="{3FA8BA3F-4F54-6488-EBA4-65838F8E544F}"/>
                </a:ext>
              </a:extLst>
            </p:cNvPr>
            <p:cNvSpPr/>
            <p:nvPr/>
          </p:nvSpPr>
          <p:spPr>
            <a:xfrm>
              <a:off x="715297" y="3325103"/>
              <a:ext cx="700904" cy="553723"/>
            </a:xfrm>
            <a:custGeom>
              <a:avLst/>
              <a:gdLst>
                <a:gd name="connsiteX0" fmla="*/ 0 w 700904"/>
                <a:gd name="connsiteY0" fmla="*/ 103897 h 553723"/>
                <a:gd name="connsiteX1" fmla="*/ 103238 w 700904"/>
                <a:gd name="connsiteY1" fmla="*/ 111271 h 553723"/>
                <a:gd name="connsiteX2" fmla="*/ 582561 w 700904"/>
                <a:gd name="connsiteY2" fmla="*/ 658 h 553723"/>
                <a:gd name="connsiteX3" fmla="*/ 700548 w 700904"/>
                <a:gd name="connsiteY3" fmla="*/ 170265 h 553723"/>
                <a:gd name="connsiteX4" fmla="*/ 612058 w 700904"/>
                <a:gd name="connsiteY4" fmla="*/ 553723 h 5537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0904" h="553723">
                  <a:moveTo>
                    <a:pt x="0" y="103897"/>
                  </a:moveTo>
                  <a:cubicBezTo>
                    <a:pt x="3072" y="116187"/>
                    <a:pt x="6145" y="128477"/>
                    <a:pt x="103238" y="111271"/>
                  </a:cubicBezTo>
                  <a:cubicBezTo>
                    <a:pt x="200331" y="94065"/>
                    <a:pt x="483009" y="-9174"/>
                    <a:pt x="582561" y="658"/>
                  </a:cubicBezTo>
                  <a:cubicBezTo>
                    <a:pt x="682113" y="10490"/>
                    <a:pt x="695632" y="78088"/>
                    <a:pt x="700548" y="170265"/>
                  </a:cubicBezTo>
                  <a:cubicBezTo>
                    <a:pt x="705464" y="262442"/>
                    <a:pt x="658761" y="408082"/>
                    <a:pt x="612058" y="55372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0" name="フリーフォーム 179">
              <a:extLst>
                <a:ext uri="{FF2B5EF4-FFF2-40B4-BE49-F238E27FC236}">
                  <a16:creationId xmlns:a16="http://schemas.microsoft.com/office/drawing/2014/main" id="{ECA22882-C72E-815C-163B-BF204266D978}"/>
                </a:ext>
              </a:extLst>
            </p:cNvPr>
            <p:cNvSpPr/>
            <p:nvPr/>
          </p:nvSpPr>
          <p:spPr>
            <a:xfrm>
              <a:off x="936523" y="3451123"/>
              <a:ext cx="105301" cy="457200"/>
            </a:xfrm>
            <a:custGeom>
              <a:avLst/>
              <a:gdLst>
                <a:gd name="connsiteX0" fmla="*/ 0 w 105301"/>
                <a:gd name="connsiteY0" fmla="*/ 0 h 457200"/>
                <a:gd name="connsiteX1" fmla="*/ 103238 w 105301"/>
                <a:gd name="connsiteY1" fmla="*/ 184354 h 457200"/>
                <a:gd name="connsiteX2" fmla="*/ 58993 w 105301"/>
                <a:gd name="connsiteY2" fmla="*/ 457200 h 457200"/>
              </a:gdLst>
              <a:ahLst/>
              <a:cxnLst>
                <a:cxn ang="0">
                  <a:pos x="connsiteX0" y="connsiteY0"/>
                </a:cxn>
                <a:cxn ang="0">
                  <a:pos x="connsiteX1" y="connsiteY1"/>
                </a:cxn>
                <a:cxn ang="0">
                  <a:pos x="connsiteX2" y="connsiteY2"/>
                </a:cxn>
              </a:cxnLst>
              <a:rect l="l" t="t" r="r" b="b"/>
              <a:pathLst>
                <a:path w="105301" h="457200">
                  <a:moveTo>
                    <a:pt x="0" y="0"/>
                  </a:moveTo>
                  <a:cubicBezTo>
                    <a:pt x="46703" y="54077"/>
                    <a:pt x="93406" y="108154"/>
                    <a:pt x="103238" y="184354"/>
                  </a:cubicBezTo>
                  <a:cubicBezTo>
                    <a:pt x="113070" y="260554"/>
                    <a:pt x="86031" y="358877"/>
                    <a:pt x="58993" y="45720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1" name="フリーフォーム 180">
              <a:extLst>
                <a:ext uri="{FF2B5EF4-FFF2-40B4-BE49-F238E27FC236}">
                  <a16:creationId xmlns:a16="http://schemas.microsoft.com/office/drawing/2014/main" id="{CA639831-E0E3-6C2F-9991-7F8D038021F9}"/>
                </a:ext>
              </a:extLst>
            </p:cNvPr>
            <p:cNvSpPr/>
            <p:nvPr/>
          </p:nvSpPr>
          <p:spPr>
            <a:xfrm>
              <a:off x="737419" y="3583858"/>
              <a:ext cx="553065" cy="132044"/>
            </a:xfrm>
            <a:custGeom>
              <a:avLst/>
              <a:gdLst>
                <a:gd name="connsiteX0" fmla="*/ 0 w 553065"/>
                <a:gd name="connsiteY0" fmla="*/ 125361 h 132044"/>
                <a:gd name="connsiteX1" fmla="*/ 287594 w 553065"/>
                <a:gd name="connsiteY1" fmla="*/ 117987 h 132044"/>
                <a:gd name="connsiteX2" fmla="*/ 553065 w 553065"/>
                <a:gd name="connsiteY2" fmla="*/ 0 h 132044"/>
              </a:gdLst>
              <a:ahLst/>
              <a:cxnLst>
                <a:cxn ang="0">
                  <a:pos x="connsiteX0" y="connsiteY0"/>
                </a:cxn>
                <a:cxn ang="0">
                  <a:pos x="connsiteX1" y="connsiteY1"/>
                </a:cxn>
                <a:cxn ang="0">
                  <a:pos x="connsiteX2" y="connsiteY2"/>
                </a:cxn>
              </a:cxnLst>
              <a:rect l="l" t="t" r="r" b="b"/>
              <a:pathLst>
                <a:path w="553065" h="132044">
                  <a:moveTo>
                    <a:pt x="0" y="125361"/>
                  </a:moveTo>
                  <a:cubicBezTo>
                    <a:pt x="97708" y="132120"/>
                    <a:pt x="195417" y="138880"/>
                    <a:pt x="287594" y="117987"/>
                  </a:cubicBezTo>
                  <a:cubicBezTo>
                    <a:pt x="379771" y="97094"/>
                    <a:pt x="466418" y="48547"/>
                    <a:pt x="553065"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2" name="フリーフォーム 181">
              <a:extLst>
                <a:ext uri="{FF2B5EF4-FFF2-40B4-BE49-F238E27FC236}">
                  <a16:creationId xmlns:a16="http://schemas.microsoft.com/office/drawing/2014/main" id="{DA68BAD4-5203-33F9-2152-9D3A6933DFA2}"/>
                </a:ext>
              </a:extLst>
            </p:cNvPr>
            <p:cNvSpPr/>
            <p:nvPr/>
          </p:nvSpPr>
          <p:spPr>
            <a:xfrm>
              <a:off x="848032" y="3871452"/>
              <a:ext cx="427703" cy="99826"/>
            </a:xfrm>
            <a:custGeom>
              <a:avLst/>
              <a:gdLst>
                <a:gd name="connsiteX0" fmla="*/ 0 w 427703"/>
                <a:gd name="connsiteY0" fmla="*/ 95864 h 99826"/>
                <a:gd name="connsiteX1" fmla="*/ 206478 w 427703"/>
                <a:gd name="connsiteY1" fmla="*/ 88490 h 99826"/>
                <a:gd name="connsiteX2" fmla="*/ 427703 w 427703"/>
                <a:gd name="connsiteY2" fmla="*/ 0 h 99826"/>
              </a:gdLst>
              <a:ahLst/>
              <a:cxnLst>
                <a:cxn ang="0">
                  <a:pos x="connsiteX0" y="connsiteY0"/>
                </a:cxn>
                <a:cxn ang="0">
                  <a:pos x="connsiteX1" y="connsiteY1"/>
                </a:cxn>
                <a:cxn ang="0">
                  <a:pos x="connsiteX2" y="connsiteY2"/>
                </a:cxn>
              </a:cxnLst>
              <a:rect l="l" t="t" r="r" b="b"/>
              <a:pathLst>
                <a:path w="427703" h="99826">
                  <a:moveTo>
                    <a:pt x="0" y="95864"/>
                  </a:moveTo>
                  <a:cubicBezTo>
                    <a:pt x="67597" y="100165"/>
                    <a:pt x="135194" y="104467"/>
                    <a:pt x="206478" y="88490"/>
                  </a:cubicBezTo>
                  <a:cubicBezTo>
                    <a:pt x="277762" y="72513"/>
                    <a:pt x="352732" y="36256"/>
                    <a:pt x="427703"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3" name="フリーフォーム 182">
              <a:extLst>
                <a:ext uri="{FF2B5EF4-FFF2-40B4-BE49-F238E27FC236}">
                  <a16:creationId xmlns:a16="http://schemas.microsoft.com/office/drawing/2014/main" id="{80B51181-F097-2450-3E61-0D26A84949F1}"/>
                </a:ext>
              </a:extLst>
            </p:cNvPr>
            <p:cNvSpPr/>
            <p:nvPr/>
          </p:nvSpPr>
          <p:spPr>
            <a:xfrm>
              <a:off x="722671" y="4026310"/>
              <a:ext cx="105302" cy="228600"/>
            </a:xfrm>
            <a:custGeom>
              <a:avLst/>
              <a:gdLst>
                <a:gd name="connsiteX0" fmla="*/ 58994 w 105302"/>
                <a:gd name="connsiteY0" fmla="*/ 0 h 228600"/>
                <a:gd name="connsiteX1" fmla="*/ 103239 w 105302"/>
                <a:gd name="connsiteY1" fmla="*/ 154858 h 228600"/>
                <a:gd name="connsiteX2" fmla="*/ 0 w 105302"/>
                <a:gd name="connsiteY2" fmla="*/ 228600 h 228600"/>
              </a:gdLst>
              <a:ahLst/>
              <a:cxnLst>
                <a:cxn ang="0">
                  <a:pos x="connsiteX0" y="connsiteY0"/>
                </a:cxn>
                <a:cxn ang="0">
                  <a:pos x="connsiteX1" y="connsiteY1"/>
                </a:cxn>
                <a:cxn ang="0">
                  <a:pos x="connsiteX2" y="connsiteY2"/>
                </a:cxn>
              </a:cxnLst>
              <a:rect l="l" t="t" r="r" b="b"/>
              <a:pathLst>
                <a:path w="105302" h="228600">
                  <a:moveTo>
                    <a:pt x="58994" y="0"/>
                  </a:moveTo>
                  <a:cubicBezTo>
                    <a:pt x="86032" y="58379"/>
                    <a:pt x="113071" y="116758"/>
                    <a:pt x="103239" y="154858"/>
                  </a:cubicBezTo>
                  <a:cubicBezTo>
                    <a:pt x="93407" y="192958"/>
                    <a:pt x="46703" y="210779"/>
                    <a:pt x="0" y="22860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4" name="フリーフォーム 183">
              <a:extLst>
                <a:ext uri="{FF2B5EF4-FFF2-40B4-BE49-F238E27FC236}">
                  <a16:creationId xmlns:a16="http://schemas.microsoft.com/office/drawing/2014/main" id="{8C17430B-84D5-871B-D293-A45525C321D4}"/>
                </a:ext>
              </a:extLst>
            </p:cNvPr>
            <p:cNvSpPr/>
            <p:nvPr/>
          </p:nvSpPr>
          <p:spPr>
            <a:xfrm>
              <a:off x="929148" y="4018935"/>
              <a:ext cx="509424" cy="243766"/>
            </a:xfrm>
            <a:custGeom>
              <a:avLst/>
              <a:gdLst>
                <a:gd name="connsiteX0" fmla="*/ 0 w 509424"/>
                <a:gd name="connsiteY0" fmla="*/ 44246 h 243766"/>
                <a:gd name="connsiteX1" fmla="*/ 294968 w 509424"/>
                <a:gd name="connsiteY1" fmla="*/ 228600 h 243766"/>
                <a:gd name="connsiteX2" fmla="*/ 471949 w 509424"/>
                <a:gd name="connsiteY2" fmla="*/ 221226 h 243766"/>
                <a:gd name="connsiteX3" fmla="*/ 508820 w 509424"/>
                <a:gd name="connsiteY3" fmla="*/ 125362 h 243766"/>
                <a:gd name="connsiteX4" fmla="*/ 457200 w 509424"/>
                <a:gd name="connsiteY4" fmla="*/ 0 h 2437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9424" h="243766">
                  <a:moveTo>
                    <a:pt x="0" y="44246"/>
                  </a:moveTo>
                  <a:cubicBezTo>
                    <a:pt x="108155" y="121674"/>
                    <a:pt x="216310" y="199103"/>
                    <a:pt x="294968" y="228600"/>
                  </a:cubicBezTo>
                  <a:cubicBezTo>
                    <a:pt x="373626" y="258097"/>
                    <a:pt x="436307" y="238432"/>
                    <a:pt x="471949" y="221226"/>
                  </a:cubicBezTo>
                  <a:cubicBezTo>
                    <a:pt x="507591" y="204020"/>
                    <a:pt x="511278" y="162233"/>
                    <a:pt x="508820" y="125362"/>
                  </a:cubicBezTo>
                  <a:cubicBezTo>
                    <a:pt x="506362" y="88491"/>
                    <a:pt x="481781" y="44245"/>
                    <a:pt x="457200"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5" name="フリーフォーム 184">
              <a:extLst>
                <a:ext uri="{FF2B5EF4-FFF2-40B4-BE49-F238E27FC236}">
                  <a16:creationId xmlns:a16="http://schemas.microsoft.com/office/drawing/2014/main" id="{7D01E0AC-3976-D219-CE96-405113763402}"/>
                </a:ext>
              </a:extLst>
            </p:cNvPr>
            <p:cNvSpPr/>
            <p:nvPr/>
          </p:nvSpPr>
          <p:spPr>
            <a:xfrm>
              <a:off x="1216742" y="4048432"/>
              <a:ext cx="103239" cy="88994"/>
            </a:xfrm>
            <a:custGeom>
              <a:avLst/>
              <a:gdLst>
                <a:gd name="connsiteX0" fmla="*/ 0 w 103239"/>
                <a:gd name="connsiteY0" fmla="*/ 0 h 88994"/>
                <a:gd name="connsiteX1" fmla="*/ 73742 w 103239"/>
                <a:gd name="connsiteY1" fmla="*/ 88491 h 88994"/>
                <a:gd name="connsiteX2" fmla="*/ 103239 w 103239"/>
                <a:gd name="connsiteY2" fmla="*/ 29497 h 88994"/>
              </a:gdLst>
              <a:ahLst/>
              <a:cxnLst>
                <a:cxn ang="0">
                  <a:pos x="connsiteX0" y="connsiteY0"/>
                </a:cxn>
                <a:cxn ang="0">
                  <a:pos x="connsiteX1" y="connsiteY1"/>
                </a:cxn>
                <a:cxn ang="0">
                  <a:pos x="connsiteX2" y="connsiteY2"/>
                </a:cxn>
              </a:cxnLst>
              <a:rect l="l" t="t" r="r" b="b"/>
              <a:pathLst>
                <a:path w="103239" h="88994">
                  <a:moveTo>
                    <a:pt x="0" y="0"/>
                  </a:moveTo>
                  <a:cubicBezTo>
                    <a:pt x="28268" y="41787"/>
                    <a:pt x="56536" y="83575"/>
                    <a:pt x="73742" y="88491"/>
                  </a:cubicBezTo>
                  <a:cubicBezTo>
                    <a:pt x="90948" y="93407"/>
                    <a:pt x="97093" y="61452"/>
                    <a:pt x="103239" y="294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6" name="フリーフォーム 185">
              <a:extLst>
                <a:ext uri="{FF2B5EF4-FFF2-40B4-BE49-F238E27FC236}">
                  <a16:creationId xmlns:a16="http://schemas.microsoft.com/office/drawing/2014/main" id="{C019204B-EC1B-5E2F-22FC-7AD25D43716A}"/>
                </a:ext>
              </a:extLst>
            </p:cNvPr>
            <p:cNvSpPr/>
            <p:nvPr/>
          </p:nvSpPr>
          <p:spPr>
            <a:xfrm>
              <a:off x="1519084" y="3878826"/>
              <a:ext cx="100024" cy="213851"/>
            </a:xfrm>
            <a:custGeom>
              <a:avLst/>
              <a:gdLst>
                <a:gd name="connsiteX0" fmla="*/ 0 w 100024"/>
                <a:gd name="connsiteY0" fmla="*/ 0 h 213851"/>
                <a:gd name="connsiteX1" fmla="*/ 95864 w 100024"/>
                <a:gd name="connsiteY1" fmla="*/ 125361 h 213851"/>
                <a:gd name="connsiteX2" fmla="*/ 73742 w 100024"/>
                <a:gd name="connsiteY2" fmla="*/ 213851 h 213851"/>
              </a:gdLst>
              <a:ahLst/>
              <a:cxnLst>
                <a:cxn ang="0">
                  <a:pos x="connsiteX0" y="connsiteY0"/>
                </a:cxn>
                <a:cxn ang="0">
                  <a:pos x="connsiteX1" y="connsiteY1"/>
                </a:cxn>
                <a:cxn ang="0">
                  <a:pos x="connsiteX2" y="connsiteY2"/>
                </a:cxn>
              </a:cxnLst>
              <a:rect l="l" t="t" r="r" b="b"/>
              <a:pathLst>
                <a:path w="100024" h="213851">
                  <a:moveTo>
                    <a:pt x="0" y="0"/>
                  </a:moveTo>
                  <a:cubicBezTo>
                    <a:pt x="41787" y="44859"/>
                    <a:pt x="83574" y="89719"/>
                    <a:pt x="95864" y="125361"/>
                  </a:cubicBezTo>
                  <a:cubicBezTo>
                    <a:pt x="108154" y="161003"/>
                    <a:pt x="90948" y="187427"/>
                    <a:pt x="73742" y="21385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7" name="フリーフォーム 186">
              <a:extLst>
                <a:ext uri="{FF2B5EF4-FFF2-40B4-BE49-F238E27FC236}">
                  <a16:creationId xmlns:a16="http://schemas.microsoft.com/office/drawing/2014/main" id="{BA4EE2E6-37E0-9968-445A-1DE705BBFED5}"/>
                </a:ext>
              </a:extLst>
            </p:cNvPr>
            <p:cNvSpPr/>
            <p:nvPr/>
          </p:nvSpPr>
          <p:spPr>
            <a:xfrm>
              <a:off x="899652" y="4527755"/>
              <a:ext cx="338555" cy="642022"/>
            </a:xfrm>
            <a:custGeom>
              <a:avLst/>
              <a:gdLst>
                <a:gd name="connsiteX0" fmla="*/ 176980 w 338555"/>
                <a:gd name="connsiteY0" fmla="*/ 0 h 642022"/>
                <a:gd name="connsiteX1" fmla="*/ 302342 w 338555"/>
                <a:gd name="connsiteY1" fmla="*/ 228600 h 642022"/>
                <a:gd name="connsiteX2" fmla="*/ 206477 w 338555"/>
                <a:gd name="connsiteY2" fmla="*/ 265471 h 642022"/>
                <a:gd name="connsiteX3" fmla="*/ 272845 w 338555"/>
                <a:gd name="connsiteY3" fmla="*/ 442451 h 642022"/>
                <a:gd name="connsiteX4" fmla="*/ 324464 w 338555"/>
                <a:gd name="connsiteY4" fmla="*/ 641555 h 642022"/>
                <a:gd name="connsiteX5" fmla="*/ 0 w 338555"/>
                <a:gd name="connsiteY5" fmla="*/ 486697 h 642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8555" h="642022">
                  <a:moveTo>
                    <a:pt x="176980" y="0"/>
                  </a:moveTo>
                  <a:cubicBezTo>
                    <a:pt x="237203" y="92177"/>
                    <a:pt x="297426" y="184355"/>
                    <a:pt x="302342" y="228600"/>
                  </a:cubicBezTo>
                  <a:cubicBezTo>
                    <a:pt x="307258" y="272845"/>
                    <a:pt x="211393" y="229829"/>
                    <a:pt x="206477" y="265471"/>
                  </a:cubicBezTo>
                  <a:cubicBezTo>
                    <a:pt x="201561" y="301113"/>
                    <a:pt x="253181" y="379770"/>
                    <a:pt x="272845" y="442451"/>
                  </a:cubicBezTo>
                  <a:cubicBezTo>
                    <a:pt x="292509" y="505132"/>
                    <a:pt x="369938" y="634181"/>
                    <a:pt x="324464" y="641555"/>
                  </a:cubicBezTo>
                  <a:cubicBezTo>
                    <a:pt x="278990" y="648929"/>
                    <a:pt x="139495" y="567813"/>
                    <a:pt x="0" y="4866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8" name="フリーフォーム 187">
              <a:extLst>
                <a:ext uri="{FF2B5EF4-FFF2-40B4-BE49-F238E27FC236}">
                  <a16:creationId xmlns:a16="http://schemas.microsoft.com/office/drawing/2014/main" id="{B055C9B2-11EF-A50D-FA3E-32FDB87962DE}"/>
                </a:ext>
              </a:extLst>
            </p:cNvPr>
            <p:cNvSpPr/>
            <p:nvPr/>
          </p:nvSpPr>
          <p:spPr>
            <a:xfrm>
              <a:off x="780791" y="4807974"/>
              <a:ext cx="118861" cy="331839"/>
            </a:xfrm>
            <a:custGeom>
              <a:avLst/>
              <a:gdLst>
                <a:gd name="connsiteX0" fmla="*/ 118861 w 118861"/>
                <a:gd name="connsiteY0" fmla="*/ 0 h 331839"/>
                <a:gd name="connsiteX1" fmla="*/ 874 w 118861"/>
                <a:gd name="connsiteY1" fmla="*/ 176981 h 331839"/>
                <a:gd name="connsiteX2" fmla="*/ 74615 w 118861"/>
                <a:gd name="connsiteY2" fmla="*/ 331839 h 331839"/>
              </a:gdLst>
              <a:ahLst/>
              <a:cxnLst>
                <a:cxn ang="0">
                  <a:pos x="connsiteX0" y="connsiteY0"/>
                </a:cxn>
                <a:cxn ang="0">
                  <a:pos x="connsiteX1" y="connsiteY1"/>
                </a:cxn>
                <a:cxn ang="0">
                  <a:pos x="connsiteX2" y="connsiteY2"/>
                </a:cxn>
              </a:cxnLst>
              <a:rect l="l" t="t" r="r" b="b"/>
              <a:pathLst>
                <a:path w="118861" h="331839">
                  <a:moveTo>
                    <a:pt x="118861" y="0"/>
                  </a:moveTo>
                  <a:cubicBezTo>
                    <a:pt x="63554" y="60837"/>
                    <a:pt x="8248" y="121674"/>
                    <a:pt x="874" y="176981"/>
                  </a:cubicBezTo>
                  <a:cubicBezTo>
                    <a:pt x="-6500" y="232288"/>
                    <a:pt x="34057" y="282063"/>
                    <a:pt x="74615" y="331839"/>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9" name="フリーフォーム 188">
              <a:extLst>
                <a:ext uri="{FF2B5EF4-FFF2-40B4-BE49-F238E27FC236}">
                  <a16:creationId xmlns:a16="http://schemas.microsoft.com/office/drawing/2014/main" id="{7D1F9573-B579-2B59-E9B9-151DA63AEEED}"/>
                </a:ext>
              </a:extLst>
            </p:cNvPr>
            <p:cNvSpPr/>
            <p:nvPr/>
          </p:nvSpPr>
          <p:spPr>
            <a:xfrm>
              <a:off x="1334729" y="4859594"/>
              <a:ext cx="188533" cy="361335"/>
            </a:xfrm>
            <a:custGeom>
              <a:avLst/>
              <a:gdLst>
                <a:gd name="connsiteX0" fmla="*/ 0 w 188533"/>
                <a:gd name="connsiteY0" fmla="*/ 0 h 361335"/>
                <a:gd name="connsiteX1" fmla="*/ 169606 w 188533"/>
                <a:gd name="connsiteY1" fmla="*/ 132735 h 361335"/>
                <a:gd name="connsiteX2" fmla="*/ 176981 w 188533"/>
                <a:gd name="connsiteY2" fmla="*/ 361335 h 361335"/>
              </a:gdLst>
              <a:ahLst/>
              <a:cxnLst>
                <a:cxn ang="0">
                  <a:pos x="connsiteX0" y="connsiteY0"/>
                </a:cxn>
                <a:cxn ang="0">
                  <a:pos x="connsiteX1" y="connsiteY1"/>
                </a:cxn>
                <a:cxn ang="0">
                  <a:pos x="connsiteX2" y="connsiteY2"/>
                </a:cxn>
              </a:cxnLst>
              <a:rect l="l" t="t" r="r" b="b"/>
              <a:pathLst>
                <a:path w="188533" h="361335">
                  <a:moveTo>
                    <a:pt x="0" y="0"/>
                  </a:moveTo>
                  <a:cubicBezTo>
                    <a:pt x="70054" y="36256"/>
                    <a:pt x="140109" y="72512"/>
                    <a:pt x="169606" y="132735"/>
                  </a:cubicBezTo>
                  <a:cubicBezTo>
                    <a:pt x="199103" y="192958"/>
                    <a:pt x="188042" y="277146"/>
                    <a:pt x="176981" y="361335"/>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0" name="フリーフォーム 189">
              <a:extLst>
                <a:ext uri="{FF2B5EF4-FFF2-40B4-BE49-F238E27FC236}">
                  <a16:creationId xmlns:a16="http://schemas.microsoft.com/office/drawing/2014/main" id="{A6103B3C-827A-7A57-03ED-1D47BA5D41A9}"/>
                </a:ext>
              </a:extLst>
            </p:cNvPr>
            <p:cNvSpPr/>
            <p:nvPr/>
          </p:nvSpPr>
          <p:spPr>
            <a:xfrm>
              <a:off x="1187245" y="5545394"/>
              <a:ext cx="294968" cy="88993"/>
            </a:xfrm>
            <a:custGeom>
              <a:avLst/>
              <a:gdLst>
                <a:gd name="connsiteX0" fmla="*/ 0 w 294968"/>
                <a:gd name="connsiteY0" fmla="*/ 29496 h 88993"/>
                <a:gd name="connsiteX1" fmla="*/ 154858 w 294968"/>
                <a:gd name="connsiteY1" fmla="*/ 88490 h 88993"/>
                <a:gd name="connsiteX2" fmla="*/ 294968 w 294968"/>
                <a:gd name="connsiteY2" fmla="*/ 0 h 88993"/>
              </a:gdLst>
              <a:ahLst/>
              <a:cxnLst>
                <a:cxn ang="0">
                  <a:pos x="connsiteX0" y="connsiteY0"/>
                </a:cxn>
                <a:cxn ang="0">
                  <a:pos x="connsiteX1" y="connsiteY1"/>
                </a:cxn>
                <a:cxn ang="0">
                  <a:pos x="connsiteX2" y="connsiteY2"/>
                </a:cxn>
              </a:cxnLst>
              <a:rect l="l" t="t" r="r" b="b"/>
              <a:pathLst>
                <a:path w="294968" h="88993">
                  <a:moveTo>
                    <a:pt x="0" y="29496"/>
                  </a:moveTo>
                  <a:cubicBezTo>
                    <a:pt x="52848" y="61451"/>
                    <a:pt x="105697" y="93406"/>
                    <a:pt x="154858" y="88490"/>
                  </a:cubicBezTo>
                  <a:cubicBezTo>
                    <a:pt x="204019" y="83574"/>
                    <a:pt x="249493" y="41787"/>
                    <a:pt x="294968"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1" name="フリーフォーム 190">
              <a:extLst>
                <a:ext uri="{FF2B5EF4-FFF2-40B4-BE49-F238E27FC236}">
                  <a16:creationId xmlns:a16="http://schemas.microsoft.com/office/drawing/2014/main" id="{ED406FB1-9E8F-DA88-514E-3568417D0198}"/>
                </a:ext>
              </a:extLst>
            </p:cNvPr>
            <p:cNvSpPr/>
            <p:nvPr/>
          </p:nvSpPr>
          <p:spPr>
            <a:xfrm>
              <a:off x="950191" y="5361039"/>
              <a:ext cx="517274" cy="899651"/>
            </a:xfrm>
            <a:custGeom>
              <a:avLst/>
              <a:gdLst>
                <a:gd name="connsiteX0" fmla="*/ 141190 w 517274"/>
                <a:gd name="connsiteY0" fmla="*/ 0 h 899651"/>
                <a:gd name="connsiteX1" fmla="*/ 251803 w 517274"/>
                <a:gd name="connsiteY1" fmla="*/ 280219 h 899651"/>
                <a:gd name="connsiteX2" fmla="*/ 251803 w 517274"/>
                <a:gd name="connsiteY2" fmla="*/ 634180 h 899651"/>
                <a:gd name="connsiteX3" fmla="*/ 207557 w 517274"/>
                <a:gd name="connsiteY3" fmla="*/ 766916 h 899651"/>
                <a:gd name="connsiteX4" fmla="*/ 119067 w 517274"/>
                <a:gd name="connsiteY4" fmla="*/ 803787 h 899651"/>
                <a:gd name="connsiteX5" fmla="*/ 1080 w 517274"/>
                <a:gd name="connsiteY5" fmla="*/ 604684 h 899651"/>
                <a:gd name="connsiteX6" fmla="*/ 192809 w 517274"/>
                <a:gd name="connsiteY6" fmla="*/ 693174 h 899651"/>
                <a:gd name="connsiteX7" fmla="*/ 502525 w 517274"/>
                <a:gd name="connsiteY7" fmla="*/ 884903 h 899651"/>
                <a:gd name="connsiteX8" fmla="*/ 502525 w 517274"/>
                <a:gd name="connsiteY8" fmla="*/ 884903 h 899651"/>
                <a:gd name="connsiteX9" fmla="*/ 517274 w 517274"/>
                <a:gd name="connsiteY9" fmla="*/ 899651 h 899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7274" h="899651">
                  <a:moveTo>
                    <a:pt x="141190" y="0"/>
                  </a:moveTo>
                  <a:cubicBezTo>
                    <a:pt x="187279" y="87261"/>
                    <a:pt x="233368" y="174522"/>
                    <a:pt x="251803" y="280219"/>
                  </a:cubicBezTo>
                  <a:cubicBezTo>
                    <a:pt x="270239" y="385916"/>
                    <a:pt x="259177" y="553064"/>
                    <a:pt x="251803" y="634180"/>
                  </a:cubicBezTo>
                  <a:cubicBezTo>
                    <a:pt x="244429" y="715296"/>
                    <a:pt x="229680" y="738648"/>
                    <a:pt x="207557" y="766916"/>
                  </a:cubicBezTo>
                  <a:cubicBezTo>
                    <a:pt x="185434" y="795184"/>
                    <a:pt x="153480" y="830826"/>
                    <a:pt x="119067" y="803787"/>
                  </a:cubicBezTo>
                  <a:cubicBezTo>
                    <a:pt x="84654" y="776748"/>
                    <a:pt x="-11210" y="623119"/>
                    <a:pt x="1080" y="604684"/>
                  </a:cubicBezTo>
                  <a:cubicBezTo>
                    <a:pt x="13370" y="586249"/>
                    <a:pt x="109235" y="646471"/>
                    <a:pt x="192809" y="693174"/>
                  </a:cubicBezTo>
                  <a:cubicBezTo>
                    <a:pt x="276383" y="739877"/>
                    <a:pt x="502525" y="884903"/>
                    <a:pt x="502525" y="884903"/>
                  </a:cubicBezTo>
                  <a:lnTo>
                    <a:pt x="502525" y="884903"/>
                  </a:lnTo>
                  <a:lnTo>
                    <a:pt x="517274" y="899651"/>
                  </a:ln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29" name="テキスト ボックス 228">
            <a:extLst>
              <a:ext uri="{FF2B5EF4-FFF2-40B4-BE49-F238E27FC236}">
                <a16:creationId xmlns:a16="http://schemas.microsoft.com/office/drawing/2014/main" id="{7B3A0FB2-CE70-4D32-8EC8-35DCE4E3BFE4}"/>
              </a:ext>
            </a:extLst>
          </p:cNvPr>
          <p:cNvSpPr txBox="1"/>
          <p:nvPr/>
        </p:nvSpPr>
        <p:spPr>
          <a:xfrm>
            <a:off x="3596066" y="2197476"/>
            <a:ext cx="2441694" cy="769441"/>
          </a:xfrm>
          <a:prstGeom prst="rect">
            <a:avLst/>
          </a:prstGeom>
          <a:noFill/>
        </p:spPr>
        <p:txBody>
          <a:bodyPr wrap="none" rtlCol="0">
            <a:spAutoFit/>
          </a:bodyPr>
          <a:lstStyle/>
          <a:p>
            <a:pPr algn="ctr"/>
            <a:r>
              <a:rPr kumimoji="1" lang="ja-JP" altLang="en-US" sz="4400">
                <a:solidFill>
                  <a:schemeClr val="bg2">
                    <a:lumMod val="50000"/>
                  </a:schemeClr>
                </a:solidFill>
                <a:latin typeface="HGPSoeiKakugothicUB" panose="020B0900000000000000" pitchFamily="34" charset="-128"/>
                <a:ea typeface="HGPSoeiKakugothicUB" panose="020B0900000000000000" pitchFamily="34" charset="-128"/>
              </a:rPr>
              <a:t>崎陽軒編</a:t>
            </a:r>
          </a:p>
        </p:txBody>
      </p:sp>
      <p:sp>
        <p:nvSpPr>
          <p:cNvPr id="230" name="テキスト ボックス 229">
            <a:extLst>
              <a:ext uri="{FF2B5EF4-FFF2-40B4-BE49-F238E27FC236}">
                <a16:creationId xmlns:a16="http://schemas.microsoft.com/office/drawing/2014/main" id="{A5FF69CC-A19B-F1B4-DFF2-501DB032E320}"/>
              </a:ext>
            </a:extLst>
          </p:cNvPr>
          <p:cNvSpPr txBox="1"/>
          <p:nvPr/>
        </p:nvSpPr>
        <p:spPr>
          <a:xfrm>
            <a:off x="5740871" y="11839835"/>
            <a:ext cx="3387466" cy="707886"/>
          </a:xfrm>
          <a:prstGeom prst="rect">
            <a:avLst/>
          </a:prstGeom>
          <a:noFill/>
        </p:spPr>
        <p:txBody>
          <a:bodyPr wrap="none" rtlCol="0">
            <a:spAutoFit/>
          </a:bodyPr>
          <a:lstStyle/>
          <a:p>
            <a:pPr algn="ctr"/>
            <a:r>
              <a:rPr kumimoji="1" lang="ja-JP" altLang="en-US" sz="4000" spc="-150">
                <a:solidFill>
                  <a:srgbClr val="00A2E2"/>
                </a:solidFill>
                <a:latin typeface="HGPSoeiKakugothicUB" panose="020B0900000000000000" pitchFamily="34" charset="-128"/>
                <a:ea typeface="HGPSoeiKakugothicUB" panose="020B0900000000000000" pitchFamily="34" charset="-128"/>
              </a:rPr>
              <a:t>くまさかりきてん</a:t>
            </a:r>
          </a:p>
        </p:txBody>
      </p:sp>
      <p:sp>
        <p:nvSpPr>
          <p:cNvPr id="231" name="テキスト ボックス 230">
            <a:extLst>
              <a:ext uri="{FF2B5EF4-FFF2-40B4-BE49-F238E27FC236}">
                <a16:creationId xmlns:a16="http://schemas.microsoft.com/office/drawing/2014/main" id="{16C34C40-1E6D-84C1-32B6-07CE9DEA39E4}"/>
              </a:ext>
            </a:extLst>
          </p:cNvPr>
          <p:cNvSpPr txBox="1"/>
          <p:nvPr/>
        </p:nvSpPr>
        <p:spPr>
          <a:xfrm>
            <a:off x="394039" y="307657"/>
            <a:ext cx="4794902" cy="461665"/>
          </a:xfrm>
          <a:prstGeom prst="rect">
            <a:avLst/>
          </a:prstGeom>
          <a:noFill/>
        </p:spPr>
        <p:txBody>
          <a:bodyPr wrap="none" rtlCol="0">
            <a:spAutoFit/>
          </a:bodyPr>
          <a:lstStyle/>
          <a:p>
            <a:r>
              <a:rPr kumimoji="1" lang="en-US" altLang="ja-JP" sz="2400" b="1" dirty="0">
                <a:solidFill>
                  <a:schemeClr val="bg1"/>
                </a:solidFill>
                <a:latin typeface="+mn-ea"/>
              </a:rPr>
              <a:t>KUJIABOUT MASCOT COMICS</a:t>
            </a:r>
          </a:p>
        </p:txBody>
      </p:sp>
      <p:grpSp>
        <p:nvGrpSpPr>
          <p:cNvPr id="2" name="グループ化 1">
            <a:extLst>
              <a:ext uri="{FF2B5EF4-FFF2-40B4-BE49-F238E27FC236}">
                <a16:creationId xmlns:a16="http://schemas.microsoft.com/office/drawing/2014/main" id="{18A918E9-600E-EC70-92D1-E43EF04A08A6}"/>
              </a:ext>
            </a:extLst>
          </p:cNvPr>
          <p:cNvGrpSpPr/>
          <p:nvPr/>
        </p:nvGrpSpPr>
        <p:grpSpPr>
          <a:xfrm>
            <a:off x="283979" y="993794"/>
            <a:ext cx="9033242" cy="1200329"/>
            <a:chOff x="283979" y="760185"/>
            <a:chExt cx="9033242" cy="1200329"/>
          </a:xfrm>
        </p:grpSpPr>
        <p:sp>
          <p:nvSpPr>
            <p:cNvPr id="3" name="テキスト ボックス 2">
              <a:extLst>
                <a:ext uri="{FF2B5EF4-FFF2-40B4-BE49-F238E27FC236}">
                  <a16:creationId xmlns:a16="http://schemas.microsoft.com/office/drawing/2014/main" id="{D011AA7F-29A4-9082-4F97-496433D84F5D}"/>
                </a:ext>
              </a:extLst>
            </p:cNvPr>
            <p:cNvSpPr txBox="1"/>
            <p:nvPr/>
          </p:nvSpPr>
          <p:spPr>
            <a:xfrm>
              <a:off x="283979" y="760185"/>
              <a:ext cx="9033242" cy="1200329"/>
            </a:xfrm>
            <a:prstGeom prst="rect">
              <a:avLst/>
            </a:prstGeom>
            <a:noFill/>
          </p:spPr>
          <p:txBody>
            <a:bodyPr wrap="none" rtlCol="0">
              <a:spAutoFit/>
            </a:bodyPr>
            <a:lstStyle/>
            <a:p>
              <a:pPr algn="ctr"/>
              <a:r>
                <a:rPr kumimoji="1" lang="ja-JP" altLang="en-US" sz="7200" kern="100" spc="-300">
                  <a:ln w="190500">
                    <a:solidFill>
                      <a:srgbClr val="FF8AD8"/>
                    </a:solidFill>
                  </a:ln>
                  <a:solidFill>
                    <a:srgbClr val="FF8AD8"/>
                  </a:solidFill>
                  <a:latin typeface="komadori mini" panose="02020300000000000000" pitchFamily="18" charset="-128"/>
                  <a:ea typeface="komadori mini" panose="02020300000000000000" pitchFamily="18" charset="-128"/>
                </a:rPr>
                <a:t>バイト先のウメコさん</a:t>
              </a:r>
            </a:p>
          </p:txBody>
        </p:sp>
        <p:sp>
          <p:nvSpPr>
            <p:cNvPr id="7" name="テキスト ボックス 6">
              <a:extLst>
                <a:ext uri="{FF2B5EF4-FFF2-40B4-BE49-F238E27FC236}">
                  <a16:creationId xmlns:a16="http://schemas.microsoft.com/office/drawing/2014/main" id="{D1CC5535-6FB1-BFF1-CD81-952B617E7B8E}"/>
                </a:ext>
              </a:extLst>
            </p:cNvPr>
            <p:cNvSpPr txBox="1"/>
            <p:nvPr/>
          </p:nvSpPr>
          <p:spPr>
            <a:xfrm>
              <a:off x="283979" y="760185"/>
              <a:ext cx="9033242" cy="1200329"/>
            </a:xfrm>
            <a:prstGeom prst="rect">
              <a:avLst/>
            </a:prstGeom>
            <a:noFill/>
          </p:spPr>
          <p:txBody>
            <a:bodyPr wrap="none" rtlCol="0">
              <a:spAutoFit/>
            </a:bodyPr>
            <a:lstStyle/>
            <a:p>
              <a:pPr algn="ctr"/>
              <a:r>
                <a:rPr kumimoji="1" lang="ja-JP" altLang="en-US" sz="7200" kern="100" spc="-300">
                  <a:solidFill>
                    <a:schemeClr val="bg1"/>
                  </a:solidFill>
                  <a:latin typeface="komadori mini" panose="02020300000000000000" pitchFamily="18" charset="-128"/>
                  <a:ea typeface="komadori mini" panose="02020300000000000000" pitchFamily="18" charset="-128"/>
                </a:rPr>
                <a:t>バイト先のウメコさん</a:t>
              </a:r>
            </a:p>
          </p:txBody>
        </p:sp>
      </p:grpSp>
      <p:grpSp>
        <p:nvGrpSpPr>
          <p:cNvPr id="318" name="グループ化 317">
            <a:extLst>
              <a:ext uri="{FF2B5EF4-FFF2-40B4-BE49-F238E27FC236}">
                <a16:creationId xmlns:a16="http://schemas.microsoft.com/office/drawing/2014/main" id="{5EC90E9C-5CA4-EDE1-BDE1-B2828EBD9CC1}"/>
              </a:ext>
            </a:extLst>
          </p:cNvPr>
          <p:cNvGrpSpPr/>
          <p:nvPr/>
        </p:nvGrpSpPr>
        <p:grpSpPr>
          <a:xfrm>
            <a:off x="2695807" y="3697608"/>
            <a:ext cx="4282806" cy="7503831"/>
            <a:chOff x="1678613" y="804673"/>
            <a:chExt cx="6535866" cy="11451380"/>
          </a:xfrm>
        </p:grpSpPr>
        <p:sp>
          <p:nvSpPr>
            <p:cNvPr id="319" name="フリーフォーム 318">
              <a:extLst>
                <a:ext uri="{FF2B5EF4-FFF2-40B4-BE49-F238E27FC236}">
                  <a16:creationId xmlns:a16="http://schemas.microsoft.com/office/drawing/2014/main" id="{61A05EFD-1FBE-7290-25C4-222E21457504}"/>
                </a:ext>
              </a:extLst>
            </p:cNvPr>
            <p:cNvSpPr/>
            <p:nvPr/>
          </p:nvSpPr>
          <p:spPr>
            <a:xfrm rot="415780">
              <a:off x="3742408" y="4613644"/>
              <a:ext cx="950056" cy="498651"/>
            </a:xfrm>
            <a:custGeom>
              <a:avLst/>
              <a:gdLst>
                <a:gd name="connsiteX0" fmla="*/ 14345 w 1028977"/>
                <a:gd name="connsiteY0" fmla="*/ 110216 h 545851"/>
                <a:gd name="connsiteX1" fmla="*/ 515612 w 1028977"/>
                <a:gd name="connsiteY1" fmla="*/ 220385 h 545851"/>
                <a:gd name="connsiteX2" fmla="*/ 741458 w 1028977"/>
                <a:gd name="connsiteY2" fmla="*/ 48 h 545851"/>
                <a:gd name="connsiteX3" fmla="*/ 1027897 w 1028977"/>
                <a:gd name="connsiteY3" fmla="*/ 242419 h 545851"/>
                <a:gd name="connsiteX4" fmla="*/ 818576 w 1028977"/>
                <a:gd name="connsiteY4" fmla="*/ 545383 h 545851"/>
                <a:gd name="connsiteX5" fmla="*/ 317309 w 1028977"/>
                <a:gd name="connsiteY5" fmla="*/ 308520 h 545851"/>
                <a:gd name="connsiteX6" fmla="*/ 152056 w 1028977"/>
                <a:gd name="connsiteY6" fmla="*/ 176317 h 545851"/>
                <a:gd name="connsiteX7" fmla="*/ 14345 w 1028977"/>
                <a:gd name="connsiteY7" fmla="*/ 110216 h 545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28977" h="545851">
                  <a:moveTo>
                    <a:pt x="14345" y="110216"/>
                  </a:moveTo>
                  <a:cubicBezTo>
                    <a:pt x="74938" y="117561"/>
                    <a:pt x="394427" y="238746"/>
                    <a:pt x="515612" y="220385"/>
                  </a:cubicBezTo>
                  <a:cubicBezTo>
                    <a:pt x="636798" y="202024"/>
                    <a:pt x="656077" y="-3624"/>
                    <a:pt x="741458" y="48"/>
                  </a:cubicBezTo>
                  <a:cubicBezTo>
                    <a:pt x="826839" y="3720"/>
                    <a:pt x="1015044" y="151530"/>
                    <a:pt x="1027897" y="242419"/>
                  </a:cubicBezTo>
                  <a:cubicBezTo>
                    <a:pt x="1040750" y="333308"/>
                    <a:pt x="937007" y="534366"/>
                    <a:pt x="818576" y="545383"/>
                  </a:cubicBezTo>
                  <a:cubicBezTo>
                    <a:pt x="700145" y="556400"/>
                    <a:pt x="428396" y="370031"/>
                    <a:pt x="317309" y="308520"/>
                  </a:cubicBezTo>
                  <a:cubicBezTo>
                    <a:pt x="206222" y="247009"/>
                    <a:pt x="202550" y="209368"/>
                    <a:pt x="152056" y="176317"/>
                  </a:cubicBezTo>
                  <a:cubicBezTo>
                    <a:pt x="101562" y="143266"/>
                    <a:pt x="-46248" y="102871"/>
                    <a:pt x="14345" y="110216"/>
                  </a:cubicBezTo>
                  <a:close/>
                </a:path>
              </a:pathLst>
            </a:custGeom>
            <a:solidFill>
              <a:srgbClr val="FFDEEE">
                <a:alpha val="50000"/>
              </a:srgbClr>
            </a:solidFill>
            <a:ln w="25400" cap="rnd">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8" name="フリーフォーム 1087">
              <a:extLst>
                <a:ext uri="{FF2B5EF4-FFF2-40B4-BE49-F238E27FC236}">
                  <a16:creationId xmlns:a16="http://schemas.microsoft.com/office/drawing/2014/main" id="{F74BE89F-C707-4160-4D9C-213E5F796ACE}"/>
                </a:ext>
              </a:extLst>
            </p:cNvPr>
            <p:cNvSpPr/>
            <p:nvPr/>
          </p:nvSpPr>
          <p:spPr>
            <a:xfrm>
              <a:off x="3110259" y="2480827"/>
              <a:ext cx="3909784" cy="2953945"/>
            </a:xfrm>
            <a:custGeom>
              <a:avLst/>
              <a:gdLst>
                <a:gd name="connsiteX0" fmla="*/ 150408 w 3909784"/>
                <a:gd name="connsiteY0" fmla="*/ 12991 h 2953945"/>
                <a:gd name="connsiteX1" fmla="*/ 1206125 w 3909784"/>
                <a:gd name="connsiteY1" fmla="*/ 137682 h 2953945"/>
                <a:gd name="connsiteX2" fmla="*/ 1289252 w 3909784"/>
                <a:gd name="connsiteY2" fmla="*/ 270686 h 2953945"/>
                <a:gd name="connsiteX3" fmla="*/ 2087274 w 3909784"/>
                <a:gd name="connsiteY3" fmla="*/ 170933 h 2953945"/>
                <a:gd name="connsiteX4" fmla="*/ 2918546 w 3909784"/>
                <a:gd name="connsiteY4" fmla="*/ 436940 h 2953945"/>
                <a:gd name="connsiteX5" fmla="*/ 3292619 w 3909784"/>
                <a:gd name="connsiteY5" fmla="*/ 495129 h 2953945"/>
                <a:gd name="connsiteX6" fmla="*/ 3882823 w 3909784"/>
                <a:gd name="connsiteY6" fmla="*/ 1301464 h 2953945"/>
                <a:gd name="connsiteX7" fmla="*/ 3675005 w 3909784"/>
                <a:gd name="connsiteY7" fmla="*/ 1783602 h 2953945"/>
                <a:gd name="connsiteX8" fmla="*/ 2502910 w 3909784"/>
                <a:gd name="connsiteY8" fmla="*/ 2340555 h 2953945"/>
                <a:gd name="connsiteX9" fmla="*/ 1280939 w 3909784"/>
                <a:gd name="connsiteY9" fmla="*/ 2947384 h 2953945"/>
                <a:gd name="connsiteX10" fmla="*/ 823739 w 3909784"/>
                <a:gd name="connsiteY10" fmla="*/ 2648126 h 2953945"/>
                <a:gd name="connsiteX11" fmla="*/ 408103 w 3909784"/>
                <a:gd name="connsiteY11" fmla="*/ 2423682 h 2953945"/>
                <a:gd name="connsiteX12" fmla="*/ 1214437 w 3909784"/>
                <a:gd name="connsiteY12" fmla="*/ 2540060 h 2953945"/>
                <a:gd name="connsiteX13" fmla="*/ 989994 w 3909784"/>
                <a:gd name="connsiteY13" fmla="*/ 2074548 h 2953945"/>
                <a:gd name="connsiteX14" fmla="*/ 607608 w 3909784"/>
                <a:gd name="connsiteY14" fmla="*/ 2132737 h 2953945"/>
                <a:gd name="connsiteX15" fmla="*/ 524481 w 3909784"/>
                <a:gd name="connsiteY15" fmla="*/ 2091173 h 2953945"/>
                <a:gd name="connsiteX16" fmla="*/ 374852 w 3909784"/>
                <a:gd name="connsiteY16" fmla="*/ 1791915 h 2953945"/>
                <a:gd name="connsiteX17" fmla="*/ 34030 w 3909784"/>
                <a:gd name="connsiteY17" fmla="*/ 511755 h 2953945"/>
                <a:gd name="connsiteX18" fmla="*/ 25717 w 3909784"/>
                <a:gd name="connsiteY18" fmla="*/ 254060 h 2953945"/>
                <a:gd name="connsiteX19" fmla="*/ 9092 w 3909784"/>
                <a:gd name="connsiteY19" fmla="*/ 179246 h 2953945"/>
                <a:gd name="connsiteX20" fmla="*/ 183659 w 3909784"/>
                <a:gd name="connsiteY20" fmla="*/ 470191 h 2953945"/>
                <a:gd name="connsiteX21" fmla="*/ 150408 w 3909784"/>
                <a:gd name="connsiteY21" fmla="*/ 12991 h 295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09784" h="2953945">
                  <a:moveTo>
                    <a:pt x="150408" y="12991"/>
                  </a:moveTo>
                  <a:cubicBezTo>
                    <a:pt x="320819" y="-42427"/>
                    <a:pt x="1016318" y="94733"/>
                    <a:pt x="1206125" y="137682"/>
                  </a:cubicBezTo>
                  <a:cubicBezTo>
                    <a:pt x="1395932" y="180631"/>
                    <a:pt x="1142394" y="265144"/>
                    <a:pt x="1289252" y="270686"/>
                  </a:cubicBezTo>
                  <a:cubicBezTo>
                    <a:pt x="1436110" y="276228"/>
                    <a:pt x="1815725" y="143224"/>
                    <a:pt x="2087274" y="170933"/>
                  </a:cubicBezTo>
                  <a:cubicBezTo>
                    <a:pt x="2358823" y="198642"/>
                    <a:pt x="2717655" y="382907"/>
                    <a:pt x="2918546" y="436940"/>
                  </a:cubicBezTo>
                  <a:cubicBezTo>
                    <a:pt x="3119437" y="490973"/>
                    <a:pt x="3131906" y="351042"/>
                    <a:pt x="3292619" y="495129"/>
                  </a:cubicBezTo>
                  <a:cubicBezTo>
                    <a:pt x="3453332" y="639216"/>
                    <a:pt x="3819092" y="1086719"/>
                    <a:pt x="3882823" y="1301464"/>
                  </a:cubicBezTo>
                  <a:cubicBezTo>
                    <a:pt x="3946554" y="1516209"/>
                    <a:pt x="3904990" y="1610420"/>
                    <a:pt x="3675005" y="1783602"/>
                  </a:cubicBezTo>
                  <a:cubicBezTo>
                    <a:pt x="3445020" y="1956784"/>
                    <a:pt x="2901921" y="2146591"/>
                    <a:pt x="2502910" y="2340555"/>
                  </a:cubicBezTo>
                  <a:cubicBezTo>
                    <a:pt x="2103899" y="2534519"/>
                    <a:pt x="1560801" y="2896122"/>
                    <a:pt x="1280939" y="2947384"/>
                  </a:cubicBezTo>
                  <a:cubicBezTo>
                    <a:pt x="1001077" y="2998646"/>
                    <a:pt x="969212" y="2735410"/>
                    <a:pt x="823739" y="2648126"/>
                  </a:cubicBezTo>
                  <a:cubicBezTo>
                    <a:pt x="678266" y="2560842"/>
                    <a:pt x="342987" y="2441693"/>
                    <a:pt x="408103" y="2423682"/>
                  </a:cubicBezTo>
                  <a:cubicBezTo>
                    <a:pt x="473219" y="2405671"/>
                    <a:pt x="1117455" y="2598249"/>
                    <a:pt x="1214437" y="2540060"/>
                  </a:cubicBezTo>
                  <a:cubicBezTo>
                    <a:pt x="1311419" y="2481871"/>
                    <a:pt x="1091132" y="2142435"/>
                    <a:pt x="989994" y="2074548"/>
                  </a:cubicBezTo>
                  <a:cubicBezTo>
                    <a:pt x="888856" y="2006661"/>
                    <a:pt x="685193" y="2129966"/>
                    <a:pt x="607608" y="2132737"/>
                  </a:cubicBezTo>
                  <a:cubicBezTo>
                    <a:pt x="530023" y="2135508"/>
                    <a:pt x="563274" y="2147977"/>
                    <a:pt x="524481" y="2091173"/>
                  </a:cubicBezTo>
                  <a:cubicBezTo>
                    <a:pt x="485688" y="2034369"/>
                    <a:pt x="456594" y="2055151"/>
                    <a:pt x="374852" y="1791915"/>
                  </a:cubicBezTo>
                  <a:cubicBezTo>
                    <a:pt x="293110" y="1528679"/>
                    <a:pt x="92219" y="768064"/>
                    <a:pt x="34030" y="511755"/>
                  </a:cubicBezTo>
                  <a:cubicBezTo>
                    <a:pt x="-24159" y="255446"/>
                    <a:pt x="29873" y="309478"/>
                    <a:pt x="25717" y="254060"/>
                  </a:cubicBezTo>
                  <a:cubicBezTo>
                    <a:pt x="21561" y="198642"/>
                    <a:pt x="-17232" y="143224"/>
                    <a:pt x="9092" y="179246"/>
                  </a:cubicBezTo>
                  <a:cubicBezTo>
                    <a:pt x="35416" y="215268"/>
                    <a:pt x="160106" y="490973"/>
                    <a:pt x="183659" y="470191"/>
                  </a:cubicBezTo>
                  <a:cubicBezTo>
                    <a:pt x="207212" y="449409"/>
                    <a:pt x="-20003" y="68409"/>
                    <a:pt x="150408" y="12991"/>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9" name="フリーフォーム 1088">
              <a:extLst>
                <a:ext uri="{FF2B5EF4-FFF2-40B4-BE49-F238E27FC236}">
                  <a16:creationId xmlns:a16="http://schemas.microsoft.com/office/drawing/2014/main" id="{4B7EA790-C863-4BF7-A2F1-26657F4110AB}"/>
                </a:ext>
              </a:extLst>
            </p:cNvPr>
            <p:cNvSpPr/>
            <p:nvPr/>
          </p:nvSpPr>
          <p:spPr>
            <a:xfrm>
              <a:off x="5432390" y="3123444"/>
              <a:ext cx="1961165" cy="2692177"/>
            </a:xfrm>
            <a:custGeom>
              <a:avLst/>
              <a:gdLst>
                <a:gd name="connsiteX0" fmla="*/ 733794 w 1961165"/>
                <a:gd name="connsiteY0" fmla="*/ 969023 h 2692177"/>
                <a:gd name="connsiteX1" fmla="*/ 842078 w 1961165"/>
                <a:gd name="connsiteY1" fmla="*/ 1257781 h 2692177"/>
                <a:gd name="connsiteX2" fmla="*/ 11899 w 1961165"/>
                <a:gd name="connsiteY2" fmla="*/ 2316560 h 2692177"/>
                <a:gd name="connsiteX3" fmla="*/ 348784 w 1961165"/>
                <a:gd name="connsiteY3" fmla="*/ 1919518 h 2692177"/>
                <a:gd name="connsiteX4" fmla="*/ 312689 w 1961165"/>
                <a:gd name="connsiteY4" fmla="*/ 2689539 h 2692177"/>
                <a:gd name="connsiteX5" fmla="*/ 601447 w 1961165"/>
                <a:gd name="connsiteY5" fmla="*/ 2184213 h 2692177"/>
                <a:gd name="connsiteX6" fmla="*/ 709731 w 1961165"/>
                <a:gd name="connsiteY6" fmla="*/ 2533128 h 2692177"/>
                <a:gd name="connsiteX7" fmla="*/ 1154899 w 1961165"/>
                <a:gd name="connsiteY7" fmla="*/ 1727013 h 2692177"/>
                <a:gd name="connsiteX8" fmla="*/ 1142868 w 1961165"/>
                <a:gd name="connsiteY8" fmla="*/ 2677507 h 2692177"/>
                <a:gd name="connsiteX9" fmla="*/ 1118805 w 1961165"/>
                <a:gd name="connsiteY9" fmla="*/ 1931550 h 2692177"/>
                <a:gd name="connsiteX10" fmla="*/ 1961015 w 1961165"/>
                <a:gd name="connsiteY10" fmla="*/ 800581 h 2692177"/>
                <a:gd name="connsiteX11" fmla="*/ 1190994 w 1961165"/>
                <a:gd name="connsiteY11" fmla="*/ 6497 h 2692177"/>
                <a:gd name="connsiteX12" fmla="*/ 1551942 w 1961165"/>
                <a:gd name="connsiteY12" fmla="*/ 463697 h 2692177"/>
                <a:gd name="connsiteX13" fmla="*/ 1576005 w 1961165"/>
                <a:gd name="connsiteY13" fmla="*/ 1161528 h 2692177"/>
                <a:gd name="connsiteX14" fmla="*/ 1203026 w 1961165"/>
                <a:gd name="connsiteY14" fmla="*/ 981055 h 2692177"/>
                <a:gd name="connsiteX15" fmla="*/ 1010521 w 1961165"/>
                <a:gd name="connsiteY15" fmla="*/ 620107 h 2692177"/>
                <a:gd name="connsiteX16" fmla="*/ 950363 w 1961165"/>
                <a:gd name="connsiteY16" fmla="*/ 920897 h 2692177"/>
                <a:gd name="connsiteX17" fmla="*/ 1070678 w 1961165"/>
                <a:gd name="connsiteY17" fmla="*/ 1221686 h 2692177"/>
                <a:gd name="connsiteX18" fmla="*/ 733794 w 1961165"/>
                <a:gd name="connsiteY18" fmla="*/ 969023 h 2692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61165" h="2692177">
                  <a:moveTo>
                    <a:pt x="733794" y="969023"/>
                  </a:moveTo>
                  <a:cubicBezTo>
                    <a:pt x="695694" y="975039"/>
                    <a:pt x="962394" y="1033191"/>
                    <a:pt x="842078" y="1257781"/>
                  </a:cubicBezTo>
                  <a:cubicBezTo>
                    <a:pt x="721762" y="1482371"/>
                    <a:pt x="94115" y="2206271"/>
                    <a:pt x="11899" y="2316560"/>
                  </a:cubicBezTo>
                  <a:cubicBezTo>
                    <a:pt x="-70317" y="2426850"/>
                    <a:pt x="298652" y="1857355"/>
                    <a:pt x="348784" y="1919518"/>
                  </a:cubicBezTo>
                  <a:cubicBezTo>
                    <a:pt x="398916" y="1981681"/>
                    <a:pt x="270579" y="2645423"/>
                    <a:pt x="312689" y="2689539"/>
                  </a:cubicBezTo>
                  <a:cubicBezTo>
                    <a:pt x="354799" y="2733655"/>
                    <a:pt x="535273" y="2210282"/>
                    <a:pt x="601447" y="2184213"/>
                  </a:cubicBezTo>
                  <a:cubicBezTo>
                    <a:pt x="667621" y="2158145"/>
                    <a:pt x="617489" y="2609328"/>
                    <a:pt x="709731" y="2533128"/>
                  </a:cubicBezTo>
                  <a:cubicBezTo>
                    <a:pt x="801973" y="2456928"/>
                    <a:pt x="1082710" y="1702950"/>
                    <a:pt x="1154899" y="1727013"/>
                  </a:cubicBezTo>
                  <a:cubicBezTo>
                    <a:pt x="1227088" y="1751076"/>
                    <a:pt x="1148884" y="2643417"/>
                    <a:pt x="1142868" y="2677507"/>
                  </a:cubicBezTo>
                  <a:cubicBezTo>
                    <a:pt x="1136852" y="2711597"/>
                    <a:pt x="982447" y="2244371"/>
                    <a:pt x="1118805" y="1931550"/>
                  </a:cubicBezTo>
                  <a:cubicBezTo>
                    <a:pt x="1255163" y="1618729"/>
                    <a:pt x="1948984" y="1121423"/>
                    <a:pt x="1961015" y="800581"/>
                  </a:cubicBezTo>
                  <a:cubicBezTo>
                    <a:pt x="1973046" y="479739"/>
                    <a:pt x="1259173" y="62644"/>
                    <a:pt x="1190994" y="6497"/>
                  </a:cubicBezTo>
                  <a:cubicBezTo>
                    <a:pt x="1122815" y="-49650"/>
                    <a:pt x="1487774" y="271192"/>
                    <a:pt x="1551942" y="463697"/>
                  </a:cubicBezTo>
                  <a:cubicBezTo>
                    <a:pt x="1616110" y="656202"/>
                    <a:pt x="1634158" y="1075302"/>
                    <a:pt x="1576005" y="1161528"/>
                  </a:cubicBezTo>
                  <a:cubicBezTo>
                    <a:pt x="1517852" y="1247754"/>
                    <a:pt x="1297273" y="1071292"/>
                    <a:pt x="1203026" y="981055"/>
                  </a:cubicBezTo>
                  <a:cubicBezTo>
                    <a:pt x="1108779" y="890818"/>
                    <a:pt x="1052631" y="630133"/>
                    <a:pt x="1010521" y="620107"/>
                  </a:cubicBezTo>
                  <a:cubicBezTo>
                    <a:pt x="968411" y="610081"/>
                    <a:pt x="940337" y="820634"/>
                    <a:pt x="950363" y="920897"/>
                  </a:cubicBezTo>
                  <a:cubicBezTo>
                    <a:pt x="960389" y="1021160"/>
                    <a:pt x="1112789" y="1213665"/>
                    <a:pt x="1070678" y="1221686"/>
                  </a:cubicBezTo>
                  <a:cubicBezTo>
                    <a:pt x="1028567" y="1229707"/>
                    <a:pt x="771894" y="963007"/>
                    <a:pt x="733794" y="969023"/>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0" name="フリーフォーム 1089">
              <a:extLst>
                <a:ext uri="{FF2B5EF4-FFF2-40B4-BE49-F238E27FC236}">
                  <a16:creationId xmlns:a16="http://schemas.microsoft.com/office/drawing/2014/main" id="{260928C8-E443-51CC-7D38-648D7355C24A}"/>
                </a:ext>
              </a:extLst>
            </p:cNvPr>
            <p:cNvSpPr/>
            <p:nvPr/>
          </p:nvSpPr>
          <p:spPr>
            <a:xfrm>
              <a:off x="4272349" y="2754183"/>
              <a:ext cx="2026508" cy="494775"/>
            </a:xfrm>
            <a:custGeom>
              <a:avLst/>
              <a:gdLst>
                <a:gd name="connsiteX0" fmla="*/ 0 w 2026508"/>
                <a:gd name="connsiteY0" fmla="*/ 420634 h 494775"/>
                <a:gd name="connsiteX1" fmla="*/ 963827 w 2026508"/>
                <a:gd name="connsiteY1" fmla="*/ 505 h 494775"/>
                <a:gd name="connsiteX2" fmla="*/ 2026508 w 2026508"/>
                <a:gd name="connsiteY2" fmla="*/ 494775 h 494775"/>
              </a:gdLst>
              <a:ahLst/>
              <a:cxnLst>
                <a:cxn ang="0">
                  <a:pos x="connsiteX0" y="connsiteY0"/>
                </a:cxn>
                <a:cxn ang="0">
                  <a:pos x="connsiteX1" y="connsiteY1"/>
                </a:cxn>
                <a:cxn ang="0">
                  <a:pos x="connsiteX2" y="connsiteY2"/>
                </a:cxn>
              </a:cxnLst>
              <a:rect l="l" t="t" r="r" b="b"/>
              <a:pathLst>
                <a:path w="2026508" h="494775">
                  <a:moveTo>
                    <a:pt x="0" y="420634"/>
                  </a:moveTo>
                  <a:cubicBezTo>
                    <a:pt x="313038" y="204391"/>
                    <a:pt x="626076" y="-11852"/>
                    <a:pt x="963827" y="505"/>
                  </a:cubicBezTo>
                  <a:cubicBezTo>
                    <a:pt x="1301578" y="12862"/>
                    <a:pt x="1664043" y="253818"/>
                    <a:pt x="2026508" y="49477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1" name="フリーフォーム 1090">
              <a:extLst>
                <a:ext uri="{FF2B5EF4-FFF2-40B4-BE49-F238E27FC236}">
                  <a16:creationId xmlns:a16="http://schemas.microsoft.com/office/drawing/2014/main" id="{3858D2FF-4215-173B-DD81-AB3DBD5F4055}"/>
                </a:ext>
              </a:extLst>
            </p:cNvPr>
            <p:cNvSpPr/>
            <p:nvPr/>
          </p:nvSpPr>
          <p:spPr>
            <a:xfrm>
              <a:off x="3246738" y="2581693"/>
              <a:ext cx="641255" cy="654908"/>
            </a:xfrm>
            <a:custGeom>
              <a:avLst/>
              <a:gdLst>
                <a:gd name="connsiteX0" fmla="*/ 0 w 641255"/>
                <a:gd name="connsiteY0" fmla="*/ 0 h 654908"/>
                <a:gd name="connsiteX1" fmla="*/ 556054 w 641255"/>
                <a:gd name="connsiteY1" fmla="*/ 457200 h 654908"/>
                <a:gd name="connsiteX2" fmla="*/ 630194 w 641255"/>
                <a:gd name="connsiteY2" fmla="*/ 654908 h 654908"/>
              </a:gdLst>
              <a:ahLst/>
              <a:cxnLst>
                <a:cxn ang="0">
                  <a:pos x="connsiteX0" y="connsiteY0"/>
                </a:cxn>
                <a:cxn ang="0">
                  <a:pos x="connsiteX1" y="connsiteY1"/>
                </a:cxn>
                <a:cxn ang="0">
                  <a:pos x="connsiteX2" y="connsiteY2"/>
                </a:cxn>
              </a:cxnLst>
              <a:rect l="l" t="t" r="r" b="b"/>
              <a:pathLst>
                <a:path w="641255" h="654908">
                  <a:moveTo>
                    <a:pt x="0" y="0"/>
                  </a:moveTo>
                  <a:cubicBezTo>
                    <a:pt x="225511" y="174024"/>
                    <a:pt x="451022" y="348049"/>
                    <a:pt x="556054" y="457200"/>
                  </a:cubicBezTo>
                  <a:cubicBezTo>
                    <a:pt x="661086" y="566351"/>
                    <a:pt x="645640" y="610629"/>
                    <a:pt x="630194" y="65490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2" name="フリーフォーム 1091">
              <a:extLst>
                <a:ext uri="{FF2B5EF4-FFF2-40B4-BE49-F238E27FC236}">
                  <a16:creationId xmlns:a16="http://schemas.microsoft.com/office/drawing/2014/main" id="{72BB9844-CE5E-1362-CFBC-9B61458695E7}"/>
                </a:ext>
              </a:extLst>
            </p:cNvPr>
            <p:cNvSpPr/>
            <p:nvPr/>
          </p:nvSpPr>
          <p:spPr>
            <a:xfrm>
              <a:off x="4371203" y="3372526"/>
              <a:ext cx="1796238" cy="86497"/>
            </a:xfrm>
            <a:custGeom>
              <a:avLst/>
              <a:gdLst>
                <a:gd name="connsiteX0" fmla="*/ 0 w 1796238"/>
                <a:gd name="connsiteY0" fmla="*/ 0 h 86497"/>
                <a:gd name="connsiteX1" fmla="*/ 1668162 w 1796238"/>
                <a:gd name="connsiteY1" fmla="*/ 24713 h 86497"/>
                <a:gd name="connsiteX2" fmla="*/ 1556951 w 1796238"/>
                <a:gd name="connsiteY2" fmla="*/ 86497 h 86497"/>
              </a:gdLst>
              <a:ahLst/>
              <a:cxnLst>
                <a:cxn ang="0">
                  <a:pos x="connsiteX0" y="connsiteY0"/>
                </a:cxn>
                <a:cxn ang="0">
                  <a:pos x="connsiteX1" y="connsiteY1"/>
                </a:cxn>
                <a:cxn ang="0">
                  <a:pos x="connsiteX2" y="connsiteY2"/>
                </a:cxn>
              </a:cxnLst>
              <a:rect l="l" t="t" r="r" b="b"/>
              <a:pathLst>
                <a:path w="1796238" h="86497">
                  <a:moveTo>
                    <a:pt x="0" y="0"/>
                  </a:moveTo>
                  <a:lnTo>
                    <a:pt x="1668162" y="24713"/>
                  </a:lnTo>
                  <a:cubicBezTo>
                    <a:pt x="1927654" y="39129"/>
                    <a:pt x="1742302" y="62813"/>
                    <a:pt x="1556951" y="8649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3" name="フリーフォーム 1092">
              <a:extLst>
                <a:ext uri="{FF2B5EF4-FFF2-40B4-BE49-F238E27FC236}">
                  <a16:creationId xmlns:a16="http://schemas.microsoft.com/office/drawing/2014/main" id="{3698974F-9D7B-6524-C120-451EE3506122}"/>
                </a:ext>
              </a:extLst>
            </p:cNvPr>
            <p:cNvSpPr/>
            <p:nvPr/>
          </p:nvSpPr>
          <p:spPr>
            <a:xfrm>
              <a:off x="3259095" y="3397239"/>
              <a:ext cx="663368" cy="61784"/>
            </a:xfrm>
            <a:custGeom>
              <a:avLst/>
              <a:gdLst>
                <a:gd name="connsiteX0" fmla="*/ 0 w 663368"/>
                <a:gd name="connsiteY0" fmla="*/ 0 h 61784"/>
                <a:gd name="connsiteX1" fmla="*/ 630194 w 663368"/>
                <a:gd name="connsiteY1" fmla="*/ 24714 h 61784"/>
                <a:gd name="connsiteX2" fmla="*/ 518983 w 663368"/>
                <a:gd name="connsiteY2" fmla="*/ 61784 h 61784"/>
              </a:gdLst>
              <a:ahLst/>
              <a:cxnLst>
                <a:cxn ang="0">
                  <a:pos x="connsiteX0" y="connsiteY0"/>
                </a:cxn>
                <a:cxn ang="0">
                  <a:pos x="connsiteX1" y="connsiteY1"/>
                </a:cxn>
                <a:cxn ang="0">
                  <a:pos x="connsiteX2" y="connsiteY2"/>
                </a:cxn>
              </a:cxnLst>
              <a:rect l="l" t="t" r="r" b="b"/>
              <a:pathLst>
                <a:path w="663368" h="61784">
                  <a:moveTo>
                    <a:pt x="0" y="0"/>
                  </a:moveTo>
                  <a:cubicBezTo>
                    <a:pt x="271848" y="7208"/>
                    <a:pt x="543697" y="14417"/>
                    <a:pt x="630194" y="24714"/>
                  </a:cubicBezTo>
                  <a:cubicBezTo>
                    <a:pt x="716691" y="35011"/>
                    <a:pt x="617837" y="48397"/>
                    <a:pt x="518983" y="6178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4" name="フリーフォーム 1093">
              <a:extLst>
                <a:ext uri="{FF2B5EF4-FFF2-40B4-BE49-F238E27FC236}">
                  <a16:creationId xmlns:a16="http://schemas.microsoft.com/office/drawing/2014/main" id="{8626B94F-823B-4FE5-6CB0-3DA1C9B897C9}"/>
                </a:ext>
              </a:extLst>
            </p:cNvPr>
            <p:cNvSpPr/>
            <p:nvPr/>
          </p:nvSpPr>
          <p:spPr>
            <a:xfrm>
              <a:off x="3888344" y="3965650"/>
              <a:ext cx="211010" cy="212539"/>
            </a:xfrm>
            <a:custGeom>
              <a:avLst/>
              <a:gdLst>
                <a:gd name="connsiteX0" fmla="*/ 124513 w 211010"/>
                <a:gd name="connsiteY0" fmla="*/ 0 h 212539"/>
                <a:gd name="connsiteX1" fmla="*/ 945 w 211010"/>
                <a:gd name="connsiteY1" fmla="*/ 111211 h 212539"/>
                <a:gd name="connsiteX2" fmla="*/ 75086 w 211010"/>
                <a:gd name="connsiteY2" fmla="*/ 210065 h 212539"/>
                <a:gd name="connsiteX3" fmla="*/ 211010 w 211010"/>
                <a:gd name="connsiteY3" fmla="*/ 172994 h 212539"/>
              </a:gdLst>
              <a:ahLst/>
              <a:cxnLst>
                <a:cxn ang="0">
                  <a:pos x="connsiteX0" y="connsiteY0"/>
                </a:cxn>
                <a:cxn ang="0">
                  <a:pos x="connsiteX1" y="connsiteY1"/>
                </a:cxn>
                <a:cxn ang="0">
                  <a:pos x="connsiteX2" y="connsiteY2"/>
                </a:cxn>
                <a:cxn ang="0">
                  <a:pos x="connsiteX3" y="connsiteY3"/>
                </a:cxn>
              </a:cxnLst>
              <a:rect l="l" t="t" r="r" b="b"/>
              <a:pathLst>
                <a:path w="211010" h="212539">
                  <a:moveTo>
                    <a:pt x="124513" y="0"/>
                  </a:moveTo>
                  <a:cubicBezTo>
                    <a:pt x="66848" y="38100"/>
                    <a:pt x="9183" y="76200"/>
                    <a:pt x="945" y="111211"/>
                  </a:cubicBezTo>
                  <a:cubicBezTo>
                    <a:pt x="-7293" y="146222"/>
                    <a:pt x="40075" y="199768"/>
                    <a:pt x="75086" y="210065"/>
                  </a:cubicBezTo>
                  <a:cubicBezTo>
                    <a:pt x="110097" y="220362"/>
                    <a:pt x="160553" y="196678"/>
                    <a:pt x="211010" y="17299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5" name="フリーフォーム 1094">
              <a:extLst>
                <a:ext uri="{FF2B5EF4-FFF2-40B4-BE49-F238E27FC236}">
                  <a16:creationId xmlns:a16="http://schemas.microsoft.com/office/drawing/2014/main" id="{B3FF4012-F367-3288-24E1-D8B08695850D}"/>
                </a:ext>
              </a:extLst>
            </p:cNvPr>
            <p:cNvSpPr/>
            <p:nvPr/>
          </p:nvSpPr>
          <p:spPr>
            <a:xfrm>
              <a:off x="6570705" y="3422420"/>
              <a:ext cx="428560" cy="768279"/>
            </a:xfrm>
            <a:custGeom>
              <a:avLst/>
              <a:gdLst>
                <a:gd name="connsiteX0" fmla="*/ 74141 w 428560"/>
                <a:gd name="connsiteY0" fmla="*/ 135455 h 768279"/>
                <a:gd name="connsiteX1" fmla="*/ 333633 w 428560"/>
                <a:gd name="connsiteY1" fmla="*/ 36601 h 768279"/>
                <a:gd name="connsiteX2" fmla="*/ 420130 w 428560"/>
                <a:gd name="connsiteY2" fmla="*/ 679152 h 768279"/>
                <a:gd name="connsiteX3" fmla="*/ 148281 w 428560"/>
                <a:gd name="connsiteY3" fmla="*/ 740936 h 768279"/>
                <a:gd name="connsiteX4" fmla="*/ 0 w 428560"/>
                <a:gd name="connsiteY4" fmla="*/ 469087 h 7682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8560" h="768279">
                  <a:moveTo>
                    <a:pt x="74141" y="135455"/>
                  </a:moveTo>
                  <a:cubicBezTo>
                    <a:pt x="175054" y="40720"/>
                    <a:pt x="275968" y="-54015"/>
                    <a:pt x="333633" y="36601"/>
                  </a:cubicBezTo>
                  <a:cubicBezTo>
                    <a:pt x="391298" y="127217"/>
                    <a:pt x="451022" y="561763"/>
                    <a:pt x="420130" y="679152"/>
                  </a:cubicBezTo>
                  <a:cubicBezTo>
                    <a:pt x="389238" y="796541"/>
                    <a:pt x="218303" y="775947"/>
                    <a:pt x="148281" y="740936"/>
                  </a:cubicBezTo>
                  <a:cubicBezTo>
                    <a:pt x="78259" y="705925"/>
                    <a:pt x="39129" y="587506"/>
                    <a:pt x="0" y="46908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6" name="フリーフォーム 1095">
              <a:extLst>
                <a:ext uri="{FF2B5EF4-FFF2-40B4-BE49-F238E27FC236}">
                  <a16:creationId xmlns:a16="http://schemas.microsoft.com/office/drawing/2014/main" id="{94B45774-1016-886B-149B-772612F13DD5}"/>
                </a:ext>
              </a:extLst>
            </p:cNvPr>
            <p:cNvSpPr/>
            <p:nvPr/>
          </p:nvSpPr>
          <p:spPr>
            <a:xfrm>
              <a:off x="4297062" y="3940934"/>
              <a:ext cx="2088292" cy="1396314"/>
            </a:xfrm>
            <a:custGeom>
              <a:avLst/>
              <a:gdLst>
                <a:gd name="connsiteX0" fmla="*/ 2088292 w 2088292"/>
                <a:gd name="connsiteY0" fmla="*/ 0 h 1396314"/>
                <a:gd name="connsiteX1" fmla="*/ 1791730 w 2088292"/>
                <a:gd name="connsiteY1" fmla="*/ 222422 h 1396314"/>
                <a:gd name="connsiteX2" fmla="*/ 1594022 w 2088292"/>
                <a:gd name="connsiteY2" fmla="*/ 691979 h 1396314"/>
                <a:gd name="connsiteX3" fmla="*/ 0 w 2088292"/>
                <a:gd name="connsiteY3" fmla="*/ 1396314 h 1396314"/>
              </a:gdLst>
              <a:ahLst/>
              <a:cxnLst>
                <a:cxn ang="0">
                  <a:pos x="connsiteX0" y="connsiteY0"/>
                </a:cxn>
                <a:cxn ang="0">
                  <a:pos x="connsiteX1" y="connsiteY1"/>
                </a:cxn>
                <a:cxn ang="0">
                  <a:pos x="connsiteX2" y="connsiteY2"/>
                </a:cxn>
                <a:cxn ang="0">
                  <a:pos x="connsiteX3" y="connsiteY3"/>
                </a:cxn>
              </a:cxnLst>
              <a:rect l="l" t="t" r="r" b="b"/>
              <a:pathLst>
                <a:path w="2088292" h="1396314">
                  <a:moveTo>
                    <a:pt x="2088292" y="0"/>
                  </a:moveTo>
                  <a:cubicBezTo>
                    <a:pt x="1981200" y="53546"/>
                    <a:pt x="1874108" y="107092"/>
                    <a:pt x="1791730" y="222422"/>
                  </a:cubicBezTo>
                  <a:cubicBezTo>
                    <a:pt x="1709352" y="337752"/>
                    <a:pt x="1892644" y="496330"/>
                    <a:pt x="1594022" y="691979"/>
                  </a:cubicBezTo>
                  <a:cubicBezTo>
                    <a:pt x="1295400" y="887628"/>
                    <a:pt x="647700" y="1141971"/>
                    <a:pt x="0" y="139631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7" name="フリーフォーム 1096">
              <a:extLst>
                <a:ext uri="{FF2B5EF4-FFF2-40B4-BE49-F238E27FC236}">
                  <a16:creationId xmlns:a16="http://schemas.microsoft.com/office/drawing/2014/main" id="{14ABC4B6-0D09-9537-1541-477933580157}"/>
                </a:ext>
              </a:extLst>
            </p:cNvPr>
            <p:cNvSpPr/>
            <p:nvPr/>
          </p:nvSpPr>
          <p:spPr>
            <a:xfrm>
              <a:off x="3172597" y="3286026"/>
              <a:ext cx="444844" cy="1297460"/>
            </a:xfrm>
            <a:custGeom>
              <a:avLst/>
              <a:gdLst>
                <a:gd name="connsiteX0" fmla="*/ 0 w 444844"/>
                <a:gd name="connsiteY0" fmla="*/ 0 h 1297460"/>
                <a:gd name="connsiteX1" fmla="*/ 247135 w 444844"/>
                <a:gd name="connsiteY1" fmla="*/ 902043 h 1297460"/>
                <a:gd name="connsiteX2" fmla="*/ 444844 w 444844"/>
                <a:gd name="connsiteY2" fmla="*/ 1297460 h 1297460"/>
              </a:gdLst>
              <a:ahLst/>
              <a:cxnLst>
                <a:cxn ang="0">
                  <a:pos x="connsiteX0" y="connsiteY0"/>
                </a:cxn>
                <a:cxn ang="0">
                  <a:pos x="connsiteX1" y="connsiteY1"/>
                </a:cxn>
                <a:cxn ang="0">
                  <a:pos x="connsiteX2" y="connsiteY2"/>
                </a:cxn>
              </a:cxnLst>
              <a:rect l="l" t="t" r="r" b="b"/>
              <a:pathLst>
                <a:path w="444844" h="1297460">
                  <a:moveTo>
                    <a:pt x="0" y="0"/>
                  </a:moveTo>
                  <a:cubicBezTo>
                    <a:pt x="86497" y="342900"/>
                    <a:pt x="172994" y="685800"/>
                    <a:pt x="247135" y="902043"/>
                  </a:cubicBezTo>
                  <a:cubicBezTo>
                    <a:pt x="321276" y="1118286"/>
                    <a:pt x="383060" y="1207873"/>
                    <a:pt x="444844" y="129746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8" name="フリーフォーム 1097">
              <a:extLst>
                <a:ext uri="{FF2B5EF4-FFF2-40B4-BE49-F238E27FC236}">
                  <a16:creationId xmlns:a16="http://schemas.microsoft.com/office/drawing/2014/main" id="{B8B1404F-2B93-4698-CB4D-FB51387F2C5B}"/>
                </a:ext>
              </a:extLst>
            </p:cNvPr>
            <p:cNvSpPr/>
            <p:nvPr/>
          </p:nvSpPr>
          <p:spPr>
            <a:xfrm>
              <a:off x="3086100" y="2181040"/>
              <a:ext cx="3311611" cy="1055559"/>
            </a:xfrm>
            <a:custGeom>
              <a:avLst/>
              <a:gdLst>
                <a:gd name="connsiteX0" fmla="*/ 0 w 3311611"/>
                <a:gd name="connsiteY0" fmla="*/ 363581 h 1055559"/>
                <a:gd name="connsiteX1" fmla="*/ 494270 w 3311611"/>
                <a:gd name="connsiteY1" fmla="*/ 165873 h 1055559"/>
                <a:gd name="connsiteX2" fmla="*/ 766119 w 3311611"/>
                <a:gd name="connsiteY2" fmla="*/ 474792 h 1055559"/>
                <a:gd name="connsiteX3" fmla="*/ 1087395 w 3311611"/>
                <a:gd name="connsiteY3" fmla="*/ 165873 h 1055559"/>
                <a:gd name="connsiteX4" fmla="*/ 1062681 w 3311611"/>
                <a:gd name="connsiteY4" fmla="*/ 660143 h 1055559"/>
                <a:gd name="connsiteX5" fmla="*/ 2014151 w 3311611"/>
                <a:gd name="connsiteY5" fmla="*/ 5235 h 1055559"/>
                <a:gd name="connsiteX6" fmla="*/ 1841157 w 3311611"/>
                <a:gd name="connsiteY6" fmla="*/ 351224 h 1055559"/>
                <a:gd name="connsiteX7" fmla="*/ 2458995 w 3311611"/>
                <a:gd name="connsiteY7" fmla="*/ 326511 h 1055559"/>
                <a:gd name="connsiteX8" fmla="*/ 2928551 w 3311611"/>
                <a:gd name="connsiteY8" fmla="*/ 610716 h 1055559"/>
                <a:gd name="connsiteX9" fmla="*/ 2854411 w 3311611"/>
                <a:gd name="connsiteY9" fmla="*/ 54662 h 1055559"/>
                <a:gd name="connsiteX10" fmla="*/ 3311611 w 3311611"/>
                <a:gd name="connsiteY10" fmla="*/ 1055559 h 1055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11611" h="1055559">
                  <a:moveTo>
                    <a:pt x="0" y="363581"/>
                  </a:moveTo>
                  <a:cubicBezTo>
                    <a:pt x="183292" y="255459"/>
                    <a:pt x="366584" y="147338"/>
                    <a:pt x="494270" y="165873"/>
                  </a:cubicBezTo>
                  <a:cubicBezTo>
                    <a:pt x="621957" y="184408"/>
                    <a:pt x="667265" y="474792"/>
                    <a:pt x="766119" y="474792"/>
                  </a:cubicBezTo>
                  <a:cubicBezTo>
                    <a:pt x="864973" y="474792"/>
                    <a:pt x="1037968" y="134981"/>
                    <a:pt x="1087395" y="165873"/>
                  </a:cubicBezTo>
                  <a:cubicBezTo>
                    <a:pt x="1136822" y="196765"/>
                    <a:pt x="908222" y="686916"/>
                    <a:pt x="1062681" y="660143"/>
                  </a:cubicBezTo>
                  <a:cubicBezTo>
                    <a:pt x="1217140" y="633370"/>
                    <a:pt x="1884405" y="56721"/>
                    <a:pt x="2014151" y="5235"/>
                  </a:cubicBezTo>
                  <a:cubicBezTo>
                    <a:pt x="2143897" y="-46252"/>
                    <a:pt x="1767016" y="297678"/>
                    <a:pt x="1841157" y="351224"/>
                  </a:cubicBezTo>
                  <a:cubicBezTo>
                    <a:pt x="1915298" y="404770"/>
                    <a:pt x="2277763" y="283262"/>
                    <a:pt x="2458995" y="326511"/>
                  </a:cubicBezTo>
                  <a:cubicBezTo>
                    <a:pt x="2640227" y="369760"/>
                    <a:pt x="2862648" y="656024"/>
                    <a:pt x="2928551" y="610716"/>
                  </a:cubicBezTo>
                  <a:cubicBezTo>
                    <a:pt x="2994454" y="565408"/>
                    <a:pt x="2790568" y="-19478"/>
                    <a:pt x="2854411" y="54662"/>
                  </a:cubicBezTo>
                  <a:cubicBezTo>
                    <a:pt x="2918254" y="128802"/>
                    <a:pt x="3114932" y="592180"/>
                    <a:pt x="3311611" y="105555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9" name="フリーフォーム 1098">
              <a:extLst>
                <a:ext uri="{FF2B5EF4-FFF2-40B4-BE49-F238E27FC236}">
                  <a16:creationId xmlns:a16="http://schemas.microsoft.com/office/drawing/2014/main" id="{D3FC0BCE-C30A-68E6-9898-FEADB7C97AC0}"/>
                </a:ext>
              </a:extLst>
            </p:cNvPr>
            <p:cNvSpPr/>
            <p:nvPr/>
          </p:nvSpPr>
          <p:spPr>
            <a:xfrm>
              <a:off x="5098522" y="5010912"/>
              <a:ext cx="45719" cy="753296"/>
            </a:xfrm>
            <a:custGeom>
              <a:avLst/>
              <a:gdLst>
                <a:gd name="connsiteX0" fmla="*/ 88227 w 88227"/>
                <a:gd name="connsiteY0" fmla="*/ 0 h 691978"/>
                <a:gd name="connsiteX1" fmla="*/ 1729 w 88227"/>
                <a:gd name="connsiteY1" fmla="*/ 333633 h 691978"/>
                <a:gd name="connsiteX2" fmla="*/ 38800 w 88227"/>
                <a:gd name="connsiteY2" fmla="*/ 691978 h 691978"/>
              </a:gdLst>
              <a:ahLst/>
              <a:cxnLst>
                <a:cxn ang="0">
                  <a:pos x="connsiteX0" y="connsiteY0"/>
                </a:cxn>
                <a:cxn ang="0">
                  <a:pos x="connsiteX1" y="connsiteY1"/>
                </a:cxn>
                <a:cxn ang="0">
                  <a:pos x="connsiteX2" y="connsiteY2"/>
                </a:cxn>
              </a:cxnLst>
              <a:rect l="l" t="t" r="r" b="b"/>
              <a:pathLst>
                <a:path w="88227" h="691978">
                  <a:moveTo>
                    <a:pt x="88227" y="0"/>
                  </a:moveTo>
                  <a:cubicBezTo>
                    <a:pt x="49097" y="109151"/>
                    <a:pt x="9967" y="218303"/>
                    <a:pt x="1729" y="333633"/>
                  </a:cubicBezTo>
                  <a:cubicBezTo>
                    <a:pt x="-6509" y="448963"/>
                    <a:pt x="16145" y="570470"/>
                    <a:pt x="38800" y="69197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0" name="フリーフォーム 1099">
              <a:extLst>
                <a:ext uri="{FF2B5EF4-FFF2-40B4-BE49-F238E27FC236}">
                  <a16:creationId xmlns:a16="http://schemas.microsoft.com/office/drawing/2014/main" id="{1DB6B752-21D9-02C0-791E-0F5071E40E9F}"/>
                </a:ext>
              </a:extLst>
            </p:cNvPr>
            <p:cNvSpPr/>
            <p:nvPr/>
          </p:nvSpPr>
          <p:spPr>
            <a:xfrm>
              <a:off x="1896030" y="4349872"/>
              <a:ext cx="345989" cy="185351"/>
            </a:xfrm>
            <a:custGeom>
              <a:avLst/>
              <a:gdLst>
                <a:gd name="connsiteX0" fmla="*/ 345989 w 345989"/>
                <a:gd name="connsiteY0" fmla="*/ 0 h 185351"/>
                <a:gd name="connsiteX1" fmla="*/ 160638 w 345989"/>
                <a:gd name="connsiteY1" fmla="*/ 49427 h 185351"/>
                <a:gd name="connsiteX2" fmla="*/ 0 w 345989"/>
                <a:gd name="connsiteY2" fmla="*/ 185351 h 185351"/>
              </a:gdLst>
              <a:ahLst/>
              <a:cxnLst>
                <a:cxn ang="0">
                  <a:pos x="connsiteX0" y="connsiteY0"/>
                </a:cxn>
                <a:cxn ang="0">
                  <a:pos x="connsiteX1" y="connsiteY1"/>
                </a:cxn>
                <a:cxn ang="0">
                  <a:pos x="connsiteX2" y="connsiteY2"/>
                </a:cxn>
              </a:cxnLst>
              <a:rect l="l" t="t" r="r" b="b"/>
              <a:pathLst>
                <a:path w="345989" h="185351">
                  <a:moveTo>
                    <a:pt x="345989" y="0"/>
                  </a:moveTo>
                  <a:cubicBezTo>
                    <a:pt x="282146" y="9267"/>
                    <a:pt x="218303" y="18535"/>
                    <a:pt x="160638" y="49427"/>
                  </a:cubicBezTo>
                  <a:cubicBezTo>
                    <a:pt x="102973" y="80319"/>
                    <a:pt x="51486" y="132835"/>
                    <a:pt x="0" y="18535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1" name="フリーフォーム 1100">
              <a:extLst>
                <a:ext uri="{FF2B5EF4-FFF2-40B4-BE49-F238E27FC236}">
                  <a16:creationId xmlns:a16="http://schemas.microsoft.com/office/drawing/2014/main" id="{C008574B-D07E-372B-1245-C5454C2DC7D4}"/>
                </a:ext>
              </a:extLst>
            </p:cNvPr>
            <p:cNvSpPr/>
            <p:nvPr/>
          </p:nvSpPr>
          <p:spPr>
            <a:xfrm>
              <a:off x="1728175" y="3806174"/>
              <a:ext cx="220765" cy="766119"/>
            </a:xfrm>
            <a:custGeom>
              <a:avLst/>
              <a:gdLst>
                <a:gd name="connsiteX0" fmla="*/ 118428 w 220765"/>
                <a:gd name="connsiteY0" fmla="*/ 0 h 766119"/>
                <a:gd name="connsiteX1" fmla="*/ 217282 w 220765"/>
                <a:gd name="connsiteY1" fmla="*/ 234779 h 766119"/>
                <a:gd name="connsiteX2" fmla="*/ 7217 w 220765"/>
                <a:gd name="connsiteY2" fmla="*/ 531341 h 766119"/>
                <a:gd name="connsiteX3" fmla="*/ 69001 w 220765"/>
                <a:gd name="connsiteY3" fmla="*/ 766119 h 766119"/>
              </a:gdLst>
              <a:ahLst/>
              <a:cxnLst>
                <a:cxn ang="0">
                  <a:pos x="connsiteX0" y="connsiteY0"/>
                </a:cxn>
                <a:cxn ang="0">
                  <a:pos x="connsiteX1" y="connsiteY1"/>
                </a:cxn>
                <a:cxn ang="0">
                  <a:pos x="connsiteX2" y="connsiteY2"/>
                </a:cxn>
                <a:cxn ang="0">
                  <a:pos x="connsiteX3" y="connsiteY3"/>
                </a:cxn>
              </a:cxnLst>
              <a:rect l="l" t="t" r="r" b="b"/>
              <a:pathLst>
                <a:path w="220765" h="766119">
                  <a:moveTo>
                    <a:pt x="118428" y="0"/>
                  </a:moveTo>
                  <a:cubicBezTo>
                    <a:pt x="177122" y="73111"/>
                    <a:pt x="235817" y="146222"/>
                    <a:pt x="217282" y="234779"/>
                  </a:cubicBezTo>
                  <a:cubicBezTo>
                    <a:pt x="198747" y="323336"/>
                    <a:pt x="31930" y="442784"/>
                    <a:pt x="7217" y="531341"/>
                  </a:cubicBezTo>
                  <a:cubicBezTo>
                    <a:pt x="-17496" y="619898"/>
                    <a:pt x="25752" y="693008"/>
                    <a:pt x="69001" y="76611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2" name="フリーフォーム 1101">
              <a:extLst>
                <a:ext uri="{FF2B5EF4-FFF2-40B4-BE49-F238E27FC236}">
                  <a16:creationId xmlns:a16="http://schemas.microsoft.com/office/drawing/2014/main" id="{63687531-1621-D7D1-D8FD-61997058F85D}"/>
                </a:ext>
              </a:extLst>
            </p:cNvPr>
            <p:cNvSpPr/>
            <p:nvPr/>
          </p:nvSpPr>
          <p:spPr>
            <a:xfrm>
              <a:off x="1846603" y="3756747"/>
              <a:ext cx="256427" cy="691979"/>
            </a:xfrm>
            <a:custGeom>
              <a:avLst/>
              <a:gdLst>
                <a:gd name="connsiteX0" fmla="*/ 0 w 256427"/>
                <a:gd name="connsiteY0" fmla="*/ 0 h 691979"/>
                <a:gd name="connsiteX1" fmla="*/ 247135 w 256427"/>
                <a:gd name="connsiteY1" fmla="*/ 271849 h 691979"/>
                <a:gd name="connsiteX2" fmla="*/ 197708 w 256427"/>
                <a:gd name="connsiteY2" fmla="*/ 605481 h 691979"/>
                <a:gd name="connsiteX3" fmla="*/ 135924 w 256427"/>
                <a:gd name="connsiteY3" fmla="*/ 691979 h 691979"/>
                <a:gd name="connsiteX4" fmla="*/ 135924 w 256427"/>
                <a:gd name="connsiteY4" fmla="*/ 691979 h 6919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6427" h="691979">
                  <a:moveTo>
                    <a:pt x="0" y="0"/>
                  </a:moveTo>
                  <a:cubicBezTo>
                    <a:pt x="107092" y="85468"/>
                    <a:pt x="214184" y="170936"/>
                    <a:pt x="247135" y="271849"/>
                  </a:cubicBezTo>
                  <a:cubicBezTo>
                    <a:pt x="280086" y="372762"/>
                    <a:pt x="216243" y="535459"/>
                    <a:pt x="197708" y="605481"/>
                  </a:cubicBezTo>
                  <a:cubicBezTo>
                    <a:pt x="179173" y="675503"/>
                    <a:pt x="135924" y="691979"/>
                    <a:pt x="135924" y="691979"/>
                  </a:cubicBezTo>
                  <a:lnTo>
                    <a:pt x="135924" y="691979"/>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3" name="フリーフォーム 1102">
              <a:extLst>
                <a:ext uri="{FF2B5EF4-FFF2-40B4-BE49-F238E27FC236}">
                  <a16:creationId xmlns:a16="http://schemas.microsoft.com/office/drawing/2014/main" id="{E4C4F83D-2F77-D700-9700-3E62A2241526}"/>
                </a:ext>
              </a:extLst>
            </p:cNvPr>
            <p:cNvSpPr/>
            <p:nvPr/>
          </p:nvSpPr>
          <p:spPr>
            <a:xfrm>
              <a:off x="2143165" y="4362228"/>
              <a:ext cx="476378" cy="926757"/>
            </a:xfrm>
            <a:custGeom>
              <a:avLst/>
              <a:gdLst>
                <a:gd name="connsiteX0" fmla="*/ 123567 w 476378"/>
                <a:gd name="connsiteY0" fmla="*/ 0 h 926757"/>
                <a:gd name="connsiteX1" fmla="*/ 308919 w 476378"/>
                <a:gd name="connsiteY1" fmla="*/ 74141 h 926757"/>
                <a:gd name="connsiteX2" fmla="*/ 333632 w 476378"/>
                <a:gd name="connsiteY2" fmla="*/ 222422 h 926757"/>
                <a:gd name="connsiteX3" fmla="*/ 185351 w 476378"/>
                <a:gd name="connsiteY3" fmla="*/ 345990 h 926757"/>
                <a:gd name="connsiteX4" fmla="*/ 296562 w 476378"/>
                <a:gd name="connsiteY4" fmla="*/ 308919 h 926757"/>
                <a:gd name="connsiteX5" fmla="*/ 234778 w 476378"/>
                <a:gd name="connsiteY5" fmla="*/ 531341 h 926757"/>
                <a:gd name="connsiteX6" fmla="*/ 358346 w 476378"/>
                <a:gd name="connsiteY6" fmla="*/ 556055 h 926757"/>
                <a:gd name="connsiteX7" fmla="*/ 284205 w 476378"/>
                <a:gd name="connsiteY7" fmla="*/ 630195 h 926757"/>
                <a:gd name="connsiteX8" fmla="*/ 469557 w 476378"/>
                <a:gd name="connsiteY8" fmla="*/ 667265 h 926757"/>
                <a:gd name="connsiteX9" fmla="*/ 0 w 476378"/>
                <a:gd name="connsiteY9" fmla="*/ 926757 h 926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76378" h="926757">
                  <a:moveTo>
                    <a:pt x="123567" y="0"/>
                  </a:moveTo>
                  <a:cubicBezTo>
                    <a:pt x="198737" y="18535"/>
                    <a:pt x="273908" y="37071"/>
                    <a:pt x="308919" y="74141"/>
                  </a:cubicBezTo>
                  <a:cubicBezTo>
                    <a:pt x="343930" y="111211"/>
                    <a:pt x="354227" y="177114"/>
                    <a:pt x="333632" y="222422"/>
                  </a:cubicBezTo>
                  <a:cubicBezTo>
                    <a:pt x="313037" y="267730"/>
                    <a:pt x="191529" y="331574"/>
                    <a:pt x="185351" y="345990"/>
                  </a:cubicBezTo>
                  <a:cubicBezTo>
                    <a:pt x="179173" y="360406"/>
                    <a:pt x="288324" y="278027"/>
                    <a:pt x="296562" y="308919"/>
                  </a:cubicBezTo>
                  <a:cubicBezTo>
                    <a:pt x="304800" y="339811"/>
                    <a:pt x="224481" y="490152"/>
                    <a:pt x="234778" y="531341"/>
                  </a:cubicBezTo>
                  <a:cubicBezTo>
                    <a:pt x="245075" y="572530"/>
                    <a:pt x="358346" y="556055"/>
                    <a:pt x="358346" y="556055"/>
                  </a:cubicBezTo>
                  <a:cubicBezTo>
                    <a:pt x="366584" y="572531"/>
                    <a:pt x="265670" y="611660"/>
                    <a:pt x="284205" y="630195"/>
                  </a:cubicBezTo>
                  <a:cubicBezTo>
                    <a:pt x="302740" y="648730"/>
                    <a:pt x="516924" y="617838"/>
                    <a:pt x="469557" y="667265"/>
                  </a:cubicBezTo>
                  <a:cubicBezTo>
                    <a:pt x="422190" y="716692"/>
                    <a:pt x="211095" y="821724"/>
                    <a:pt x="0" y="92675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4" name="フリーフォーム 1103">
              <a:extLst>
                <a:ext uri="{FF2B5EF4-FFF2-40B4-BE49-F238E27FC236}">
                  <a16:creationId xmlns:a16="http://schemas.microsoft.com/office/drawing/2014/main" id="{BF91D7C8-6E7E-05A6-EBD3-8C474F86981B}"/>
                </a:ext>
              </a:extLst>
            </p:cNvPr>
            <p:cNvSpPr/>
            <p:nvPr/>
          </p:nvSpPr>
          <p:spPr>
            <a:xfrm>
              <a:off x="2171700" y="5301049"/>
              <a:ext cx="1140137" cy="704335"/>
            </a:xfrm>
            <a:custGeom>
              <a:avLst/>
              <a:gdLst>
                <a:gd name="connsiteX0" fmla="*/ 0 w 1445741"/>
                <a:gd name="connsiteY0" fmla="*/ 0 h 766119"/>
                <a:gd name="connsiteX1" fmla="*/ 556054 w 1445741"/>
                <a:gd name="connsiteY1" fmla="*/ 444843 h 766119"/>
                <a:gd name="connsiteX2" fmla="*/ 1445741 w 1445741"/>
                <a:gd name="connsiteY2" fmla="*/ 766119 h 766119"/>
              </a:gdLst>
              <a:ahLst/>
              <a:cxnLst>
                <a:cxn ang="0">
                  <a:pos x="connsiteX0" y="connsiteY0"/>
                </a:cxn>
                <a:cxn ang="0">
                  <a:pos x="connsiteX1" y="connsiteY1"/>
                </a:cxn>
                <a:cxn ang="0">
                  <a:pos x="connsiteX2" y="connsiteY2"/>
                </a:cxn>
              </a:cxnLst>
              <a:rect l="l" t="t" r="r" b="b"/>
              <a:pathLst>
                <a:path w="1445741" h="766119">
                  <a:moveTo>
                    <a:pt x="0" y="0"/>
                  </a:moveTo>
                  <a:cubicBezTo>
                    <a:pt x="157548" y="158578"/>
                    <a:pt x="315097" y="317157"/>
                    <a:pt x="556054" y="444843"/>
                  </a:cubicBezTo>
                  <a:cubicBezTo>
                    <a:pt x="797011" y="572529"/>
                    <a:pt x="1121376" y="669324"/>
                    <a:pt x="1445741" y="76611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5" name="フリーフォーム 1104">
              <a:extLst>
                <a:ext uri="{FF2B5EF4-FFF2-40B4-BE49-F238E27FC236}">
                  <a16:creationId xmlns:a16="http://schemas.microsoft.com/office/drawing/2014/main" id="{0AFC0C35-07D2-BC39-DC9D-8558C5777B0F}"/>
                </a:ext>
              </a:extLst>
            </p:cNvPr>
            <p:cNvSpPr/>
            <p:nvPr/>
          </p:nvSpPr>
          <p:spPr>
            <a:xfrm>
              <a:off x="2418836" y="5237503"/>
              <a:ext cx="975438" cy="615946"/>
            </a:xfrm>
            <a:custGeom>
              <a:avLst/>
              <a:gdLst>
                <a:gd name="connsiteX0" fmla="*/ 0 w 1099751"/>
                <a:gd name="connsiteY0" fmla="*/ 0 h 679621"/>
                <a:gd name="connsiteX1" fmla="*/ 370703 w 1099751"/>
                <a:gd name="connsiteY1" fmla="*/ 247135 h 679621"/>
                <a:gd name="connsiteX2" fmla="*/ 1099751 w 1099751"/>
                <a:gd name="connsiteY2" fmla="*/ 679621 h 679621"/>
              </a:gdLst>
              <a:ahLst/>
              <a:cxnLst>
                <a:cxn ang="0">
                  <a:pos x="connsiteX0" y="connsiteY0"/>
                </a:cxn>
                <a:cxn ang="0">
                  <a:pos x="connsiteX1" y="connsiteY1"/>
                </a:cxn>
                <a:cxn ang="0">
                  <a:pos x="connsiteX2" y="connsiteY2"/>
                </a:cxn>
              </a:cxnLst>
              <a:rect l="l" t="t" r="r" b="b"/>
              <a:pathLst>
                <a:path w="1099751" h="679621">
                  <a:moveTo>
                    <a:pt x="0" y="0"/>
                  </a:moveTo>
                  <a:cubicBezTo>
                    <a:pt x="93705" y="66932"/>
                    <a:pt x="187411" y="133865"/>
                    <a:pt x="370703" y="247135"/>
                  </a:cubicBezTo>
                  <a:cubicBezTo>
                    <a:pt x="553995" y="360405"/>
                    <a:pt x="826873" y="520013"/>
                    <a:pt x="1099751" y="67962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6" name="フリーフォーム 1105">
              <a:extLst>
                <a:ext uri="{FF2B5EF4-FFF2-40B4-BE49-F238E27FC236}">
                  <a16:creationId xmlns:a16="http://schemas.microsoft.com/office/drawing/2014/main" id="{ACFED847-3FEA-736F-BD8D-A8E50E5C1F35}"/>
                </a:ext>
              </a:extLst>
            </p:cNvPr>
            <p:cNvSpPr/>
            <p:nvPr/>
          </p:nvSpPr>
          <p:spPr>
            <a:xfrm>
              <a:off x="4719445" y="3916221"/>
              <a:ext cx="627941" cy="605481"/>
            </a:xfrm>
            <a:custGeom>
              <a:avLst/>
              <a:gdLst>
                <a:gd name="connsiteX0" fmla="*/ 627941 w 627941"/>
                <a:gd name="connsiteY0" fmla="*/ 0 h 605481"/>
                <a:gd name="connsiteX1" fmla="*/ 84244 w 627941"/>
                <a:gd name="connsiteY1" fmla="*/ 123567 h 605481"/>
                <a:gd name="connsiteX2" fmla="*/ 10104 w 627941"/>
                <a:gd name="connsiteY2" fmla="*/ 605481 h 605481"/>
              </a:gdLst>
              <a:ahLst/>
              <a:cxnLst>
                <a:cxn ang="0">
                  <a:pos x="connsiteX0" y="connsiteY0"/>
                </a:cxn>
                <a:cxn ang="0">
                  <a:pos x="connsiteX1" y="connsiteY1"/>
                </a:cxn>
                <a:cxn ang="0">
                  <a:pos x="connsiteX2" y="connsiteY2"/>
                </a:cxn>
              </a:cxnLst>
              <a:rect l="l" t="t" r="r" b="b"/>
              <a:pathLst>
                <a:path w="627941" h="605481">
                  <a:moveTo>
                    <a:pt x="627941" y="0"/>
                  </a:moveTo>
                  <a:cubicBezTo>
                    <a:pt x="407579" y="11327"/>
                    <a:pt x="187217" y="22654"/>
                    <a:pt x="84244" y="123567"/>
                  </a:cubicBezTo>
                  <a:cubicBezTo>
                    <a:pt x="-18729" y="224480"/>
                    <a:pt x="-4313" y="414980"/>
                    <a:pt x="10104" y="60548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7" name="フリーフォーム 1106">
              <a:extLst>
                <a:ext uri="{FF2B5EF4-FFF2-40B4-BE49-F238E27FC236}">
                  <a16:creationId xmlns:a16="http://schemas.microsoft.com/office/drawing/2014/main" id="{E6B2AFD0-C0A5-C643-8899-571BFCD4224D}"/>
                </a:ext>
              </a:extLst>
            </p:cNvPr>
            <p:cNvSpPr/>
            <p:nvPr/>
          </p:nvSpPr>
          <p:spPr>
            <a:xfrm>
              <a:off x="5951220" y="5888736"/>
              <a:ext cx="330413" cy="841248"/>
            </a:xfrm>
            <a:custGeom>
              <a:avLst/>
              <a:gdLst>
                <a:gd name="connsiteX0" fmla="*/ 0 w 330413"/>
                <a:gd name="connsiteY0" fmla="*/ 0 h 841248"/>
                <a:gd name="connsiteX1" fmla="*/ 304800 w 330413"/>
                <a:gd name="connsiteY1" fmla="*/ 438912 h 841248"/>
                <a:gd name="connsiteX2" fmla="*/ 292608 w 330413"/>
                <a:gd name="connsiteY2" fmla="*/ 841248 h 841248"/>
              </a:gdLst>
              <a:ahLst/>
              <a:cxnLst>
                <a:cxn ang="0">
                  <a:pos x="connsiteX0" y="connsiteY0"/>
                </a:cxn>
                <a:cxn ang="0">
                  <a:pos x="connsiteX1" y="connsiteY1"/>
                </a:cxn>
                <a:cxn ang="0">
                  <a:pos x="connsiteX2" y="connsiteY2"/>
                </a:cxn>
              </a:cxnLst>
              <a:rect l="l" t="t" r="r" b="b"/>
              <a:pathLst>
                <a:path w="330413" h="841248">
                  <a:moveTo>
                    <a:pt x="0" y="0"/>
                  </a:moveTo>
                  <a:cubicBezTo>
                    <a:pt x="128016" y="149352"/>
                    <a:pt x="256032" y="298704"/>
                    <a:pt x="304800" y="438912"/>
                  </a:cubicBezTo>
                  <a:cubicBezTo>
                    <a:pt x="353568" y="579120"/>
                    <a:pt x="323088" y="710184"/>
                    <a:pt x="292608" y="84124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8" name="フリーフォーム 1107">
              <a:extLst>
                <a:ext uri="{FF2B5EF4-FFF2-40B4-BE49-F238E27FC236}">
                  <a16:creationId xmlns:a16="http://schemas.microsoft.com/office/drawing/2014/main" id="{5CAA2DA8-E3F5-FFB2-581E-5B442DDDBF55}"/>
                </a:ext>
              </a:extLst>
            </p:cNvPr>
            <p:cNvSpPr/>
            <p:nvPr/>
          </p:nvSpPr>
          <p:spPr>
            <a:xfrm>
              <a:off x="3147060" y="6169152"/>
              <a:ext cx="719328" cy="146304"/>
            </a:xfrm>
            <a:custGeom>
              <a:avLst/>
              <a:gdLst>
                <a:gd name="connsiteX0" fmla="*/ 0 w 719328"/>
                <a:gd name="connsiteY0" fmla="*/ 0 h 146304"/>
                <a:gd name="connsiteX1" fmla="*/ 719328 w 719328"/>
                <a:gd name="connsiteY1" fmla="*/ 146304 h 146304"/>
              </a:gdLst>
              <a:ahLst/>
              <a:cxnLst>
                <a:cxn ang="0">
                  <a:pos x="connsiteX0" y="connsiteY0"/>
                </a:cxn>
                <a:cxn ang="0">
                  <a:pos x="connsiteX1" y="connsiteY1"/>
                </a:cxn>
              </a:cxnLst>
              <a:rect l="l" t="t" r="r" b="b"/>
              <a:pathLst>
                <a:path w="719328" h="146304">
                  <a:moveTo>
                    <a:pt x="0" y="0"/>
                  </a:moveTo>
                  <a:lnTo>
                    <a:pt x="719328" y="146304"/>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9" name="フリーフォーム 1108">
              <a:extLst>
                <a:ext uri="{FF2B5EF4-FFF2-40B4-BE49-F238E27FC236}">
                  <a16:creationId xmlns:a16="http://schemas.microsoft.com/office/drawing/2014/main" id="{D6F73281-370B-5DE9-7D06-19A7EC4580D6}"/>
                </a:ext>
              </a:extLst>
            </p:cNvPr>
            <p:cNvSpPr/>
            <p:nvPr/>
          </p:nvSpPr>
          <p:spPr>
            <a:xfrm>
              <a:off x="3159252" y="5571744"/>
              <a:ext cx="461060" cy="524256"/>
            </a:xfrm>
            <a:custGeom>
              <a:avLst/>
              <a:gdLst>
                <a:gd name="connsiteX0" fmla="*/ 268224 w 461060"/>
                <a:gd name="connsiteY0" fmla="*/ 0 h 524256"/>
                <a:gd name="connsiteX1" fmla="*/ 451104 w 461060"/>
                <a:gd name="connsiteY1" fmla="*/ 268224 h 524256"/>
                <a:gd name="connsiteX2" fmla="*/ 0 w 461060"/>
                <a:gd name="connsiteY2" fmla="*/ 524256 h 524256"/>
              </a:gdLst>
              <a:ahLst/>
              <a:cxnLst>
                <a:cxn ang="0">
                  <a:pos x="connsiteX0" y="connsiteY0"/>
                </a:cxn>
                <a:cxn ang="0">
                  <a:pos x="connsiteX1" y="connsiteY1"/>
                </a:cxn>
                <a:cxn ang="0">
                  <a:pos x="connsiteX2" y="connsiteY2"/>
                </a:cxn>
              </a:cxnLst>
              <a:rect l="l" t="t" r="r" b="b"/>
              <a:pathLst>
                <a:path w="461060" h="524256">
                  <a:moveTo>
                    <a:pt x="268224" y="0"/>
                  </a:moveTo>
                  <a:cubicBezTo>
                    <a:pt x="382016" y="90424"/>
                    <a:pt x="495808" y="180848"/>
                    <a:pt x="451104" y="268224"/>
                  </a:cubicBezTo>
                  <a:cubicBezTo>
                    <a:pt x="406400" y="355600"/>
                    <a:pt x="203200" y="439928"/>
                    <a:pt x="0" y="52425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10" name="フリーフォーム 1109">
              <a:extLst>
                <a:ext uri="{FF2B5EF4-FFF2-40B4-BE49-F238E27FC236}">
                  <a16:creationId xmlns:a16="http://schemas.microsoft.com/office/drawing/2014/main" id="{AFC68AE2-EA21-9FB4-15BE-3AF52AB0FE84}"/>
                </a:ext>
              </a:extLst>
            </p:cNvPr>
            <p:cNvSpPr/>
            <p:nvPr/>
          </p:nvSpPr>
          <p:spPr>
            <a:xfrm>
              <a:off x="3817620" y="6047232"/>
              <a:ext cx="405116" cy="731520"/>
            </a:xfrm>
            <a:custGeom>
              <a:avLst/>
              <a:gdLst>
                <a:gd name="connsiteX0" fmla="*/ 146304 w 405116"/>
                <a:gd name="connsiteY0" fmla="*/ 0 h 731520"/>
                <a:gd name="connsiteX1" fmla="*/ 402336 w 405116"/>
                <a:gd name="connsiteY1" fmla="*/ 402336 h 731520"/>
                <a:gd name="connsiteX2" fmla="*/ 0 w 405116"/>
                <a:gd name="connsiteY2" fmla="*/ 731520 h 731520"/>
              </a:gdLst>
              <a:ahLst/>
              <a:cxnLst>
                <a:cxn ang="0">
                  <a:pos x="connsiteX0" y="connsiteY0"/>
                </a:cxn>
                <a:cxn ang="0">
                  <a:pos x="connsiteX1" y="connsiteY1"/>
                </a:cxn>
                <a:cxn ang="0">
                  <a:pos x="connsiteX2" y="connsiteY2"/>
                </a:cxn>
              </a:cxnLst>
              <a:rect l="l" t="t" r="r" b="b"/>
              <a:pathLst>
                <a:path w="405116" h="731520">
                  <a:moveTo>
                    <a:pt x="146304" y="0"/>
                  </a:moveTo>
                  <a:cubicBezTo>
                    <a:pt x="286512" y="140208"/>
                    <a:pt x="426720" y="280416"/>
                    <a:pt x="402336" y="402336"/>
                  </a:cubicBezTo>
                  <a:cubicBezTo>
                    <a:pt x="377952" y="524256"/>
                    <a:pt x="188976" y="627888"/>
                    <a:pt x="0" y="73152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11" name="フリーフォーム 1110">
              <a:extLst>
                <a:ext uri="{FF2B5EF4-FFF2-40B4-BE49-F238E27FC236}">
                  <a16:creationId xmlns:a16="http://schemas.microsoft.com/office/drawing/2014/main" id="{5828BC4F-65E6-9A3A-B77E-8557AE79C356}"/>
                </a:ext>
              </a:extLst>
            </p:cNvPr>
            <p:cNvSpPr/>
            <p:nvPr/>
          </p:nvSpPr>
          <p:spPr>
            <a:xfrm>
              <a:off x="6121908" y="5401056"/>
              <a:ext cx="304800" cy="573024"/>
            </a:xfrm>
            <a:custGeom>
              <a:avLst/>
              <a:gdLst>
                <a:gd name="connsiteX0" fmla="*/ 0 w 304800"/>
                <a:gd name="connsiteY0" fmla="*/ 0 h 573024"/>
                <a:gd name="connsiteX1" fmla="*/ 243840 w 304800"/>
                <a:gd name="connsiteY1" fmla="*/ 341376 h 573024"/>
                <a:gd name="connsiteX2" fmla="*/ 304800 w 304800"/>
                <a:gd name="connsiteY2" fmla="*/ 573024 h 573024"/>
              </a:gdLst>
              <a:ahLst/>
              <a:cxnLst>
                <a:cxn ang="0">
                  <a:pos x="connsiteX0" y="connsiteY0"/>
                </a:cxn>
                <a:cxn ang="0">
                  <a:pos x="connsiteX1" y="connsiteY1"/>
                </a:cxn>
                <a:cxn ang="0">
                  <a:pos x="connsiteX2" y="connsiteY2"/>
                </a:cxn>
              </a:cxnLst>
              <a:rect l="l" t="t" r="r" b="b"/>
              <a:pathLst>
                <a:path w="304800" h="573024">
                  <a:moveTo>
                    <a:pt x="0" y="0"/>
                  </a:moveTo>
                  <a:cubicBezTo>
                    <a:pt x="96520" y="122936"/>
                    <a:pt x="193040" y="245872"/>
                    <a:pt x="243840" y="341376"/>
                  </a:cubicBezTo>
                  <a:cubicBezTo>
                    <a:pt x="294640" y="436880"/>
                    <a:pt x="299720" y="504952"/>
                    <a:pt x="304800" y="57302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12" name="フリーフォーム 1111">
              <a:extLst>
                <a:ext uri="{FF2B5EF4-FFF2-40B4-BE49-F238E27FC236}">
                  <a16:creationId xmlns:a16="http://schemas.microsoft.com/office/drawing/2014/main" id="{8F3DCDC3-CC18-8EDF-C877-B0114B30EE77}"/>
                </a:ext>
              </a:extLst>
            </p:cNvPr>
            <p:cNvSpPr/>
            <p:nvPr/>
          </p:nvSpPr>
          <p:spPr>
            <a:xfrm>
              <a:off x="6219444" y="5327904"/>
              <a:ext cx="309032" cy="621792"/>
            </a:xfrm>
            <a:custGeom>
              <a:avLst/>
              <a:gdLst>
                <a:gd name="connsiteX0" fmla="*/ 0 w 309032"/>
                <a:gd name="connsiteY0" fmla="*/ 0 h 621792"/>
                <a:gd name="connsiteX1" fmla="*/ 121920 w 309032"/>
                <a:gd name="connsiteY1" fmla="*/ 195072 h 621792"/>
                <a:gd name="connsiteX2" fmla="*/ 292608 w 309032"/>
                <a:gd name="connsiteY2" fmla="*/ 451104 h 621792"/>
                <a:gd name="connsiteX3" fmla="*/ 292608 w 309032"/>
                <a:gd name="connsiteY3" fmla="*/ 621792 h 621792"/>
              </a:gdLst>
              <a:ahLst/>
              <a:cxnLst>
                <a:cxn ang="0">
                  <a:pos x="connsiteX0" y="connsiteY0"/>
                </a:cxn>
                <a:cxn ang="0">
                  <a:pos x="connsiteX1" y="connsiteY1"/>
                </a:cxn>
                <a:cxn ang="0">
                  <a:pos x="connsiteX2" y="connsiteY2"/>
                </a:cxn>
                <a:cxn ang="0">
                  <a:pos x="connsiteX3" y="connsiteY3"/>
                </a:cxn>
              </a:cxnLst>
              <a:rect l="l" t="t" r="r" b="b"/>
              <a:pathLst>
                <a:path w="309032" h="621792">
                  <a:moveTo>
                    <a:pt x="0" y="0"/>
                  </a:moveTo>
                  <a:cubicBezTo>
                    <a:pt x="36576" y="59944"/>
                    <a:pt x="73152" y="119888"/>
                    <a:pt x="121920" y="195072"/>
                  </a:cubicBezTo>
                  <a:cubicBezTo>
                    <a:pt x="170688" y="270256"/>
                    <a:pt x="264160" y="379984"/>
                    <a:pt x="292608" y="451104"/>
                  </a:cubicBezTo>
                  <a:cubicBezTo>
                    <a:pt x="321056" y="522224"/>
                    <a:pt x="306832" y="572008"/>
                    <a:pt x="292608" y="62179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13" name="フリーフォーム 1112">
              <a:extLst>
                <a:ext uri="{FF2B5EF4-FFF2-40B4-BE49-F238E27FC236}">
                  <a16:creationId xmlns:a16="http://schemas.microsoft.com/office/drawing/2014/main" id="{CE9AFDB0-B398-FDA1-AE83-E12B173F4E29}"/>
                </a:ext>
              </a:extLst>
            </p:cNvPr>
            <p:cNvSpPr/>
            <p:nvPr/>
          </p:nvSpPr>
          <p:spPr>
            <a:xfrm>
              <a:off x="6361351" y="5494195"/>
              <a:ext cx="1389888" cy="1168186"/>
            </a:xfrm>
            <a:custGeom>
              <a:avLst/>
              <a:gdLst>
                <a:gd name="connsiteX0" fmla="*/ 0 w 1389888"/>
                <a:gd name="connsiteY0" fmla="*/ 156250 h 1168186"/>
                <a:gd name="connsiteX1" fmla="*/ 524256 w 1389888"/>
                <a:gd name="connsiteY1" fmla="*/ 83098 h 1168186"/>
                <a:gd name="connsiteX2" fmla="*/ 1389888 w 1389888"/>
                <a:gd name="connsiteY2" fmla="*/ 1168186 h 1168186"/>
              </a:gdLst>
              <a:ahLst/>
              <a:cxnLst>
                <a:cxn ang="0">
                  <a:pos x="connsiteX0" y="connsiteY0"/>
                </a:cxn>
                <a:cxn ang="0">
                  <a:pos x="connsiteX1" y="connsiteY1"/>
                </a:cxn>
                <a:cxn ang="0">
                  <a:pos x="connsiteX2" y="connsiteY2"/>
                </a:cxn>
              </a:cxnLst>
              <a:rect l="l" t="t" r="r" b="b"/>
              <a:pathLst>
                <a:path w="1389888" h="1168186">
                  <a:moveTo>
                    <a:pt x="0" y="156250"/>
                  </a:moveTo>
                  <a:cubicBezTo>
                    <a:pt x="146304" y="35346"/>
                    <a:pt x="292608" y="-85558"/>
                    <a:pt x="524256" y="83098"/>
                  </a:cubicBezTo>
                  <a:cubicBezTo>
                    <a:pt x="755904" y="251754"/>
                    <a:pt x="1072896" y="709970"/>
                    <a:pt x="1389888" y="116818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14" name="フリーフォーム 1113">
              <a:extLst>
                <a:ext uri="{FF2B5EF4-FFF2-40B4-BE49-F238E27FC236}">
                  <a16:creationId xmlns:a16="http://schemas.microsoft.com/office/drawing/2014/main" id="{0E64D0F3-FF9C-917D-3AA6-C46FC9A2716E}"/>
                </a:ext>
              </a:extLst>
            </p:cNvPr>
            <p:cNvSpPr/>
            <p:nvPr/>
          </p:nvSpPr>
          <p:spPr>
            <a:xfrm>
              <a:off x="5878068" y="5839973"/>
              <a:ext cx="353568" cy="195072"/>
            </a:xfrm>
            <a:custGeom>
              <a:avLst/>
              <a:gdLst>
                <a:gd name="connsiteX0" fmla="*/ 353568 w 353568"/>
                <a:gd name="connsiteY0" fmla="*/ 0 h 195072"/>
                <a:gd name="connsiteX1" fmla="*/ 0 w 353568"/>
                <a:gd name="connsiteY1" fmla="*/ 195072 h 195072"/>
              </a:gdLst>
              <a:ahLst/>
              <a:cxnLst>
                <a:cxn ang="0">
                  <a:pos x="connsiteX0" y="connsiteY0"/>
                </a:cxn>
                <a:cxn ang="0">
                  <a:pos x="connsiteX1" y="connsiteY1"/>
                </a:cxn>
              </a:cxnLst>
              <a:rect l="l" t="t" r="r" b="b"/>
              <a:pathLst>
                <a:path w="353568" h="195072">
                  <a:moveTo>
                    <a:pt x="353568" y="0"/>
                  </a:moveTo>
                  <a:lnTo>
                    <a:pt x="0" y="195072"/>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15" name="フリーフォーム 1114">
              <a:extLst>
                <a:ext uri="{FF2B5EF4-FFF2-40B4-BE49-F238E27FC236}">
                  <a16:creationId xmlns:a16="http://schemas.microsoft.com/office/drawing/2014/main" id="{93F75247-BEAD-F492-D652-1166C220F412}"/>
                </a:ext>
              </a:extLst>
            </p:cNvPr>
            <p:cNvSpPr/>
            <p:nvPr/>
          </p:nvSpPr>
          <p:spPr>
            <a:xfrm>
              <a:off x="6060948" y="5888736"/>
              <a:ext cx="524256" cy="256032"/>
            </a:xfrm>
            <a:custGeom>
              <a:avLst/>
              <a:gdLst>
                <a:gd name="connsiteX0" fmla="*/ 0 w 524256"/>
                <a:gd name="connsiteY0" fmla="*/ 256032 h 256032"/>
                <a:gd name="connsiteX1" fmla="*/ 524256 w 524256"/>
                <a:gd name="connsiteY1" fmla="*/ 0 h 256032"/>
              </a:gdLst>
              <a:ahLst/>
              <a:cxnLst>
                <a:cxn ang="0">
                  <a:pos x="connsiteX0" y="connsiteY0"/>
                </a:cxn>
                <a:cxn ang="0">
                  <a:pos x="connsiteX1" y="connsiteY1"/>
                </a:cxn>
              </a:cxnLst>
              <a:rect l="l" t="t" r="r" b="b"/>
              <a:pathLst>
                <a:path w="524256" h="256032">
                  <a:moveTo>
                    <a:pt x="0" y="256032"/>
                  </a:moveTo>
                  <a:lnTo>
                    <a:pt x="524256" y="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16" name="フリーフォーム 1115">
              <a:extLst>
                <a:ext uri="{FF2B5EF4-FFF2-40B4-BE49-F238E27FC236}">
                  <a16:creationId xmlns:a16="http://schemas.microsoft.com/office/drawing/2014/main" id="{9CE826E0-55EC-325B-4972-C1669EB3582D}"/>
                </a:ext>
              </a:extLst>
            </p:cNvPr>
            <p:cNvSpPr/>
            <p:nvPr/>
          </p:nvSpPr>
          <p:spPr>
            <a:xfrm>
              <a:off x="6463284" y="5663257"/>
              <a:ext cx="865632" cy="859463"/>
            </a:xfrm>
            <a:custGeom>
              <a:avLst/>
              <a:gdLst>
                <a:gd name="connsiteX0" fmla="*/ 0 w 865632"/>
                <a:gd name="connsiteY0" fmla="*/ 66983 h 859463"/>
                <a:gd name="connsiteX1" fmla="*/ 219456 w 865632"/>
                <a:gd name="connsiteY1" fmla="*/ 79175 h 859463"/>
                <a:gd name="connsiteX2" fmla="*/ 865632 w 865632"/>
                <a:gd name="connsiteY2" fmla="*/ 859463 h 859463"/>
              </a:gdLst>
              <a:ahLst/>
              <a:cxnLst>
                <a:cxn ang="0">
                  <a:pos x="connsiteX0" y="connsiteY0"/>
                </a:cxn>
                <a:cxn ang="0">
                  <a:pos x="connsiteX1" y="connsiteY1"/>
                </a:cxn>
                <a:cxn ang="0">
                  <a:pos x="connsiteX2" y="connsiteY2"/>
                </a:cxn>
              </a:cxnLst>
              <a:rect l="l" t="t" r="r" b="b"/>
              <a:pathLst>
                <a:path w="865632" h="859463">
                  <a:moveTo>
                    <a:pt x="0" y="66983"/>
                  </a:moveTo>
                  <a:cubicBezTo>
                    <a:pt x="37592" y="7039"/>
                    <a:pt x="75184" y="-52905"/>
                    <a:pt x="219456" y="79175"/>
                  </a:cubicBezTo>
                  <a:cubicBezTo>
                    <a:pt x="363728" y="211255"/>
                    <a:pt x="614680" y="535359"/>
                    <a:pt x="865632" y="85946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17" name="フリーフォーム 1116">
              <a:extLst>
                <a:ext uri="{FF2B5EF4-FFF2-40B4-BE49-F238E27FC236}">
                  <a16:creationId xmlns:a16="http://schemas.microsoft.com/office/drawing/2014/main" id="{40622576-8A4C-1DF6-B0E9-1596EB7D18E2}"/>
                </a:ext>
              </a:extLst>
            </p:cNvPr>
            <p:cNvSpPr/>
            <p:nvPr/>
          </p:nvSpPr>
          <p:spPr>
            <a:xfrm>
              <a:off x="6012180" y="5834319"/>
              <a:ext cx="316992" cy="182880"/>
            </a:xfrm>
            <a:custGeom>
              <a:avLst/>
              <a:gdLst>
                <a:gd name="connsiteX0" fmla="*/ 316992 w 316992"/>
                <a:gd name="connsiteY0" fmla="*/ 0 h 182880"/>
                <a:gd name="connsiteX1" fmla="*/ 0 w 316992"/>
                <a:gd name="connsiteY1" fmla="*/ 182880 h 182880"/>
              </a:gdLst>
              <a:ahLst/>
              <a:cxnLst>
                <a:cxn ang="0">
                  <a:pos x="connsiteX0" y="connsiteY0"/>
                </a:cxn>
                <a:cxn ang="0">
                  <a:pos x="connsiteX1" y="connsiteY1"/>
                </a:cxn>
              </a:cxnLst>
              <a:rect l="l" t="t" r="r" b="b"/>
              <a:pathLst>
                <a:path w="316992" h="182880">
                  <a:moveTo>
                    <a:pt x="316992" y="0"/>
                  </a:moveTo>
                  <a:lnTo>
                    <a:pt x="0" y="18288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18" name="フリーフォーム 1117">
              <a:extLst>
                <a:ext uri="{FF2B5EF4-FFF2-40B4-BE49-F238E27FC236}">
                  <a16:creationId xmlns:a16="http://schemas.microsoft.com/office/drawing/2014/main" id="{7FBFC2E6-B3B4-81BD-E6D6-1184D6C32EFA}"/>
                </a:ext>
              </a:extLst>
            </p:cNvPr>
            <p:cNvSpPr/>
            <p:nvPr/>
          </p:nvSpPr>
          <p:spPr>
            <a:xfrm>
              <a:off x="3598164" y="5547360"/>
              <a:ext cx="88370" cy="329184"/>
            </a:xfrm>
            <a:custGeom>
              <a:avLst/>
              <a:gdLst>
                <a:gd name="connsiteX0" fmla="*/ 0 w 88370"/>
                <a:gd name="connsiteY0" fmla="*/ 0 h 329184"/>
                <a:gd name="connsiteX1" fmla="*/ 85344 w 88370"/>
                <a:gd name="connsiteY1" fmla="*/ 195072 h 329184"/>
                <a:gd name="connsiteX2" fmla="*/ 60960 w 88370"/>
                <a:gd name="connsiteY2" fmla="*/ 329184 h 329184"/>
              </a:gdLst>
              <a:ahLst/>
              <a:cxnLst>
                <a:cxn ang="0">
                  <a:pos x="connsiteX0" y="connsiteY0"/>
                </a:cxn>
                <a:cxn ang="0">
                  <a:pos x="connsiteX1" y="connsiteY1"/>
                </a:cxn>
                <a:cxn ang="0">
                  <a:pos x="connsiteX2" y="connsiteY2"/>
                </a:cxn>
              </a:cxnLst>
              <a:rect l="l" t="t" r="r" b="b"/>
              <a:pathLst>
                <a:path w="88370" h="329184">
                  <a:moveTo>
                    <a:pt x="0" y="0"/>
                  </a:moveTo>
                  <a:cubicBezTo>
                    <a:pt x="37592" y="70104"/>
                    <a:pt x="75184" y="140208"/>
                    <a:pt x="85344" y="195072"/>
                  </a:cubicBezTo>
                  <a:cubicBezTo>
                    <a:pt x="95504" y="249936"/>
                    <a:pt x="78232" y="289560"/>
                    <a:pt x="60960" y="32918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19" name="フリーフォーム 1118">
              <a:extLst>
                <a:ext uri="{FF2B5EF4-FFF2-40B4-BE49-F238E27FC236}">
                  <a16:creationId xmlns:a16="http://schemas.microsoft.com/office/drawing/2014/main" id="{C8BB397A-A54C-3EE4-D76A-375C51C47F8F}"/>
                </a:ext>
              </a:extLst>
            </p:cNvPr>
            <p:cNvSpPr/>
            <p:nvPr/>
          </p:nvSpPr>
          <p:spPr>
            <a:xfrm>
              <a:off x="4731669" y="5210438"/>
              <a:ext cx="118947" cy="463158"/>
            </a:xfrm>
            <a:custGeom>
              <a:avLst/>
              <a:gdLst>
                <a:gd name="connsiteX0" fmla="*/ 34950 w 183231"/>
                <a:gd name="connsiteY0" fmla="*/ 0 h 852616"/>
                <a:gd name="connsiteX1" fmla="*/ 10236 w 183231"/>
                <a:gd name="connsiteY1" fmla="*/ 284205 h 852616"/>
                <a:gd name="connsiteX2" fmla="*/ 183231 w 183231"/>
                <a:gd name="connsiteY2" fmla="*/ 852616 h 852616"/>
              </a:gdLst>
              <a:ahLst/>
              <a:cxnLst>
                <a:cxn ang="0">
                  <a:pos x="connsiteX0" y="connsiteY0"/>
                </a:cxn>
                <a:cxn ang="0">
                  <a:pos x="connsiteX1" y="connsiteY1"/>
                </a:cxn>
                <a:cxn ang="0">
                  <a:pos x="connsiteX2" y="connsiteY2"/>
                </a:cxn>
              </a:cxnLst>
              <a:rect l="l" t="t" r="r" b="b"/>
              <a:pathLst>
                <a:path w="183231" h="852616">
                  <a:moveTo>
                    <a:pt x="34950" y="0"/>
                  </a:moveTo>
                  <a:cubicBezTo>
                    <a:pt x="10236" y="71051"/>
                    <a:pt x="-14478" y="142102"/>
                    <a:pt x="10236" y="284205"/>
                  </a:cubicBezTo>
                  <a:cubicBezTo>
                    <a:pt x="34949" y="426308"/>
                    <a:pt x="109090" y="639462"/>
                    <a:pt x="183231" y="85261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20" name="円/楕円 1119">
              <a:extLst>
                <a:ext uri="{FF2B5EF4-FFF2-40B4-BE49-F238E27FC236}">
                  <a16:creationId xmlns:a16="http://schemas.microsoft.com/office/drawing/2014/main" id="{52AE4FB1-27C5-8464-584F-B8A0E31B4604}"/>
                </a:ext>
              </a:extLst>
            </p:cNvPr>
            <p:cNvSpPr/>
            <p:nvPr/>
          </p:nvSpPr>
          <p:spPr>
            <a:xfrm>
              <a:off x="5080591" y="4029189"/>
              <a:ext cx="514555" cy="514555"/>
            </a:xfrm>
            <a:prstGeom prst="ellipse">
              <a:avLst/>
            </a:prstGeom>
            <a:solidFill>
              <a:srgbClr val="FF8AD8">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21" name="円/楕円 1120">
              <a:extLst>
                <a:ext uri="{FF2B5EF4-FFF2-40B4-BE49-F238E27FC236}">
                  <a16:creationId xmlns:a16="http://schemas.microsoft.com/office/drawing/2014/main" id="{DA521697-D8F9-A286-78D6-AA7D787F1053}"/>
                </a:ext>
              </a:extLst>
            </p:cNvPr>
            <p:cNvSpPr/>
            <p:nvPr/>
          </p:nvSpPr>
          <p:spPr>
            <a:xfrm>
              <a:off x="3516518" y="3988117"/>
              <a:ext cx="227881" cy="227881"/>
            </a:xfrm>
            <a:prstGeom prst="ellipse">
              <a:avLst/>
            </a:prstGeom>
            <a:solidFill>
              <a:srgbClr val="FF8AD8">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22" name="フリーフォーム 1121">
              <a:extLst>
                <a:ext uri="{FF2B5EF4-FFF2-40B4-BE49-F238E27FC236}">
                  <a16:creationId xmlns:a16="http://schemas.microsoft.com/office/drawing/2014/main" id="{9897E8BF-A06C-8C07-87B0-3131E8F3CBD4}"/>
                </a:ext>
              </a:extLst>
            </p:cNvPr>
            <p:cNvSpPr/>
            <p:nvPr/>
          </p:nvSpPr>
          <p:spPr>
            <a:xfrm>
              <a:off x="1822517" y="3742417"/>
              <a:ext cx="97454" cy="336550"/>
            </a:xfrm>
            <a:custGeom>
              <a:avLst/>
              <a:gdLst>
                <a:gd name="connsiteX0" fmla="*/ 8554 w 97454"/>
                <a:gd name="connsiteY0" fmla="*/ 0 h 336550"/>
                <a:gd name="connsiteX1" fmla="*/ 8554 w 97454"/>
                <a:gd name="connsiteY1" fmla="*/ 133350 h 336550"/>
                <a:gd name="connsiteX2" fmla="*/ 97454 w 97454"/>
                <a:gd name="connsiteY2" fmla="*/ 336550 h 336550"/>
              </a:gdLst>
              <a:ahLst/>
              <a:cxnLst>
                <a:cxn ang="0">
                  <a:pos x="connsiteX0" y="connsiteY0"/>
                </a:cxn>
                <a:cxn ang="0">
                  <a:pos x="connsiteX1" y="connsiteY1"/>
                </a:cxn>
                <a:cxn ang="0">
                  <a:pos x="connsiteX2" y="connsiteY2"/>
                </a:cxn>
              </a:cxnLst>
              <a:rect l="l" t="t" r="r" b="b"/>
              <a:pathLst>
                <a:path w="97454" h="336550">
                  <a:moveTo>
                    <a:pt x="8554" y="0"/>
                  </a:moveTo>
                  <a:cubicBezTo>
                    <a:pt x="1145" y="38629"/>
                    <a:pt x="-6263" y="77258"/>
                    <a:pt x="8554" y="133350"/>
                  </a:cubicBezTo>
                  <a:cubicBezTo>
                    <a:pt x="23371" y="189442"/>
                    <a:pt x="60412" y="262996"/>
                    <a:pt x="97454" y="3365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23" name="フリーフォーム 1122">
              <a:extLst>
                <a:ext uri="{FF2B5EF4-FFF2-40B4-BE49-F238E27FC236}">
                  <a16:creationId xmlns:a16="http://schemas.microsoft.com/office/drawing/2014/main" id="{22014B28-933A-34D0-ABC2-084C2495E11C}"/>
                </a:ext>
              </a:extLst>
            </p:cNvPr>
            <p:cNvSpPr/>
            <p:nvPr/>
          </p:nvSpPr>
          <p:spPr>
            <a:xfrm>
              <a:off x="1770097" y="3697216"/>
              <a:ext cx="157026" cy="401761"/>
            </a:xfrm>
            <a:custGeom>
              <a:avLst/>
              <a:gdLst>
                <a:gd name="connsiteX0" fmla="*/ 6999 w 157026"/>
                <a:gd name="connsiteY0" fmla="*/ 3926 h 401761"/>
                <a:gd name="connsiteX1" fmla="*/ 127649 w 157026"/>
                <a:gd name="connsiteY1" fmla="*/ 156326 h 401761"/>
                <a:gd name="connsiteX2" fmla="*/ 156224 w 157026"/>
                <a:gd name="connsiteY2" fmla="*/ 308726 h 401761"/>
                <a:gd name="connsiteX3" fmla="*/ 146699 w 157026"/>
                <a:gd name="connsiteY3" fmla="*/ 400801 h 401761"/>
                <a:gd name="connsiteX4" fmla="*/ 121299 w 157026"/>
                <a:gd name="connsiteY4" fmla="*/ 346826 h 401761"/>
                <a:gd name="connsiteX5" fmla="*/ 13349 w 157026"/>
                <a:gd name="connsiteY5" fmla="*/ 194426 h 401761"/>
                <a:gd name="connsiteX6" fmla="*/ 13349 w 157026"/>
                <a:gd name="connsiteY6" fmla="*/ 324601 h 401761"/>
                <a:gd name="connsiteX7" fmla="*/ 6999 w 157026"/>
                <a:gd name="connsiteY7" fmla="*/ 3926 h 401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7026" h="401761">
                  <a:moveTo>
                    <a:pt x="6999" y="3926"/>
                  </a:moveTo>
                  <a:cubicBezTo>
                    <a:pt x="26049" y="-24120"/>
                    <a:pt x="102778" y="105526"/>
                    <a:pt x="127649" y="156326"/>
                  </a:cubicBezTo>
                  <a:cubicBezTo>
                    <a:pt x="152520" y="207126"/>
                    <a:pt x="153049" y="267980"/>
                    <a:pt x="156224" y="308726"/>
                  </a:cubicBezTo>
                  <a:cubicBezTo>
                    <a:pt x="159399" y="349472"/>
                    <a:pt x="152520" y="394451"/>
                    <a:pt x="146699" y="400801"/>
                  </a:cubicBezTo>
                  <a:cubicBezTo>
                    <a:pt x="140878" y="407151"/>
                    <a:pt x="143524" y="381222"/>
                    <a:pt x="121299" y="346826"/>
                  </a:cubicBezTo>
                  <a:cubicBezTo>
                    <a:pt x="99074" y="312430"/>
                    <a:pt x="31341" y="198130"/>
                    <a:pt x="13349" y="194426"/>
                  </a:cubicBezTo>
                  <a:cubicBezTo>
                    <a:pt x="-4643" y="190722"/>
                    <a:pt x="12820" y="355822"/>
                    <a:pt x="13349" y="324601"/>
                  </a:cubicBezTo>
                  <a:cubicBezTo>
                    <a:pt x="13878" y="293380"/>
                    <a:pt x="-12051" y="31972"/>
                    <a:pt x="6999" y="3926"/>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24" name="フリーフォーム 1123">
              <a:extLst>
                <a:ext uri="{FF2B5EF4-FFF2-40B4-BE49-F238E27FC236}">
                  <a16:creationId xmlns:a16="http://schemas.microsoft.com/office/drawing/2014/main" id="{5DF10764-E57E-72AF-5462-5E5568BE7EF4}"/>
                </a:ext>
              </a:extLst>
            </p:cNvPr>
            <p:cNvSpPr/>
            <p:nvPr/>
          </p:nvSpPr>
          <p:spPr>
            <a:xfrm>
              <a:off x="6698935" y="3632920"/>
              <a:ext cx="208495" cy="425251"/>
            </a:xfrm>
            <a:custGeom>
              <a:avLst/>
              <a:gdLst>
                <a:gd name="connsiteX0" fmla="*/ 22463 w 208495"/>
                <a:gd name="connsiteY0" fmla="*/ 0 h 425251"/>
                <a:gd name="connsiteX1" fmla="*/ 156277 w 208495"/>
                <a:gd name="connsiteY1" fmla="*/ 185853 h 425251"/>
                <a:gd name="connsiteX2" fmla="*/ 208316 w 208495"/>
                <a:gd name="connsiteY2" fmla="*/ 356839 h 425251"/>
                <a:gd name="connsiteX3" fmla="*/ 141409 w 208495"/>
                <a:gd name="connsiteY3" fmla="*/ 416312 h 425251"/>
                <a:gd name="connsiteX4" fmla="*/ 160 w 208495"/>
                <a:gd name="connsiteY4" fmla="*/ 178419 h 425251"/>
                <a:gd name="connsiteX5" fmla="*/ 119106 w 208495"/>
                <a:gd name="connsiteY5" fmla="*/ 267629 h 425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8495" h="425251">
                  <a:moveTo>
                    <a:pt x="22463" y="0"/>
                  </a:moveTo>
                  <a:cubicBezTo>
                    <a:pt x="73882" y="63190"/>
                    <a:pt x="125302" y="126380"/>
                    <a:pt x="156277" y="185853"/>
                  </a:cubicBezTo>
                  <a:cubicBezTo>
                    <a:pt x="187252" y="245326"/>
                    <a:pt x="210794" y="318429"/>
                    <a:pt x="208316" y="356839"/>
                  </a:cubicBezTo>
                  <a:cubicBezTo>
                    <a:pt x="205838" y="395249"/>
                    <a:pt x="176102" y="446049"/>
                    <a:pt x="141409" y="416312"/>
                  </a:cubicBezTo>
                  <a:cubicBezTo>
                    <a:pt x="106716" y="386575"/>
                    <a:pt x="3877" y="203200"/>
                    <a:pt x="160" y="178419"/>
                  </a:cubicBezTo>
                  <a:cubicBezTo>
                    <a:pt x="-3557" y="153639"/>
                    <a:pt x="57774" y="210634"/>
                    <a:pt x="119106" y="26762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25" name="フリーフォーム 1124">
              <a:extLst>
                <a:ext uri="{FF2B5EF4-FFF2-40B4-BE49-F238E27FC236}">
                  <a16:creationId xmlns:a16="http://schemas.microsoft.com/office/drawing/2014/main" id="{0DEC1501-5318-1AFA-2E4C-C82ACEC77157}"/>
                </a:ext>
              </a:extLst>
            </p:cNvPr>
            <p:cNvSpPr/>
            <p:nvPr/>
          </p:nvSpPr>
          <p:spPr>
            <a:xfrm>
              <a:off x="5644131" y="4274049"/>
              <a:ext cx="791344" cy="999044"/>
            </a:xfrm>
            <a:custGeom>
              <a:avLst/>
              <a:gdLst>
                <a:gd name="connsiteX0" fmla="*/ 791344 w 791344"/>
                <a:gd name="connsiteY0" fmla="*/ 0 h 999044"/>
                <a:gd name="connsiteX1" fmla="*/ 10508 w 791344"/>
                <a:gd name="connsiteY1" fmla="*/ 976045 h 999044"/>
                <a:gd name="connsiteX2" fmla="*/ 339281 w 791344"/>
                <a:gd name="connsiteY2" fmla="*/ 708917 h 999044"/>
                <a:gd name="connsiteX3" fmla="*/ 318733 w 791344"/>
                <a:gd name="connsiteY3" fmla="*/ 914400 h 999044"/>
              </a:gdLst>
              <a:ahLst/>
              <a:cxnLst>
                <a:cxn ang="0">
                  <a:pos x="connsiteX0" y="connsiteY0"/>
                </a:cxn>
                <a:cxn ang="0">
                  <a:pos x="connsiteX1" y="connsiteY1"/>
                </a:cxn>
                <a:cxn ang="0">
                  <a:pos x="connsiteX2" y="connsiteY2"/>
                </a:cxn>
                <a:cxn ang="0">
                  <a:pos x="connsiteX3" y="connsiteY3"/>
                </a:cxn>
              </a:cxnLst>
              <a:rect l="l" t="t" r="r" b="b"/>
              <a:pathLst>
                <a:path w="791344" h="999044">
                  <a:moveTo>
                    <a:pt x="791344" y="0"/>
                  </a:moveTo>
                  <a:cubicBezTo>
                    <a:pt x="438598" y="428946"/>
                    <a:pt x="85852" y="857892"/>
                    <a:pt x="10508" y="976045"/>
                  </a:cubicBezTo>
                  <a:cubicBezTo>
                    <a:pt x="-64836" y="1094198"/>
                    <a:pt x="287910" y="719191"/>
                    <a:pt x="339281" y="708917"/>
                  </a:cubicBezTo>
                  <a:cubicBezTo>
                    <a:pt x="390652" y="698643"/>
                    <a:pt x="354692" y="806521"/>
                    <a:pt x="318733" y="9144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26" name="フリーフォーム 1125">
              <a:extLst>
                <a:ext uri="{FF2B5EF4-FFF2-40B4-BE49-F238E27FC236}">
                  <a16:creationId xmlns:a16="http://schemas.microsoft.com/office/drawing/2014/main" id="{1985113F-BE3F-7557-2827-C8F1D5D57DA7}"/>
                </a:ext>
              </a:extLst>
            </p:cNvPr>
            <p:cNvSpPr/>
            <p:nvPr/>
          </p:nvSpPr>
          <p:spPr>
            <a:xfrm>
              <a:off x="3712824" y="5013789"/>
              <a:ext cx="513707" cy="287676"/>
            </a:xfrm>
            <a:custGeom>
              <a:avLst/>
              <a:gdLst>
                <a:gd name="connsiteX0" fmla="*/ 0 w 513707"/>
                <a:gd name="connsiteY0" fmla="*/ 0 h 287676"/>
                <a:gd name="connsiteX1" fmla="*/ 133564 w 513707"/>
                <a:gd name="connsiteY1" fmla="*/ 164386 h 287676"/>
                <a:gd name="connsiteX2" fmla="*/ 513707 w 513707"/>
                <a:gd name="connsiteY2" fmla="*/ 287676 h 287676"/>
              </a:gdLst>
              <a:ahLst/>
              <a:cxnLst>
                <a:cxn ang="0">
                  <a:pos x="connsiteX0" y="connsiteY0"/>
                </a:cxn>
                <a:cxn ang="0">
                  <a:pos x="connsiteX1" y="connsiteY1"/>
                </a:cxn>
                <a:cxn ang="0">
                  <a:pos x="connsiteX2" y="connsiteY2"/>
                </a:cxn>
              </a:cxnLst>
              <a:rect l="l" t="t" r="r" b="b"/>
              <a:pathLst>
                <a:path w="513707" h="287676">
                  <a:moveTo>
                    <a:pt x="0" y="0"/>
                  </a:moveTo>
                  <a:cubicBezTo>
                    <a:pt x="23973" y="58220"/>
                    <a:pt x="47946" y="116440"/>
                    <a:pt x="133564" y="164386"/>
                  </a:cubicBezTo>
                  <a:cubicBezTo>
                    <a:pt x="219182" y="212332"/>
                    <a:pt x="366444" y="250004"/>
                    <a:pt x="513707" y="28767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27" name="フリーフォーム 1126">
              <a:extLst>
                <a:ext uri="{FF2B5EF4-FFF2-40B4-BE49-F238E27FC236}">
                  <a16:creationId xmlns:a16="http://schemas.microsoft.com/office/drawing/2014/main" id="{AE7F4A47-7B6C-C97C-FD52-5BDF64984623}"/>
                </a:ext>
              </a:extLst>
            </p:cNvPr>
            <p:cNvSpPr/>
            <p:nvPr/>
          </p:nvSpPr>
          <p:spPr>
            <a:xfrm>
              <a:off x="3015703" y="2722652"/>
              <a:ext cx="709927" cy="2081244"/>
            </a:xfrm>
            <a:custGeom>
              <a:avLst/>
              <a:gdLst>
                <a:gd name="connsiteX0" fmla="*/ 19026 w 709927"/>
                <a:gd name="connsiteY0" fmla="*/ 0 h 2081244"/>
                <a:gd name="connsiteX1" fmla="*/ 337525 w 709927"/>
                <a:gd name="connsiteY1" fmla="*/ 1448656 h 2081244"/>
                <a:gd name="connsiteX2" fmla="*/ 471089 w 709927"/>
                <a:gd name="connsiteY2" fmla="*/ 1633591 h 2081244"/>
                <a:gd name="connsiteX3" fmla="*/ 707395 w 709927"/>
                <a:gd name="connsiteY3" fmla="*/ 1910993 h 2081244"/>
                <a:gd name="connsiteX4" fmla="*/ 584105 w 709927"/>
                <a:gd name="connsiteY4" fmla="*/ 1797977 h 2081244"/>
                <a:gd name="connsiteX5" fmla="*/ 399170 w 709927"/>
                <a:gd name="connsiteY5" fmla="*/ 2065105 h 2081244"/>
                <a:gd name="connsiteX6" fmla="*/ 275880 w 709927"/>
                <a:gd name="connsiteY6" fmla="*/ 1243173 h 2081244"/>
                <a:gd name="connsiteX7" fmla="*/ 19026 w 709927"/>
                <a:gd name="connsiteY7" fmla="*/ 462337 h 2081244"/>
                <a:gd name="connsiteX8" fmla="*/ 19026 w 709927"/>
                <a:gd name="connsiteY8" fmla="*/ 791110 h 2081244"/>
                <a:gd name="connsiteX9" fmla="*/ 19026 w 709927"/>
                <a:gd name="connsiteY9" fmla="*/ 0 h 2081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09927" h="2081244">
                  <a:moveTo>
                    <a:pt x="19026" y="0"/>
                  </a:moveTo>
                  <a:cubicBezTo>
                    <a:pt x="140603" y="588195"/>
                    <a:pt x="262181" y="1176391"/>
                    <a:pt x="337525" y="1448656"/>
                  </a:cubicBezTo>
                  <a:cubicBezTo>
                    <a:pt x="412869" y="1720921"/>
                    <a:pt x="409444" y="1556535"/>
                    <a:pt x="471089" y="1633591"/>
                  </a:cubicBezTo>
                  <a:cubicBezTo>
                    <a:pt x="532734" y="1710647"/>
                    <a:pt x="688559" y="1883595"/>
                    <a:pt x="707395" y="1910993"/>
                  </a:cubicBezTo>
                  <a:cubicBezTo>
                    <a:pt x="726231" y="1938391"/>
                    <a:pt x="635476" y="1772292"/>
                    <a:pt x="584105" y="1797977"/>
                  </a:cubicBezTo>
                  <a:cubicBezTo>
                    <a:pt x="532734" y="1823662"/>
                    <a:pt x="450541" y="2157572"/>
                    <a:pt x="399170" y="2065105"/>
                  </a:cubicBezTo>
                  <a:cubicBezTo>
                    <a:pt x="347799" y="1972638"/>
                    <a:pt x="339237" y="1510301"/>
                    <a:pt x="275880" y="1243173"/>
                  </a:cubicBezTo>
                  <a:cubicBezTo>
                    <a:pt x="212523" y="976045"/>
                    <a:pt x="61835" y="537681"/>
                    <a:pt x="19026" y="462337"/>
                  </a:cubicBezTo>
                  <a:cubicBezTo>
                    <a:pt x="-23783" y="386993"/>
                    <a:pt x="19026" y="791110"/>
                    <a:pt x="19026" y="791110"/>
                  </a:cubicBezTo>
                  <a:lnTo>
                    <a:pt x="19026" y="0"/>
                  </a:ln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28" name="フリーフォーム 1127">
              <a:extLst>
                <a:ext uri="{FF2B5EF4-FFF2-40B4-BE49-F238E27FC236}">
                  <a16:creationId xmlns:a16="http://schemas.microsoft.com/office/drawing/2014/main" id="{4B074DDB-7A72-1379-A97A-F53018485369}"/>
                </a:ext>
              </a:extLst>
            </p:cNvPr>
            <p:cNvSpPr/>
            <p:nvPr/>
          </p:nvSpPr>
          <p:spPr>
            <a:xfrm>
              <a:off x="2432674" y="1345348"/>
              <a:ext cx="1344592" cy="4352885"/>
            </a:xfrm>
            <a:custGeom>
              <a:avLst/>
              <a:gdLst>
                <a:gd name="connsiteX0" fmla="*/ 684248 w 1344592"/>
                <a:gd name="connsiteY0" fmla="*/ 298517 h 4352885"/>
                <a:gd name="connsiteX1" fmla="*/ 6154 w 1344592"/>
                <a:gd name="connsiteY1" fmla="*/ 1921834 h 4352885"/>
                <a:gd name="connsiteX2" fmla="*/ 355475 w 1344592"/>
                <a:gd name="connsiteY2" fmla="*/ 1603335 h 4352885"/>
                <a:gd name="connsiteX3" fmla="*/ 468491 w 1344592"/>
                <a:gd name="connsiteY3" fmla="*/ 2641025 h 4352885"/>
                <a:gd name="connsiteX4" fmla="*/ 550684 w 1344592"/>
                <a:gd name="connsiteY4" fmla="*/ 2599928 h 4352885"/>
                <a:gd name="connsiteX5" fmla="*/ 1043844 w 1344592"/>
                <a:gd name="connsiteY5" fmla="*/ 4315713 h 4352885"/>
                <a:gd name="connsiteX6" fmla="*/ 982199 w 1344592"/>
                <a:gd name="connsiteY6" fmla="*/ 3812279 h 4352885"/>
                <a:gd name="connsiteX7" fmla="*/ 1259601 w 1344592"/>
                <a:gd name="connsiteY7" fmla="*/ 4202697 h 4352885"/>
                <a:gd name="connsiteX8" fmla="*/ 992473 w 1344592"/>
                <a:gd name="connsiteY8" fmla="*/ 3236926 h 4352885"/>
                <a:gd name="connsiteX9" fmla="*/ 684248 w 1344592"/>
                <a:gd name="connsiteY9" fmla="*/ 1634158 h 4352885"/>
                <a:gd name="connsiteX10" fmla="*/ 756168 w 1344592"/>
                <a:gd name="connsiteY10" fmla="*/ 1736899 h 4352885"/>
                <a:gd name="connsiteX11" fmla="*/ 673974 w 1344592"/>
                <a:gd name="connsiteY11" fmla="*/ 1264288 h 4352885"/>
                <a:gd name="connsiteX12" fmla="*/ 1341795 w 1344592"/>
                <a:gd name="connsiteY12" fmla="*/ 216324 h 4352885"/>
                <a:gd name="connsiteX13" fmla="*/ 920554 w 1344592"/>
                <a:gd name="connsiteY13" fmla="*/ 658113 h 4352885"/>
                <a:gd name="connsiteX14" fmla="*/ 1115763 w 1344592"/>
                <a:gd name="connsiteY14" fmla="*/ 567 h 4352885"/>
                <a:gd name="connsiteX15" fmla="*/ 725345 w 1344592"/>
                <a:gd name="connsiteY15" fmla="*/ 534823 h 4352885"/>
                <a:gd name="connsiteX16" fmla="*/ 920554 w 1344592"/>
                <a:gd name="connsiteY16" fmla="*/ 62212 h 4352885"/>
                <a:gd name="connsiteX17" fmla="*/ 519862 w 1344592"/>
                <a:gd name="connsiteY17" fmla="*/ 832773 h 4352885"/>
                <a:gd name="connsiteX18" fmla="*/ 684248 w 1344592"/>
                <a:gd name="connsiteY18" fmla="*/ 298517 h 4352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344592" h="4352885">
                  <a:moveTo>
                    <a:pt x="684248" y="298517"/>
                  </a:moveTo>
                  <a:cubicBezTo>
                    <a:pt x="598630" y="480027"/>
                    <a:pt x="60950" y="1704364"/>
                    <a:pt x="6154" y="1921834"/>
                  </a:cubicBezTo>
                  <a:cubicBezTo>
                    <a:pt x="-48642" y="2139304"/>
                    <a:pt x="278419" y="1483470"/>
                    <a:pt x="355475" y="1603335"/>
                  </a:cubicBezTo>
                  <a:cubicBezTo>
                    <a:pt x="432531" y="1723200"/>
                    <a:pt x="435956" y="2474926"/>
                    <a:pt x="468491" y="2641025"/>
                  </a:cubicBezTo>
                  <a:cubicBezTo>
                    <a:pt x="501026" y="2807124"/>
                    <a:pt x="454792" y="2320813"/>
                    <a:pt x="550684" y="2599928"/>
                  </a:cubicBezTo>
                  <a:cubicBezTo>
                    <a:pt x="646576" y="2879043"/>
                    <a:pt x="971925" y="4113655"/>
                    <a:pt x="1043844" y="4315713"/>
                  </a:cubicBezTo>
                  <a:cubicBezTo>
                    <a:pt x="1115763" y="4517772"/>
                    <a:pt x="946239" y="3831115"/>
                    <a:pt x="982199" y="3812279"/>
                  </a:cubicBezTo>
                  <a:cubicBezTo>
                    <a:pt x="1018159" y="3793443"/>
                    <a:pt x="1257889" y="4298589"/>
                    <a:pt x="1259601" y="4202697"/>
                  </a:cubicBezTo>
                  <a:cubicBezTo>
                    <a:pt x="1261313" y="4106805"/>
                    <a:pt x="1088365" y="3665016"/>
                    <a:pt x="992473" y="3236926"/>
                  </a:cubicBezTo>
                  <a:cubicBezTo>
                    <a:pt x="896581" y="2808836"/>
                    <a:pt x="723632" y="1884162"/>
                    <a:pt x="684248" y="1634158"/>
                  </a:cubicBezTo>
                  <a:cubicBezTo>
                    <a:pt x="644864" y="1384154"/>
                    <a:pt x="757880" y="1798544"/>
                    <a:pt x="756168" y="1736899"/>
                  </a:cubicBezTo>
                  <a:cubicBezTo>
                    <a:pt x="754456" y="1675254"/>
                    <a:pt x="576370" y="1517717"/>
                    <a:pt x="673974" y="1264288"/>
                  </a:cubicBezTo>
                  <a:cubicBezTo>
                    <a:pt x="771578" y="1010859"/>
                    <a:pt x="1300698" y="317353"/>
                    <a:pt x="1341795" y="216324"/>
                  </a:cubicBezTo>
                  <a:cubicBezTo>
                    <a:pt x="1382892" y="115295"/>
                    <a:pt x="958226" y="694072"/>
                    <a:pt x="920554" y="658113"/>
                  </a:cubicBezTo>
                  <a:cubicBezTo>
                    <a:pt x="882882" y="622154"/>
                    <a:pt x="1148298" y="21115"/>
                    <a:pt x="1115763" y="567"/>
                  </a:cubicBezTo>
                  <a:cubicBezTo>
                    <a:pt x="1083228" y="-19981"/>
                    <a:pt x="757880" y="524549"/>
                    <a:pt x="725345" y="534823"/>
                  </a:cubicBezTo>
                  <a:cubicBezTo>
                    <a:pt x="692810" y="545097"/>
                    <a:pt x="954801" y="12554"/>
                    <a:pt x="920554" y="62212"/>
                  </a:cubicBezTo>
                  <a:cubicBezTo>
                    <a:pt x="886307" y="111870"/>
                    <a:pt x="559246" y="793389"/>
                    <a:pt x="519862" y="832773"/>
                  </a:cubicBezTo>
                  <a:cubicBezTo>
                    <a:pt x="480478" y="872157"/>
                    <a:pt x="769866" y="117007"/>
                    <a:pt x="684248" y="298517"/>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29" name="フリーフォーム 1128">
              <a:extLst>
                <a:ext uri="{FF2B5EF4-FFF2-40B4-BE49-F238E27FC236}">
                  <a16:creationId xmlns:a16="http://schemas.microsoft.com/office/drawing/2014/main" id="{B74C9DBC-1881-C72A-4197-E7EBE590CFEB}"/>
                </a:ext>
              </a:extLst>
            </p:cNvPr>
            <p:cNvSpPr/>
            <p:nvPr/>
          </p:nvSpPr>
          <p:spPr>
            <a:xfrm>
              <a:off x="1939629" y="4753232"/>
              <a:ext cx="153812" cy="457200"/>
            </a:xfrm>
            <a:custGeom>
              <a:avLst/>
              <a:gdLst>
                <a:gd name="connsiteX0" fmla="*/ 1412 w 153812"/>
                <a:gd name="connsiteY0" fmla="*/ 0 h 457200"/>
                <a:gd name="connsiteX1" fmla="*/ 22006 w 153812"/>
                <a:gd name="connsiteY1" fmla="*/ 300682 h 457200"/>
                <a:gd name="connsiteX2" fmla="*/ 153812 w 153812"/>
                <a:gd name="connsiteY2" fmla="*/ 457200 h 457200"/>
              </a:gdLst>
              <a:ahLst/>
              <a:cxnLst>
                <a:cxn ang="0">
                  <a:pos x="connsiteX0" y="connsiteY0"/>
                </a:cxn>
                <a:cxn ang="0">
                  <a:pos x="connsiteX1" y="connsiteY1"/>
                </a:cxn>
                <a:cxn ang="0">
                  <a:pos x="connsiteX2" y="connsiteY2"/>
                </a:cxn>
              </a:cxnLst>
              <a:rect l="l" t="t" r="r" b="b"/>
              <a:pathLst>
                <a:path w="153812" h="457200">
                  <a:moveTo>
                    <a:pt x="1412" y="0"/>
                  </a:moveTo>
                  <a:cubicBezTo>
                    <a:pt x="-991" y="112241"/>
                    <a:pt x="-3394" y="224482"/>
                    <a:pt x="22006" y="300682"/>
                  </a:cubicBezTo>
                  <a:cubicBezTo>
                    <a:pt x="47406" y="376882"/>
                    <a:pt x="100609" y="417041"/>
                    <a:pt x="153812" y="4572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0" name="フリーフォーム 1129">
              <a:extLst>
                <a:ext uri="{FF2B5EF4-FFF2-40B4-BE49-F238E27FC236}">
                  <a16:creationId xmlns:a16="http://schemas.microsoft.com/office/drawing/2014/main" id="{29B9B1F7-9C81-640B-CCE8-6BEEEB416744}"/>
                </a:ext>
              </a:extLst>
            </p:cNvPr>
            <p:cNvSpPr/>
            <p:nvPr/>
          </p:nvSpPr>
          <p:spPr>
            <a:xfrm>
              <a:off x="1951567" y="4436533"/>
              <a:ext cx="299155" cy="158045"/>
            </a:xfrm>
            <a:custGeom>
              <a:avLst/>
              <a:gdLst>
                <a:gd name="connsiteX0" fmla="*/ 0 w 299155"/>
                <a:gd name="connsiteY0" fmla="*/ 158045 h 158045"/>
                <a:gd name="connsiteX1" fmla="*/ 101600 w 299155"/>
                <a:gd name="connsiteY1" fmla="*/ 45156 h 158045"/>
                <a:gd name="connsiteX2" fmla="*/ 299155 w 299155"/>
                <a:gd name="connsiteY2" fmla="*/ 0 h 158045"/>
              </a:gdLst>
              <a:ahLst/>
              <a:cxnLst>
                <a:cxn ang="0">
                  <a:pos x="connsiteX0" y="connsiteY0"/>
                </a:cxn>
                <a:cxn ang="0">
                  <a:pos x="connsiteX1" y="connsiteY1"/>
                </a:cxn>
                <a:cxn ang="0">
                  <a:pos x="connsiteX2" y="connsiteY2"/>
                </a:cxn>
              </a:cxnLst>
              <a:rect l="l" t="t" r="r" b="b"/>
              <a:pathLst>
                <a:path w="299155" h="158045">
                  <a:moveTo>
                    <a:pt x="0" y="158045"/>
                  </a:moveTo>
                  <a:cubicBezTo>
                    <a:pt x="25870" y="114771"/>
                    <a:pt x="51741" y="71497"/>
                    <a:pt x="101600" y="45156"/>
                  </a:cubicBezTo>
                  <a:cubicBezTo>
                    <a:pt x="151459" y="18815"/>
                    <a:pt x="225307" y="9407"/>
                    <a:pt x="299155"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1" name="フリーフォーム 1130">
              <a:extLst>
                <a:ext uri="{FF2B5EF4-FFF2-40B4-BE49-F238E27FC236}">
                  <a16:creationId xmlns:a16="http://schemas.microsoft.com/office/drawing/2014/main" id="{9179F764-6472-D348-BAFF-3394B394F723}"/>
                </a:ext>
              </a:extLst>
            </p:cNvPr>
            <p:cNvSpPr/>
            <p:nvPr/>
          </p:nvSpPr>
          <p:spPr>
            <a:xfrm>
              <a:off x="1818104" y="4069911"/>
              <a:ext cx="164066" cy="315884"/>
            </a:xfrm>
            <a:custGeom>
              <a:avLst/>
              <a:gdLst>
                <a:gd name="connsiteX0" fmla="*/ 164066 w 164066"/>
                <a:gd name="connsiteY0" fmla="*/ 0 h 315884"/>
                <a:gd name="connsiteX1" fmla="*/ 124165 w 164066"/>
                <a:gd name="connsiteY1" fmla="*/ 96428 h 315884"/>
                <a:gd name="connsiteX2" fmla="*/ 14437 w 164066"/>
                <a:gd name="connsiteY2" fmla="*/ 202831 h 315884"/>
                <a:gd name="connsiteX3" fmla="*/ 4461 w 164066"/>
                <a:gd name="connsiteY3" fmla="*/ 315884 h 315884"/>
              </a:gdLst>
              <a:ahLst/>
              <a:cxnLst>
                <a:cxn ang="0">
                  <a:pos x="connsiteX0" y="connsiteY0"/>
                </a:cxn>
                <a:cxn ang="0">
                  <a:pos x="connsiteX1" y="connsiteY1"/>
                </a:cxn>
                <a:cxn ang="0">
                  <a:pos x="connsiteX2" y="connsiteY2"/>
                </a:cxn>
                <a:cxn ang="0">
                  <a:pos x="connsiteX3" y="connsiteY3"/>
                </a:cxn>
              </a:cxnLst>
              <a:rect l="l" t="t" r="r" b="b"/>
              <a:pathLst>
                <a:path w="164066" h="315884">
                  <a:moveTo>
                    <a:pt x="164066" y="0"/>
                  </a:moveTo>
                  <a:cubicBezTo>
                    <a:pt x="156584" y="31311"/>
                    <a:pt x="149103" y="62623"/>
                    <a:pt x="124165" y="96428"/>
                  </a:cubicBezTo>
                  <a:cubicBezTo>
                    <a:pt x="99227" y="130233"/>
                    <a:pt x="34388" y="166255"/>
                    <a:pt x="14437" y="202831"/>
                  </a:cubicBezTo>
                  <a:cubicBezTo>
                    <a:pt x="-5514" y="239407"/>
                    <a:pt x="-527" y="277645"/>
                    <a:pt x="4461" y="31588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2" name="フリーフォーム 1131">
              <a:extLst>
                <a:ext uri="{FF2B5EF4-FFF2-40B4-BE49-F238E27FC236}">
                  <a16:creationId xmlns:a16="http://schemas.microsoft.com/office/drawing/2014/main" id="{7DA1CED0-FE76-93B1-DC58-CC8617395704}"/>
                </a:ext>
              </a:extLst>
            </p:cNvPr>
            <p:cNvSpPr/>
            <p:nvPr/>
          </p:nvSpPr>
          <p:spPr>
            <a:xfrm>
              <a:off x="4450365" y="2802623"/>
              <a:ext cx="1486537" cy="346434"/>
            </a:xfrm>
            <a:custGeom>
              <a:avLst/>
              <a:gdLst>
                <a:gd name="connsiteX0" fmla="*/ 0 w 1486537"/>
                <a:gd name="connsiteY0" fmla="*/ 346434 h 346434"/>
                <a:gd name="connsiteX1" fmla="*/ 48899 w 1486537"/>
                <a:gd name="connsiteY1" fmla="*/ 321984 h 346434"/>
                <a:gd name="connsiteX2" fmla="*/ 684578 w 1486537"/>
                <a:gd name="connsiteY2" fmla="*/ 4145 h 346434"/>
                <a:gd name="connsiteX3" fmla="*/ 1261579 w 1486537"/>
                <a:gd name="connsiteY3" fmla="*/ 141060 h 346434"/>
                <a:gd name="connsiteX4" fmla="*/ 1188231 w 1486537"/>
                <a:gd name="connsiteY4" fmla="*/ 145950 h 346434"/>
                <a:gd name="connsiteX5" fmla="*/ 1486511 w 1486537"/>
                <a:gd name="connsiteY5" fmla="*/ 292645 h 346434"/>
                <a:gd name="connsiteX6" fmla="*/ 1202901 w 1486537"/>
                <a:gd name="connsiteY6" fmla="*/ 136171 h 346434"/>
                <a:gd name="connsiteX7" fmla="*/ 777485 w 1486537"/>
                <a:gd name="connsiteY7" fmla="*/ 43264 h 346434"/>
                <a:gd name="connsiteX8" fmla="*/ 420526 w 1486537"/>
                <a:gd name="connsiteY8" fmla="*/ 150840 h 346434"/>
                <a:gd name="connsiteX9" fmla="*/ 562332 w 1486537"/>
                <a:gd name="connsiteY9" fmla="*/ 87272 h 346434"/>
                <a:gd name="connsiteX10" fmla="*/ 0 w 1486537"/>
                <a:gd name="connsiteY10" fmla="*/ 346434 h 346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86537" h="346434">
                  <a:moveTo>
                    <a:pt x="0" y="346434"/>
                  </a:moveTo>
                  <a:lnTo>
                    <a:pt x="48899" y="321984"/>
                  </a:lnTo>
                  <a:cubicBezTo>
                    <a:pt x="162995" y="264936"/>
                    <a:pt x="482465" y="34299"/>
                    <a:pt x="684578" y="4145"/>
                  </a:cubicBezTo>
                  <a:cubicBezTo>
                    <a:pt x="886691" y="-26009"/>
                    <a:pt x="1177637" y="117426"/>
                    <a:pt x="1261579" y="141060"/>
                  </a:cubicBezTo>
                  <a:cubicBezTo>
                    <a:pt x="1345521" y="164694"/>
                    <a:pt x="1150743" y="120686"/>
                    <a:pt x="1188231" y="145950"/>
                  </a:cubicBezTo>
                  <a:cubicBezTo>
                    <a:pt x="1225719" y="171214"/>
                    <a:pt x="1484066" y="294275"/>
                    <a:pt x="1486511" y="292645"/>
                  </a:cubicBezTo>
                  <a:cubicBezTo>
                    <a:pt x="1488956" y="291015"/>
                    <a:pt x="1321072" y="177735"/>
                    <a:pt x="1202901" y="136171"/>
                  </a:cubicBezTo>
                  <a:cubicBezTo>
                    <a:pt x="1084730" y="94607"/>
                    <a:pt x="907881" y="40819"/>
                    <a:pt x="777485" y="43264"/>
                  </a:cubicBezTo>
                  <a:cubicBezTo>
                    <a:pt x="647089" y="45709"/>
                    <a:pt x="456385" y="143505"/>
                    <a:pt x="420526" y="150840"/>
                  </a:cubicBezTo>
                  <a:cubicBezTo>
                    <a:pt x="384667" y="158175"/>
                    <a:pt x="562332" y="87272"/>
                    <a:pt x="562332" y="87272"/>
                  </a:cubicBezTo>
                  <a:lnTo>
                    <a:pt x="0" y="346434"/>
                  </a:ln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3" name="フリーフォーム 1132">
              <a:extLst>
                <a:ext uri="{FF2B5EF4-FFF2-40B4-BE49-F238E27FC236}">
                  <a16:creationId xmlns:a16="http://schemas.microsoft.com/office/drawing/2014/main" id="{A43E5739-FDA4-E5C7-4BB7-B65EF6A64517}"/>
                </a:ext>
              </a:extLst>
            </p:cNvPr>
            <p:cNvSpPr/>
            <p:nvPr/>
          </p:nvSpPr>
          <p:spPr>
            <a:xfrm>
              <a:off x="3259189" y="2626001"/>
              <a:ext cx="586532" cy="650742"/>
            </a:xfrm>
            <a:custGeom>
              <a:avLst/>
              <a:gdLst>
                <a:gd name="connsiteX0" fmla="*/ 2945 w 586532"/>
                <a:gd name="connsiteY0" fmla="*/ 4733 h 650742"/>
                <a:gd name="connsiteX1" fmla="*/ 384353 w 586532"/>
                <a:gd name="connsiteY1" fmla="*/ 395920 h 650742"/>
                <a:gd name="connsiteX2" fmla="*/ 418582 w 586532"/>
                <a:gd name="connsiteY2" fmla="*/ 527946 h 650742"/>
                <a:gd name="connsiteX3" fmla="*/ 467480 w 586532"/>
                <a:gd name="connsiteY3" fmla="*/ 449708 h 650742"/>
                <a:gd name="connsiteX4" fmla="*/ 584836 w 586532"/>
                <a:gd name="connsiteY4" fmla="*/ 650192 h 650742"/>
                <a:gd name="connsiteX5" fmla="*/ 526158 w 586532"/>
                <a:gd name="connsiteY5" fmla="*/ 503496 h 650742"/>
                <a:gd name="connsiteX6" fmla="*/ 379463 w 586532"/>
                <a:gd name="connsiteY6" fmla="*/ 332352 h 650742"/>
                <a:gd name="connsiteX7" fmla="*/ 447921 w 586532"/>
                <a:gd name="connsiteY7" fmla="*/ 361691 h 650742"/>
                <a:gd name="connsiteX8" fmla="*/ 311005 w 586532"/>
                <a:gd name="connsiteY8" fmla="*/ 97640 h 650742"/>
                <a:gd name="connsiteX9" fmla="*/ 399022 w 586532"/>
                <a:gd name="connsiteY9" fmla="*/ 298123 h 650742"/>
                <a:gd name="connsiteX10" fmla="*/ 218098 w 586532"/>
                <a:gd name="connsiteY10" fmla="*/ 185657 h 650742"/>
                <a:gd name="connsiteX11" fmla="*/ 2945 w 586532"/>
                <a:gd name="connsiteY11" fmla="*/ 4733 h 650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86532" h="650742">
                  <a:moveTo>
                    <a:pt x="2945" y="4733"/>
                  </a:moveTo>
                  <a:cubicBezTo>
                    <a:pt x="30654" y="39777"/>
                    <a:pt x="315080" y="308718"/>
                    <a:pt x="384353" y="395920"/>
                  </a:cubicBezTo>
                  <a:cubicBezTo>
                    <a:pt x="453626" y="483122"/>
                    <a:pt x="404727" y="518981"/>
                    <a:pt x="418582" y="527946"/>
                  </a:cubicBezTo>
                  <a:cubicBezTo>
                    <a:pt x="432437" y="536911"/>
                    <a:pt x="439771" y="429334"/>
                    <a:pt x="467480" y="449708"/>
                  </a:cubicBezTo>
                  <a:cubicBezTo>
                    <a:pt x="495189" y="470082"/>
                    <a:pt x="575056" y="641227"/>
                    <a:pt x="584836" y="650192"/>
                  </a:cubicBezTo>
                  <a:cubicBezTo>
                    <a:pt x="594616" y="659157"/>
                    <a:pt x="560387" y="556469"/>
                    <a:pt x="526158" y="503496"/>
                  </a:cubicBezTo>
                  <a:cubicBezTo>
                    <a:pt x="491929" y="450523"/>
                    <a:pt x="392503" y="355986"/>
                    <a:pt x="379463" y="332352"/>
                  </a:cubicBezTo>
                  <a:cubicBezTo>
                    <a:pt x="366423" y="308718"/>
                    <a:pt x="459331" y="400810"/>
                    <a:pt x="447921" y="361691"/>
                  </a:cubicBezTo>
                  <a:cubicBezTo>
                    <a:pt x="436511" y="322572"/>
                    <a:pt x="319155" y="108235"/>
                    <a:pt x="311005" y="97640"/>
                  </a:cubicBezTo>
                  <a:cubicBezTo>
                    <a:pt x="302855" y="87045"/>
                    <a:pt x="414507" y="283454"/>
                    <a:pt x="399022" y="298123"/>
                  </a:cubicBezTo>
                  <a:cubicBezTo>
                    <a:pt x="383538" y="312793"/>
                    <a:pt x="285741" y="232110"/>
                    <a:pt x="218098" y="185657"/>
                  </a:cubicBezTo>
                  <a:cubicBezTo>
                    <a:pt x="150455" y="139204"/>
                    <a:pt x="-24764" y="-30311"/>
                    <a:pt x="2945" y="4733"/>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4" name="フリーフォーム 1133">
              <a:extLst>
                <a:ext uri="{FF2B5EF4-FFF2-40B4-BE49-F238E27FC236}">
                  <a16:creationId xmlns:a16="http://schemas.microsoft.com/office/drawing/2014/main" id="{B6AFA3EA-283E-0B8E-75B9-6C50E495A207}"/>
                </a:ext>
              </a:extLst>
            </p:cNvPr>
            <p:cNvSpPr/>
            <p:nvPr/>
          </p:nvSpPr>
          <p:spPr>
            <a:xfrm>
              <a:off x="5594588" y="3312018"/>
              <a:ext cx="376517" cy="37522"/>
            </a:xfrm>
            <a:custGeom>
              <a:avLst/>
              <a:gdLst>
                <a:gd name="connsiteX0" fmla="*/ 0 w 376517"/>
                <a:gd name="connsiteY0" fmla="*/ 3293 h 37522"/>
                <a:gd name="connsiteX1" fmla="*/ 210263 w 376517"/>
                <a:gd name="connsiteY1" fmla="*/ 3293 h 37522"/>
                <a:gd name="connsiteX2" fmla="*/ 376517 w 376517"/>
                <a:gd name="connsiteY2" fmla="*/ 37522 h 37522"/>
              </a:gdLst>
              <a:ahLst/>
              <a:cxnLst>
                <a:cxn ang="0">
                  <a:pos x="connsiteX0" y="connsiteY0"/>
                </a:cxn>
                <a:cxn ang="0">
                  <a:pos x="connsiteX1" y="connsiteY1"/>
                </a:cxn>
                <a:cxn ang="0">
                  <a:pos x="connsiteX2" y="connsiteY2"/>
                </a:cxn>
              </a:cxnLst>
              <a:rect l="l" t="t" r="r" b="b"/>
              <a:pathLst>
                <a:path w="376517" h="37522">
                  <a:moveTo>
                    <a:pt x="0" y="3293"/>
                  </a:moveTo>
                  <a:cubicBezTo>
                    <a:pt x="73755" y="440"/>
                    <a:pt x="147510" y="-2412"/>
                    <a:pt x="210263" y="3293"/>
                  </a:cubicBezTo>
                  <a:cubicBezTo>
                    <a:pt x="273016" y="8998"/>
                    <a:pt x="324766" y="23260"/>
                    <a:pt x="376517" y="3752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5" name="フリーフォーム 1134">
              <a:extLst>
                <a:ext uri="{FF2B5EF4-FFF2-40B4-BE49-F238E27FC236}">
                  <a16:creationId xmlns:a16="http://schemas.microsoft.com/office/drawing/2014/main" id="{9FFE95E1-33C1-8916-8713-B92CB4CD55F2}"/>
                </a:ext>
              </a:extLst>
            </p:cNvPr>
            <p:cNvSpPr/>
            <p:nvPr/>
          </p:nvSpPr>
          <p:spPr>
            <a:xfrm>
              <a:off x="1868859" y="4648200"/>
              <a:ext cx="157368" cy="581891"/>
            </a:xfrm>
            <a:custGeom>
              <a:avLst/>
              <a:gdLst>
                <a:gd name="connsiteX0" fmla="*/ 4968 w 157368"/>
                <a:gd name="connsiteY0" fmla="*/ 0 h 581891"/>
                <a:gd name="connsiteX1" fmla="*/ 18823 w 157368"/>
                <a:gd name="connsiteY1" fmla="*/ 353291 h 581891"/>
                <a:gd name="connsiteX2" fmla="*/ 157368 w 157368"/>
                <a:gd name="connsiteY2" fmla="*/ 581891 h 581891"/>
              </a:gdLst>
              <a:ahLst/>
              <a:cxnLst>
                <a:cxn ang="0">
                  <a:pos x="connsiteX0" y="connsiteY0"/>
                </a:cxn>
                <a:cxn ang="0">
                  <a:pos x="connsiteX1" y="connsiteY1"/>
                </a:cxn>
                <a:cxn ang="0">
                  <a:pos x="connsiteX2" y="connsiteY2"/>
                </a:cxn>
              </a:cxnLst>
              <a:rect l="l" t="t" r="r" b="b"/>
              <a:pathLst>
                <a:path w="157368" h="581891">
                  <a:moveTo>
                    <a:pt x="4968" y="0"/>
                  </a:moveTo>
                  <a:cubicBezTo>
                    <a:pt x="-805" y="128154"/>
                    <a:pt x="-6577" y="256309"/>
                    <a:pt x="18823" y="353291"/>
                  </a:cubicBezTo>
                  <a:cubicBezTo>
                    <a:pt x="44223" y="450273"/>
                    <a:pt x="100795" y="516082"/>
                    <a:pt x="157368" y="58189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6" name="フリーフォーム 1135">
              <a:extLst>
                <a:ext uri="{FF2B5EF4-FFF2-40B4-BE49-F238E27FC236}">
                  <a16:creationId xmlns:a16="http://schemas.microsoft.com/office/drawing/2014/main" id="{26987A0C-18E2-CBD0-470E-E755C8C70C25}"/>
                </a:ext>
              </a:extLst>
            </p:cNvPr>
            <p:cNvSpPr/>
            <p:nvPr/>
          </p:nvSpPr>
          <p:spPr>
            <a:xfrm>
              <a:off x="3654136" y="3844636"/>
              <a:ext cx="131619" cy="207819"/>
            </a:xfrm>
            <a:custGeom>
              <a:avLst/>
              <a:gdLst>
                <a:gd name="connsiteX0" fmla="*/ 0 w 131619"/>
                <a:gd name="connsiteY0" fmla="*/ 0 h 207819"/>
                <a:gd name="connsiteX1" fmla="*/ 103909 w 131619"/>
                <a:gd name="connsiteY1" fmla="*/ 90055 h 207819"/>
                <a:gd name="connsiteX2" fmla="*/ 131619 w 131619"/>
                <a:gd name="connsiteY2" fmla="*/ 207819 h 207819"/>
              </a:gdLst>
              <a:ahLst/>
              <a:cxnLst>
                <a:cxn ang="0">
                  <a:pos x="connsiteX0" y="connsiteY0"/>
                </a:cxn>
                <a:cxn ang="0">
                  <a:pos x="connsiteX1" y="connsiteY1"/>
                </a:cxn>
                <a:cxn ang="0">
                  <a:pos x="connsiteX2" y="connsiteY2"/>
                </a:cxn>
              </a:cxnLst>
              <a:rect l="l" t="t" r="r" b="b"/>
              <a:pathLst>
                <a:path w="131619" h="207819">
                  <a:moveTo>
                    <a:pt x="0" y="0"/>
                  </a:moveTo>
                  <a:cubicBezTo>
                    <a:pt x="40986" y="27709"/>
                    <a:pt x="81973" y="55419"/>
                    <a:pt x="103909" y="90055"/>
                  </a:cubicBezTo>
                  <a:cubicBezTo>
                    <a:pt x="125845" y="124691"/>
                    <a:pt x="128732" y="166255"/>
                    <a:pt x="131619" y="20781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7" name="フリーフォーム 1136">
              <a:extLst>
                <a:ext uri="{FF2B5EF4-FFF2-40B4-BE49-F238E27FC236}">
                  <a16:creationId xmlns:a16="http://schemas.microsoft.com/office/drawing/2014/main" id="{8CBC958F-C96A-6F1C-04F2-A56234B89AE2}"/>
                </a:ext>
              </a:extLst>
            </p:cNvPr>
            <p:cNvSpPr/>
            <p:nvPr/>
          </p:nvSpPr>
          <p:spPr>
            <a:xfrm>
              <a:off x="4962904" y="5153891"/>
              <a:ext cx="48978" cy="311727"/>
            </a:xfrm>
            <a:custGeom>
              <a:avLst/>
              <a:gdLst>
                <a:gd name="connsiteX0" fmla="*/ 48978 w 48978"/>
                <a:gd name="connsiteY0" fmla="*/ 0 h 311727"/>
                <a:gd name="connsiteX1" fmla="*/ 487 w 48978"/>
                <a:gd name="connsiteY1" fmla="*/ 193964 h 311727"/>
                <a:gd name="connsiteX2" fmla="*/ 28196 w 48978"/>
                <a:gd name="connsiteY2" fmla="*/ 311727 h 311727"/>
              </a:gdLst>
              <a:ahLst/>
              <a:cxnLst>
                <a:cxn ang="0">
                  <a:pos x="connsiteX0" y="connsiteY0"/>
                </a:cxn>
                <a:cxn ang="0">
                  <a:pos x="connsiteX1" y="connsiteY1"/>
                </a:cxn>
                <a:cxn ang="0">
                  <a:pos x="connsiteX2" y="connsiteY2"/>
                </a:cxn>
              </a:cxnLst>
              <a:rect l="l" t="t" r="r" b="b"/>
              <a:pathLst>
                <a:path w="48978" h="311727">
                  <a:moveTo>
                    <a:pt x="48978" y="0"/>
                  </a:moveTo>
                  <a:cubicBezTo>
                    <a:pt x="26464" y="71005"/>
                    <a:pt x="3951" y="142010"/>
                    <a:pt x="487" y="193964"/>
                  </a:cubicBezTo>
                  <a:cubicBezTo>
                    <a:pt x="-2977" y="245918"/>
                    <a:pt x="12609" y="278822"/>
                    <a:pt x="28196" y="31172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8" name="フリーフォーム 1137">
              <a:extLst>
                <a:ext uri="{FF2B5EF4-FFF2-40B4-BE49-F238E27FC236}">
                  <a16:creationId xmlns:a16="http://schemas.microsoft.com/office/drawing/2014/main" id="{5F891C79-87E9-FBFC-CAEA-351C7B7A27F5}"/>
                </a:ext>
              </a:extLst>
            </p:cNvPr>
            <p:cNvSpPr/>
            <p:nvPr/>
          </p:nvSpPr>
          <p:spPr>
            <a:xfrm>
              <a:off x="5240903" y="5383033"/>
              <a:ext cx="978011" cy="333955"/>
            </a:xfrm>
            <a:custGeom>
              <a:avLst/>
              <a:gdLst>
                <a:gd name="connsiteX0" fmla="*/ 0 w 978011"/>
                <a:gd name="connsiteY0" fmla="*/ 333955 h 333955"/>
                <a:gd name="connsiteX1" fmla="*/ 262394 w 978011"/>
                <a:gd name="connsiteY1" fmla="*/ 127221 h 333955"/>
                <a:gd name="connsiteX2" fmla="*/ 978011 w 978011"/>
                <a:gd name="connsiteY2" fmla="*/ 0 h 333955"/>
              </a:gdLst>
              <a:ahLst/>
              <a:cxnLst>
                <a:cxn ang="0">
                  <a:pos x="connsiteX0" y="connsiteY0"/>
                </a:cxn>
                <a:cxn ang="0">
                  <a:pos x="connsiteX1" y="connsiteY1"/>
                </a:cxn>
                <a:cxn ang="0">
                  <a:pos x="connsiteX2" y="connsiteY2"/>
                </a:cxn>
              </a:cxnLst>
              <a:rect l="l" t="t" r="r" b="b"/>
              <a:pathLst>
                <a:path w="978011" h="333955">
                  <a:moveTo>
                    <a:pt x="0" y="333955"/>
                  </a:moveTo>
                  <a:cubicBezTo>
                    <a:pt x="49696" y="258417"/>
                    <a:pt x="99392" y="182880"/>
                    <a:pt x="262394" y="127221"/>
                  </a:cubicBezTo>
                  <a:cubicBezTo>
                    <a:pt x="425396" y="71562"/>
                    <a:pt x="701703" y="35781"/>
                    <a:pt x="978011"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9" name="フリーフォーム 1138">
              <a:extLst>
                <a:ext uri="{FF2B5EF4-FFF2-40B4-BE49-F238E27FC236}">
                  <a16:creationId xmlns:a16="http://schemas.microsoft.com/office/drawing/2014/main" id="{6C0130BD-398C-0CE1-1E93-D35E7EA2A0E1}"/>
                </a:ext>
              </a:extLst>
            </p:cNvPr>
            <p:cNvSpPr/>
            <p:nvPr/>
          </p:nvSpPr>
          <p:spPr>
            <a:xfrm>
              <a:off x="3563178" y="5518205"/>
              <a:ext cx="1144988" cy="262393"/>
            </a:xfrm>
            <a:custGeom>
              <a:avLst/>
              <a:gdLst>
                <a:gd name="connsiteX0" fmla="*/ 0 w 1144988"/>
                <a:gd name="connsiteY0" fmla="*/ 0 h 262393"/>
                <a:gd name="connsiteX1" fmla="*/ 349858 w 1144988"/>
                <a:gd name="connsiteY1" fmla="*/ 166978 h 262393"/>
                <a:gd name="connsiteX2" fmla="*/ 1144988 w 1144988"/>
                <a:gd name="connsiteY2" fmla="*/ 262393 h 262393"/>
              </a:gdLst>
              <a:ahLst/>
              <a:cxnLst>
                <a:cxn ang="0">
                  <a:pos x="connsiteX0" y="connsiteY0"/>
                </a:cxn>
                <a:cxn ang="0">
                  <a:pos x="connsiteX1" y="connsiteY1"/>
                </a:cxn>
                <a:cxn ang="0">
                  <a:pos x="connsiteX2" y="connsiteY2"/>
                </a:cxn>
              </a:cxnLst>
              <a:rect l="l" t="t" r="r" b="b"/>
              <a:pathLst>
                <a:path w="1144988" h="262393">
                  <a:moveTo>
                    <a:pt x="0" y="0"/>
                  </a:moveTo>
                  <a:cubicBezTo>
                    <a:pt x="79513" y="61623"/>
                    <a:pt x="159027" y="123246"/>
                    <a:pt x="349858" y="166978"/>
                  </a:cubicBezTo>
                  <a:cubicBezTo>
                    <a:pt x="540689" y="210710"/>
                    <a:pt x="842838" y="236551"/>
                    <a:pt x="1144988" y="26239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40" name="フリーフォーム 1139">
              <a:extLst>
                <a:ext uri="{FF2B5EF4-FFF2-40B4-BE49-F238E27FC236}">
                  <a16:creationId xmlns:a16="http://schemas.microsoft.com/office/drawing/2014/main" id="{9522CFE1-5E36-F71A-904F-D0A5B0B459F7}"/>
                </a:ext>
              </a:extLst>
            </p:cNvPr>
            <p:cNvSpPr/>
            <p:nvPr/>
          </p:nvSpPr>
          <p:spPr>
            <a:xfrm>
              <a:off x="5861105" y="5987332"/>
              <a:ext cx="389614" cy="826936"/>
            </a:xfrm>
            <a:custGeom>
              <a:avLst/>
              <a:gdLst>
                <a:gd name="connsiteX0" fmla="*/ 0 w 389614"/>
                <a:gd name="connsiteY0" fmla="*/ 0 h 826936"/>
                <a:gd name="connsiteX1" fmla="*/ 198783 w 389614"/>
                <a:gd name="connsiteY1" fmla="*/ 381663 h 826936"/>
                <a:gd name="connsiteX2" fmla="*/ 389614 w 389614"/>
                <a:gd name="connsiteY2" fmla="*/ 826936 h 826936"/>
              </a:gdLst>
              <a:ahLst/>
              <a:cxnLst>
                <a:cxn ang="0">
                  <a:pos x="connsiteX0" y="connsiteY0"/>
                </a:cxn>
                <a:cxn ang="0">
                  <a:pos x="connsiteX1" y="connsiteY1"/>
                </a:cxn>
                <a:cxn ang="0">
                  <a:pos x="connsiteX2" y="connsiteY2"/>
                </a:cxn>
              </a:cxnLst>
              <a:rect l="l" t="t" r="r" b="b"/>
              <a:pathLst>
                <a:path w="389614" h="826936">
                  <a:moveTo>
                    <a:pt x="0" y="0"/>
                  </a:moveTo>
                  <a:cubicBezTo>
                    <a:pt x="66923" y="121920"/>
                    <a:pt x="133847" y="243840"/>
                    <a:pt x="198783" y="381663"/>
                  </a:cubicBezTo>
                  <a:cubicBezTo>
                    <a:pt x="263719" y="519486"/>
                    <a:pt x="326666" y="673211"/>
                    <a:pt x="389614" y="82693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41" name="フリーフォーム 1140">
              <a:extLst>
                <a:ext uri="{FF2B5EF4-FFF2-40B4-BE49-F238E27FC236}">
                  <a16:creationId xmlns:a16="http://schemas.microsoft.com/office/drawing/2014/main" id="{946D7786-53A8-DFCD-FACC-317A06BF4860}"/>
                </a:ext>
              </a:extLst>
            </p:cNvPr>
            <p:cNvSpPr/>
            <p:nvPr/>
          </p:nvSpPr>
          <p:spPr>
            <a:xfrm>
              <a:off x="3209925" y="5873750"/>
              <a:ext cx="469900" cy="254000"/>
            </a:xfrm>
            <a:custGeom>
              <a:avLst/>
              <a:gdLst>
                <a:gd name="connsiteX0" fmla="*/ 469900 w 469900"/>
                <a:gd name="connsiteY0" fmla="*/ 0 h 254000"/>
                <a:gd name="connsiteX1" fmla="*/ 365125 w 469900"/>
                <a:gd name="connsiteY1" fmla="*/ 88900 h 254000"/>
                <a:gd name="connsiteX2" fmla="*/ 0 w 469900"/>
                <a:gd name="connsiteY2" fmla="*/ 254000 h 254000"/>
              </a:gdLst>
              <a:ahLst/>
              <a:cxnLst>
                <a:cxn ang="0">
                  <a:pos x="connsiteX0" y="connsiteY0"/>
                </a:cxn>
                <a:cxn ang="0">
                  <a:pos x="connsiteX1" y="connsiteY1"/>
                </a:cxn>
                <a:cxn ang="0">
                  <a:pos x="connsiteX2" y="connsiteY2"/>
                </a:cxn>
              </a:cxnLst>
              <a:rect l="l" t="t" r="r" b="b"/>
              <a:pathLst>
                <a:path w="469900" h="254000">
                  <a:moveTo>
                    <a:pt x="469900" y="0"/>
                  </a:moveTo>
                  <a:cubicBezTo>
                    <a:pt x="456671" y="23283"/>
                    <a:pt x="443442" y="46567"/>
                    <a:pt x="365125" y="88900"/>
                  </a:cubicBezTo>
                  <a:cubicBezTo>
                    <a:pt x="286808" y="131233"/>
                    <a:pt x="143404" y="192616"/>
                    <a:pt x="0" y="2540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42" name="フリーフォーム 1141">
              <a:extLst>
                <a:ext uri="{FF2B5EF4-FFF2-40B4-BE49-F238E27FC236}">
                  <a16:creationId xmlns:a16="http://schemas.microsoft.com/office/drawing/2014/main" id="{268F4248-E95D-33AF-8D3A-F2C93A2E9E0E}"/>
                </a:ext>
              </a:extLst>
            </p:cNvPr>
            <p:cNvSpPr/>
            <p:nvPr/>
          </p:nvSpPr>
          <p:spPr>
            <a:xfrm>
              <a:off x="2357494" y="5420825"/>
              <a:ext cx="353374" cy="273228"/>
            </a:xfrm>
            <a:custGeom>
              <a:avLst/>
              <a:gdLst>
                <a:gd name="connsiteX0" fmla="*/ 0 w 353374"/>
                <a:gd name="connsiteY0" fmla="*/ 0 h 273228"/>
                <a:gd name="connsiteX1" fmla="*/ 98362 w 353374"/>
                <a:gd name="connsiteY1" fmla="*/ 98362 h 273228"/>
                <a:gd name="connsiteX2" fmla="*/ 353374 w 353374"/>
                <a:gd name="connsiteY2" fmla="*/ 273228 h 273228"/>
              </a:gdLst>
              <a:ahLst/>
              <a:cxnLst>
                <a:cxn ang="0">
                  <a:pos x="connsiteX0" y="connsiteY0"/>
                </a:cxn>
                <a:cxn ang="0">
                  <a:pos x="connsiteX1" y="connsiteY1"/>
                </a:cxn>
                <a:cxn ang="0">
                  <a:pos x="connsiteX2" y="connsiteY2"/>
                </a:cxn>
              </a:cxnLst>
              <a:rect l="l" t="t" r="r" b="b"/>
              <a:pathLst>
                <a:path w="353374" h="273228">
                  <a:moveTo>
                    <a:pt x="0" y="0"/>
                  </a:moveTo>
                  <a:cubicBezTo>
                    <a:pt x="19733" y="26412"/>
                    <a:pt x="39466" y="52824"/>
                    <a:pt x="98362" y="98362"/>
                  </a:cubicBezTo>
                  <a:cubicBezTo>
                    <a:pt x="157258" y="143900"/>
                    <a:pt x="255316" y="208564"/>
                    <a:pt x="353374" y="27322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43" name="フリーフォーム 1142">
              <a:extLst>
                <a:ext uri="{FF2B5EF4-FFF2-40B4-BE49-F238E27FC236}">
                  <a16:creationId xmlns:a16="http://schemas.microsoft.com/office/drawing/2014/main" id="{D436F000-C865-1CB5-8EA9-74ED384C1088}"/>
                </a:ext>
              </a:extLst>
            </p:cNvPr>
            <p:cNvSpPr/>
            <p:nvPr/>
          </p:nvSpPr>
          <p:spPr>
            <a:xfrm>
              <a:off x="6765558" y="5599334"/>
              <a:ext cx="451736" cy="400733"/>
            </a:xfrm>
            <a:custGeom>
              <a:avLst/>
              <a:gdLst>
                <a:gd name="connsiteX0" fmla="*/ 0 w 451736"/>
                <a:gd name="connsiteY0" fmla="*/ 0 h 400733"/>
                <a:gd name="connsiteX1" fmla="*/ 142078 w 451736"/>
                <a:gd name="connsiteY1" fmla="*/ 109291 h 400733"/>
                <a:gd name="connsiteX2" fmla="*/ 451736 w 451736"/>
                <a:gd name="connsiteY2" fmla="*/ 400733 h 400733"/>
              </a:gdLst>
              <a:ahLst/>
              <a:cxnLst>
                <a:cxn ang="0">
                  <a:pos x="connsiteX0" y="connsiteY0"/>
                </a:cxn>
                <a:cxn ang="0">
                  <a:pos x="connsiteX1" y="connsiteY1"/>
                </a:cxn>
                <a:cxn ang="0">
                  <a:pos x="connsiteX2" y="connsiteY2"/>
                </a:cxn>
              </a:cxnLst>
              <a:rect l="l" t="t" r="r" b="b"/>
              <a:pathLst>
                <a:path w="451736" h="400733">
                  <a:moveTo>
                    <a:pt x="0" y="0"/>
                  </a:moveTo>
                  <a:cubicBezTo>
                    <a:pt x="33394" y="21251"/>
                    <a:pt x="66789" y="42502"/>
                    <a:pt x="142078" y="109291"/>
                  </a:cubicBezTo>
                  <a:cubicBezTo>
                    <a:pt x="217367" y="176080"/>
                    <a:pt x="334551" y="288406"/>
                    <a:pt x="451736" y="40073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44" name="フリーフォーム 1143">
              <a:extLst>
                <a:ext uri="{FF2B5EF4-FFF2-40B4-BE49-F238E27FC236}">
                  <a16:creationId xmlns:a16="http://schemas.microsoft.com/office/drawing/2014/main" id="{2543B528-2A69-7CD9-4C89-E27A59B77B11}"/>
                </a:ext>
              </a:extLst>
            </p:cNvPr>
            <p:cNvSpPr/>
            <p:nvPr/>
          </p:nvSpPr>
          <p:spPr>
            <a:xfrm>
              <a:off x="1678613" y="3662978"/>
              <a:ext cx="541022" cy="950680"/>
            </a:xfrm>
            <a:custGeom>
              <a:avLst/>
              <a:gdLst>
                <a:gd name="connsiteX0" fmla="*/ 110702 w 541022"/>
                <a:gd name="connsiteY0" fmla="*/ 2935 h 950680"/>
                <a:gd name="connsiteX1" fmla="*/ 326832 w 541022"/>
                <a:gd name="connsiteY1" fmla="*/ 285567 h 950680"/>
                <a:gd name="connsiteX2" fmla="*/ 35887 w 541022"/>
                <a:gd name="connsiteY2" fmla="*/ 709517 h 950680"/>
                <a:gd name="connsiteX3" fmla="*/ 52512 w 541022"/>
                <a:gd name="connsiteY3" fmla="*/ 950586 h 950680"/>
                <a:gd name="connsiteX4" fmla="*/ 468149 w 541022"/>
                <a:gd name="connsiteY4" fmla="*/ 684578 h 950680"/>
                <a:gd name="connsiteX5" fmla="*/ 509712 w 541022"/>
                <a:gd name="connsiteY5" fmla="*/ 460135 h 950680"/>
                <a:gd name="connsiteX6" fmla="*/ 110702 w 541022"/>
                <a:gd name="connsiteY6" fmla="*/ 2935 h 950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1022" h="950680">
                  <a:moveTo>
                    <a:pt x="110702" y="2935"/>
                  </a:moveTo>
                  <a:cubicBezTo>
                    <a:pt x="80222" y="-26160"/>
                    <a:pt x="339301" y="167803"/>
                    <a:pt x="326832" y="285567"/>
                  </a:cubicBezTo>
                  <a:cubicBezTo>
                    <a:pt x="314363" y="403331"/>
                    <a:pt x="81607" y="598680"/>
                    <a:pt x="35887" y="709517"/>
                  </a:cubicBezTo>
                  <a:cubicBezTo>
                    <a:pt x="-9833" y="820354"/>
                    <a:pt x="-19532" y="954743"/>
                    <a:pt x="52512" y="950586"/>
                  </a:cubicBezTo>
                  <a:cubicBezTo>
                    <a:pt x="124556" y="946430"/>
                    <a:pt x="391949" y="766320"/>
                    <a:pt x="468149" y="684578"/>
                  </a:cubicBezTo>
                  <a:cubicBezTo>
                    <a:pt x="544349" y="602836"/>
                    <a:pt x="565130" y="572357"/>
                    <a:pt x="509712" y="460135"/>
                  </a:cubicBezTo>
                  <a:cubicBezTo>
                    <a:pt x="454294" y="347913"/>
                    <a:pt x="141182" y="32030"/>
                    <a:pt x="110702" y="2935"/>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45" name="フリーフォーム 1144">
              <a:extLst>
                <a:ext uri="{FF2B5EF4-FFF2-40B4-BE49-F238E27FC236}">
                  <a16:creationId xmlns:a16="http://schemas.microsoft.com/office/drawing/2014/main" id="{A90F673A-A01F-34BA-7F11-3D94E563434E}"/>
                </a:ext>
              </a:extLst>
            </p:cNvPr>
            <p:cNvSpPr/>
            <p:nvPr/>
          </p:nvSpPr>
          <p:spPr>
            <a:xfrm>
              <a:off x="1738458" y="4333213"/>
              <a:ext cx="813801" cy="1050409"/>
            </a:xfrm>
            <a:custGeom>
              <a:avLst/>
              <a:gdLst>
                <a:gd name="connsiteX0" fmla="*/ 34231 w 813801"/>
                <a:gd name="connsiteY0" fmla="*/ 346852 h 1050409"/>
                <a:gd name="connsiteX1" fmla="*/ 233737 w 813801"/>
                <a:gd name="connsiteY1" fmla="*/ 55907 h 1050409"/>
                <a:gd name="connsiteX2" fmla="*/ 624435 w 813801"/>
                <a:gd name="connsiteY2" fmla="*/ 30969 h 1050409"/>
                <a:gd name="connsiteX3" fmla="*/ 757438 w 813801"/>
                <a:gd name="connsiteY3" fmla="*/ 396729 h 1050409"/>
                <a:gd name="connsiteX4" fmla="*/ 790689 w 813801"/>
                <a:gd name="connsiteY4" fmla="*/ 671049 h 1050409"/>
                <a:gd name="connsiteX5" fmla="*/ 416617 w 813801"/>
                <a:gd name="connsiteY5" fmla="*/ 1028496 h 1050409"/>
                <a:gd name="connsiteX6" fmla="*/ 233737 w 813801"/>
                <a:gd name="connsiteY6" fmla="*/ 945369 h 1050409"/>
                <a:gd name="connsiteX7" fmla="*/ 142297 w 813801"/>
                <a:gd name="connsiteY7" fmla="*/ 405042 h 1050409"/>
                <a:gd name="connsiteX8" fmla="*/ 9293 w 813801"/>
                <a:gd name="connsiteY8" fmla="*/ 538045 h 1050409"/>
                <a:gd name="connsiteX9" fmla="*/ 34231 w 813801"/>
                <a:gd name="connsiteY9" fmla="*/ 346852 h 1050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13801" h="1050409">
                  <a:moveTo>
                    <a:pt x="34231" y="346852"/>
                  </a:moveTo>
                  <a:cubicBezTo>
                    <a:pt x="71638" y="266496"/>
                    <a:pt x="135370" y="108554"/>
                    <a:pt x="233737" y="55907"/>
                  </a:cubicBezTo>
                  <a:cubicBezTo>
                    <a:pt x="332104" y="3260"/>
                    <a:pt x="537152" y="-25835"/>
                    <a:pt x="624435" y="30969"/>
                  </a:cubicBezTo>
                  <a:cubicBezTo>
                    <a:pt x="711718" y="87773"/>
                    <a:pt x="729729" y="290049"/>
                    <a:pt x="757438" y="396729"/>
                  </a:cubicBezTo>
                  <a:cubicBezTo>
                    <a:pt x="785147" y="503409"/>
                    <a:pt x="847493" y="565755"/>
                    <a:pt x="790689" y="671049"/>
                  </a:cubicBezTo>
                  <a:cubicBezTo>
                    <a:pt x="733886" y="776344"/>
                    <a:pt x="509442" y="982776"/>
                    <a:pt x="416617" y="1028496"/>
                  </a:cubicBezTo>
                  <a:cubicBezTo>
                    <a:pt x="323792" y="1074216"/>
                    <a:pt x="279457" y="1049278"/>
                    <a:pt x="233737" y="945369"/>
                  </a:cubicBezTo>
                  <a:cubicBezTo>
                    <a:pt x="188017" y="841460"/>
                    <a:pt x="179704" y="472929"/>
                    <a:pt x="142297" y="405042"/>
                  </a:cubicBezTo>
                  <a:cubicBezTo>
                    <a:pt x="104890" y="337155"/>
                    <a:pt x="25918" y="544972"/>
                    <a:pt x="9293" y="538045"/>
                  </a:cubicBezTo>
                  <a:cubicBezTo>
                    <a:pt x="-7332" y="531118"/>
                    <a:pt x="-3176" y="427208"/>
                    <a:pt x="34231" y="346852"/>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46" name="フリーフォーム 1145">
              <a:extLst>
                <a:ext uri="{FF2B5EF4-FFF2-40B4-BE49-F238E27FC236}">
                  <a16:creationId xmlns:a16="http://schemas.microsoft.com/office/drawing/2014/main" id="{3F4BFF26-CA29-4AF4-A426-E9E260BB7D0E}"/>
                </a:ext>
              </a:extLst>
            </p:cNvPr>
            <p:cNvSpPr/>
            <p:nvPr/>
          </p:nvSpPr>
          <p:spPr>
            <a:xfrm>
              <a:off x="2060229" y="5035936"/>
              <a:ext cx="1408495" cy="982647"/>
            </a:xfrm>
            <a:custGeom>
              <a:avLst/>
              <a:gdLst>
                <a:gd name="connsiteX0" fmla="*/ 327602 w 1408495"/>
                <a:gd name="connsiteY0" fmla="*/ 9889 h 982647"/>
                <a:gd name="connsiteX1" fmla="*/ 660111 w 1408495"/>
                <a:gd name="connsiteY1" fmla="*/ 392275 h 982647"/>
                <a:gd name="connsiteX2" fmla="*/ 1225376 w 1408495"/>
                <a:gd name="connsiteY2" fmla="*/ 699846 h 982647"/>
                <a:gd name="connsiteX3" fmla="*/ 1408256 w 1408495"/>
                <a:gd name="connsiteY3" fmla="*/ 807911 h 982647"/>
                <a:gd name="connsiteX4" fmla="*/ 1250315 w 1408495"/>
                <a:gd name="connsiteY4" fmla="*/ 982479 h 982647"/>
                <a:gd name="connsiteX5" fmla="*/ 734926 w 1408495"/>
                <a:gd name="connsiteY5" fmla="*/ 774660 h 982647"/>
                <a:gd name="connsiteX6" fmla="*/ 28344 w 1408495"/>
                <a:gd name="connsiteY6" fmla="*/ 151206 h 982647"/>
                <a:gd name="connsiteX7" fmla="*/ 144722 w 1408495"/>
                <a:gd name="connsiteY7" fmla="*/ 192769 h 982647"/>
                <a:gd name="connsiteX8" fmla="*/ 194598 w 1408495"/>
                <a:gd name="connsiteY8" fmla="*/ 117955 h 982647"/>
                <a:gd name="connsiteX9" fmla="*/ 327602 w 1408495"/>
                <a:gd name="connsiteY9" fmla="*/ 9889 h 9826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08495" h="982647">
                  <a:moveTo>
                    <a:pt x="327602" y="9889"/>
                  </a:moveTo>
                  <a:cubicBezTo>
                    <a:pt x="405188" y="55609"/>
                    <a:pt x="510482" y="277282"/>
                    <a:pt x="660111" y="392275"/>
                  </a:cubicBezTo>
                  <a:cubicBezTo>
                    <a:pt x="809740" y="507268"/>
                    <a:pt x="1100685" y="630573"/>
                    <a:pt x="1225376" y="699846"/>
                  </a:cubicBezTo>
                  <a:cubicBezTo>
                    <a:pt x="1350067" y="769119"/>
                    <a:pt x="1404100" y="760806"/>
                    <a:pt x="1408256" y="807911"/>
                  </a:cubicBezTo>
                  <a:cubicBezTo>
                    <a:pt x="1412413" y="855017"/>
                    <a:pt x="1362537" y="988021"/>
                    <a:pt x="1250315" y="982479"/>
                  </a:cubicBezTo>
                  <a:cubicBezTo>
                    <a:pt x="1138093" y="976937"/>
                    <a:pt x="938588" y="913205"/>
                    <a:pt x="734926" y="774660"/>
                  </a:cubicBezTo>
                  <a:cubicBezTo>
                    <a:pt x="531264" y="636115"/>
                    <a:pt x="126711" y="248188"/>
                    <a:pt x="28344" y="151206"/>
                  </a:cubicBezTo>
                  <a:cubicBezTo>
                    <a:pt x="-70023" y="54224"/>
                    <a:pt x="117013" y="198311"/>
                    <a:pt x="144722" y="192769"/>
                  </a:cubicBezTo>
                  <a:cubicBezTo>
                    <a:pt x="172431" y="187227"/>
                    <a:pt x="162733" y="145664"/>
                    <a:pt x="194598" y="117955"/>
                  </a:cubicBezTo>
                  <a:cubicBezTo>
                    <a:pt x="226463" y="90246"/>
                    <a:pt x="250016" y="-35831"/>
                    <a:pt x="327602" y="9889"/>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47" name="フリーフォーム 1146">
              <a:extLst>
                <a:ext uri="{FF2B5EF4-FFF2-40B4-BE49-F238E27FC236}">
                  <a16:creationId xmlns:a16="http://schemas.microsoft.com/office/drawing/2014/main" id="{17A6009F-E92E-7603-CAA4-83A28E5414DC}"/>
                </a:ext>
              </a:extLst>
            </p:cNvPr>
            <p:cNvSpPr/>
            <p:nvPr/>
          </p:nvSpPr>
          <p:spPr>
            <a:xfrm>
              <a:off x="6371542" y="5481609"/>
              <a:ext cx="1530606" cy="1317139"/>
            </a:xfrm>
            <a:custGeom>
              <a:avLst/>
              <a:gdLst>
                <a:gd name="connsiteX0" fmla="*/ 6398 w 1530606"/>
                <a:gd name="connsiteY0" fmla="*/ 137795 h 1317139"/>
                <a:gd name="connsiteX1" fmla="*/ 430347 w 1530606"/>
                <a:gd name="connsiteY1" fmla="*/ 13104 h 1317139"/>
                <a:gd name="connsiteX2" fmla="*/ 879234 w 1530606"/>
                <a:gd name="connsiteY2" fmla="*/ 453678 h 1317139"/>
                <a:gd name="connsiteX3" fmla="*/ 1527627 w 1530606"/>
                <a:gd name="connsiteY3" fmla="*/ 1276638 h 1317139"/>
                <a:gd name="connsiteX4" fmla="*/ 1095365 w 1530606"/>
                <a:gd name="connsiteY4" fmla="*/ 1110384 h 1317139"/>
                <a:gd name="connsiteX5" fmla="*/ 513474 w 1530606"/>
                <a:gd name="connsiteY5" fmla="*/ 412115 h 1317139"/>
                <a:gd name="connsiteX6" fmla="*/ 197591 w 1530606"/>
                <a:gd name="connsiteY6" fmla="*/ 362238 h 1317139"/>
                <a:gd name="connsiteX7" fmla="*/ 6398 w 1530606"/>
                <a:gd name="connsiteY7" fmla="*/ 137795 h 1317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30606" h="1317139">
                  <a:moveTo>
                    <a:pt x="6398" y="137795"/>
                  </a:moveTo>
                  <a:cubicBezTo>
                    <a:pt x="45191" y="79606"/>
                    <a:pt x="284874" y="-39543"/>
                    <a:pt x="430347" y="13104"/>
                  </a:cubicBezTo>
                  <a:cubicBezTo>
                    <a:pt x="575820" y="65751"/>
                    <a:pt x="696354" y="243089"/>
                    <a:pt x="879234" y="453678"/>
                  </a:cubicBezTo>
                  <a:cubicBezTo>
                    <a:pt x="1062114" y="664267"/>
                    <a:pt x="1491605" y="1167187"/>
                    <a:pt x="1527627" y="1276638"/>
                  </a:cubicBezTo>
                  <a:cubicBezTo>
                    <a:pt x="1563649" y="1386089"/>
                    <a:pt x="1264390" y="1254471"/>
                    <a:pt x="1095365" y="1110384"/>
                  </a:cubicBezTo>
                  <a:cubicBezTo>
                    <a:pt x="926340" y="966297"/>
                    <a:pt x="663103" y="536806"/>
                    <a:pt x="513474" y="412115"/>
                  </a:cubicBezTo>
                  <a:cubicBezTo>
                    <a:pt x="363845" y="287424"/>
                    <a:pt x="280718" y="406573"/>
                    <a:pt x="197591" y="362238"/>
                  </a:cubicBezTo>
                  <a:cubicBezTo>
                    <a:pt x="114464" y="317903"/>
                    <a:pt x="-32395" y="195984"/>
                    <a:pt x="6398" y="137795"/>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48" name="フリーフォーム 1147">
              <a:extLst>
                <a:ext uri="{FF2B5EF4-FFF2-40B4-BE49-F238E27FC236}">
                  <a16:creationId xmlns:a16="http://schemas.microsoft.com/office/drawing/2014/main" id="{F6EE8D87-064E-EACE-F551-3B5EDBC881F1}"/>
                </a:ext>
              </a:extLst>
            </p:cNvPr>
            <p:cNvSpPr/>
            <p:nvPr/>
          </p:nvSpPr>
          <p:spPr>
            <a:xfrm>
              <a:off x="3678714" y="4519457"/>
              <a:ext cx="172880" cy="275894"/>
            </a:xfrm>
            <a:custGeom>
              <a:avLst/>
              <a:gdLst>
                <a:gd name="connsiteX0" fmla="*/ 2402 w 172880"/>
                <a:gd name="connsiteY0" fmla="*/ 42 h 275894"/>
                <a:gd name="connsiteX1" fmla="*/ 164282 w 172880"/>
                <a:gd name="connsiteY1" fmla="*/ 192547 h 275894"/>
                <a:gd name="connsiteX2" fmla="*/ 142406 w 172880"/>
                <a:gd name="connsiteY2" fmla="*/ 275674 h 275894"/>
                <a:gd name="connsiteX3" fmla="*/ 72404 w 172880"/>
                <a:gd name="connsiteY3" fmla="*/ 210047 h 275894"/>
                <a:gd name="connsiteX4" fmla="*/ 2402 w 172880"/>
                <a:gd name="connsiteY4" fmla="*/ 42 h 2758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880" h="275894">
                  <a:moveTo>
                    <a:pt x="2402" y="42"/>
                  </a:moveTo>
                  <a:cubicBezTo>
                    <a:pt x="17715" y="-2875"/>
                    <a:pt x="140948" y="146608"/>
                    <a:pt x="164282" y="192547"/>
                  </a:cubicBezTo>
                  <a:cubicBezTo>
                    <a:pt x="187616" y="238486"/>
                    <a:pt x="157719" y="272757"/>
                    <a:pt x="142406" y="275674"/>
                  </a:cubicBezTo>
                  <a:cubicBezTo>
                    <a:pt x="127093" y="278591"/>
                    <a:pt x="95738" y="252340"/>
                    <a:pt x="72404" y="210047"/>
                  </a:cubicBezTo>
                  <a:cubicBezTo>
                    <a:pt x="49070" y="167754"/>
                    <a:pt x="-12911" y="2959"/>
                    <a:pt x="2402" y="42"/>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49" name="フリーフォーム 1148">
              <a:extLst>
                <a:ext uri="{FF2B5EF4-FFF2-40B4-BE49-F238E27FC236}">
                  <a16:creationId xmlns:a16="http://schemas.microsoft.com/office/drawing/2014/main" id="{44C0F60B-94B0-9282-EAD4-0551773F2E62}"/>
                </a:ext>
              </a:extLst>
            </p:cNvPr>
            <p:cNvSpPr/>
            <p:nvPr/>
          </p:nvSpPr>
          <p:spPr>
            <a:xfrm>
              <a:off x="3820755" y="4526519"/>
              <a:ext cx="536886" cy="601320"/>
            </a:xfrm>
            <a:custGeom>
              <a:avLst/>
              <a:gdLst>
                <a:gd name="connsiteX0" fmla="*/ 365 w 536886"/>
                <a:gd name="connsiteY0" fmla="*/ 62981 h 601320"/>
                <a:gd name="connsiteX1" fmla="*/ 219121 w 536886"/>
                <a:gd name="connsiteY1" fmla="*/ 10480 h 601320"/>
                <a:gd name="connsiteX2" fmla="*/ 490378 w 536886"/>
                <a:gd name="connsiteY2" fmla="*/ 268612 h 601320"/>
                <a:gd name="connsiteX3" fmla="*/ 529755 w 536886"/>
                <a:gd name="connsiteY3" fmla="*/ 570495 h 601320"/>
                <a:gd name="connsiteX4" fmla="*/ 411626 w 536886"/>
                <a:gd name="connsiteY4" fmla="*/ 566120 h 601320"/>
                <a:gd name="connsiteX5" fmla="*/ 324124 w 536886"/>
                <a:gd name="connsiteY5" fmla="*/ 347364 h 601320"/>
                <a:gd name="connsiteX6" fmla="*/ 367875 w 536886"/>
                <a:gd name="connsiteY6" fmla="*/ 312363 h 601320"/>
                <a:gd name="connsiteX7" fmla="*/ 324124 w 536886"/>
                <a:gd name="connsiteY7" fmla="*/ 185485 h 601320"/>
                <a:gd name="connsiteX8" fmla="*/ 170995 w 536886"/>
                <a:gd name="connsiteY8" fmla="*/ 181110 h 601320"/>
                <a:gd name="connsiteX9" fmla="*/ 365 w 536886"/>
                <a:gd name="connsiteY9" fmla="*/ 62981 h 601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6886" h="601320">
                  <a:moveTo>
                    <a:pt x="365" y="62981"/>
                  </a:moveTo>
                  <a:cubicBezTo>
                    <a:pt x="8386" y="34543"/>
                    <a:pt x="137452" y="-23792"/>
                    <a:pt x="219121" y="10480"/>
                  </a:cubicBezTo>
                  <a:cubicBezTo>
                    <a:pt x="300790" y="44752"/>
                    <a:pt x="438606" y="175276"/>
                    <a:pt x="490378" y="268612"/>
                  </a:cubicBezTo>
                  <a:cubicBezTo>
                    <a:pt x="542150" y="361948"/>
                    <a:pt x="542880" y="520910"/>
                    <a:pt x="529755" y="570495"/>
                  </a:cubicBezTo>
                  <a:cubicBezTo>
                    <a:pt x="516630" y="620080"/>
                    <a:pt x="445898" y="603309"/>
                    <a:pt x="411626" y="566120"/>
                  </a:cubicBezTo>
                  <a:cubicBezTo>
                    <a:pt x="377354" y="528932"/>
                    <a:pt x="331416" y="389657"/>
                    <a:pt x="324124" y="347364"/>
                  </a:cubicBezTo>
                  <a:cubicBezTo>
                    <a:pt x="316832" y="305071"/>
                    <a:pt x="367875" y="339343"/>
                    <a:pt x="367875" y="312363"/>
                  </a:cubicBezTo>
                  <a:cubicBezTo>
                    <a:pt x="367875" y="285383"/>
                    <a:pt x="356937" y="207361"/>
                    <a:pt x="324124" y="185485"/>
                  </a:cubicBezTo>
                  <a:cubicBezTo>
                    <a:pt x="291311" y="163610"/>
                    <a:pt x="223496" y="200798"/>
                    <a:pt x="170995" y="181110"/>
                  </a:cubicBezTo>
                  <a:cubicBezTo>
                    <a:pt x="118494" y="161422"/>
                    <a:pt x="-7656" y="91419"/>
                    <a:pt x="365" y="62981"/>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50" name="フリーフォーム 1149">
              <a:extLst>
                <a:ext uri="{FF2B5EF4-FFF2-40B4-BE49-F238E27FC236}">
                  <a16:creationId xmlns:a16="http://schemas.microsoft.com/office/drawing/2014/main" id="{267EA104-A0E5-A782-1625-A44F557F0DAA}"/>
                </a:ext>
              </a:extLst>
            </p:cNvPr>
            <p:cNvSpPr/>
            <p:nvPr/>
          </p:nvSpPr>
          <p:spPr>
            <a:xfrm>
              <a:off x="5298332" y="6835302"/>
              <a:ext cx="564204" cy="55145"/>
            </a:xfrm>
            <a:custGeom>
              <a:avLst/>
              <a:gdLst>
                <a:gd name="connsiteX0" fmla="*/ 0 w 564204"/>
                <a:gd name="connsiteY0" fmla="*/ 45396 h 55145"/>
                <a:gd name="connsiteX1" fmla="*/ 402077 w 564204"/>
                <a:gd name="connsiteY1" fmla="*/ 51881 h 55145"/>
                <a:gd name="connsiteX2" fmla="*/ 564204 w 564204"/>
                <a:gd name="connsiteY2" fmla="*/ 0 h 55145"/>
              </a:gdLst>
              <a:ahLst/>
              <a:cxnLst>
                <a:cxn ang="0">
                  <a:pos x="connsiteX0" y="connsiteY0"/>
                </a:cxn>
                <a:cxn ang="0">
                  <a:pos x="connsiteX1" y="connsiteY1"/>
                </a:cxn>
                <a:cxn ang="0">
                  <a:pos x="connsiteX2" y="connsiteY2"/>
                </a:cxn>
              </a:cxnLst>
              <a:rect l="l" t="t" r="r" b="b"/>
              <a:pathLst>
                <a:path w="564204" h="55145">
                  <a:moveTo>
                    <a:pt x="0" y="45396"/>
                  </a:moveTo>
                  <a:cubicBezTo>
                    <a:pt x="154021" y="52421"/>
                    <a:pt x="308043" y="59447"/>
                    <a:pt x="402077" y="51881"/>
                  </a:cubicBezTo>
                  <a:cubicBezTo>
                    <a:pt x="496111" y="44315"/>
                    <a:pt x="530157" y="22157"/>
                    <a:pt x="564204"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151" name="グループ化 1150">
              <a:extLst>
                <a:ext uri="{FF2B5EF4-FFF2-40B4-BE49-F238E27FC236}">
                  <a16:creationId xmlns:a16="http://schemas.microsoft.com/office/drawing/2014/main" id="{DA796EAF-477D-147C-002B-BF94B2294C38}"/>
                </a:ext>
              </a:extLst>
            </p:cNvPr>
            <p:cNvGrpSpPr/>
            <p:nvPr/>
          </p:nvGrpSpPr>
          <p:grpSpPr>
            <a:xfrm>
              <a:off x="7577783" y="6928972"/>
              <a:ext cx="596014" cy="393965"/>
              <a:chOff x="3239060" y="5982346"/>
              <a:chExt cx="3657686" cy="2417735"/>
            </a:xfrm>
          </p:grpSpPr>
          <p:sp>
            <p:nvSpPr>
              <p:cNvPr id="1232" name="フリーフォーム 1231">
                <a:extLst>
                  <a:ext uri="{FF2B5EF4-FFF2-40B4-BE49-F238E27FC236}">
                    <a16:creationId xmlns:a16="http://schemas.microsoft.com/office/drawing/2014/main" id="{09FAB19C-B596-E821-6BC6-F5A6439E9B38}"/>
                  </a:ext>
                </a:extLst>
              </p:cNvPr>
              <p:cNvSpPr/>
              <p:nvPr/>
            </p:nvSpPr>
            <p:spPr>
              <a:xfrm>
                <a:off x="5300420" y="6323308"/>
                <a:ext cx="1596326" cy="2076773"/>
              </a:xfrm>
              <a:custGeom>
                <a:avLst/>
                <a:gdLst>
                  <a:gd name="connsiteX0" fmla="*/ 1596326 w 1596326"/>
                  <a:gd name="connsiteY0" fmla="*/ 0 h 2076773"/>
                  <a:gd name="connsiteX1" fmla="*/ 1332855 w 1596326"/>
                  <a:gd name="connsiteY1" fmla="*/ 449451 h 2076773"/>
                  <a:gd name="connsiteX2" fmla="*/ 929899 w 1596326"/>
                  <a:gd name="connsiteY2" fmla="*/ 790414 h 2076773"/>
                  <a:gd name="connsiteX3" fmla="*/ 619933 w 1596326"/>
                  <a:gd name="connsiteY3" fmla="*/ 1379350 h 2076773"/>
                  <a:gd name="connsiteX4" fmla="*/ 263472 w 1596326"/>
                  <a:gd name="connsiteY4" fmla="*/ 1828800 h 2076773"/>
                  <a:gd name="connsiteX5" fmla="*/ 0 w 1596326"/>
                  <a:gd name="connsiteY5" fmla="*/ 2076773 h 207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96326" h="2076773">
                    <a:moveTo>
                      <a:pt x="1596326" y="0"/>
                    </a:moveTo>
                    <a:cubicBezTo>
                      <a:pt x="1520126" y="158857"/>
                      <a:pt x="1443926" y="317715"/>
                      <a:pt x="1332855" y="449451"/>
                    </a:cubicBezTo>
                    <a:cubicBezTo>
                      <a:pt x="1221784" y="581187"/>
                      <a:pt x="1048719" y="635431"/>
                      <a:pt x="929899" y="790414"/>
                    </a:cubicBezTo>
                    <a:cubicBezTo>
                      <a:pt x="811079" y="945397"/>
                      <a:pt x="731004" y="1206286"/>
                      <a:pt x="619933" y="1379350"/>
                    </a:cubicBezTo>
                    <a:cubicBezTo>
                      <a:pt x="508862" y="1552414"/>
                      <a:pt x="366794" y="1712563"/>
                      <a:pt x="263472" y="1828800"/>
                    </a:cubicBezTo>
                    <a:cubicBezTo>
                      <a:pt x="160150" y="1945037"/>
                      <a:pt x="80075" y="2010905"/>
                      <a:pt x="0" y="207677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33" name="フリーフォーム 1232">
                <a:extLst>
                  <a:ext uri="{FF2B5EF4-FFF2-40B4-BE49-F238E27FC236}">
                    <a16:creationId xmlns:a16="http://schemas.microsoft.com/office/drawing/2014/main" id="{56AEDD6F-42AA-46F2-84CD-2BB24791D553}"/>
                  </a:ext>
                </a:extLst>
              </p:cNvPr>
              <p:cNvSpPr/>
              <p:nvPr/>
            </p:nvSpPr>
            <p:spPr>
              <a:xfrm>
                <a:off x="4348099" y="6788258"/>
                <a:ext cx="890328" cy="1538375"/>
              </a:xfrm>
              <a:custGeom>
                <a:avLst/>
                <a:gdLst>
                  <a:gd name="connsiteX0" fmla="*/ 425379 w 890328"/>
                  <a:gd name="connsiteY0" fmla="*/ 0 h 1538375"/>
                  <a:gd name="connsiteX1" fmla="*/ 68918 w 890328"/>
                  <a:gd name="connsiteY1" fmla="*/ 635430 h 1538375"/>
                  <a:gd name="connsiteX2" fmla="*/ 22423 w 890328"/>
                  <a:gd name="connsiteY2" fmla="*/ 852406 h 1538375"/>
                  <a:gd name="connsiteX3" fmla="*/ 332389 w 890328"/>
                  <a:gd name="connsiteY3" fmla="*/ 1177871 h 1538375"/>
                  <a:gd name="connsiteX4" fmla="*/ 750843 w 890328"/>
                  <a:gd name="connsiteY4" fmla="*/ 1487837 h 1538375"/>
                  <a:gd name="connsiteX5" fmla="*/ 890328 w 890328"/>
                  <a:gd name="connsiteY5" fmla="*/ 1534332 h 1538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90328" h="1538375">
                    <a:moveTo>
                      <a:pt x="425379" y="0"/>
                    </a:moveTo>
                    <a:cubicBezTo>
                      <a:pt x="280728" y="246681"/>
                      <a:pt x="136077" y="493362"/>
                      <a:pt x="68918" y="635430"/>
                    </a:cubicBezTo>
                    <a:cubicBezTo>
                      <a:pt x="1759" y="777498"/>
                      <a:pt x="-21489" y="761999"/>
                      <a:pt x="22423" y="852406"/>
                    </a:cubicBezTo>
                    <a:cubicBezTo>
                      <a:pt x="66335" y="942813"/>
                      <a:pt x="210986" y="1071966"/>
                      <a:pt x="332389" y="1177871"/>
                    </a:cubicBezTo>
                    <a:cubicBezTo>
                      <a:pt x="453792" y="1283776"/>
                      <a:pt x="657853" y="1428427"/>
                      <a:pt x="750843" y="1487837"/>
                    </a:cubicBezTo>
                    <a:cubicBezTo>
                      <a:pt x="843833" y="1547247"/>
                      <a:pt x="867080" y="1540789"/>
                      <a:pt x="890328" y="153433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34" name="フリーフォーム 1233">
                <a:extLst>
                  <a:ext uri="{FF2B5EF4-FFF2-40B4-BE49-F238E27FC236}">
                    <a16:creationId xmlns:a16="http://schemas.microsoft.com/office/drawing/2014/main" id="{332C3412-ECDB-44A2-EE85-EC6F32F9E562}"/>
                  </a:ext>
                </a:extLst>
              </p:cNvPr>
              <p:cNvSpPr/>
              <p:nvPr/>
            </p:nvSpPr>
            <p:spPr>
              <a:xfrm>
                <a:off x="5005953" y="6470081"/>
                <a:ext cx="1239864" cy="318177"/>
              </a:xfrm>
              <a:custGeom>
                <a:avLst/>
                <a:gdLst>
                  <a:gd name="connsiteX0" fmla="*/ 0 w 1239864"/>
                  <a:gd name="connsiteY0" fmla="*/ 318177 h 318177"/>
                  <a:gd name="connsiteX1" fmla="*/ 588935 w 1239864"/>
                  <a:gd name="connsiteY1" fmla="*/ 23709 h 318177"/>
                  <a:gd name="connsiteX2" fmla="*/ 1239864 w 1239864"/>
                  <a:gd name="connsiteY2" fmla="*/ 39207 h 318177"/>
                </a:gdLst>
                <a:ahLst/>
                <a:cxnLst>
                  <a:cxn ang="0">
                    <a:pos x="connsiteX0" y="connsiteY0"/>
                  </a:cxn>
                  <a:cxn ang="0">
                    <a:pos x="connsiteX1" y="connsiteY1"/>
                  </a:cxn>
                  <a:cxn ang="0">
                    <a:pos x="connsiteX2" y="connsiteY2"/>
                  </a:cxn>
                </a:cxnLst>
                <a:rect l="l" t="t" r="r" b="b"/>
                <a:pathLst>
                  <a:path w="1239864" h="318177">
                    <a:moveTo>
                      <a:pt x="0" y="318177"/>
                    </a:moveTo>
                    <a:cubicBezTo>
                      <a:pt x="191145" y="194190"/>
                      <a:pt x="382291" y="70204"/>
                      <a:pt x="588935" y="23709"/>
                    </a:cubicBezTo>
                    <a:cubicBezTo>
                      <a:pt x="795579" y="-22786"/>
                      <a:pt x="1017721" y="8210"/>
                      <a:pt x="1239864" y="3920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35" name="フリーフォーム 1234">
                <a:extLst>
                  <a:ext uri="{FF2B5EF4-FFF2-40B4-BE49-F238E27FC236}">
                    <a16:creationId xmlns:a16="http://schemas.microsoft.com/office/drawing/2014/main" id="{5944591B-5FAF-6C21-7A65-89B61064ABFF}"/>
                  </a:ext>
                </a:extLst>
              </p:cNvPr>
              <p:cNvSpPr/>
              <p:nvPr/>
            </p:nvSpPr>
            <p:spPr>
              <a:xfrm>
                <a:off x="4912963" y="6803756"/>
                <a:ext cx="413210" cy="697424"/>
              </a:xfrm>
              <a:custGeom>
                <a:avLst/>
                <a:gdLst>
                  <a:gd name="connsiteX0" fmla="*/ 387457 w 413210"/>
                  <a:gd name="connsiteY0" fmla="*/ 0 h 697424"/>
                  <a:gd name="connsiteX1" fmla="*/ 371959 w 413210"/>
                  <a:gd name="connsiteY1" fmla="*/ 278969 h 697424"/>
                  <a:gd name="connsiteX2" fmla="*/ 0 w 413210"/>
                  <a:gd name="connsiteY2" fmla="*/ 697424 h 697424"/>
                </a:gdLst>
                <a:ahLst/>
                <a:cxnLst>
                  <a:cxn ang="0">
                    <a:pos x="connsiteX0" y="connsiteY0"/>
                  </a:cxn>
                  <a:cxn ang="0">
                    <a:pos x="connsiteX1" y="connsiteY1"/>
                  </a:cxn>
                  <a:cxn ang="0">
                    <a:pos x="connsiteX2" y="connsiteY2"/>
                  </a:cxn>
                </a:cxnLst>
                <a:rect l="l" t="t" r="r" b="b"/>
                <a:pathLst>
                  <a:path w="413210" h="697424">
                    <a:moveTo>
                      <a:pt x="387457" y="0"/>
                    </a:moveTo>
                    <a:cubicBezTo>
                      <a:pt x="411996" y="81366"/>
                      <a:pt x="436535" y="162732"/>
                      <a:pt x="371959" y="278969"/>
                    </a:cubicBezTo>
                    <a:cubicBezTo>
                      <a:pt x="307383" y="395206"/>
                      <a:pt x="153691" y="546315"/>
                      <a:pt x="0" y="69742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36" name="フリーフォーム 1235">
                <a:extLst>
                  <a:ext uri="{FF2B5EF4-FFF2-40B4-BE49-F238E27FC236}">
                    <a16:creationId xmlns:a16="http://schemas.microsoft.com/office/drawing/2014/main" id="{B3D02EB0-49E8-45BE-1734-E8C4D4BF9438}"/>
                  </a:ext>
                </a:extLst>
              </p:cNvPr>
              <p:cNvSpPr/>
              <p:nvPr/>
            </p:nvSpPr>
            <p:spPr>
              <a:xfrm>
                <a:off x="5176434" y="7377193"/>
                <a:ext cx="46495" cy="542441"/>
              </a:xfrm>
              <a:custGeom>
                <a:avLst/>
                <a:gdLst>
                  <a:gd name="connsiteX0" fmla="*/ 0 w 46495"/>
                  <a:gd name="connsiteY0" fmla="*/ 0 h 542441"/>
                  <a:gd name="connsiteX1" fmla="*/ 46495 w 46495"/>
                  <a:gd name="connsiteY1" fmla="*/ 542441 h 542441"/>
                </a:gdLst>
                <a:ahLst/>
                <a:cxnLst>
                  <a:cxn ang="0">
                    <a:pos x="connsiteX0" y="connsiteY0"/>
                  </a:cxn>
                  <a:cxn ang="0">
                    <a:pos x="connsiteX1" y="connsiteY1"/>
                  </a:cxn>
                </a:cxnLst>
                <a:rect l="l" t="t" r="r" b="b"/>
                <a:pathLst>
                  <a:path w="46495" h="542441">
                    <a:moveTo>
                      <a:pt x="0" y="0"/>
                    </a:moveTo>
                    <a:lnTo>
                      <a:pt x="46495" y="542441"/>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37" name="フリーフォーム 1236">
                <a:extLst>
                  <a:ext uri="{FF2B5EF4-FFF2-40B4-BE49-F238E27FC236}">
                    <a16:creationId xmlns:a16="http://schemas.microsoft.com/office/drawing/2014/main" id="{6B1D3784-D762-6A89-0D74-A321C8BAB951}"/>
                  </a:ext>
                </a:extLst>
              </p:cNvPr>
              <p:cNvSpPr/>
              <p:nvPr/>
            </p:nvSpPr>
            <p:spPr>
              <a:xfrm>
                <a:off x="5300420" y="7051729"/>
                <a:ext cx="433953" cy="92990"/>
              </a:xfrm>
              <a:custGeom>
                <a:avLst/>
                <a:gdLst>
                  <a:gd name="connsiteX0" fmla="*/ 0 w 433953"/>
                  <a:gd name="connsiteY0" fmla="*/ 0 h 92990"/>
                  <a:gd name="connsiteX1" fmla="*/ 433953 w 433953"/>
                  <a:gd name="connsiteY1" fmla="*/ 92990 h 92990"/>
                </a:gdLst>
                <a:ahLst/>
                <a:cxnLst>
                  <a:cxn ang="0">
                    <a:pos x="connsiteX0" y="connsiteY0"/>
                  </a:cxn>
                  <a:cxn ang="0">
                    <a:pos x="connsiteX1" y="connsiteY1"/>
                  </a:cxn>
                </a:cxnLst>
                <a:rect l="l" t="t" r="r" b="b"/>
                <a:pathLst>
                  <a:path w="433953" h="92990">
                    <a:moveTo>
                      <a:pt x="0" y="0"/>
                    </a:moveTo>
                    <a:lnTo>
                      <a:pt x="433953" y="9299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38" name="フリーフォーム 1237">
                <a:extLst>
                  <a:ext uri="{FF2B5EF4-FFF2-40B4-BE49-F238E27FC236}">
                    <a16:creationId xmlns:a16="http://schemas.microsoft.com/office/drawing/2014/main" id="{1D537E11-679C-D288-228E-9D3BC727894B}"/>
                  </a:ext>
                </a:extLst>
              </p:cNvPr>
              <p:cNvSpPr/>
              <p:nvPr/>
            </p:nvSpPr>
            <p:spPr>
              <a:xfrm>
                <a:off x="3239060" y="7113722"/>
                <a:ext cx="1069469" cy="1061567"/>
              </a:xfrm>
              <a:custGeom>
                <a:avLst/>
                <a:gdLst>
                  <a:gd name="connsiteX0" fmla="*/ 108574 w 1069469"/>
                  <a:gd name="connsiteY0" fmla="*/ 0 h 1061567"/>
                  <a:gd name="connsiteX1" fmla="*/ 86 w 1069469"/>
                  <a:gd name="connsiteY1" fmla="*/ 542441 h 1061567"/>
                  <a:gd name="connsiteX2" fmla="*/ 124072 w 1069469"/>
                  <a:gd name="connsiteY2" fmla="*/ 836909 h 1061567"/>
                  <a:gd name="connsiteX3" fmla="*/ 325550 w 1069469"/>
                  <a:gd name="connsiteY3" fmla="*/ 1007390 h 1061567"/>
                  <a:gd name="connsiteX4" fmla="*/ 697509 w 1069469"/>
                  <a:gd name="connsiteY4" fmla="*/ 1053885 h 1061567"/>
                  <a:gd name="connsiteX5" fmla="*/ 821496 w 1069469"/>
                  <a:gd name="connsiteY5" fmla="*/ 867905 h 1061567"/>
                  <a:gd name="connsiteX6" fmla="*/ 867991 w 1069469"/>
                  <a:gd name="connsiteY6" fmla="*/ 1007390 h 1061567"/>
                  <a:gd name="connsiteX7" fmla="*/ 1069469 w 1069469"/>
                  <a:gd name="connsiteY7" fmla="*/ 635431 h 10615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69469" h="1061567">
                    <a:moveTo>
                      <a:pt x="108574" y="0"/>
                    </a:moveTo>
                    <a:cubicBezTo>
                      <a:pt x="53038" y="201478"/>
                      <a:pt x="-2497" y="402956"/>
                      <a:pt x="86" y="542441"/>
                    </a:cubicBezTo>
                    <a:cubicBezTo>
                      <a:pt x="2669" y="681926"/>
                      <a:pt x="69828" y="759418"/>
                      <a:pt x="124072" y="836909"/>
                    </a:cubicBezTo>
                    <a:cubicBezTo>
                      <a:pt x="178316" y="914401"/>
                      <a:pt x="229977" y="971227"/>
                      <a:pt x="325550" y="1007390"/>
                    </a:cubicBezTo>
                    <a:cubicBezTo>
                      <a:pt x="421123" y="1043553"/>
                      <a:pt x="614851" y="1077132"/>
                      <a:pt x="697509" y="1053885"/>
                    </a:cubicBezTo>
                    <a:cubicBezTo>
                      <a:pt x="780167" y="1030638"/>
                      <a:pt x="793082" y="875654"/>
                      <a:pt x="821496" y="867905"/>
                    </a:cubicBezTo>
                    <a:cubicBezTo>
                      <a:pt x="849910" y="860156"/>
                      <a:pt x="826662" y="1046136"/>
                      <a:pt x="867991" y="1007390"/>
                    </a:cubicBezTo>
                    <a:cubicBezTo>
                      <a:pt x="909320" y="968644"/>
                      <a:pt x="989394" y="802037"/>
                      <a:pt x="1069469" y="63543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39" name="フリーフォーム 1238">
                <a:extLst>
                  <a:ext uri="{FF2B5EF4-FFF2-40B4-BE49-F238E27FC236}">
                    <a16:creationId xmlns:a16="http://schemas.microsoft.com/office/drawing/2014/main" id="{F2D797BD-F348-E61B-2233-8B95513A39BD}"/>
                  </a:ext>
                </a:extLst>
              </p:cNvPr>
              <p:cNvSpPr/>
              <p:nvPr/>
            </p:nvSpPr>
            <p:spPr>
              <a:xfrm>
                <a:off x="3673098" y="6819254"/>
                <a:ext cx="697424" cy="348372"/>
              </a:xfrm>
              <a:custGeom>
                <a:avLst/>
                <a:gdLst>
                  <a:gd name="connsiteX0" fmla="*/ 0 w 697424"/>
                  <a:gd name="connsiteY0" fmla="*/ 201478 h 348372"/>
                  <a:gd name="connsiteX1" fmla="*/ 495946 w 697424"/>
                  <a:gd name="connsiteY1" fmla="*/ 340963 h 348372"/>
                  <a:gd name="connsiteX2" fmla="*/ 697424 w 697424"/>
                  <a:gd name="connsiteY2" fmla="*/ 0 h 348372"/>
                </a:gdLst>
                <a:ahLst/>
                <a:cxnLst>
                  <a:cxn ang="0">
                    <a:pos x="connsiteX0" y="connsiteY0"/>
                  </a:cxn>
                  <a:cxn ang="0">
                    <a:pos x="connsiteX1" y="connsiteY1"/>
                  </a:cxn>
                  <a:cxn ang="0">
                    <a:pos x="connsiteX2" y="connsiteY2"/>
                  </a:cxn>
                </a:cxnLst>
                <a:rect l="l" t="t" r="r" b="b"/>
                <a:pathLst>
                  <a:path w="697424" h="348372">
                    <a:moveTo>
                      <a:pt x="0" y="201478"/>
                    </a:moveTo>
                    <a:cubicBezTo>
                      <a:pt x="189854" y="288010"/>
                      <a:pt x="379709" y="374543"/>
                      <a:pt x="495946" y="340963"/>
                    </a:cubicBezTo>
                    <a:cubicBezTo>
                      <a:pt x="612183" y="307383"/>
                      <a:pt x="654803" y="153691"/>
                      <a:pt x="697424"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40" name="フリーフォーム 1239">
                <a:extLst>
                  <a:ext uri="{FF2B5EF4-FFF2-40B4-BE49-F238E27FC236}">
                    <a16:creationId xmlns:a16="http://schemas.microsoft.com/office/drawing/2014/main" id="{CECF0225-C429-C2E5-EE6C-E5820E75494E}"/>
                  </a:ext>
                </a:extLst>
              </p:cNvPr>
              <p:cNvSpPr/>
              <p:nvPr/>
            </p:nvSpPr>
            <p:spPr>
              <a:xfrm>
                <a:off x="5083444" y="5982346"/>
                <a:ext cx="1100380" cy="340962"/>
              </a:xfrm>
              <a:custGeom>
                <a:avLst/>
                <a:gdLst>
                  <a:gd name="connsiteX0" fmla="*/ 0 w 1100380"/>
                  <a:gd name="connsiteY0" fmla="*/ 340962 h 340962"/>
                  <a:gd name="connsiteX1" fmla="*/ 1100380 w 1100380"/>
                  <a:gd name="connsiteY1" fmla="*/ 0 h 340962"/>
                </a:gdLst>
                <a:ahLst/>
                <a:cxnLst>
                  <a:cxn ang="0">
                    <a:pos x="connsiteX0" y="connsiteY0"/>
                  </a:cxn>
                  <a:cxn ang="0">
                    <a:pos x="connsiteX1" y="connsiteY1"/>
                  </a:cxn>
                </a:cxnLst>
                <a:rect l="l" t="t" r="r" b="b"/>
                <a:pathLst>
                  <a:path w="1100380" h="340962">
                    <a:moveTo>
                      <a:pt x="0" y="340962"/>
                    </a:moveTo>
                    <a:lnTo>
                      <a:pt x="1100380" y="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152" name="フリーフォーム 1151">
              <a:extLst>
                <a:ext uri="{FF2B5EF4-FFF2-40B4-BE49-F238E27FC236}">
                  <a16:creationId xmlns:a16="http://schemas.microsoft.com/office/drawing/2014/main" id="{46B18665-7818-9CE6-2CA9-99375D549041}"/>
                </a:ext>
              </a:extLst>
            </p:cNvPr>
            <p:cNvSpPr/>
            <p:nvPr/>
          </p:nvSpPr>
          <p:spPr>
            <a:xfrm>
              <a:off x="7315200" y="6560545"/>
              <a:ext cx="247880" cy="258896"/>
            </a:xfrm>
            <a:custGeom>
              <a:avLst/>
              <a:gdLst>
                <a:gd name="connsiteX0" fmla="*/ 0 w 247880"/>
                <a:gd name="connsiteY0" fmla="*/ 0 h 258896"/>
                <a:gd name="connsiteX1" fmla="*/ 165253 w 247880"/>
                <a:gd name="connsiteY1" fmla="*/ 154236 h 258896"/>
                <a:gd name="connsiteX2" fmla="*/ 247880 w 247880"/>
                <a:gd name="connsiteY2" fmla="*/ 258896 h 258896"/>
              </a:gdLst>
              <a:ahLst/>
              <a:cxnLst>
                <a:cxn ang="0">
                  <a:pos x="connsiteX0" y="connsiteY0"/>
                </a:cxn>
                <a:cxn ang="0">
                  <a:pos x="connsiteX1" y="connsiteY1"/>
                </a:cxn>
                <a:cxn ang="0">
                  <a:pos x="connsiteX2" y="connsiteY2"/>
                </a:cxn>
              </a:cxnLst>
              <a:rect l="l" t="t" r="r" b="b"/>
              <a:pathLst>
                <a:path w="247880" h="258896">
                  <a:moveTo>
                    <a:pt x="0" y="0"/>
                  </a:moveTo>
                  <a:cubicBezTo>
                    <a:pt x="61970" y="55543"/>
                    <a:pt x="123940" y="111087"/>
                    <a:pt x="165253" y="154236"/>
                  </a:cubicBezTo>
                  <a:cubicBezTo>
                    <a:pt x="206566" y="197385"/>
                    <a:pt x="227223" y="228140"/>
                    <a:pt x="247880" y="25889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53" name="フリーフォーム 1152">
              <a:extLst>
                <a:ext uri="{FF2B5EF4-FFF2-40B4-BE49-F238E27FC236}">
                  <a16:creationId xmlns:a16="http://schemas.microsoft.com/office/drawing/2014/main" id="{D098A489-0322-DF84-9D9F-34550D3552F5}"/>
                </a:ext>
              </a:extLst>
            </p:cNvPr>
            <p:cNvSpPr/>
            <p:nvPr/>
          </p:nvSpPr>
          <p:spPr>
            <a:xfrm>
              <a:off x="7470365" y="6587089"/>
              <a:ext cx="744114" cy="683766"/>
            </a:xfrm>
            <a:custGeom>
              <a:avLst/>
              <a:gdLst>
                <a:gd name="connsiteX0" fmla="*/ 319611 w 744114"/>
                <a:gd name="connsiteY0" fmla="*/ 149412 h 683766"/>
                <a:gd name="connsiteX1" fmla="*/ 468339 w 744114"/>
                <a:gd name="connsiteY1" fmla="*/ 265089 h 683766"/>
                <a:gd name="connsiteX2" fmla="*/ 721727 w 744114"/>
                <a:gd name="connsiteY2" fmla="*/ 413817 h 683766"/>
                <a:gd name="connsiteX3" fmla="*/ 699693 w 744114"/>
                <a:gd name="connsiteY3" fmla="*/ 623137 h 683766"/>
                <a:gd name="connsiteX4" fmla="*/ 440796 w 744114"/>
                <a:gd name="connsiteY4" fmla="*/ 683730 h 683766"/>
                <a:gd name="connsiteX5" fmla="*/ 358170 w 744114"/>
                <a:gd name="connsiteY5" fmla="*/ 617629 h 683766"/>
                <a:gd name="connsiteX6" fmla="*/ 330628 w 744114"/>
                <a:gd name="connsiteY6" fmla="*/ 386274 h 683766"/>
                <a:gd name="connsiteX7" fmla="*/ 122 w 744114"/>
                <a:gd name="connsiteY7" fmla="*/ 6192 h 683766"/>
                <a:gd name="connsiteX8" fmla="*/ 319611 w 744114"/>
                <a:gd name="connsiteY8" fmla="*/ 149412 h 683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44114" h="683766">
                  <a:moveTo>
                    <a:pt x="319611" y="149412"/>
                  </a:moveTo>
                  <a:cubicBezTo>
                    <a:pt x="397647" y="192561"/>
                    <a:pt x="401320" y="221022"/>
                    <a:pt x="468339" y="265089"/>
                  </a:cubicBezTo>
                  <a:cubicBezTo>
                    <a:pt x="535358" y="309156"/>
                    <a:pt x="683168" y="354142"/>
                    <a:pt x="721727" y="413817"/>
                  </a:cubicBezTo>
                  <a:cubicBezTo>
                    <a:pt x="760286" y="473492"/>
                    <a:pt x="746515" y="578152"/>
                    <a:pt x="699693" y="623137"/>
                  </a:cubicBezTo>
                  <a:cubicBezTo>
                    <a:pt x="652871" y="668122"/>
                    <a:pt x="497716" y="684648"/>
                    <a:pt x="440796" y="683730"/>
                  </a:cubicBezTo>
                  <a:cubicBezTo>
                    <a:pt x="383876" y="682812"/>
                    <a:pt x="376531" y="667205"/>
                    <a:pt x="358170" y="617629"/>
                  </a:cubicBezTo>
                  <a:cubicBezTo>
                    <a:pt x="339809" y="568053"/>
                    <a:pt x="390303" y="488180"/>
                    <a:pt x="330628" y="386274"/>
                  </a:cubicBezTo>
                  <a:cubicBezTo>
                    <a:pt x="270953" y="284368"/>
                    <a:pt x="6548" y="42915"/>
                    <a:pt x="122" y="6192"/>
                  </a:cubicBezTo>
                  <a:cubicBezTo>
                    <a:pt x="-6304" y="-30531"/>
                    <a:pt x="241575" y="106263"/>
                    <a:pt x="319611" y="149412"/>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54" name="フリーフォーム 1153">
              <a:extLst>
                <a:ext uri="{FF2B5EF4-FFF2-40B4-BE49-F238E27FC236}">
                  <a16:creationId xmlns:a16="http://schemas.microsoft.com/office/drawing/2014/main" id="{65BDDA99-59FE-2AFB-ABE0-9480BE001987}"/>
                </a:ext>
              </a:extLst>
            </p:cNvPr>
            <p:cNvSpPr/>
            <p:nvPr/>
          </p:nvSpPr>
          <p:spPr>
            <a:xfrm>
              <a:off x="4242388" y="10316810"/>
              <a:ext cx="128815" cy="1038761"/>
            </a:xfrm>
            <a:custGeom>
              <a:avLst/>
              <a:gdLst>
                <a:gd name="connsiteX0" fmla="*/ 74428 w 74428"/>
                <a:gd name="connsiteY0" fmla="*/ 0 h 2041451"/>
                <a:gd name="connsiteX1" fmla="*/ 42530 w 74428"/>
                <a:gd name="connsiteY1" fmla="*/ 574158 h 2041451"/>
                <a:gd name="connsiteX2" fmla="*/ 0 w 74428"/>
                <a:gd name="connsiteY2" fmla="*/ 2041451 h 2041451"/>
              </a:gdLst>
              <a:ahLst/>
              <a:cxnLst>
                <a:cxn ang="0">
                  <a:pos x="connsiteX0" y="connsiteY0"/>
                </a:cxn>
                <a:cxn ang="0">
                  <a:pos x="connsiteX1" y="connsiteY1"/>
                </a:cxn>
                <a:cxn ang="0">
                  <a:pos x="connsiteX2" y="connsiteY2"/>
                </a:cxn>
              </a:cxnLst>
              <a:rect l="l" t="t" r="r" b="b"/>
              <a:pathLst>
                <a:path w="74428" h="2041451">
                  <a:moveTo>
                    <a:pt x="74428" y="0"/>
                  </a:moveTo>
                  <a:cubicBezTo>
                    <a:pt x="64681" y="116958"/>
                    <a:pt x="54935" y="233916"/>
                    <a:pt x="42530" y="574158"/>
                  </a:cubicBezTo>
                  <a:cubicBezTo>
                    <a:pt x="30125" y="914400"/>
                    <a:pt x="15062" y="1477925"/>
                    <a:pt x="0" y="2041451"/>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55" name="フリーフォーム 1154">
              <a:extLst>
                <a:ext uri="{FF2B5EF4-FFF2-40B4-BE49-F238E27FC236}">
                  <a16:creationId xmlns:a16="http://schemas.microsoft.com/office/drawing/2014/main" id="{A65C0305-FC05-A745-4725-3DB49E6BDD14}"/>
                </a:ext>
              </a:extLst>
            </p:cNvPr>
            <p:cNvSpPr/>
            <p:nvPr/>
          </p:nvSpPr>
          <p:spPr>
            <a:xfrm flipH="1">
              <a:off x="5518296" y="10467381"/>
              <a:ext cx="45719" cy="749968"/>
            </a:xfrm>
            <a:custGeom>
              <a:avLst/>
              <a:gdLst>
                <a:gd name="connsiteX0" fmla="*/ 81590 w 81590"/>
                <a:gd name="connsiteY0" fmla="*/ 0 h 1807535"/>
                <a:gd name="connsiteX1" fmla="*/ 7162 w 81590"/>
                <a:gd name="connsiteY1" fmla="*/ 1116419 h 1807535"/>
                <a:gd name="connsiteX2" fmla="*/ 7162 w 81590"/>
                <a:gd name="connsiteY2" fmla="*/ 1807535 h 1807535"/>
              </a:gdLst>
              <a:ahLst/>
              <a:cxnLst>
                <a:cxn ang="0">
                  <a:pos x="connsiteX0" y="connsiteY0"/>
                </a:cxn>
                <a:cxn ang="0">
                  <a:pos x="connsiteX1" y="connsiteY1"/>
                </a:cxn>
                <a:cxn ang="0">
                  <a:pos x="connsiteX2" y="connsiteY2"/>
                </a:cxn>
              </a:cxnLst>
              <a:rect l="l" t="t" r="r" b="b"/>
              <a:pathLst>
                <a:path w="81590" h="1807535">
                  <a:moveTo>
                    <a:pt x="81590" y="0"/>
                  </a:moveTo>
                  <a:cubicBezTo>
                    <a:pt x="50578" y="407581"/>
                    <a:pt x="19567" y="815163"/>
                    <a:pt x="7162" y="1116419"/>
                  </a:cubicBezTo>
                  <a:cubicBezTo>
                    <a:pt x="-5243" y="1417675"/>
                    <a:pt x="959" y="1612605"/>
                    <a:pt x="7162" y="180753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56" name="フリーフォーム 1155">
              <a:extLst>
                <a:ext uri="{FF2B5EF4-FFF2-40B4-BE49-F238E27FC236}">
                  <a16:creationId xmlns:a16="http://schemas.microsoft.com/office/drawing/2014/main" id="{98870A13-5547-BCE9-A1A4-9C3962830EA4}"/>
                </a:ext>
              </a:extLst>
            </p:cNvPr>
            <p:cNvSpPr/>
            <p:nvPr/>
          </p:nvSpPr>
          <p:spPr>
            <a:xfrm>
              <a:off x="4178595" y="11291777"/>
              <a:ext cx="63796" cy="206643"/>
            </a:xfrm>
            <a:custGeom>
              <a:avLst/>
              <a:gdLst>
                <a:gd name="connsiteX0" fmla="*/ 63796 w 63796"/>
                <a:gd name="connsiteY0" fmla="*/ 0 h 206643"/>
                <a:gd name="connsiteX1" fmla="*/ 0 w 63796"/>
                <a:gd name="connsiteY1" fmla="*/ 191386 h 206643"/>
                <a:gd name="connsiteX2" fmla="*/ 63796 w 63796"/>
                <a:gd name="connsiteY2" fmla="*/ 180753 h 206643"/>
              </a:gdLst>
              <a:ahLst/>
              <a:cxnLst>
                <a:cxn ang="0">
                  <a:pos x="connsiteX0" y="connsiteY0"/>
                </a:cxn>
                <a:cxn ang="0">
                  <a:pos x="connsiteX1" y="connsiteY1"/>
                </a:cxn>
                <a:cxn ang="0">
                  <a:pos x="connsiteX2" y="connsiteY2"/>
                </a:cxn>
              </a:cxnLst>
              <a:rect l="l" t="t" r="r" b="b"/>
              <a:pathLst>
                <a:path w="63796" h="206643">
                  <a:moveTo>
                    <a:pt x="63796" y="0"/>
                  </a:moveTo>
                  <a:lnTo>
                    <a:pt x="0" y="191386"/>
                  </a:lnTo>
                  <a:cubicBezTo>
                    <a:pt x="0" y="221511"/>
                    <a:pt x="31898" y="201132"/>
                    <a:pt x="63796" y="18075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57" name="フリーフォーム 1156">
              <a:extLst>
                <a:ext uri="{FF2B5EF4-FFF2-40B4-BE49-F238E27FC236}">
                  <a16:creationId xmlns:a16="http://schemas.microsoft.com/office/drawing/2014/main" id="{4E979101-D98D-953C-0883-062E2859AC11}"/>
                </a:ext>
              </a:extLst>
            </p:cNvPr>
            <p:cNvSpPr/>
            <p:nvPr/>
          </p:nvSpPr>
          <p:spPr>
            <a:xfrm>
              <a:off x="5390707" y="11568223"/>
              <a:ext cx="1331734" cy="431947"/>
            </a:xfrm>
            <a:custGeom>
              <a:avLst/>
              <a:gdLst>
                <a:gd name="connsiteX0" fmla="*/ 0 w 1331734"/>
                <a:gd name="connsiteY0" fmla="*/ 10633 h 431947"/>
                <a:gd name="connsiteX1" fmla="*/ 106326 w 1331734"/>
                <a:gd name="connsiteY1" fmla="*/ 159489 h 431947"/>
                <a:gd name="connsiteX2" fmla="*/ 478465 w 1331734"/>
                <a:gd name="connsiteY2" fmla="*/ 276447 h 431947"/>
                <a:gd name="connsiteX3" fmla="*/ 850605 w 1331734"/>
                <a:gd name="connsiteY3" fmla="*/ 414670 h 431947"/>
                <a:gd name="connsiteX4" fmla="*/ 1275907 w 1331734"/>
                <a:gd name="connsiteY4" fmla="*/ 414670 h 431947"/>
                <a:gd name="connsiteX5" fmla="*/ 1265274 w 1331734"/>
                <a:gd name="connsiteY5" fmla="*/ 276447 h 431947"/>
                <a:gd name="connsiteX6" fmla="*/ 712381 w 1331734"/>
                <a:gd name="connsiteY6" fmla="*/ 0 h 431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31734" h="431947">
                  <a:moveTo>
                    <a:pt x="0" y="10633"/>
                  </a:moveTo>
                  <a:cubicBezTo>
                    <a:pt x="13291" y="62910"/>
                    <a:pt x="26582" y="115187"/>
                    <a:pt x="106326" y="159489"/>
                  </a:cubicBezTo>
                  <a:cubicBezTo>
                    <a:pt x="186070" y="203791"/>
                    <a:pt x="354419" y="233917"/>
                    <a:pt x="478465" y="276447"/>
                  </a:cubicBezTo>
                  <a:cubicBezTo>
                    <a:pt x="602511" y="318977"/>
                    <a:pt x="717698" y="391633"/>
                    <a:pt x="850605" y="414670"/>
                  </a:cubicBezTo>
                  <a:cubicBezTo>
                    <a:pt x="983512" y="437707"/>
                    <a:pt x="1206796" y="437707"/>
                    <a:pt x="1275907" y="414670"/>
                  </a:cubicBezTo>
                  <a:cubicBezTo>
                    <a:pt x="1345018" y="391633"/>
                    <a:pt x="1359195" y="345559"/>
                    <a:pt x="1265274" y="276447"/>
                  </a:cubicBezTo>
                  <a:cubicBezTo>
                    <a:pt x="1171353" y="207335"/>
                    <a:pt x="941867" y="103667"/>
                    <a:pt x="712381"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58" name="フリーフォーム 1157">
              <a:extLst>
                <a:ext uri="{FF2B5EF4-FFF2-40B4-BE49-F238E27FC236}">
                  <a16:creationId xmlns:a16="http://schemas.microsoft.com/office/drawing/2014/main" id="{8A539BFE-3F8F-3D01-FDE7-0153F4709417}"/>
                </a:ext>
              </a:extLst>
            </p:cNvPr>
            <p:cNvSpPr/>
            <p:nvPr/>
          </p:nvSpPr>
          <p:spPr>
            <a:xfrm>
              <a:off x="3523111" y="11940363"/>
              <a:ext cx="1351792" cy="153610"/>
            </a:xfrm>
            <a:custGeom>
              <a:avLst/>
              <a:gdLst>
                <a:gd name="connsiteX0" fmla="*/ 6898 w 1351792"/>
                <a:gd name="connsiteY0" fmla="*/ 21265 h 153610"/>
                <a:gd name="connsiteX1" fmla="*/ 38796 w 1351792"/>
                <a:gd name="connsiteY1" fmla="*/ 138223 h 153610"/>
                <a:gd name="connsiteX2" fmla="*/ 304610 w 1351792"/>
                <a:gd name="connsiteY2" fmla="*/ 148856 h 153610"/>
                <a:gd name="connsiteX3" fmla="*/ 1229642 w 1351792"/>
                <a:gd name="connsiteY3" fmla="*/ 106325 h 153610"/>
                <a:gd name="connsiteX4" fmla="*/ 1314703 w 1351792"/>
                <a:gd name="connsiteY4" fmla="*/ 0 h 153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1792" h="153610">
                  <a:moveTo>
                    <a:pt x="6898" y="21265"/>
                  </a:moveTo>
                  <a:cubicBezTo>
                    <a:pt x="-1963" y="69111"/>
                    <a:pt x="-10823" y="116958"/>
                    <a:pt x="38796" y="138223"/>
                  </a:cubicBezTo>
                  <a:cubicBezTo>
                    <a:pt x="88415" y="159488"/>
                    <a:pt x="106136" y="154172"/>
                    <a:pt x="304610" y="148856"/>
                  </a:cubicBezTo>
                  <a:cubicBezTo>
                    <a:pt x="503084" y="143540"/>
                    <a:pt x="1061293" y="131134"/>
                    <a:pt x="1229642" y="106325"/>
                  </a:cubicBezTo>
                  <a:cubicBezTo>
                    <a:pt x="1397991" y="81516"/>
                    <a:pt x="1356347" y="40758"/>
                    <a:pt x="1314703"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59" name="フリーフォーム 1158">
              <a:extLst>
                <a:ext uri="{FF2B5EF4-FFF2-40B4-BE49-F238E27FC236}">
                  <a16:creationId xmlns:a16="http://schemas.microsoft.com/office/drawing/2014/main" id="{867B7B6F-EAF4-53A2-F841-7CA93E522919}"/>
                </a:ext>
              </a:extLst>
            </p:cNvPr>
            <p:cNvSpPr/>
            <p:nvPr/>
          </p:nvSpPr>
          <p:spPr>
            <a:xfrm>
              <a:off x="5407259" y="11610753"/>
              <a:ext cx="1312518" cy="493853"/>
            </a:xfrm>
            <a:custGeom>
              <a:avLst/>
              <a:gdLst>
                <a:gd name="connsiteX0" fmla="*/ 15346 w 1312518"/>
                <a:gd name="connsiteY0" fmla="*/ 0 h 493853"/>
                <a:gd name="connsiteX1" fmla="*/ 15346 w 1312518"/>
                <a:gd name="connsiteY1" fmla="*/ 212652 h 493853"/>
                <a:gd name="connsiteX2" fmla="*/ 174834 w 1312518"/>
                <a:gd name="connsiteY2" fmla="*/ 233917 h 493853"/>
                <a:gd name="connsiteX3" fmla="*/ 472546 w 1312518"/>
                <a:gd name="connsiteY3" fmla="*/ 361507 h 493853"/>
                <a:gd name="connsiteX4" fmla="*/ 887215 w 1312518"/>
                <a:gd name="connsiteY4" fmla="*/ 478466 h 493853"/>
                <a:gd name="connsiteX5" fmla="*/ 1078601 w 1312518"/>
                <a:gd name="connsiteY5" fmla="*/ 489098 h 493853"/>
                <a:gd name="connsiteX6" fmla="*/ 1269988 w 1312518"/>
                <a:gd name="connsiteY6" fmla="*/ 446568 h 493853"/>
                <a:gd name="connsiteX7" fmla="*/ 1312518 w 1312518"/>
                <a:gd name="connsiteY7" fmla="*/ 350875 h 493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12518" h="493853">
                  <a:moveTo>
                    <a:pt x="15346" y="0"/>
                  </a:moveTo>
                  <a:cubicBezTo>
                    <a:pt x="2055" y="86833"/>
                    <a:pt x="-11235" y="173666"/>
                    <a:pt x="15346" y="212652"/>
                  </a:cubicBezTo>
                  <a:cubicBezTo>
                    <a:pt x="41927" y="251638"/>
                    <a:pt x="98634" y="209108"/>
                    <a:pt x="174834" y="233917"/>
                  </a:cubicBezTo>
                  <a:cubicBezTo>
                    <a:pt x="251034" y="258726"/>
                    <a:pt x="353816" y="320749"/>
                    <a:pt x="472546" y="361507"/>
                  </a:cubicBezTo>
                  <a:cubicBezTo>
                    <a:pt x="591276" y="402265"/>
                    <a:pt x="786206" y="457201"/>
                    <a:pt x="887215" y="478466"/>
                  </a:cubicBezTo>
                  <a:cubicBezTo>
                    <a:pt x="988224" y="499731"/>
                    <a:pt x="1014806" y="494414"/>
                    <a:pt x="1078601" y="489098"/>
                  </a:cubicBezTo>
                  <a:cubicBezTo>
                    <a:pt x="1142396" y="483782"/>
                    <a:pt x="1231002" y="469605"/>
                    <a:pt x="1269988" y="446568"/>
                  </a:cubicBezTo>
                  <a:cubicBezTo>
                    <a:pt x="1308974" y="423531"/>
                    <a:pt x="1310746" y="387203"/>
                    <a:pt x="1312518" y="35087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60" name="フリーフォーム 1159">
              <a:extLst>
                <a:ext uri="{FF2B5EF4-FFF2-40B4-BE49-F238E27FC236}">
                  <a16:creationId xmlns:a16="http://schemas.microsoft.com/office/drawing/2014/main" id="{ED61C1F9-4BF5-663B-3975-EFA09CFA0E6B}"/>
                </a:ext>
              </a:extLst>
            </p:cNvPr>
            <p:cNvSpPr/>
            <p:nvPr/>
          </p:nvSpPr>
          <p:spPr>
            <a:xfrm>
              <a:off x="7752938" y="6689414"/>
              <a:ext cx="400487" cy="215642"/>
            </a:xfrm>
            <a:custGeom>
              <a:avLst/>
              <a:gdLst>
                <a:gd name="connsiteX0" fmla="*/ 0 w 400487"/>
                <a:gd name="connsiteY0" fmla="*/ 0 h 215642"/>
                <a:gd name="connsiteX1" fmla="*/ 100853 w 400487"/>
                <a:gd name="connsiteY1" fmla="*/ 80683 h 215642"/>
                <a:gd name="connsiteX2" fmla="*/ 369795 w 400487"/>
                <a:gd name="connsiteY2" fmla="*/ 194983 h 215642"/>
                <a:gd name="connsiteX3" fmla="*/ 383242 w 400487"/>
                <a:gd name="connsiteY3" fmla="*/ 215153 h 215642"/>
              </a:gdLst>
              <a:ahLst/>
              <a:cxnLst>
                <a:cxn ang="0">
                  <a:pos x="connsiteX0" y="connsiteY0"/>
                </a:cxn>
                <a:cxn ang="0">
                  <a:pos x="connsiteX1" y="connsiteY1"/>
                </a:cxn>
                <a:cxn ang="0">
                  <a:pos x="connsiteX2" y="connsiteY2"/>
                </a:cxn>
                <a:cxn ang="0">
                  <a:pos x="connsiteX3" y="connsiteY3"/>
                </a:cxn>
              </a:cxnLst>
              <a:rect l="l" t="t" r="r" b="b"/>
              <a:pathLst>
                <a:path w="400487" h="215642">
                  <a:moveTo>
                    <a:pt x="0" y="0"/>
                  </a:moveTo>
                  <a:cubicBezTo>
                    <a:pt x="19610" y="24093"/>
                    <a:pt x="39221" y="48186"/>
                    <a:pt x="100853" y="80683"/>
                  </a:cubicBezTo>
                  <a:cubicBezTo>
                    <a:pt x="162485" y="113180"/>
                    <a:pt x="369795" y="194983"/>
                    <a:pt x="369795" y="194983"/>
                  </a:cubicBezTo>
                  <a:cubicBezTo>
                    <a:pt x="416860" y="217395"/>
                    <a:pt x="400051" y="216274"/>
                    <a:pt x="383242" y="21515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61" name="フリーフォーム 1160">
              <a:extLst>
                <a:ext uri="{FF2B5EF4-FFF2-40B4-BE49-F238E27FC236}">
                  <a16:creationId xmlns:a16="http://schemas.microsoft.com/office/drawing/2014/main" id="{FC4CA132-FC3B-BB61-2A60-023A51232114}"/>
                </a:ext>
              </a:extLst>
            </p:cNvPr>
            <p:cNvSpPr/>
            <p:nvPr/>
          </p:nvSpPr>
          <p:spPr>
            <a:xfrm>
              <a:off x="7570694" y="6837829"/>
              <a:ext cx="118226" cy="194983"/>
            </a:xfrm>
            <a:custGeom>
              <a:avLst/>
              <a:gdLst>
                <a:gd name="connsiteX0" fmla="*/ 0 w 118226"/>
                <a:gd name="connsiteY0" fmla="*/ 0 h 194983"/>
                <a:gd name="connsiteX1" fmla="*/ 114300 w 118226"/>
                <a:gd name="connsiteY1" fmla="*/ 73959 h 194983"/>
                <a:gd name="connsiteX2" fmla="*/ 80682 w 118226"/>
                <a:gd name="connsiteY2" fmla="*/ 194983 h 194983"/>
              </a:gdLst>
              <a:ahLst/>
              <a:cxnLst>
                <a:cxn ang="0">
                  <a:pos x="connsiteX0" y="connsiteY0"/>
                </a:cxn>
                <a:cxn ang="0">
                  <a:pos x="connsiteX1" y="connsiteY1"/>
                </a:cxn>
                <a:cxn ang="0">
                  <a:pos x="connsiteX2" y="connsiteY2"/>
                </a:cxn>
              </a:cxnLst>
              <a:rect l="l" t="t" r="r" b="b"/>
              <a:pathLst>
                <a:path w="118226" h="194983">
                  <a:moveTo>
                    <a:pt x="0" y="0"/>
                  </a:moveTo>
                  <a:cubicBezTo>
                    <a:pt x="50426" y="20731"/>
                    <a:pt x="100853" y="41462"/>
                    <a:pt x="114300" y="73959"/>
                  </a:cubicBezTo>
                  <a:cubicBezTo>
                    <a:pt x="127747" y="106456"/>
                    <a:pt x="104214" y="150719"/>
                    <a:pt x="80682" y="19498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62" name="フリーフォーム 1161">
              <a:extLst>
                <a:ext uri="{FF2B5EF4-FFF2-40B4-BE49-F238E27FC236}">
                  <a16:creationId xmlns:a16="http://schemas.microsoft.com/office/drawing/2014/main" id="{97801A05-317D-8B95-F452-3D0B4CAF0D0D}"/>
                </a:ext>
              </a:extLst>
            </p:cNvPr>
            <p:cNvSpPr/>
            <p:nvPr/>
          </p:nvSpPr>
          <p:spPr>
            <a:xfrm>
              <a:off x="4670701" y="4985129"/>
              <a:ext cx="549292" cy="756978"/>
            </a:xfrm>
            <a:custGeom>
              <a:avLst/>
              <a:gdLst>
                <a:gd name="connsiteX0" fmla="*/ 532895 w 549292"/>
                <a:gd name="connsiteY0" fmla="*/ 1650 h 756978"/>
                <a:gd name="connsiteX1" fmla="*/ 419773 w 549292"/>
                <a:gd name="connsiteY1" fmla="*/ 284455 h 756978"/>
                <a:gd name="connsiteX2" fmla="*/ 419773 w 549292"/>
                <a:gd name="connsiteY2" fmla="*/ 567259 h 756978"/>
                <a:gd name="connsiteX3" fmla="*/ 278371 w 549292"/>
                <a:gd name="connsiteY3" fmla="*/ 755795 h 756978"/>
                <a:gd name="connsiteX4" fmla="*/ 155823 w 549292"/>
                <a:gd name="connsiteY4" fmla="*/ 623819 h 756978"/>
                <a:gd name="connsiteX5" fmla="*/ 14421 w 549292"/>
                <a:gd name="connsiteY5" fmla="*/ 190186 h 756978"/>
                <a:gd name="connsiteX6" fmla="*/ 532895 w 549292"/>
                <a:gd name="connsiteY6" fmla="*/ 1650 h 7569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9292" h="756978">
                  <a:moveTo>
                    <a:pt x="532895" y="1650"/>
                  </a:moveTo>
                  <a:cubicBezTo>
                    <a:pt x="600454" y="17362"/>
                    <a:pt x="438627" y="190187"/>
                    <a:pt x="419773" y="284455"/>
                  </a:cubicBezTo>
                  <a:cubicBezTo>
                    <a:pt x="400919" y="378723"/>
                    <a:pt x="443340" y="488702"/>
                    <a:pt x="419773" y="567259"/>
                  </a:cubicBezTo>
                  <a:cubicBezTo>
                    <a:pt x="396206" y="645816"/>
                    <a:pt x="322363" y="746368"/>
                    <a:pt x="278371" y="755795"/>
                  </a:cubicBezTo>
                  <a:cubicBezTo>
                    <a:pt x="234379" y="765222"/>
                    <a:pt x="199815" y="718087"/>
                    <a:pt x="155823" y="623819"/>
                  </a:cubicBezTo>
                  <a:cubicBezTo>
                    <a:pt x="111831" y="529551"/>
                    <a:pt x="-48424" y="295452"/>
                    <a:pt x="14421" y="190186"/>
                  </a:cubicBezTo>
                  <a:cubicBezTo>
                    <a:pt x="77266" y="84920"/>
                    <a:pt x="465336" y="-14062"/>
                    <a:pt x="532895" y="1650"/>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63" name="フリーフォーム 1162">
              <a:extLst>
                <a:ext uri="{FF2B5EF4-FFF2-40B4-BE49-F238E27FC236}">
                  <a16:creationId xmlns:a16="http://schemas.microsoft.com/office/drawing/2014/main" id="{7EBB2186-C922-1188-763D-B4DD7B98773A}"/>
                </a:ext>
              </a:extLst>
            </p:cNvPr>
            <p:cNvSpPr/>
            <p:nvPr/>
          </p:nvSpPr>
          <p:spPr>
            <a:xfrm>
              <a:off x="3854976" y="4578247"/>
              <a:ext cx="804254" cy="457116"/>
            </a:xfrm>
            <a:custGeom>
              <a:avLst/>
              <a:gdLst>
                <a:gd name="connsiteX0" fmla="*/ 0 w 804254"/>
                <a:gd name="connsiteY0" fmla="*/ 71768 h 457116"/>
                <a:gd name="connsiteX1" fmla="*/ 435166 w 804254"/>
                <a:gd name="connsiteY1" fmla="*/ 242529 h 457116"/>
                <a:gd name="connsiteX2" fmla="*/ 638978 w 804254"/>
                <a:gd name="connsiteY2" fmla="*/ 158 h 457116"/>
                <a:gd name="connsiteX3" fmla="*/ 804231 w 804254"/>
                <a:gd name="connsiteY3" fmla="*/ 209479 h 457116"/>
                <a:gd name="connsiteX4" fmla="*/ 627961 w 804254"/>
                <a:gd name="connsiteY4" fmla="*/ 451850 h 457116"/>
                <a:gd name="connsiteX5" fmla="*/ 220337 w 804254"/>
                <a:gd name="connsiteY5" fmla="*/ 352698 h 457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4254" h="457116">
                  <a:moveTo>
                    <a:pt x="0" y="71768"/>
                  </a:moveTo>
                  <a:cubicBezTo>
                    <a:pt x="164335" y="163116"/>
                    <a:pt x="328670" y="254464"/>
                    <a:pt x="435166" y="242529"/>
                  </a:cubicBezTo>
                  <a:cubicBezTo>
                    <a:pt x="541662" y="230594"/>
                    <a:pt x="577467" y="5666"/>
                    <a:pt x="638978" y="158"/>
                  </a:cubicBezTo>
                  <a:cubicBezTo>
                    <a:pt x="700489" y="-5350"/>
                    <a:pt x="806067" y="134197"/>
                    <a:pt x="804231" y="209479"/>
                  </a:cubicBezTo>
                  <a:cubicBezTo>
                    <a:pt x="802395" y="284761"/>
                    <a:pt x="725277" y="427980"/>
                    <a:pt x="627961" y="451850"/>
                  </a:cubicBezTo>
                  <a:cubicBezTo>
                    <a:pt x="530645" y="475720"/>
                    <a:pt x="375491" y="414209"/>
                    <a:pt x="220337" y="352698"/>
                  </a:cubicBezTo>
                </a:path>
              </a:pathLst>
            </a:custGeom>
            <a:noFill/>
            <a:ln w="25400" cap="rnd">
              <a:solidFill>
                <a:schemeClr val="tx1">
                  <a:lumMod val="95000"/>
                  <a:lumOff val="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64" name="フリーフォーム 1163">
              <a:extLst>
                <a:ext uri="{FF2B5EF4-FFF2-40B4-BE49-F238E27FC236}">
                  <a16:creationId xmlns:a16="http://schemas.microsoft.com/office/drawing/2014/main" id="{03AEAB5B-3C51-54B3-FD17-61A5B224B71F}"/>
                </a:ext>
              </a:extLst>
            </p:cNvPr>
            <p:cNvSpPr/>
            <p:nvPr/>
          </p:nvSpPr>
          <p:spPr>
            <a:xfrm>
              <a:off x="5083444" y="5408908"/>
              <a:ext cx="294468" cy="805912"/>
            </a:xfrm>
            <a:custGeom>
              <a:avLst/>
              <a:gdLst>
                <a:gd name="connsiteX0" fmla="*/ 294468 w 294468"/>
                <a:gd name="connsiteY0" fmla="*/ 0 h 805912"/>
                <a:gd name="connsiteX1" fmla="*/ 108488 w 294468"/>
                <a:gd name="connsiteY1" fmla="*/ 449451 h 805912"/>
                <a:gd name="connsiteX2" fmla="*/ 247973 w 294468"/>
                <a:gd name="connsiteY2" fmla="*/ 542441 h 805912"/>
                <a:gd name="connsiteX3" fmla="*/ 0 w 294468"/>
                <a:gd name="connsiteY3" fmla="*/ 805912 h 805912"/>
              </a:gdLst>
              <a:ahLst/>
              <a:cxnLst>
                <a:cxn ang="0">
                  <a:pos x="connsiteX0" y="connsiteY0"/>
                </a:cxn>
                <a:cxn ang="0">
                  <a:pos x="connsiteX1" y="connsiteY1"/>
                </a:cxn>
                <a:cxn ang="0">
                  <a:pos x="connsiteX2" y="connsiteY2"/>
                </a:cxn>
                <a:cxn ang="0">
                  <a:pos x="connsiteX3" y="connsiteY3"/>
                </a:cxn>
              </a:cxnLst>
              <a:rect l="l" t="t" r="r" b="b"/>
              <a:pathLst>
                <a:path w="294468" h="805912">
                  <a:moveTo>
                    <a:pt x="294468" y="0"/>
                  </a:moveTo>
                  <a:cubicBezTo>
                    <a:pt x="205352" y="179522"/>
                    <a:pt x="116237" y="359044"/>
                    <a:pt x="108488" y="449451"/>
                  </a:cubicBezTo>
                  <a:cubicBezTo>
                    <a:pt x="100739" y="539858"/>
                    <a:pt x="266054" y="483031"/>
                    <a:pt x="247973" y="542441"/>
                  </a:cubicBezTo>
                  <a:cubicBezTo>
                    <a:pt x="229892" y="601851"/>
                    <a:pt x="114946" y="703881"/>
                    <a:pt x="0" y="805912"/>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65" name="フリーフォーム 1164">
              <a:extLst>
                <a:ext uri="{FF2B5EF4-FFF2-40B4-BE49-F238E27FC236}">
                  <a16:creationId xmlns:a16="http://schemas.microsoft.com/office/drawing/2014/main" id="{4F159CD3-0C7F-5578-1117-39C2D9B723C3}"/>
                </a:ext>
              </a:extLst>
            </p:cNvPr>
            <p:cNvSpPr/>
            <p:nvPr/>
          </p:nvSpPr>
          <p:spPr>
            <a:xfrm>
              <a:off x="5083444" y="5424407"/>
              <a:ext cx="247973" cy="743918"/>
            </a:xfrm>
            <a:custGeom>
              <a:avLst/>
              <a:gdLst>
                <a:gd name="connsiteX0" fmla="*/ 247973 w 247973"/>
                <a:gd name="connsiteY0" fmla="*/ 0 h 743918"/>
                <a:gd name="connsiteX1" fmla="*/ 61993 w 247973"/>
                <a:gd name="connsiteY1" fmla="*/ 309966 h 743918"/>
                <a:gd name="connsiteX2" fmla="*/ 0 w 247973"/>
                <a:gd name="connsiteY2" fmla="*/ 743918 h 743918"/>
              </a:gdLst>
              <a:ahLst/>
              <a:cxnLst>
                <a:cxn ang="0">
                  <a:pos x="connsiteX0" y="connsiteY0"/>
                </a:cxn>
                <a:cxn ang="0">
                  <a:pos x="connsiteX1" y="connsiteY1"/>
                </a:cxn>
                <a:cxn ang="0">
                  <a:pos x="connsiteX2" y="connsiteY2"/>
                </a:cxn>
              </a:cxnLst>
              <a:rect l="l" t="t" r="r" b="b"/>
              <a:pathLst>
                <a:path w="247973" h="743918">
                  <a:moveTo>
                    <a:pt x="247973" y="0"/>
                  </a:moveTo>
                  <a:cubicBezTo>
                    <a:pt x="175647" y="92990"/>
                    <a:pt x="103322" y="185980"/>
                    <a:pt x="61993" y="309966"/>
                  </a:cubicBezTo>
                  <a:cubicBezTo>
                    <a:pt x="20664" y="433952"/>
                    <a:pt x="10332" y="588935"/>
                    <a:pt x="0" y="743918"/>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66" name="フリーフォーム 1165">
              <a:extLst>
                <a:ext uri="{FF2B5EF4-FFF2-40B4-BE49-F238E27FC236}">
                  <a16:creationId xmlns:a16="http://schemas.microsoft.com/office/drawing/2014/main" id="{D8601ED3-0931-D293-A9B6-3E0D26C9F46C}"/>
                </a:ext>
              </a:extLst>
            </p:cNvPr>
            <p:cNvSpPr/>
            <p:nvPr/>
          </p:nvSpPr>
          <p:spPr>
            <a:xfrm>
              <a:off x="4726838" y="5486400"/>
              <a:ext cx="341108" cy="697424"/>
            </a:xfrm>
            <a:custGeom>
              <a:avLst/>
              <a:gdLst>
                <a:gd name="connsiteX0" fmla="*/ 62138 w 341108"/>
                <a:gd name="connsiteY0" fmla="*/ 0 h 697424"/>
                <a:gd name="connsiteX1" fmla="*/ 145 w 341108"/>
                <a:gd name="connsiteY1" fmla="*/ 294468 h 697424"/>
                <a:gd name="connsiteX2" fmla="*/ 77637 w 341108"/>
                <a:gd name="connsiteY2" fmla="*/ 464949 h 697424"/>
                <a:gd name="connsiteX3" fmla="*/ 341108 w 341108"/>
                <a:gd name="connsiteY3" fmla="*/ 697424 h 697424"/>
              </a:gdLst>
              <a:ahLst/>
              <a:cxnLst>
                <a:cxn ang="0">
                  <a:pos x="connsiteX0" y="connsiteY0"/>
                </a:cxn>
                <a:cxn ang="0">
                  <a:pos x="connsiteX1" y="connsiteY1"/>
                </a:cxn>
                <a:cxn ang="0">
                  <a:pos x="connsiteX2" y="connsiteY2"/>
                </a:cxn>
                <a:cxn ang="0">
                  <a:pos x="connsiteX3" y="connsiteY3"/>
                </a:cxn>
              </a:cxnLst>
              <a:rect l="l" t="t" r="r" b="b"/>
              <a:pathLst>
                <a:path w="341108" h="697424">
                  <a:moveTo>
                    <a:pt x="62138" y="0"/>
                  </a:moveTo>
                  <a:cubicBezTo>
                    <a:pt x="29850" y="108488"/>
                    <a:pt x="-2438" y="216977"/>
                    <a:pt x="145" y="294468"/>
                  </a:cubicBezTo>
                  <a:cubicBezTo>
                    <a:pt x="2728" y="371959"/>
                    <a:pt x="20810" y="397790"/>
                    <a:pt x="77637" y="464949"/>
                  </a:cubicBezTo>
                  <a:cubicBezTo>
                    <a:pt x="134464" y="532108"/>
                    <a:pt x="237786" y="614766"/>
                    <a:pt x="341108" y="697424"/>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67" name="フリーフォーム 1166">
              <a:extLst>
                <a:ext uri="{FF2B5EF4-FFF2-40B4-BE49-F238E27FC236}">
                  <a16:creationId xmlns:a16="http://schemas.microsoft.com/office/drawing/2014/main" id="{8390C3C1-8485-4F13-8DFA-B2C3A7E76C12}"/>
                </a:ext>
              </a:extLst>
            </p:cNvPr>
            <p:cNvSpPr/>
            <p:nvPr/>
          </p:nvSpPr>
          <p:spPr>
            <a:xfrm>
              <a:off x="4773478" y="5594888"/>
              <a:ext cx="278969" cy="573437"/>
            </a:xfrm>
            <a:custGeom>
              <a:avLst/>
              <a:gdLst>
                <a:gd name="connsiteX0" fmla="*/ 0 w 278969"/>
                <a:gd name="connsiteY0" fmla="*/ 0 h 573437"/>
                <a:gd name="connsiteX1" fmla="*/ 232475 w 278969"/>
                <a:gd name="connsiteY1" fmla="*/ 232475 h 573437"/>
                <a:gd name="connsiteX2" fmla="*/ 278969 w 278969"/>
                <a:gd name="connsiteY2" fmla="*/ 573437 h 573437"/>
              </a:gdLst>
              <a:ahLst/>
              <a:cxnLst>
                <a:cxn ang="0">
                  <a:pos x="connsiteX0" y="connsiteY0"/>
                </a:cxn>
                <a:cxn ang="0">
                  <a:pos x="connsiteX1" y="connsiteY1"/>
                </a:cxn>
                <a:cxn ang="0">
                  <a:pos x="connsiteX2" y="connsiteY2"/>
                </a:cxn>
              </a:cxnLst>
              <a:rect l="l" t="t" r="r" b="b"/>
              <a:pathLst>
                <a:path w="278969" h="573437">
                  <a:moveTo>
                    <a:pt x="0" y="0"/>
                  </a:moveTo>
                  <a:cubicBezTo>
                    <a:pt x="92990" y="68451"/>
                    <a:pt x="185980" y="136902"/>
                    <a:pt x="232475" y="232475"/>
                  </a:cubicBezTo>
                  <a:cubicBezTo>
                    <a:pt x="278970" y="328048"/>
                    <a:pt x="278969" y="450742"/>
                    <a:pt x="278969" y="573437"/>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68" name="フリーフォーム 1167">
              <a:extLst>
                <a:ext uri="{FF2B5EF4-FFF2-40B4-BE49-F238E27FC236}">
                  <a16:creationId xmlns:a16="http://schemas.microsoft.com/office/drawing/2014/main" id="{D7E1464B-A9E4-0D85-EDC8-F63FACD35C77}"/>
                </a:ext>
              </a:extLst>
            </p:cNvPr>
            <p:cNvSpPr/>
            <p:nvPr/>
          </p:nvSpPr>
          <p:spPr>
            <a:xfrm>
              <a:off x="5145437" y="6819254"/>
              <a:ext cx="1301642" cy="1751309"/>
            </a:xfrm>
            <a:custGeom>
              <a:avLst/>
              <a:gdLst>
                <a:gd name="connsiteX0" fmla="*/ 1053885 w 1301642"/>
                <a:gd name="connsiteY0" fmla="*/ 0 h 1751309"/>
                <a:gd name="connsiteX1" fmla="*/ 728421 w 1301642"/>
                <a:gd name="connsiteY1" fmla="*/ 635431 h 1751309"/>
                <a:gd name="connsiteX2" fmla="*/ 1286360 w 1301642"/>
                <a:gd name="connsiteY2" fmla="*/ 1379349 h 1751309"/>
                <a:gd name="connsiteX3" fmla="*/ 0 w 1301642"/>
                <a:gd name="connsiteY3" fmla="*/ 1751309 h 1751309"/>
              </a:gdLst>
              <a:ahLst/>
              <a:cxnLst>
                <a:cxn ang="0">
                  <a:pos x="connsiteX0" y="connsiteY0"/>
                </a:cxn>
                <a:cxn ang="0">
                  <a:pos x="connsiteX1" y="connsiteY1"/>
                </a:cxn>
                <a:cxn ang="0">
                  <a:pos x="connsiteX2" y="connsiteY2"/>
                </a:cxn>
                <a:cxn ang="0">
                  <a:pos x="connsiteX3" y="connsiteY3"/>
                </a:cxn>
              </a:cxnLst>
              <a:rect l="l" t="t" r="r" b="b"/>
              <a:pathLst>
                <a:path w="1301642" h="1751309">
                  <a:moveTo>
                    <a:pt x="1053885" y="0"/>
                  </a:moveTo>
                  <a:cubicBezTo>
                    <a:pt x="871780" y="202770"/>
                    <a:pt x="689675" y="405540"/>
                    <a:pt x="728421" y="635431"/>
                  </a:cubicBezTo>
                  <a:cubicBezTo>
                    <a:pt x="767167" y="865323"/>
                    <a:pt x="1407764" y="1193369"/>
                    <a:pt x="1286360" y="1379349"/>
                  </a:cubicBezTo>
                  <a:cubicBezTo>
                    <a:pt x="1164956" y="1565329"/>
                    <a:pt x="582478" y="1658319"/>
                    <a:pt x="0" y="1751309"/>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69" name="フリーフォーム 1168">
              <a:extLst>
                <a:ext uri="{FF2B5EF4-FFF2-40B4-BE49-F238E27FC236}">
                  <a16:creationId xmlns:a16="http://schemas.microsoft.com/office/drawing/2014/main" id="{EDAFA929-6E8D-B113-B798-E6E110F04B0B}"/>
                </a:ext>
              </a:extLst>
            </p:cNvPr>
            <p:cNvSpPr/>
            <p:nvPr/>
          </p:nvSpPr>
          <p:spPr>
            <a:xfrm>
              <a:off x="4912963" y="7702658"/>
              <a:ext cx="254844" cy="836908"/>
            </a:xfrm>
            <a:custGeom>
              <a:avLst/>
              <a:gdLst>
                <a:gd name="connsiteX0" fmla="*/ 0 w 254844"/>
                <a:gd name="connsiteY0" fmla="*/ 0 h 836908"/>
                <a:gd name="connsiteX1" fmla="*/ 232474 w 254844"/>
                <a:gd name="connsiteY1" fmla="*/ 619932 h 836908"/>
                <a:gd name="connsiteX2" fmla="*/ 232474 w 254844"/>
                <a:gd name="connsiteY2" fmla="*/ 836908 h 836908"/>
              </a:gdLst>
              <a:ahLst/>
              <a:cxnLst>
                <a:cxn ang="0">
                  <a:pos x="connsiteX0" y="connsiteY0"/>
                </a:cxn>
                <a:cxn ang="0">
                  <a:pos x="connsiteX1" y="connsiteY1"/>
                </a:cxn>
                <a:cxn ang="0">
                  <a:pos x="connsiteX2" y="connsiteY2"/>
                </a:cxn>
              </a:cxnLst>
              <a:rect l="l" t="t" r="r" b="b"/>
              <a:pathLst>
                <a:path w="254844" h="836908">
                  <a:moveTo>
                    <a:pt x="0" y="0"/>
                  </a:moveTo>
                  <a:cubicBezTo>
                    <a:pt x="96864" y="240223"/>
                    <a:pt x="193728" y="480447"/>
                    <a:pt x="232474" y="619932"/>
                  </a:cubicBezTo>
                  <a:cubicBezTo>
                    <a:pt x="271220" y="759417"/>
                    <a:pt x="251847" y="798162"/>
                    <a:pt x="232474" y="836908"/>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70" name="フリーフォーム 1169">
              <a:extLst>
                <a:ext uri="{FF2B5EF4-FFF2-40B4-BE49-F238E27FC236}">
                  <a16:creationId xmlns:a16="http://schemas.microsoft.com/office/drawing/2014/main" id="{FE3E6DDC-7A97-0C86-6E82-46A07DB5295B}"/>
                </a:ext>
              </a:extLst>
            </p:cNvPr>
            <p:cNvSpPr/>
            <p:nvPr/>
          </p:nvSpPr>
          <p:spPr>
            <a:xfrm>
              <a:off x="3504259" y="6214820"/>
              <a:ext cx="1594683" cy="2318451"/>
            </a:xfrm>
            <a:custGeom>
              <a:avLst/>
              <a:gdLst>
                <a:gd name="connsiteX0" fmla="*/ 1594683 w 1594683"/>
                <a:gd name="connsiteY0" fmla="*/ 0 h 2318451"/>
                <a:gd name="connsiteX1" fmla="*/ 1517192 w 1594683"/>
                <a:gd name="connsiteY1" fmla="*/ 1069383 h 2318451"/>
                <a:gd name="connsiteX2" fmla="*/ 1300216 w 1594683"/>
                <a:gd name="connsiteY2" fmla="*/ 1751309 h 2318451"/>
                <a:gd name="connsiteX3" fmla="*/ 1129734 w 1594683"/>
                <a:gd name="connsiteY3" fmla="*/ 2293749 h 2318451"/>
                <a:gd name="connsiteX4" fmla="*/ 1083239 w 1594683"/>
                <a:gd name="connsiteY4" fmla="*/ 2154265 h 2318451"/>
                <a:gd name="connsiteX5" fmla="*/ 60351 w 1594683"/>
                <a:gd name="connsiteY5" fmla="*/ 1518834 h 2318451"/>
                <a:gd name="connsiteX6" fmla="*/ 137843 w 1594683"/>
                <a:gd name="connsiteY6" fmla="*/ 1348353 h 2318451"/>
                <a:gd name="connsiteX7" fmla="*/ 292826 w 1594683"/>
                <a:gd name="connsiteY7" fmla="*/ 619933 h 23184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94683" h="2318451">
                  <a:moveTo>
                    <a:pt x="1594683" y="0"/>
                  </a:moveTo>
                  <a:cubicBezTo>
                    <a:pt x="1580476" y="388749"/>
                    <a:pt x="1566270" y="777498"/>
                    <a:pt x="1517192" y="1069383"/>
                  </a:cubicBezTo>
                  <a:cubicBezTo>
                    <a:pt x="1468114" y="1361268"/>
                    <a:pt x="1364792" y="1547248"/>
                    <a:pt x="1300216" y="1751309"/>
                  </a:cubicBezTo>
                  <a:cubicBezTo>
                    <a:pt x="1235640" y="1955370"/>
                    <a:pt x="1165897" y="2226590"/>
                    <a:pt x="1129734" y="2293749"/>
                  </a:cubicBezTo>
                  <a:cubicBezTo>
                    <a:pt x="1093571" y="2360908"/>
                    <a:pt x="1261469" y="2283417"/>
                    <a:pt x="1083239" y="2154265"/>
                  </a:cubicBezTo>
                  <a:cubicBezTo>
                    <a:pt x="905009" y="2025113"/>
                    <a:pt x="217917" y="1653153"/>
                    <a:pt x="60351" y="1518834"/>
                  </a:cubicBezTo>
                  <a:cubicBezTo>
                    <a:pt x="-97215" y="1384515"/>
                    <a:pt x="99097" y="1498170"/>
                    <a:pt x="137843" y="1348353"/>
                  </a:cubicBezTo>
                  <a:cubicBezTo>
                    <a:pt x="176589" y="1198536"/>
                    <a:pt x="234707" y="909234"/>
                    <a:pt x="292826" y="619933"/>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71" name="フリーフォーム 1170">
              <a:extLst>
                <a:ext uri="{FF2B5EF4-FFF2-40B4-BE49-F238E27FC236}">
                  <a16:creationId xmlns:a16="http://schemas.microsoft.com/office/drawing/2014/main" id="{F396B9D9-F6F4-5269-13A3-651AAA7C6843}"/>
                </a:ext>
              </a:extLst>
            </p:cNvPr>
            <p:cNvSpPr/>
            <p:nvPr/>
          </p:nvSpPr>
          <p:spPr>
            <a:xfrm>
              <a:off x="5802099" y="10391516"/>
              <a:ext cx="242240" cy="1155492"/>
            </a:xfrm>
            <a:custGeom>
              <a:avLst/>
              <a:gdLst>
                <a:gd name="connsiteX0" fmla="*/ 9765 w 335230"/>
                <a:gd name="connsiteY0" fmla="*/ 0 h 682695"/>
                <a:gd name="connsiteX1" fmla="*/ 40762 w 335230"/>
                <a:gd name="connsiteY1" fmla="*/ 573437 h 682695"/>
                <a:gd name="connsiteX2" fmla="*/ 335230 w 335230"/>
                <a:gd name="connsiteY2" fmla="*/ 681925 h 682695"/>
              </a:gdLst>
              <a:ahLst/>
              <a:cxnLst>
                <a:cxn ang="0">
                  <a:pos x="connsiteX0" y="connsiteY0"/>
                </a:cxn>
                <a:cxn ang="0">
                  <a:pos x="connsiteX1" y="connsiteY1"/>
                </a:cxn>
                <a:cxn ang="0">
                  <a:pos x="connsiteX2" y="connsiteY2"/>
                </a:cxn>
              </a:cxnLst>
              <a:rect l="l" t="t" r="r" b="b"/>
              <a:pathLst>
                <a:path w="335230" h="682695">
                  <a:moveTo>
                    <a:pt x="9765" y="0"/>
                  </a:moveTo>
                  <a:cubicBezTo>
                    <a:pt x="-1859" y="229891"/>
                    <a:pt x="-13482" y="459783"/>
                    <a:pt x="40762" y="573437"/>
                  </a:cubicBezTo>
                  <a:cubicBezTo>
                    <a:pt x="95006" y="687091"/>
                    <a:pt x="215118" y="684508"/>
                    <a:pt x="335230" y="681925"/>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72" name="フリーフォーム 1171">
              <a:extLst>
                <a:ext uri="{FF2B5EF4-FFF2-40B4-BE49-F238E27FC236}">
                  <a16:creationId xmlns:a16="http://schemas.microsoft.com/office/drawing/2014/main" id="{BA87E152-FCA8-EC64-ED7A-738A1066B6ED}"/>
                </a:ext>
              </a:extLst>
            </p:cNvPr>
            <p:cNvSpPr/>
            <p:nvPr/>
          </p:nvSpPr>
          <p:spPr>
            <a:xfrm>
              <a:off x="5426484" y="11205275"/>
              <a:ext cx="152906" cy="436619"/>
            </a:xfrm>
            <a:custGeom>
              <a:avLst/>
              <a:gdLst>
                <a:gd name="connsiteX0" fmla="*/ 152906 w 152906"/>
                <a:gd name="connsiteY0" fmla="*/ 0 h 436619"/>
                <a:gd name="connsiteX1" fmla="*/ 13421 w 152906"/>
                <a:gd name="connsiteY1" fmla="*/ 371959 h 436619"/>
                <a:gd name="connsiteX2" fmla="*/ 13421 w 152906"/>
                <a:gd name="connsiteY2" fmla="*/ 433952 h 436619"/>
              </a:gdLst>
              <a:ahLst/>
              <a:cxnLst>
                <a:cxn ang="0">
                  <a:pos x="connsiteX0" y="connsiteY0"/>
                </a:cxn>
                <a:cxn ang="0">
                  <a:pos x="connsiteX1" y="connsiteY1"/>
                </a:cxn>
                <a:cxn ang="0">
                  <a:pos x="connsiteX2" y="connsiteY2"/>
                </a:cxn>
              </a:cxnLst>
              <a:rect l="l" t="t" r="r" b="b"/>
              <a:pathLst>
                <a:path w="152906" h="436619">
                  <a:moveTo>
                    <a:pt x="152906" y="0"/>
                  </a:moveTo>
                  <a:lnTo>
                    <a:pt x="13421" y="371959"/>
                  </a:lnTo>
                  <a:cubicBezTo>
                    <a:pt x="-9826" y="444284"/>
                    <a:pt x="1797" y="439118"/>
                    <a:pt x="13421" y="433952"/>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73" name="フリーフォーム 1172">
              <a:extLst>
                <a:ext uri="{FF2B5EF4-FFF2-40B4-BE49-F238E27FC236}">
                  <a16:creationId xmlns:a16="http://schemas.microsoft.com/office/drawing/2014/main" id="{A58292BF-854C-0A2A-62FD-2B52DBC46454}"/>
                </a:ext>
              </a:extLst>
            </p:cNvPr>
            <p:cNvSpPr/>
            <p:nvPr/>
          </p:nvSpPr>
          <p:spPr>
            <a:xfrm>
              <a:off x="3843580" y="11732217"/>
              <a:ext cx="295462" cy="216976"/>
            </a:xfrm>
            <a:custGeom>
              <a:avLst/>
              <a:gdLst>
                <a:gd name="connsiteX0" fmla="*/ 77491 w 295462"/>
                <a:gd name="connsiteY0" fmla="*/ 0 h 216976"/>
                <a:gd name="connsiteX1" fmla="*/ 294467 w 295462"/>
                <a:gd name="connsiteY1" fmla="*/ 139485 h 216976"/>
                <a:gd name="connsiteX2" fmla="*/ 0 w 295462"/>
                <a:gd name="connsiteY2" fmla="*/ 216976 h 216976"/>
              </a:gdLst>
              <a:ahLst/>
              <a:cxnLst>
                <a:cxn ang="0">
                  <a:pos x="connsiteX0" y="connsiteY0"/>
                </a:cxn>
                <a:cxn ang="0">
                  <a:pos x="connsiteX1" y="connsiteY1"/>
                </a:cxn>
                <a:cxn ang="0">
                  <a:pos x="connsiteX2" y="connsiteY2"/>
                </a:cxn>
              </a:cxnLst>
              <a:rect l="l" t="t" r="r" b="b"/>
              <a:pathLst>
                <a:path w="295462" h="216976">
                  <a:moveTo>
                    <a:pt x="77491" y="0"/>
                  </a:moveTo>
                  <a:cubicBezTo>
                    <a:pt x="192436" y="51661"/>
                    <a:pt x="307382" y="103322"/>
                    <a:pt x="294467" y="139485"/>
                  </a:cubicBezTo>
                  <a:cubicBezTo>
                    <a:pt x="281552" y="175648"/>
                    <a:pt x="140776" y="196312"/>
                    <a:pt x="0" y="216976"/>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74" name="フリーフォーム 1173">
              <a:extLst>
                <a:ext uri="{FF2B5EF4-FFF2-40B4-BE49-F238E27FC236}">
                  <a16:creationId xmlns:a16="http://schemas.microsoft.com/office/drawing/2014/main" id="{DACEDF20-C777-8F38-9ABE-300C01D6BE75}"/>
                </a:ext>
              </a:extLst>
            </p:cNvPr>
            <p:cNvSpPr/>
            <p:nvPr/>
          </p:nvSpPr>
          <p:spPr>
            <a:xfrm>
              <a:off x="6044339" y="11670224"/>
              <a:ext cx="399517" cy="220865"/>
            </a:xfrm>
            <a:custGeom>
              <a:avLst/>
              <a:gdLst>
                <a:gd name="connsiteX0" fmla="*/ 263471 w 399517"/>
                <a:gd name="connsiteY0" fmla="*/ 0 h 220865"/>
                <a:gd name="connsiteX1" fmla="*/ 387458 w 399517"/>
                <a:gd name="connsiteY1" fmla="*/ 201478 h 220865"/>
                <a:gd name="connsiteX2" fmla="*/ 0 w 399517"/>
                <a:gd name="connsiteY2" fmla="*/ 201478 h 220865"/>
              </a:gdLst>
              <a:ahLst/>
              <a:cxnLst>
                <a:cxn ang="0">
                  <a:pos x="connsiteX0" y="connsiteY0"/>
                </a:cxn>
                <a:cxn ang="0">
                  <a:pos x="connsiteX1" y="connsiteY1"/>
                </a:cxn>
                <a:cxn ang="0">
                  <a:pos x="connsiteX2" y="connsiteY2"/>
                </a:cxn>
              </a:cxnLst>
              <a:rect l="l" t="t" r="r" b="b"/>
              <a:pathLst>
                <a:path w="399517" h="220865">
                  <a:moveTo>
                    <a:pt x="263471" y="0"/>
                  </a:moveTo>
                  <a:cubicBezTo>
                    <a:pt x="347420" y="83949"/>
                    <a:pt x="431370" y="167898"/>
                    <a:pt x="387458" y="201478"/>
                  </a:cubicBezTo>
                  <a:cubicBezTo>
                    <a:pt x="343546" y="235058"/>
                    <a:pt x="171773" y="218268"/>
                    <a:pt x="0" y="201478"/>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75" name="フリーフォーム 1174">
              <a:extLst>
                <a:ext uri="{FF2B5EF4-FFF2-40B4-BE49-F238E27FC236}">
                  <a16:creationId xmlns:a16="http://schemas.microsoft.com/office/drawing/2014/main" id="{F768CEF7-A7EF-C9E4-F651-6C9002A5BD2D}"/>
                </a:ext>
              </a:extLst>
            </p:cNvPr>
            <p:cNvSpPr/>
            <p:nvPr/>
          </p:nvSpPr>
          <p:spPr>
            <a:xfrm>
              <a:off x="3790721" y="8059119"/>
              <a:ext cx="2763944" cy="2464357"/>
            </a:xfrm>
            <a:custGeom>
              <a:avLst/>
              <a:gdLst>
                <a:gd name="connsiteX0" fmla="*/ 331828 w 2763944"/>
                <a:gd name="connsiteY0" fmla="*/ 0 h 2464357"/>
                <a:gd name="connsiteX1" fmla="*/ 83855 w 2763944"/>
                <a:gd name="connsiteY1" fmla="*/ 557939 h 2464357"/>
                <a:gd name="connsiteX2" fmla="*/ 6364 w 2763944"/>
                <a:gd name="connsiteY2" fmla="*/ 1472339 h 2464357"/>
                <a:gd name="connsiteX3" fmla="*/ 99354 w 2763944"/>
                <a:gd name="connsiteY3" fmla="*/ 2309247 h 2464357"/>
                <a:gd name="connsiteX4" fmla="*/ 68357 w 2763944"/>
                <a:gd name="connsiteY4" fmla="*/ 2464230 h 2464357"/>
                <a:gd name="connsiteX5" fmla="*/ 238838 w 2763944"/>
                <a:gd name="connsiteY5" fmla="*/ 2309247 h 2464357"/>
                <a:gd name="connsiteX6" fmla="*/ 2625577 w 2763944"/>
                <a:gd name="connsiteY6" fmla="*/ 2355742 h 2464357"/>
                <a:gd name="connsiteX7" fmla="*/ 2455096 w 2763944"/>
                <a:gd name="connsiteY7" fmla="*/ 2154264 h 2464357"/>
                <a:gd name="connsiteX8" fmla="*/ 2269116 w 2763944"/>
                <a:gd name="connsiteY8" fmla="*/ 356461 h 24643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63944" h="2464357">
                  <a:moveTo>
                    <a:pt x="331828" y="0"/>
                  </a:moveTo>
                  <a:cubicBezTo>
                    <a:pt x="234963" y="156274"/>
                    <a:pt x="138099" y="312549"/>
                    <a:pt x="83855" y="557939"/>
                  </a:cubicBezTo>
                  <a:cubicBezTo>
                    <a:pt x="29611" y="803329"/>
                    <a:pt x="3781" y="1180454"/>
                    <a:pt x="6364" y="1472339"/>
                  </a:cubicBezTo>
                  <a:cubicBezTo>
                    <a:pt x="8947" y="1764224"/>
                    <a:pt x="89022" y="2143932"/>
                    <a:pt x="99354" y="2309247"/>
                  </a:cubicBezTo>
                  <a:cubicBezTo>
                    <a:pt x="109686" y="2474562"/>
                    <a:pt x="45110" y="2464230"/>
                    <a:pt x="68357" y="2464230"/>
                  </a:cubicBezTo>
                  <a:cubicBezTo>
                    <a:pt x="91604" y="2464230"/>
                    <a:pt x="-187365" y="2327328"/>
                    <a:pt x="238838" y="2309247"/>
                  </a:cubicBezTo>
                  <a:cubicBezTo>
                    <a:pt x="665041" y="2291166"/>
                    <a:pt x="2256201" y="2381573"/>
                    <a:pt x="2625577" y="2355742"/>
                  </a:cubicBezTo>
                  <a:cubicBezTo>
                    <a:pt x="2994953" y="2329912"/>
                    <a:pt x="2514506" y="2487478"/>
                    <a:pt x="2455096" y="2154264"/>
                  </a:cubicBezTo>
                  <a:cubicBezTo>
                    <a:pt x="2395686" y="1821051"/>
                    <a:pt x="2332401" y="1088756"/>
                    <a:pt x="2269116" y="356461"/>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76" name="フリーフォーム 1175">
              <a:extLst>
                <a:ext uri="{FF2B5EF4-FFF2-40B4-BE49-F238E27FC236}">
                  <a16:creationId xmlns:a16="http://schemas.microsoft.com/office/drawing/2014/main" id="{6680007D-E348-C413-27AC-2F407B093EAA}"/>
                </a:ext>
              </a:extLst>
            </p:cNvPr>
            <p:cNvSpPr/>
            <p:nvPr/>
          </p:nvSpPr>
          <p:spPr>
            <a:xfrm>
              <a:off x="3626603" y="11530739"/>
              <a:ext cx="625312" cy="387458"/>
            </a:xfrm>
            <a:custGeom>
              <a:avLst/>
              <a:gdLst>
                <a:gd name="connsiteX0" fmla="*/ 0 w 625312"/>
                <a:gd name="connsiteY0" fmla="*/ 387458 h 387458"/>
                <a:gd name="connsiteX1" fmla="*/ 387458 w 625312"/>
                <a:gd name="connsiteY1" fmla="*/ 185980 h 387458"/>
                <a:gd name="connsiteX2" fmla="*/ 604434 w 625312"/>
                <a:gd name="connsiteY2" fmla="*/ 139485 h 387458"/>
                <a:gd name="connsiteX3" fmla="*/ 604434 w 625312"/>
                <a:gd name="connsiteY3" fmla="*/ 0 h 387458"/>
              </a:gdLst>
              <a:ahLst/>
              <a:cxnLst>
                <a:cxn ang="0">
                  <a:pos x="connsiteX0" y="connsiteY0"/>
                </a:cxn>
                <a:cxn ang="0">
                  <a:pos x="connsiteX1" y="connsiteY1"/>
                </a:cxn>
                <a:cxn ang="0">
                  <a:pos x="connsiteX2" y="connsiteY2"/>
                </a:cxn>
                <a:cxn ang="0">
                  <a:pos x="connsiteX3" y="connsiteY3"/>
                </a:cxn>
              </a:cxnLst>
              <a:rect l="l" t="t" r="r" b="b"/>
              <a:pathLst>
                <a:path w="625312" h="387458">
                  <a:moveTo>
                    <a:pt x="0" y="387458"/>
                  </a:moveTo>
                  <a:cubicBezTo>
                    <a:pt x="143359" y="307383"/>
                    <a:pt x="286719" y="227309"/>
                    <a:pt x="387458" y="185980"/>
                  </a:cubicBezTo>
                  <a:cubicBezTo>
                    <a:pt x="488197" y="144651"/>
                    <a:pt x="568271" y="170482"/>
                    <a:pt x="604434" y="139485"/>
                  </a:cubicBezTo>
                  <a:cubicBezTo>
                    <a:pt x="640597" y="108488"/>
                    <a:pt x="622515" y="54244"/>
                    <a:pt x="604434" y="0"/>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77" name="フリーフォーム 1176">
              <a:extLst>
                <a:ext uri="{FF2B5EF4-FFF2-40B4-BE49-F238E27FC236}">
                  <a16:creationId xmlns:a16="http://schemas.microsoft.com/office/drawing/2014/main" id="{B448B2AA-5B32-10DB-47B7-AAA27CEDFAA7}"/>
                </a:ext>
              </a:extLst>
            </p:cNvPr>
            <p:cNvSpPr/>
            <p:nvPr/>
          </p:nvSpPr>
          <p:spPr>
            <a:xfrm>
              <a:off x="4510007" y="10399363"/>
              <a:ext cx="185979" cy="1363851"/>
            </a:xfrm>
            <a:custGeom>
              <a:avLst/>
              <a:gdLst>
                <a:gd name="connsiteX0" fmla="*/ 185979 w 185979"/>
                <a:gd name="connsiteY0" fmla="*/ 0 h 1363851"/>
                <a:gd name="connsiteX1" fmla="*/ 0 w 185979"/>
                <a:gd name="connsiteY1" fmla="*/ 1363851 h 1363851"/>
              </a:gdLst>
              <a:ahLst/>
              <a:cxnLst>
                <a:cxn ang="0">
                  <a:pos x="connsiteX0" y="connsiteY0"/>
                </a:cxn>
                <a:cxn ang="0">
                  <a:pos x="connsiteX1" y="connsiteY1"/>
                </a:cxn>
              </a:cxnLst>
              <a:rect l="l" t="t" r="r" b="b"/>
              <a:pathLst>
                <a:path w="185979" h="1363851">
                  <a:moveTo>
                    <a:pt x="185979" y="0"/>
                  </a:moveTo>
                  <a:lnTo>
                    <a:pt x="0" y="1363851"/>
                  </a:ln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78" name="フリーフォーム 1177">
              <a:extLst>
                <a:ext uri="{FF2B5EF4-FFF2-40B4-BE49-F238E27FC236}">
                  <a16:creationId xmlns:a16="http://schemas.microsoft.com/office/drawing/2014/main" id="{74364C86-6E6E-02FD-3E23-692CE200121F}"/>
                </a:ext>
              </a:extLst>
            </p:cNvPr>
            <p:cNvSpPr/>
            <p:nvPr/>
          </p:nvSpPr>
          <p:spPr>
            <a:xfrm>
              <a:off x="4525505" y="11499742"/>
              <a:ext cx="251416" cy="418455"/>
            </a:xfrm>
            <a:custGeom>
              <a:avLst/>
              <a:gdLst>
                <a:gd name="connsiteX0" fmla="*/ 0 w 251416"/>
                <a:gd name="connsiteY0" fmla="*/ 0 h 418455"/>
                <a:gd name="connsiteX1" fmla="*/ 216976 w 251416"/>
                <a:gd name="connsiteY1" fmla="*/ 263472 h 418455"/>
                <a:gd name="connsiteX2" fmla="*/ 247973 w 251416"/>
                <a:gd name="connsiteY2" fmla="*/ 418455 h 418455"/>
              </a:gdLst>
              <a:ahLst/>
              <a:cxnLst>
                <a:cxn ang="0">
                  <a:pos x="connsiteX0" y="connsiteY0"/>
                </a:cxn>
                <a:cxn ang="0">
                  <a:pos x="connsiteX1" y="connsiteY1"/>
                </a:cxn>
                <a:cxn ang="0">
                  <a:pos x="connsiteX2" y="connsiteY2"/>
                </a:cxn>
              </a:cxnLst>
              <a:rect l="l" t="t" r="r" b="b"/>
              <a:pathLst>
                <a:path w="251416" h="418455">
                  <a:moveTo>
                    <a:pt x="0" y="0"/>
                  </a:moveTo>
                  <a:cubicBezTo>
                    <a:pt x="87823" y="96865"/>
                    <a:pt x="175647" y="193730"/>
                    <a:pt x="216976" y="263472"/>
                  </a:cubicBezTo>
                  <a:cubicBezTo>
                    <a:pt x="258305" y="333214"/>
                    <a:pt x="253139" y="375834"/>
                    <a:pt x="247973" y="418455"/>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79" name="フリーフォーム 1178">
              <a:extLst>
                <a:ext uri="{FF2B5EF4-FFF2-40B4-BE49-F238E27FC236}">
                  <a16:creationId xmlns:a16="http://schemas.microsoft.com/office/drawing/2014/main" id="{7B2638A4-9FE9-F891-FD45-3F586C03DAB9}"/>
                </a:ext>
              </a:extLst>
            </p:cNvPr>
            <p:cNvSpPr/>
            <p:nvPr/>
          </p:nvSpPr>
          <p:spPr>
            <a:xfrm>
              <a:off x="3905573" y="11840705"/>
              <a:ext cx="774915" cy="123987"/>
            </a:xfrm>
            <a:custGeom>
              <a:avLst/>
              <a:gdLst>
                <a:gd name="connsiteX0" fmla="*/ 0 w 774915"/>
                <a:gd name="connsiteY0" fmla="*/ 123987 h 123987"/>
                <a:gd name="connsiteX1" fmla="*/ 774915 w 774915"/>
                <a:gd name="connsiteY1" fmla="*/ 0 h 123987"/>
              </a:gdLst>
              <a:ahLst/>
              <a:cxnLst>
                <a:cxn ang="0">
                  <a:pos x="connsiteX0" y="connsiteY0"/>
                </a:cxn>
                <a:cxn ang="0">
                  <a:pos x="connsiteX1" y="connsiteY1"/>
                </a:cxn>
              </a:cxnLst>
              <a:rect l="l" t="t" r="r" b="b"/>
              <a:pathLst>
                <a:path w="774915" h="123987">
                  <a:moveTo>
                    <a:pt x="0" y="123987"/>
                  </a:moveTo>
                  <a:lnTo>
                    <a:pt x="774915" y="0"/>
                  </a:ln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80" name="フリーフォーム 1179">
              <a:extLst>
                <a:ext uri="{FF2B5EF4-FFF2-40B4-BE49-F238E27FC236}">
                  <a16:creationId xmlns:a16="http://schemas.microsoft.com/office/drawing/2014/main" id="{756CA513-A656-274C-E053-E7F3D58A0256}"/>
                </a:ext>
              </a:extLst>
            </p:cNvPr>
            <p:cNvSpPr/>
            <p:nvPr/>
          </p:nvSpPr>
          <p:spPr>
            <a:xfrm>
              <a:off x="3642102" y="12042183"/>
              <a:ext cx="1208867" cy="188774"/>
            </a:xfrm>
            <a:custGeom>
              <a:avLst/>
              <a:gdLst>
                <a:gd name="connsiteX0" fmla="*/ 0 w 1208867"/>
                <a:gd name="connsiteY0" fmla="*/ 108488 h 188774"/>
                <a:gd name="connsiteX1" fmla="*/ 898901 w 1208867"/>
                <a:gd name="connsiteY1" fmla="*/ 108488 h 188774"/>
                <a:gd name="connsiteX2" fmla="*/ 619932 w 1208867"/>
                <a:gd name="connsiteY2" fmla="*/ 185980 h 188774"/>
                <a:gd name="connsiteX3" fmla="*/ 1146874 w 1208867"/>
                <a:gd name="connsiteY3" fmla="*/ 154983 h 188774"/>
                <a:gd name="connsiteX4" fmla="*/ 1177871 w 1208867"/>
                <a:gd name="connsiteY4" fmla="*/ 0 h 1887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8867" h="188774">
                  <a:moveTo>
                    <a:pt x="0" y="108488"/>
                  </a:moveTo>
                  <a:cubicBezTo>
                    <a:pt x="397789" y="102030"/>
                    <a:pt x="795579" y="95573"/>
                    <a:pt x="898901" y="108488"/>
                  </a:cubicBezTo>
                  <a:cubicBezTo>
                    <a:pt x="1002223" y="121403"/>
                    <a:pt x="578603" y="178231"/>
                    <a:pt x="619932" y="185980"/>
                  </a:cubicBezTo>
                  <a:cubicBezTo>
                    <a:pt x="661261" y="193729"/>
                    <a:pt x="1053884" y="185980"/>
                    <a:pt x="1146874" y="154983"/>
                  </a:cubicBezTo>
                  <a:cubicBezTo>
                    <a:pt x="1239864" y="123986"/>
                    <a:pt x="1208867" y="61993"/>
                    <a:pt x="1177871" y="0"/>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81" name="フリーフォーム 1180">
              <a:extLst>
                <a:ext uri="{FF2B5EF4-FFF2-40B4-BE49-F238E27FC236}">
                  <a16:creationId xmlns:a16="http://schemas.microsoft.com/office/drawing/2014/main" id="{5C19533A-01AE-8AC3-650F-3A4E9DFDA09A}"/>
                </a:ext>
              </a:extLst>
            </p:cNvPr>
            <p:cNvSpPr/>
            <p:nvPr/>
          </p:nvSpPr>
          <p:spPr>
            <a:xfrm>
              <a:off x="5408908" y="11809708"/>
              <a:ext cx="960895" cy="294468"/>
            </a:xfrm>
            <a:custGeom>
              <a:avLst/>
              <a:gdLst>
                <a:gd name="connsiteX0" fmla="*/ 0 w 960895"/>
                <a:gd name="connsiteY0" fmla="*/ 0 h 294468"/>
                <a:gd name="connsiteX1" fmla="*/ 154984 w 960895"/>
                <a:gd name="connsiteY1" fmla="*/ 154984 h 294468"/>
                <a:gd name="connsiteX2" fmla="*/ 108489 w 960895"/>
                <a:gd name="connsiteY2" fmla="*/ 216977 h 294468"/>
                <a:gd name="connsiteX3" fmla="*/ 325465 w 960895"/>
                <a:gd name="connsiteY3" fmla="*/ 232475 h 294468"/>
                <a:gd name="connsiteX4" fmla="*/ 356461 w 960895"/>
                <a:gd name="connsiteY4" fmla="*/ 170482 h 294468"/>
                <a:gd name="connsiteX5" fmla="*/ 960895 w 960895"/>
                <a:gd name="connsiteY5" fmla="*/ 294468 h 294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60895" h="294468">
                  <a:moveTo>
                    <a:pt x="0" y="0"/>
                  </a:moveTo>
                  <a:lnTo>
                    <a:pt x="154984" y="154984"/>
                  </a:lnTo>
                  <a:cubicBezTo>
                    <a:pt x="173066" y="191147"/>
                    <a:pt x="80076" y="204062"/>
                    <a:pt x="108489" y="216977"/>
                  </a:cubicBezTo>
                  <a:cubicBezTo>
                    <a:pt x="136902" y="229892"/>
                    <a:pt x="325465" y="232475"/>
                    <a:pt x="325465" y="232475"/>
                  </a:cubicBezTo>
                  <a:cubicBezTo>
                    <a:pt x="366794" y="224726"/>
                    <a:pt x="250556" y="160150"/>
                    <a:pt x="356461" y="170482"/>
                  </a:cubicBezTo>
                  <a:cubicBezTo>
                    <a:pt x="462366" y="180814"/>
                    <a:pt x="711630" y="237641"/>
                    <a:pt x="960895" y="294468"/>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82" name="フリーフォーム 1181">
              <a:extLst>
                <a:ext uri="{FF2B5EF4-FFF2-40B4-BE49-F238E27FC236}">
                  <a16:creationId xmlns:a16="http://schemas.microsoft.com/office/drawing/2014/main" id="{E74E2F29-E800-FB32-D0F4-47C757AAE7EE}"/>
                </a:ext>
              </a:extLst>
            </p:cNvPr>
            <p:cNvSpPr/>
            <p:nvPr/>
          </p:nvSpPr>
          <p:spPr>
            <a:xfrm>
              <a:off x="4667447" y="5849593"/>
              <a:ext cx="141858" cy="195607"/>
            </a:xfrm>
            <a:custGeom>
              <a:avLst/>
              <a:gdLst>
                <a:gd name="connsiteX0" fmla="*/ 31553 w 141858"/>
                <a:gd name="connsiteY0" fmla="*/ 170207 h 195607"/>
                <a:gd name="connsiteX1" fmla="*/ 6153 w 141858"/>
                <a:gd name="connsiteY1" fmla="*/ 5107 h 195607"/>
                <a:gd name="connsiteX2" fmla="*/ 133153 w 141858"/>
                <a:gd name="connsiteY2" fmla="*/ 55907 h 195607"/>
                <a:gd name="connsiteX3" fmla="*/ 120453 w 141858"/>
                <a:gd name="connsiteY3" fmla="*/ 195607 h 195607"/>
              </a:gdLst>
              <a:ahLst/>
              <a:cxnLst>
                <a:cxn ang="0">
                  <a:pos x="connsiteX0" y="connsiteY0"/>
                </a:cxn>
                <a:cxn ang="0">
                  <a:pos x="connsiteX1" y="connsiteY1"/>
                </a:cxn>
                <a:cxn ang="0">
                  <a:pos x="connsiteX2" y="connsiteY2"/>
                </a:cxn>
                <a:cxn ang="0">
                  <a:pos x="connsiteX3" y="connsiteY3"/>
                </a:cxn>
              </a:cxnLst>
              <a:rect l="l" t="t" r="r" b="b"/>
              <a:pathLst>
                <a:path w="141858" h="195607">
                  <a:moveTo>
                    <a:pt x="31553" y="170207"/>
                  </a:moveTo>
                  <a:cubicBezTo>
                    <a:pt x="10386" y="97182"/>
                    <a:pt x="-10780" y="24157"/>
                    <a:pt x="6153" y="5107"/>
                  </a:cubicBezTo>
                  <a:cubicBezTo>
                    <a:pt x="23086" y="-13943"/>
                    <a:pt x="114103" y="24157"/>
                    <a:pt x="133153" y="55907"/>
                  </a:cubicBezTo>
                  <a:cubicBezTo>
                    <a:pt x="152203" y="87657"/>
                    <a:pt x="136328" y="141632"/>
                    <a:pt x="120453" y="195607"/>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83" name="フリーフォーム 1182">
              <a:extLst>
                <a:ext uri="{FF2B5EF4-FFF2-40B4-BE49-F238E27FC236}">
                  <a16:creationId xmlns:a16="http://schemas.microsoft.com/office/drawing/2014/main" id="{96A6E2D1-2C65-7002-F485-CDBB5070AAB2}"/>
                </a:ext>
              </a:extLst>
            </p:cNvPr>
            <p:cNvSpPr/>
            <p:nvPr/>
          </p:nvSpPr>
          <p:spPr>
            <a:xfrm>
              <a:off x="4566709" y="6045200"/>
              <a:ext cx="223155" cy="229494"/>
            </a:xfrm>
            <a:custGeom>
              <a:avLst/>
              <a:gdLst>
                <a:gd name="connsiteX0" fmla="*/ 170391 w 223155"/>
                <a:gd name="connsiteY0" fmla="*/ 0 h 229494"/>
                <a:gd name="connsiteX1" fmla="*/ 5291 w 223155"/>
                <a:gd name="connsiteY1" fmla="*/ 88900 h 229494"/>
                <a:gd name="connsiteX2" fmla="*/ 56091 w 223155"/>
                <a:gd name="connsiteY2" fmla="*/ 228600 h 229494"/>
                <a:gd name="connsiteX3" fmla="*/ 208491 w 223155"/>
                <a:gd name="connsiteY3" fmla="*/ 152400 h 229494"/>
                <a:gd name="connsiteX4" fmla="*/ 208491 w 223155"/>
                <a:gd name="connsiteY4" fmla="*/ 76200 h 2294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3155" h="229494">
                  <a:moveTo>
                    <a:pt x="170391" y="0"/>
                  </a:moveTo>
                  <a:cubicBezTo>
                    <a:pt x="97366" y="25400"/>
                    <a:pt x="24341" y="50800"/>
                    <a:pt x="5291" y="88900"/>
                  </a:cubicBezTo>
                  <a:cubicBezTo>
                    <a:pt x="-13759" y="127000"/>
                    <a:pt x="22224" y="218017"/>
                    <a:pt x="56091" y="228600"/>
                  </a:cubicBezTo>
                  <a:cubicBezTo>
                    <a:pt x="89958" y="239183"/>
                    <a:pt x="208491" y="152400"/>
                    <a:pt x="208491" y="152400"/>
                  </a:cubicBezTo>
                  <a:cubicBezTo>
                    <a:pt x="233891" y="127000"/>
                    <a:pt x="221191" y="101600"/>
                    <a:pt x="208491" y="76200"/>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84" name="フリーフォーム 1183">
              <a:extLst>
                <a:ext uri="{FF2B5EF4-FFF2-40B4-BE49-F238E27FC236}">
                  <a16:creationId xmlns:a16="http://schemas.microsoft.com/office/drawing/2014/main" id="{6BF38C87-C2BA-2E5A-F991-ACEFBD004797}"/>
                </a:ext>
              </a:extLst>
            </p:cNvPr>
            <p:cNvSpPr/>
            <p:nvPr/>
          </p:nvSpPr>
          <p:spPr>
            <a:xfrm>
              <a:off x="5334000" y="5930900"/>
              <a:ext cx="153188" cy="241949"/>
            </a:xfrm>
            <a:custGeom>
              <a:avLst/>
              <a:gdLst>
                <a:gd name="connsiteX0" fmla="*/ 0 w 153188"/>
                <a:gd name="connsiteY0" fmla="*/ 0 h 241949"/>
                <a:gd name="connsiteX1" fmla="*/ 152400 w 153188"/>
                <a:gd name="connsiteY1" fmla="*/ 127000 h 241949"/>
                <a:gd name="connsiteX2" fmla="*/ 63500 w 153188"/>
                <a:gd name="connsiteY2" fmla="*/ 241300 h 241949"/>
                <a:gd name="connsiteX3" fmla="*/ 12700 w 153188"/>
                <a:gd name="connsiteY3" fmla="*/ 165100 h 241949"/>
              </a:gdLst>
              <a:ahLst/>
              <a:cxnLst>
                <a:cxn ang="0">
                  <a:pos x="connsiteX0" y="connsiteY0"/>
                </a:cxn>
                <a:cxn ang="0">
                  <a:pos x="connsiteX1" y="connsiteY1"/>
                </a:cxn>
                <a:cxn ang="0">
                  <a:pos x="connsiteX2" y="connsiteY2"/>
                </a:cxn>
                <a:cxn ang="0">
                  <a:pos x="connsiteX3" y="connsiteY3"/>
                </a:cxn>
              </a:cxnLst>
              <a:rect l="l" t="t" r="r" b="b"/>
              <a:pathLst>
                <a:path w="153188" h="241949">
                  <a:moveTo>
                    <a:pt x="0" y="0"/>
                  </a:moveTo>
                  <a:cubicBezTo>
                    <a:pt x="70908" y="43391"/>
                    <a:pt x="141817" y="86783"/>
                    <a:pt x="152400" y="127000"/>
                  </a:cubicBezTo>
                  <a:cubicBezTo>
                    <a:pt x="162983" y="167217"/>
                    <a:pt x="63500" y="241300"/>
                    <a:pt x="63500" y="241300"/>
                  </a:cubicBezTo>
                  <a:cubicBezTo>
                    <a:pt x="40217" y="247650"/>
                    <a:pt x="26458" y="206375"/>
                    <a:pt x="12700" y="165100"/>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85" name="フリーフォーム 1184">
              <a:extLst>
                <a:ext uri="{FF2B5EF4-FFF2-40B4-BE49-F238E27FC236}">
                  <a16:creationId xmlns:a16="http://schemas.microsoft.com/office/drawing/2014/main" id="{ED2497C9-8F1D-19E2-5CAD-7BC57D1D0CB0}"/>
                </a:ext>
              </a:extLst>
            </p:cNvPr>
            <p:cNvSpPr/>
            <p:nvPr/>
          </p:nvSpPr>
          <p:spPr>
            <a:xfrm>
              <a:off x="5339535" y="6159500"/>
              <a:ext cx="179430" cy="192018"/>
            </a:xfrm>
            <a:custGeom>
              <a:avLst/>
              <a:gdLst>
                <a:gd name="connsiteX0" fmla="*/ 45265 w 179430"/>
                <a:gd name="connsiteY0" fmla="*/ 0 h 192018"/>
                <a:gd name="connsiteX1" fmla="*/ 7165 w 179430"/>
                <a:gd name="connsiteY1" fmla="*/ 177800 h 192018"/>
                <a:gd name="connsiteX2" fmla="*/ 172265 w 179430"/>
                <a:gd name="connsiteY2" fmla="*/ 165100 h 192018"/>
                <a:gd name="connsiteX3" fmla="*/ 134165 w 179430"/>
                <a:gd name="connsiteY3" fmla="*/ 38100 h 192018"/>
              </a:gdLst>
              <a:ahLst/>
              <a:cxnLst>
                <a:cxn ang="0">
                  <a:pos x="connsiteX0" y="connsiteY0"/>
                </a:cxn>
                <a:cxn ang="0">
                  <a:pos x="connsiteX1" y="connsiteY1"/>
                </a:cxn>
                <a:cxn ang="0">
                  <a:pos x="connsiteX2" y="connsiteY2"/>
                </a:cxn>
                <a:cxn ang="0">
                  <a:pos x="connsiteX3" y="connsiteY3"/>
                </a:cxn>
              </a:cxnLst>
              <a:rect l="l" t="t" r="r" b="b"/>
              <a:pathLst>
                <a:path w="179430" h="192018">
                  <a:moveTo>
                    <a:pt x="45265" y="0"/>
                  </a:moveTo>
                  <a:cubicBezTo>
                    <a:pt x="15631" y="75141"/>
                    <a:pt x="-14002" y="150283"/>
                    <a:pt x="7165" y="177800"/>
                  </a:cubicBezTo>
                  <a:cubicBezTo>
                    <a:pt x="28332" y="205317"/>
                    <a:pt x="151098" y="188383"/>
                    <a:pt x="172265" y="165100"/>
                  </a:cubicBezTo>
                  <a:cubicBezTo>
                    <a:pt x="193432" y="141817"/>
                    <a:pt x="163798" y="89958"/>
                    <a:pt x="134165" y="38100"/>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86" name="フリーフォーム 1185">
              <a:extLst>
                <a:ext uri="{FF2B5EF4-FFF2-40B4-BE49-F238E27FC236}">
                  <a16:creationId xmlns:a16="http://schemas.microsoft.com/office/drawing/2014/main" id="{8E4833ED-E9F3-5A33-02F0-40415A23F21D}"/>
                </a:ext>
              </a:extLst>
            </p:cNvPr>
            <p:cNvSpPr/>
            <p:nvPr/>
          </p:nvSpPr>
          <p:spPr>
            <a:xfrm>
              <a:off x="4521200" y="5956300"/>
              <a:ext cx="1145593" cy="242345"/>
            </a:xfrm>
            <a:custGeom>
              <a:avLst/>
              <a:gdLst>
                <a:gd name="connsiteX0" fmla="*/ 0 w 1145593"/>
                <a:gd name="connsiteY0" fmla="*/ 0 h 242345"/>
                <a:gd name="connsiteX1" fmla="*/ 266700 w 1145593"/>
                <a:gd name="connsiteY1" fmla="*/ 152400 h 242345"/>
                <a:gd name="connsiteX2" fmla="*/ 736600 w 1145593"/>
                <a:gd name="connsiteY2" fmla="*/ 241300 h 242345"/>
                <a:gd name="connsiteX3" fmla="*/ 901700 w 1145593"/>
                <a:gd name="connsiteY3" fmla="*/ 190500 h 242345"/>
                <a:gd name="connsiteX4" fmla="*/ 1079500 w 1145593"/>
                <a:gd name="connsiteY4" fmla="*/ 38100 h 242345"/>
                <a:gd name="connsiteX5" fmla="*/ 1143000 w 1145593"/>
                <a:gd name="connsiteY5" fmla="*/ 127000 h 242345"/>
                <a:gd name="connsiteX6" fmla="*/ 1003300 w 1145593"/>
                <a:gd name="connsiteY6" fmla="*/ 228600 h 242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5593" h="242345">
                  <a:moveTo>
                    <a:pt x="0" y="0"/>
                  </a:moveTo>
                  <a:cubicBezTo>
                    <a:pt x="71966" y="56091"/>
                    <a:pt x="143933" y="112183"/>
                    <a:pt x="266700" y="152400"/>
                  </a:cubicBezTo>
                  <a:cubicBezTo>
                    <a:pt x="389467" y="192617"/>
                    <a:pt x="630767" y="234950"/>
                    <a:pt x="736600" y="241300"/>
                  </a:cubicBezTo>
                  <a:cubicBezTo>
                    <a:pt x="842433" y="247650"/>
                    <a:pt x="844550" y="224367"/>
                    <a:pt x="901700" y="190500"/>
                  </a:cubicBezTo>
                  <a:cubicBezTo>
                    <a:pt x="958850" y="156633"/>
                    <a:pt x="1039283" y="48683"/>
                    <a:pt x="1079500" y="38100"/>
                  </a:cubicBezTo>
                  <a:cubicBezTo>
                    <a:pt x="1119717" y="27517"/>
                    <a:pt x="1155700" y="95250"/>
                    <a:pt x="1143000" y="127000"/>
                  </a:cubicBezTo>
                  <a:cubicBezTo>
                    <a:pt x="1130300" y="158750"/>
                    <a:pt x="1066800" y="193675"/>
                    <a:pt x="1003300" y="228600"/>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87" name="フリーフォーム 1186">
              <a:extLst>
                <a:ext uri="{FF2B5EF4-FFF2-40B4-BE49-F238E27FC236}">
                  <a16:creationId xmlns:a16="http://schemas.microsoft.com/office/drawing/2014/main" id="{202943F8-2A50-92DA-0B7B-56E65F9E1043}"/>
                </a:ext>
              </a:extLst>
            </p:cNvPr>
            <p:cNvSpPr/>
            <p:nvPr/>
          </p:nvSpPr>
          <p:spPr>
            <a:xfrm>
              <a:off x="4359657" y="5930844"/>
              <a:ext cx="1291843" cy="343263"/>
            </a:xfrm>
            <a:custGeom>
              <a:avLst/>
              <a:gdLst>
                <a:gd name="connsiteX0" fmla="*/ 225043 w 1291843"/>
                <a:gd name="connsiteY0" fmla="*/ 114356 h 343263"/>
                <a:gd name="connsiteX1" fmla="*/ 98043 w 1291843"/>
                <a:gd name="connsiteY1" fmla="*/ 56 h 343263"/>
                <a:gd name="connsiteX2" fmla="*/ 9143 w 1291843"/>
                <a:gd name="connsiteY2" fmla="*/ 127056 h 343263"/>
                <a:gd name="connsiteX3" fmla="*/ 326643 w 1291843"/>
                <a:gd name="connsiteY3" fmla="*/ 241356 h 343263"/>
                <a:gd name="connsiteX4" fmla="*/ 987043 w 1291843"/>
                <a:gd name="connsiteY4" fmla="*/ 342956 h 343263"/>
                <a:gd name="connsiteX5" fmla="*/ 1291843 w 1291843"/>
                <a:gd name="connsiteY5" fmla="*/ 266756 h 3432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91843" h="343263">
                  <a:moveTo>
                    <a:pt x="225043" y="114356"/>
                  </a:moveTo>
                  <a:cubicBezTo>
                    <a:pt x="179534" y="56147"/>
                    <a:pt x="134026" y="-2061"/>
                    <a:pt x="98043" y="56"/>
                  </a:cubicBezTo>
                  <a:cubicBezTo>
                    <a:pt x="62060" y="2173"/>
                    <a:pt x="-28957" y="86839"/>
                    <a:pt x="9143" y="127056"/>
                  </a:cubicBezTo>
                  <a:cubicBezTo>
                    <a:pt x="47243" y="167273"/>
                    <a:pt x="163660" y="205373"/>
                    <a:pt x="326643" y="241356"/>
                  </a:cubicBezTo>
                  <a:cubicBezTo>
                    <a:pt x="489626" y="277339"/>
                    <a:pt x="826176" y="338723"/>
                    <a:pt x="987043" y="342956"/>
                  </a:cubicBezTo>
                  <a:cubicBezTo>
                    <a:pt x="1147910" y="347189"/>
                    <a:pt x="1219876" y="306972"/>
                    <a:pt x="1291843" y="266756"/>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88" name="フリーフォーム 1187">
              <a:extLst>
                <a:ext uri="{FF2B5EF4-FFF2-40B4-BE49-F238E27FC236}">
                  <a16:creationId xmlns:a16="http://schemas.microsoft.com/office/drawing/2014/main" id="{D95CAA81-B6F0-9907-A31C-4201104E35C6}"/>
                </a:ext>
              </a:extLst>
            </p:cNvPr>
            <p:cNvSpPr/>
            <p:nvPr/>
          </p:nvSpPr>
          <p:spPr>
            <a:xfrm>
              <a:off x="5507637" y="6670385"/>
              <a:ext cx="348344" cy="1584615"/>
            </a:xfrm>
            <a:custGeom>
              <a:avLst/>
              <a:gdLst>
                <a:gd name="connsiteX0" fmla="*/ 308963 w 348344"/>
                <a:gd name="connsiteY0" fmla="*/ 35215 h 1584615"/>
                <a:gd name="connsiteX1" fmla="*/ 321663 w 348344"/>
                <a:gd name="connsiteY1" fmla="*/ 111415 h 1584615"/>
                <a:gd name="connsiteX2" fmla="*/ 4163 w 348344"/>
                <a:gd name="connsiteY2" fmla="*/ 962315 h 1584615"/>
                <a:gd name="connsiteX3" fmla="*/ 169263 w 348344"/>
                <a:gd name="connsiteY3" fmla="*/ 1584615 h 1584615"/>
              </a:gdLst>
              <a:ahLst/>
              <a:cxnLst>
                <a:cxn ang="0">
                  <a:pos x="connsiteX0" y="connsiteY0"/>
                </a:cxn>
                <a:cxn ang="0">
                  <a:pos x="connsiteX1" y="connsiteY1"/>
                </a:cxn>
                <a:cxn ang="0">
                  <a:pos x="connsiteX2" y="connsiteY2"/>
                </a:cxn>
                <a:cxn ang="0">
                  <a:pos x="connsiteX3" y="connsiteY3"/>
                </a:cxn>
              </a:cxnLst>
              <a:rect l="l" t="t" r="r" b="b"/>
              <a:pathLst>
                <a:path w="348344" h="1584615">
                  <a:moveTo>
                    <a:pt x="308963" y="35215"/>
                  </a:moveTo>
                  <a:cubicBezTo>
                    <a:pt x="340713" y="-3944"/>
                    <a:pt x="372463" y="-43102"/>
                    <a:pt x="321663" y="111415"/>
                  </a:cubicBezTo>
                  <a:cubicBezTo>
                    <a:pt x="270863" y="265932"/>
                    <a:pt x="29563" y="716782"/>
                    <a:pt x="4163" y="962315"/>
                  </a:cubicBezTo>
                  <a:cubicBezTo>
                    <a:pt x="-21237" y="1207848"/>
                    <a:pt x="74013" y="1396231"/>
                    <a:pt x="169263" y="1584615"/>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89" name="フリーフォーム 1188">
              <a:extLst>
                <a:ext uri="{FF2B5EF4-FFF2-40B4-BE49-F238E27FC236}">
                  <a16:creationId xmlns:a16="http://schemas.microsoft.com/office/drawing/2014/main" id="{1D55CDEA-9EE2-A568-7837-2CC9B683E64A}"/>
                </a:ext>
              </a:extLst>
            </p:cNvPr>
            <p:cNvSpPr/>
            <p:nvPr/>
          </p:nvSpPr>
          <p:spPr>
            <a:xfrm>
              <a:off x="4241800" y="6197600"/>
              <a:ext cx="203851" cy="1892300"/>
            </a:xfrm>
            <a:custGeom>
              <a:avLst/>
              <a:gdLst>
                <a:gd name="connsiteX0" fmla="*/ 0 w 203851"/>
                <a:gd name="connsiteY0" fmla="*/ 0 h 1892300"/>
                <a:gd name="connsiteX1" fmla="*/ 101600 w 203851"/>
                <a:gd name="connsiteY1" fmla="*/ 609600 h 1892300"/>
                <a:gd name="connsiteX2" fmla="*/ 203200 w 203851"/>
                <a:gd name="connsiteY2" fmla="*/ 1460500 h 1892300"/>
                <a:gd name="connsiteX3" fmla="*/ 50800 w 203851"/>
                <a:gd name="connsiteY3" fmla="*/ 1892300 h 1892300"/>
              </a:gdLst>
              <a:ahLst/>
              <a:cxnLst>
                <a:cxn ang="0">
                  <a:pos x="connsiteX0" y="connsiteY0"/>
                </a:cxn>
                <a:cxn ang="0">
                  <a:pos x="connsiteX1" y="connsiteY1"/>
                </a:cxn>
                <a:cxn ang="0">
                  <a:pos x="connsiteX2" y="connsiteY2"/>
                </a:cxn>
                <a:cxn ang="0">
                  <a:pos x="connsiteX3" y="connsiteY3"/>
                </a:cxn>
              </a:cxnLst>
              <a:rect l="l" t="t" r="r" b="b"/>
              <a:pathLst>
                <a:path w="203851" h="1892300">
                  <a:moveTo>
                    <a:pt x="0" y="0"/>
                  </a:moveTo>
                  <a:cubicBezTo>
                    <a:pt x="33866" y="183091"/>
                    <a:pt x="67733" y="366183"/>
                    <a:pt x="101600" y="609600"/>
                  </a:cubicBezTo>
                  <a:cubicBezTo>
                    <a:pt x="135467" y="853017"/>
                    <a:pt x="211667" y="1246717"/>
                    <a:pt x="203200" y="1460500"/>
                  </a:cubicBezTo>
                  <a:cubicBezTo>
                    <a:pt x="194733" y="1674283"/>
                    <a:pt x="122766" y="1783291"/>
                    <a:pt x="50800" y="1892300"/>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90" name="フリーフォーム 1189">
              <a:extLst>
                <a:ext uri="{FF2B5EF4-FFF2-40B4-BE49-F238E27FC236}">
                  <a16:creationId xmlns:a16="http://schemas.microsoft.com/office/drawing/2014/main" id="{833115DA-60EF-76F3-66CE-F71D394E95DA}"/>
                </a:ext>
              </a:extLst>
            </p:cNvPr>
            <p:cNvSpPr/>
            <p:nvPr/>
          </p:nvSpPr>
          <p:spPr>
            <a:xfrm>
              <a:off x="3797300" y="7175500"/>
              <a:ext cx="317500" cy="228600"/>
            </a:xfrm>
            <a:custGeom>
              <a:avLst/>
              <a:gdLst>
                <a:gd name="connsiteX0" fmla="*/ 317500 w 317500"/>
                <a:gd name="connsiteY0" fmla="*/ 0 h 228600"/>
                <a:gd name="connsiteX1" fmla="*/ 0 w 317500"/>
                <a:gd name="connsiteY1" fmla="*/ 228600 h 228600"/>
              </a:gdLst>
              <a:ahLst/>
              <a:cxnLst>
                <a:cxn ang="0">
                  <a:pos x="connsiteX0" y="connsiteY0"/>
                </a:cxn>
                <a:cxn ang="0">
                  <a:pos x="connsiteX1" y="connsiteY1"/>
                </a:cxn>
              </a:cxnLst>
              <a:rect l="l" t="t" r="r" b="b"/>
              <a:pathLst>
                <a:path w="317500" h="228600">
                  <a:moveTo>
                    <a:pt x="317500" y="0"/>
                  </a:moveTo>
                  <a:lnTo>
                    <a:pt x="0" y="228600"/>
                  </a:ln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91" name="フリーフォーム 1190">
              <a:extLst>
                <a:ext uri="{FF2B5EF4-FFF2-40B4-BE49-F238E27FC236}">
                  <a16:creationId xmlns:a16="http://schemas.microsoft.com/office/drawing/2014/main" id="{DC569A2B-373E-DA65-B963-EA82BF7340D8}"/>
                </a:ext>
              </a:extLst>
            </p:cNvPr>
            <p:cNvSpPr/>
            <p:nvPr/>
          </p:nvSpPr>
          <p:spPr>
            <a:xfrm>
              <a:off x="3797300" y="7099300"/>
              <a:ext cx="357036" cy="445465"/>
            </a:xfrm>
            <a:custGeom>
              <a:avLst/>
              <a:gdLst>
                <a:gd name="connsiteX0" fmla="*/ 266700 w 357036"/>
                <a:gd name="connsiteY0" fmla="*/ 0 h 445465"/>
                <a:gd name="connsiteX1" fmla="*/ 355600 w 357036"/>
                <a:gd name="connsiteY1" fmla="*/ 228600 h 445465"/>
                <a:gd name="connsiteX2" fmla="*/ 203200 w 357036"/>
                <a:gd name="connsiteY2" fmla="*/ 304800 h 445465"/>
                <a:gd name="connsiteX3" fmla="*/ 88900 w 357036"/>
                <a:gd name="connsiteY3" fmla="*/ 444500 h 445465"/>
                <a:gd name="connsiteX4" fmla="*/ 0 w 357036"/>
                <a:gd name="connsiteY4" fmla="*/ 355600 h 4454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036" h="445465">
                  <a:moveTo>
                    <a:pt x="266700" y="0"/>
                  </a:moveTo>
                  <a:cubicBezTo>
                    <a:pt x="316441" y="88900"/>
                    <a:pt x="366183" y="177800"/>
                    <a:pt x="355600" y="228600"/>
                  </a:cubicBezTo>
                  <a:cubicBezTo>
                    <a:pt x="345017" y="279400"/>
                    <a:pt x="247650" y="268817"/>
                    <a:pt x="203200" y="304800"/>
                  </a:cubicBezTo>
                  <a:cubicBezTo>
                    <a:pt x="158750" y="340783"/>
                    <a:pt x="122767" y="436033"/>
                    <a:pt x="88900" y="444500"/>
                  </a:cubicBezTo>
                  <a:cubicBezTo>
                    <a:pt x="55033" y="452967"/>
                    <a:pt x="27516" y="404283"/>
                    <a:pt x="0" y="355600"/>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92" name="フリーフォーム 1191">
              <a:extLst>
                <a:ext uri="{FF2B5EF4-FFF2-40B4-BE49-F238E27FC236}">
                  <a16:creationId xmlns:a16="http://schemas.microsoft.com/office/drawing/2014/main" id="{F7303EBA-DCE7-B67C-2FCC-F4E8737B15FC}"/>
                </a:ext>
              </a:extLst>
            </p:cNvPr>
            <p:cNvSpPr/>
            <p:nvPr/>
          </p:nvSpPr>
          <p:spPr>
            <a:xfrm>
              <a:off x="5613400" y="7577633"/>
              <a:ext cx="386630" cy="258267"/>
            </a:xfrm>
            <a:custGeom>
              <a:avLst/>
              <a:gdLst>
                <a:gd name="connsiteX0" fmla="*/ 0 w 386630"/>
                <a:gd name="connsiteY0" fmla="*/ 42367 h 258267"/>
                <a:gd name="connsiteX1" fmla="*/ 177800 w 386630"/>
                <a:gd name="connsiteY1" fmla="*/ 4267 h 258267"/>
                <a:gd name="connsiteX2" fmla="*/ 368300 w 386630"/>
                <a:gd name="connsiteY2" fmla="*/ 131267 h 258267"/>
                <a:gd name="connsiteX3" fmla="*/ 368300 w 386630"/>
                <a:gd name="connsiteY3" fmla="*/ 258267 h 258267"/>
              </a:gdLst>
              <a:ahLst/>
              <a:cxnLst>
                <a:cxn ang="0">
                  <a:pos x="connsiteX0" y="connsiteY0"/>
                </a:cxn>
                <a:cxn ang="0">
                  <a:pos x="connsiteX1" y="connsiteY1"/>
                </a:cxn>
                <a:cxn ang="0">
                  <a:pos x="connsiteX2" y="connsiteY2"/>
                </a:cxn>
                <a:cxn ang="0">
                  <a:pos x="connsiteX3" y="connsiteY3"/>
                </a:cxn>
              </a:cxnLst>
              <a:rect l="l" t="t" r="r" b="b"/>
              <a:pathLst>
                <a:path w="386630" h="258267">
                  <a:moveTo>
                    <a:pt x="0" y="42367"/>
                  </a:moveTo>
                  <a:cubicBezTo>
                    <a:pt x="58208" y="15908"/>
                    <a:pt x="116417" y="-10550"/>
                    <a:pt x="177800" y="4267"/>
                  </a:cubicBezTo>
                  <a:cubicBezTo>
                    <a:pt x="239183" y="19084"/>
                    <a:pt x="336550" y="88934"/>
                    <a:pt x="368300" y="131267"/>
                  </a:cubicBezTo>
                  <a:cubicBezTo>
                    <a:pt x="400050" y="173600"/>
                    <a:pt x="384175" y="215933"/>
                    <a:pt x="368300" y="258267"/>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93" name="フリーフォーム 1192">
              <a:extLst>
                <a:ext uri="{FF2B5EF4-FFF2-40B4-BE49-F238E27FC236}">
                  <a16:creationId xmlns:a16="http://schemas.microsoft.com/office/drawing/2014/main" id="{39837531-3437-78B6-4642-C0ECB8090FA1}"/>
                </a:ext>
              </a:extLst>
            </p:cNvPr>
            <p:cNvSpPr/>
            <p:nvPr/>
          </p:nvSpPr>
          <p:spPr>
            <a:xfrm>
              <a:off x="5597548" y="7556500"/>
              <a:ext cx="307952" cy="266700"/>
            </a:xfrm>
            <a:custGeom>
              <a:avLst/>
              <a:gdLst>
                <a:gd name="connsiteX0" fmla="*/ 28552 w 307952"/>
                <a:gd name="connsiteY0" fmla="*/ 0 h 266700"/>
                <a:gd name="connsiteX1" fmla="*/ 3152 w 307952"/>
                <a:gd name="connsiteY1" fmla="*/ 228600 h 266700"/>
                <a:gd name="connsiteX2" fmla="*/ 92052 w 307952"/>
                <a:gd name="connsiteY2" fmla="*/ 139700 h 266700"/>
                <a:gd name="connsiteX3" fmla="*/ 307952 w 307952"/>
                <a:gd name="connsiteY3" fmla="*/ 266700 h 266700"/>
              </a:gdLst>
              <a:ahLst/>
              <a:cxnLst>
                <a:cxn ang="0">
                  <a:pos x="connsiteX0" y="connsiteY0"/>
                </a:cxn>
                <a:cxn ang="0">
                  <a:pos x="connsiteX1" y="connsiteY1"/>
                </a:cxn>
                <a:cxn ang="0">
                  <a:pos x="connsiteX2" y="connsiteY2"/>
                </a:cxn>
                <a:cxn ang="0">
                  <a:pos x="connsiteX3" y="connsiteY3"/>
                </a:cxn>
              </a:cxnLst>
              <a:rect l="l" t="t" r="r" b="b"/>
              <a:pathLst>
                <a:path w="307952" h="266700">
                  <a:moveTo>
                    <a:pt x="28552" y="0"/>
                  </a:moveTo>
                  <a:cubicBezTo>
                    <a:pt x="10560" y="102658"/>
                    <a:pt x="-7431" y="205317"/>
                    <a:pt x="3152" y="228600"/>
                  </a:cubicBezTo>
                  <a:cubicBezTo>
                    <a:pt x="13735" y="251883"/>
                    <a:pt x="41252" y="133350"/>
                    <a:pt x="92052" y="139700"/>
                  </a:cubicBezTo>
                  <a:cubicBezTo>
                    <a:pt x="142852" y="146050"/>
                    <a:pt x="225402" y="206375"/>
                    <a:pt x="307952" y="266700"/>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94" name="フリーフォーム 1193">
              <a:extLst>
                <a:ext uri="{FF2B5EF4-FFF2-40B4-BE49-F238E27FC236}">
                  <a16:creationId xmlns:a16="http://schemas.microsoft.com/office/drawing/2014/main" id="{E8D79022-6872-7249-E11A-DDD23D5CD56C}"/>
                </a:ext>
              </a:extLst>
            </p:cNvPr>
            <p:cNvSpPr/>
            <p:nvPr/>
          </p:nvSpPr>
          <p:spPr>
            <a:xfrm>
              <a:off x="4111246" y="8242300"/>
              <a:ext cx="181354" cy="2082800"/>
            </a:xfrm>
            <a:custGeom>
              <a:avLst/>
              <a:gdLst>
                <a:gd name="connsiteX0" fmla="*/ 181354 w 181354"/>
                <a:gd name="connsiteY0" fmla="*/ 0 h 2082800"/>
                <a:gd name="connsiteX1" fmla="*/ 3554 w 181354"/>
                <a:gd name="connsiteY1" fmla="*/ 1257300 h 2082800"/>
                <a:gd name="connsiteX2" fmla="*/ 79754 w 181354"/>
                <a:gd name="connsiteY2" fmla="*/ 2082800 h 2082800"/>
              </a:gdLst>
              <a:ahLst/>
              <a:cxnLst>
                <a:cxn ang="0">
                  <a:pos x="connsiteX0" y="connsiteY0"/>
                </a:cxn>
                <a:cxn ang="0">
                  <a:pos x="connsiteX1" y="connsiteY1"/>
                </a:cxn>
                <a:cxn ang="0">
                  <a:pos x="connsiteX2" y="connsiteY2"/>
                </a:cxn>
              </a:cxnLst>
              <a:rect l="l" t="t" r="r" b="b"/>
              <a:pathLst>
                <a:path w="181354" h="2082800">
                  <a:moveTo>
                    <a:pt x="181354" y="0"/>
                  </a:moveTo>
                  <a:cubicBezTo>
                    <a:pt x="100920" y="455083"/>
                    <a:pt x="20487" y="910167"/>
                    <a:pt x="3554" y="1257300"/>
                  </a:cubicBezTo>
                  <a:cubicBezTo>
                    <a:pt x="-13379" y="1604433"/>
                    <a:pt x="33187" y="1843616"/>
                    <a:pt x="79754" y="2082800"/>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95" name="フリーフォーム 1194">
              <a:extLst>
                <a:ext uri="{FF2B5EF4-FFF2-40B4-BE49-F238E27FC236}">
                  <a16:creationId xmlns:a16="http://schemas.microsoft.com/office/drawing/2014/main" id="{7CD90FA1-1D25-D14A-ACD1-51A7B7E1E342}"/>
                </a:ext>
              </a:extLst>
            </p:cNvPr>
            <p:cNvSpPr/>
            <p:nvPr/>
          </p:nvSpPr>
          <p:spPr>
            <a:xfrm>
              <a:off x="3957418" y="8763000"/>
              <a:ext cx="279684" cy="1511300"/>
            </a:xfrm>
            <a:custGeom>
              <a:avLst/>
              <a:gdLst>
                <a:gd name="connsiteX0" fmla="*/ 271682 w 279684"/>
                <a:gd name="connsiteY0" fmla="*/ 0 h 1511300"/>
                <a:gd name="connsiteX1" fmla="*/ 246282 w 279684"/>
                <a:gd name="connsiteY1" fmla="*/ 101600 h 1511300"/>
                <a:gd name="connsiteX2" fmla="*/ 4982 w 279684"/>
                <a:gd name="connsiteY2" fmla="*/ 596900 h 1511300"/>
                <a:gd name="connsiteX3" fmla="*/ 106582 w 279684"/>
                <a:gd name="connsiteY3" fmla="*/ 1511300 h 1511300"/>
              </a:gdLst>
              <a:ahLst/>
              <a:cxnLst>
                <a:cxn ang="0">
                  <a:pos x="connsiteX0" y="connsiteY0"/>
                </a:cxn>
                <a:cxn ang="0">
                  <a:pos x="connsiteX1" y="connsiteY1"/>
                </a:cxn>
                <a:cxn ang="0">
                  <a:pos x="connsiteX2" y="connsiteY2"/>
                </a:cxn>
                <a:cxn ang="0">
                  <a:pos x="connsiteX3" y="connsiteY3"/>
                </a:cxn>
              </a:cxnLst>
              <a:rect l="l" t="t" r="r" b="b"/>
              <a:pathLst>
                <a:path w="279684" h="1511300">
                  <a:moveTo>
                    <a:pt x="271682" y="0"/>
                  </a:moveTo>
                  <a:cubicBezTo>
                    <a:pt x="281207" y="1058"/>
                    <a:pt x="290732" y="2117"/>
                    <a:pt x="246282" y="101600"/>
                  </a:cubicBezTo>
                  <a:cubicBezTo>
                    <a:pt x="201832" y="201083"/>
                    <a:pt x="28265" y="361950"/>
                    <a:pt x="4982" y="596900"/>
                  </a:cubicBezTo>
                  <a:cubicBezTo>
                    <a:pt x="-18301" y="831850"/>
                    <a:pt x="44140" y="1171575"/>
                    <a:pt x="106582" y="1511300"/>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96" name="フリーフォーム 1195">
              <a:extLst>
                <a:ext uri="{FF2B5EF4-FFF2-40B4-BE49-F238E27FC236}">
                  <a16:creationId xmlns:a16="http://schemas.microsoft.com/office/drawing/2014/main" id="{DE0867DD-27D1-A3B8-2C9D-B15471AD8A32}"/>
                </a:ext>
              </a:extLst>
            </p:cNvPr>
            <p:cNvSpPr/>
            <p:nvPr/>
          </p:nvSpPr>
          <p:spPr>
            <a:xfrm>
              <a:off x="5580457" y="9271000"/>
              <a:ext cx="121843" cy="1041400"/>
            </a:xfrm>
            <a:custGeom>
              <a:avLst/>
              <a:gdLst>
                <a:gd name="connsiteX0" fmla="*/ 20243 w 121843"/>
                <a:gd name="connsiteY0" fmla="*/ 0 h 1041400"/>
                <a:gd name="connsiteX1" fmla="*/ 7543 w 121843"/>
                <a:gd name="connsiteY1" fmla="*/ 838200 h 1041400"/>
                <a:gd name="connsiteX2" fmla="*/ 121843 w 121843"/>
                <a:gd name="connsiteY2" fmla="*/ 1041400 h 1041400"/>
              </a:gdLst>
              <a:ahLst/>
              <a:cxnLst>
                <a:cxn ang="0">
                  <a:pos x="connsiteX0" y="connsiteY0"/>
                </a:cxn>
                <a:cxn ang="0">
                  <a:pos x="connsiteX1" y="connsiteY1"/>
                </a:cxn>
                <a:cxn ang="0">
                  <a:pos x="connsiteX2" y="connsiteY2"/>
                </a:cxn>
              </a:cxnLst>
              <a:rect l="l" t="t" r="r" b="b"/>
              <a:pathLst>
                <a:path w="121843" h="1041400">
                  <a:moveTo>
                    <a:pt x="20243" y="0"/>
                  </a:moveTo>
                  <a:cubicBezTo>
                    <a:pt x="5426" y="332316"/>
                    <a:pt x="-9390" y="664633"/>
                    <a:pt x="7543" y="838200"/>
                  </a:cubicBezTo>
                  <a:cubicBezTo>
                    <a:pt x="24476" y="1011767"/>
                    <a:pt x="73159" y="1026583"/>
                    <a:pt x="121843" y="1041400"/>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97" name="フリーフォーム 1196">
              <a:extLst>
                <a:ext uri="{FF2B5EF4-FFF2-40B4-BE49-F238E27FC236}">
                  <a16:creationId xmlns:a16="http://schemas.microsoft.com/office/drawing/2014/main" id="{0214D46C-B15F-0FED-36F5-8BB2155F60CC}"/>
                </a:ext>
              </a:extLst>
            </p:cNvPr>
            <p:cNvSpPr/>
            <p:nvPr/>
          </p:nvSpPr>
          <p:spPr>
            <a:xfrm>
              <a:off x="5537200" y="9131300"/>
              <a:ext cx="355600" cy="1181100"/>
            </a:xfrm>
            <a:custGeom>
              <a:avLst/>
              <a:gdLst>
                <a:gd name="connsiteX0" fmla="*/ 0 w 355600"/>
                <a:gd name="connsiteY0" fmla="*/ 0 h 1181100"/>
                <a:gd name="connsiteX1" fmla="*/ 266700 w 355600"/>
                <a:gd name="connsiteY1" fmla="*/ 927100 h 1181100"/>
                <a:gd name="connsiteX2" fmla="*/ 355600 w 355600"/>
                <a:gd name="connsiteY2" fmla="*/ 1181100 h 1181100"/>
              </a:gdLst>
              <a:ahLst/>
              <a:cxnLst>
                <a:cxn ang="0">
                  <a:pos x="connsiteX0" y="connsiteY0"/>
                </a:cxn>
                <a:cxn ang="0">
                  <a:pos x="connsiteX1" y="connsiteY1"/>
                </a:cxn>
                <a:cxn ang="0">
                  <a:pos x="connsiteX2" y="connsiteY2"/>
                </a:cxn>
              </a:cxnLst>
              <a:rect l="l" t="t" r="r" b="b"/>
              <a:pathLst>
                <a:path w="355600" h="1181100">
                  <a:moveTo>
                    <a:pt x="0" y="0"/>
                  </a:moveTo>
                  <a:cubicBezTo>
                    <a:pt x="103716" y="365125"/>
                    <a:pt x="207433" y="730250"/>
                    <a:pt x="266700" y="927100"/>
                  </a:cubicBezTo>
                  <a:cubicBezTo>
                    <a:pt x="325967" y="1123950"/>
                    <a:pt x="340783" y="1152525"/>
                    <a:pt x="355600" y="1181100"/>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98" name="フリーフォーム 1197">
              <a:extLst>
                <a:ext uri="{FF2B5EF4-FFF2-40B4-BE49-F238E27FC236}">
                  <a16:creationId xmlns:a16="http://schemas.microsoft.com/office/drawing/2014/main" id="{603688BD-8F47-0282-040E-092ED2F9BB15}"/>
                </a:ext>
              </a:extLst>
            </p:cNvPr>
            <p:cNvSpPr/>
            <p:nvPr/>
          </p:nvSpPr>
          <p:spPr>
            <a:xfrm>
              <a:off x="6273800" y="2755900"/>
              <a:ext cx="937759" cy="2730500"/>
            </a:xfrm>
            <a:custGeom>
              <a:avLst/>
              <a:gdLst>
                <a:gd name="connsiteX0" fmla="*/ 0 w 937759"/>
                <a:gd name="connsiteY0" fmla="*/ 0 h 2730500"/>
                <a:gd name="connsiteX1" fmla="*/ 139700 w 937759"/>
                <a:gd name="connsiteY1" fmla="*/ 127000 h 2730500"/>
                <a:gd name="connsiteX2" fmla="*/ 914400 w 937759"/>
                <a:gd name="connsiteY2" fmla="*/ 850900 h 2730500"/>
                <a:gd name="connsiteX3" fmla="*/ 749300 w 937759"/>
                <a:gd name="connsiteY3" fmla="*/ 1612900 h 2730500"/>
                <a:gd name="connsiteX4" fmla="*/ 889000 w 937759"/>
                <a:gd name="connsiteY4" fmla="*/ 1498600 h 2730500"/>
                <a:gd name="connsiteX5" fmla="*/ 317500 w 937759"/>
                <a:gd name="connsiteY5" fmla="*/ 2349500 h 2730500"/>
                <a:gd name="connsiteX6" fmla="*/ 292100 w 937759"/>
                <a:gd name="connsiteY6" fmla="*/ 2730500 h 2730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37759" h="2730500">
                  <a:moveTo>
                    <a:pt x="0" y="0"/>
                  </a:moveTo>
                  <a:lnTo>
                    <a:pt x="139700" y="127000"/>
                  </a:lnTo>
                  <a:cubicBezTo>
                    <a:pt x="292100" y="268817"/>
                    <a:pt x="812800" y="603250"/>
                    <a:pt x="914400" y="850900"/>
                  </a:cubicBezTo>
                  <a:cubicBezTo>
                    <a:pt x="1016000" y="1098550"/>
                    <a:pt x="753533" y="1504950"/>
                    <a:pt x="749300" y="1612900"/>
                  </a:cubicBezTo>
                  <a:cubicBezTo>
                    <a:pt x="745067" y="1720850"/>
                    <a:pt x="960967" y="1375833"/>
                    <a:pt x="889000" y="1498600"/>
                  </a:cubicBezTo>
                  <a:cubicBezTo>
                    <a:pt x="817033" y="1621367"/>
                    <a:pt x="416983" y="2144183"/>
                    <a:pt x="317500" y="2349500"/>
                  </a:cubicBezTo>
                  <a:cubicBezTo>
                    <a:pt x="218017" y="2554817"/>
                    <a:pt x="255058" y="2642658"/>
                    <a:pt x="292100" y="2730500"/>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99" name="フリーフォーム 1198">
              <a:extLst>
                <a:ext uri="{FF2B5EF4-FFF2-40B4-BE49-F238E27FC236}">
                  <a16:creationId xmlns:a16="http://schemas.microsoft.com/office/drawing/2014/main" id="{582C2840-4077-CC4D-D071-04F75CD300D5}"/>
                </a:ext>
              </a:extLst>
            </p:cNvPr>
            <p:cNvSpPr/>
            <p:nvPr/>
          </p:nvSpPr>
          <p:spPr>
            <a:xfrm>
              <a:off x="3492500" y="1447800"/>
              <a:ext cx="3289300" cy="2247900"/>
            </a:xfrm>
            <a:custGeom>
              <a:avLst/>
              <a:gdLst>
                <a:gd name="connsiteX0" fmla="*/ 0 w 3289300"/>
                <a:gd name="connsiteY0" fmla="*/ 0 h 2247900"/>
                <a:gd name="connsiteX1" fmla="*/ 1511300 w 3289300"/>
                <a:gd name="connsiteY1" fmla="*/ 279400 h 2247900"/>
                <a:gd name="connsiteX2" fmla="*/ 2628900 w 3289300"/>
                <a:gd name="connsiteY2" fmla="*/ 927100 h 2247900"/>
                <a:gd name="connsiteX3" fmla="*/ 2514600 w 3289300"/>
                <a:gd name="connsiteY3" fmla="*/ 685800 h 2247900"/>
                <a:gd name="connsiteX4" fmla="*/ 3289300 w 3289300"/>
                <a:gd name="connsiteY4" fmla="*/ 2247900 h 22479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89300" h="2247900">
                  <a:moveTo>
                    <a:pt x="0" y="0"/>
                  </a:moveTo>
                  <a:cubicBezTo>
                    <a:pt x="536575" y="62441"/>
                    <a:pt x="1073150" y="124883"/>
                    <a:pt x="1511300" y="279400"/>
                  </a:cubicBezTo>
                  <a:cubicBezTo>
                    <a:pt x="1949450" y="433917"/>
                    <a:pt x="2461683" y="859367"/>
                    <a:pt x="2628900" y="927100"/>
                  </a:cubicBezTo>
                  <a:cubicBezTo>
                    <a:pt x="2796117" y="994833"/>
                    <a:pt x="2404533" y="465667"/>
                    <a:pt x="2514600" y="685800"/>
                  </a:cubicBezTo>
                  <a:cubicBezTo>
                    <a:pt x="2624667" y="905933"/>
                    <a:pt x="2956983" y="1576916"/>
                    <a:pt x="3289300" y="2247900"/>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0" name="フリーフォーム 1199">
              <a:extLst>
                <a:ext uri="{FF2B5EF4-FFF2-40B4-BE49-F238E27FC236}">
                  <a16:creationId xmlns:a16="http://schemas.microsoft.com/office/drawing/2014/main" id="{AC06DC35-D1F2-C053-B51F-AC8C8D92CA38}"/>
                </a:ext>
              </a:extLst>
            </p:cNvPr>
            <p:cNvSpPr/>
            <p:nvPr/>
          </p:nvSpPr>
          <p:spPr>
            <a:xfrm>
              <a:off x="3365500" y="1334388"/>
              <a:ext cx="3441700" cy="2208912"/>
            </a:xfrm>
            <a:custGeom>
              <a:avLst/>
              <a:gdLst>
                <a:gd name="connsiteX0" fmla="*/ 0 w 3441700"/>
                <a:gd name="connsiteY0" fmla="*/ 164212 h 2208912"/>
                <a:gd name="connsiteX1" fmla="*/ 787400 w 3441700"/>
                <a:gd name="connsiteY1" fmla="*/ 11812 h 2208912"/>
                <a:gd name="connsiteX2" fmla="*/ 2451100 w 3441700"/>
                <a:gd name="connsiteY2" fmla="*/ 443612 h 2208912"/>
                <a:gd name="connsiteX3" fmla="*/ 2946400 w 3441700"/>
                <a:gd name="connsiteY3" fmla="*/ 837312 h 2208912"/>
                <a:gd name="connsiteX4" fmla="*/ 2959100 w 3441700"/>
                <a:gd name="connsiteY4" fmla="*/ 583312 h 2208912"/>
                <a:gd name="connsiteX5" fmla="*/ 3441700 w 3441700"/>
                <a:gd name="connsiteY5" fmla="*/ 2208912 h 2208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41700" h="2208912">
                  <a:moveTo>
                    <a:pt x="0" y="164212"/>
                  </a:moveTo>
                  <a:cubicBezTo>
                    <a:pt x="189441" y="64728"/>
                    <a:pt x="378883" y="-34755"/>
                    <a:pt x="787400" y="11812"/>
                  </a:cubicBezTo>
                  <a:cubicBezTo>
                    <a:pt x="1195917" y="58379"/>
                    <a:pt x="2091267" y="306029"/>
                    <a:pt x="2451100" y="443612"/>
                  </a:cubicBezTo>
                  <a:cubicBezTo>
                    <a:pt x="2810933" y="581195"/>
                    <a:pt x="2861733" y="814029"/>
                    <a:pt x="2946400" y="837312"/>
                  </a:cubicBezTo>
                  <a:cubicBezTo>
                    <a:pt x="3031067" y="860595"/>
                    <a:pt x="2876550" y="354712"/>
                    <a:pt x="2959100" y="583312"/>
                  </a:cubicBezTo>
                  <a:cubicBezTo>
                    <a:pt x="3041650" y="811912"/>
                    <a:pt x="3241675" y="1510412"/>
                    <a:pt x="3441700" y="2208912"/>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1" name="フリーフォーム 1200">
              <a:extLst>
                <a:ext uri="{FF2B5EF4-FFF2-40B4-BE49-F238E27FC236}">
                  <a16:creationId xmlns:a16="http://schemas.microsoft.com/office/drawing/2014/main" id="{A79F1571-84A2-77BF-D690-7512A0D5A6EA}"/>
                </a:ext>
              </a:extLst>
            </p:cNvPr>
            <p:cNvSpPr/>
            <p:nvPr/>
          </p:nvSpPr>
          <p:spPr>
            <a:xfrm>
              <a:off x="3429000" y="804673"/>
              <a:ext cx="3949700" cy="3043427"/>
            </a:xfrm>
            <a:custGeom>
              <a:avLst/>
              <a:gdLst>
                <a:gd name="connsiteX0" fmla="*/ 0 w 3949700"/>
                <a:gd name="connsiteY0" fmla="*/ 554227 h 3043427"/>
                <a:gd name="connsiteX1" fmla="*/ 1600200 w 3949700"/>
                <a:gd name="connsiteY1" fmla="*/ 20827 h 3043427"/>
                <a:gd name="connsiteX2" fmla="*/ 1549400 w 3949700"/>
                <a:gd name="connsiteY2" fmla="*/ 109727 h 3043427"/>
                <a:gd name="connsiteX3" fmla="*/ 2324100 w 3949700"/>
                <a:gd name="connsiteY3" fmla="*/ 122427 h 3043427"/>
                <a:gd name="connsiteX4" fmla="*/ 3098800 w 3949700"/>
                <a:gd name="connsiteY4" fmla="*/ 820927 h 3043427"/>
                <a:gd name="connsiteX5" fmla="*/ 3124200 w 3949700"/>
                <a:gd name="connsiteY5" fmla="*/ 376427 h 3043427"/>
                <a:gd name="connsiteX6" fmla="*/ 3949700 w 3949700"/>
                <a:gd name="connsiteY6" fmla="*/ 3043427 h 3043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49700" h="3043427">
                  <a:moveTo>
                    <a:pt x="0" y="554227"/>
                  </a:moveTo>
                  <a:lnTo>
                    <a:pt x="1600200" y="20827"/>
                  </a:lnTo>
                  <a:cubicBezTo>
                    <a:pt x="1858433" y="-53256"/>
                    <a:pt x="1428750" y="92794"/>
                    <a:pt x="1549400" y="109727"/>
                  </a:cubicBezTo>
                  <a:cubicBezTo>
                    <a:pt x="1670050" y="126660"/>
                    <a:pt x="2065867" y="3894"/>
                    <a:pt x="2324100" y="122427"/>
                  </a:cubicBezTo>
                  <a:cubicBezTo>
                    <a:pt x="2582333" y="240960"/>
                    <a:pt x="2965450" y="778594"/>
                    <a:pt x="3098800" y="820927"/>
                  </a:cubicBezTo>
                  <a:cubicBezTo>
                    <a:pt x="3232150" y="863260"/>
                    <a:pt x="2982383" y="6010"/>
                    <a:pt x="3124200" y="376427"/>
                  </a:cubicBezTo>
                  <a:cubicBezTo>
                    <a:pt x="3266017" y="746844"/>
                    <a:pt x="3607858" y="1895135"/>
                    <a:pt x="3949700" y="3043427"/>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2" name="フリーフォーム 1201">
              <a:extLst>
                <a:ext uri="{FF2B5EF4-FFF2-40B4-BE49-F238E27FC236}">
                  <a16:creationId xmlns:a16="http://schemas.microsoft.com/office/drawing/2014/main" id="{F8B5EA06-2739-C6AA-7518-47F93C503723}"/>
                </a:ext>
              </a:extLst>
            </p:cNvPr>
            <p:cNvSpPr/>
            <p:nvPr/>
          </p:nvSpPr>
          <p:spPr>
            <a:xfrm>
              <a:off x="3252142" y="844227"/>
              <a:ext cx="4121381" cy="2739818"/>
            </a:xfrm>
            <a:custGeom>
              <a:avLst/>
              <a:gdLst>
                <a:gd name="connsiteX0" fmla="*/ 11758 w 4121381"/>
                <a:gd name="connsiteY0" fmla="*/ 514673 h 2739818"/>
                <a:gd name="connsiteX1" fmla="*/ 1916758 w 4121381"/>
                <a:gd name="connsiteY1" fmla="*/ 6673 h 2739818"/>
                <a:gd name="connsiteX2" fmla="*/ 2996258 w 4121381"/>
                <a:gd name="connsiteY2" fmla="*/ 273373 h 2739818"/>
                <a:gd name="connsiteX3" fmla="*/ 3288358 w 4121381"/>
                <a:gd name="connsiteY3" fmla="*/ 959173 h 2739818"/>
                <a:gd name="connsiteX4" fmla="*/ 3770958 w 4121381"/>
                <a:gd name="connsiteY4" fmla="*/ 1810073 h 2739818"/>
                <a:gd name="connsiteX5" fmla="*/ 4113858 w 4121381"/>
                <a:gd name="connsiteY5" fmla="*/ 2737173 h 2739818"/>
                <a:gd name="connsiteX6" fmla="*/ 3440758 w 4121381"/>
                <a:gd name="connsiteY6" fmla="*/ 2064073 h 2739818"/>
                <a:gd name="connsiteX7" fmla="*/ 3085158 w 4121381"/>
                <a:gd name="connsiteY7" fmla="*/ 1302073 h 2739818"/>
                <a:gd name="connsiteX8" fmla="*/ 1751658 w 4121381"/>
                <a:gd name="connsiteY8" fmla="*/ 717873 h 2739818"/>
                <a:gd name="connsiteX9" fmla="*/ 875358 w 4121381"/>
                <a:gd name="connsiteY9" fmla="*/ 565473 h 2739818"/>
                <a:gd name="connsiteX10" fmla="*/ 49858 w 4121381"/>
                <a:gd name="connsiteY10" fmla="*/ 552773 h 2739818"/>
                <a:gd name="connsiteX11" fmla="*/ 87958 w 4121381"/>
                <a:gd name="connsiteY11" fmla="*/ 463873 h 2739818"/>
                <a:gd name="connsiteX12" fmla="*/ 87958 w 4121381"/>
                <a:gd name="connsiteY12" fmla="*/ 489273 h 2739818"/>
                <a:gd name="connsiteX13" fmla="*/ 189558 w 4121381"/>
                <a:gd name="connsiteY13" fmla="*/ 451173 h 2739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121381" h="2739818">
                  <a:moveTo>
                    <a:pt x="11758" y="514673"/>
                  </a:moveTo>
                  <a:cubicBezTo>
                    <a:pt x="715549" y="280781"/>
                    <a:pt x="1419341" y="46890"/>
                    <a:pt x="1916758" y="6673"/>
                  </a:cubicBezTo>
                  <a:cubicBezTo>
                    <a:pt x="2414175" y="-33544"/>
                    <a:pt x="2767658" y="114623"/>
                    <a:pt x="2996258" y="273373"/>
                  </a:cubicBezTo>
                  <a:cubicBezTo>
                    <a:pt x="3224858" y="432123"/>
                    <a:pt x="3159241" y="703056"/>
                    <a:pt x="3288358" y="959173"/>
                  </a:cubicBezTo>
                  <a:cubicBezTo>
                    <a:pt x="3417475" y="1215290"/>
                    <a:pt x="3633375" y="1513740"/>
                    <a:pt x="3770958" y="1810073"/>
                  </a:cubicBezTo>
                  <a:cubicBezTo>
                    <a:pt x="3908541" y="2106406"/>
                    <a:pt x="4168891" y="2694840"/>
                    <a:pt x="4113858" y="2737173"/>
                  </a:cubicBezTo>
                  <a:cubicBezTo>
                    <a:pt x="4058825" y="2779506"/>
                    <a:pt x="3612208" y="2303256"/>
                    <a:pt x="3440758" y="2064073"/>
                  </a:cubicBezTo>
                  <a:cubicBezTo>
                    <a:pt x="3269308" y="1824890"/>
                    <a:pt x="3366675" y="1526440"/>
                    <a:pt x="3085158" y="1302073"/>
                  </a:cubicBezTo>
                  <a:cubicBezTo>
                    <a:pt x="2803641" y="1077706"/>
                    <a:pt x="2119958" y="840640"/>
                    <a:pt x="1751658" y="717873"/>
                  </a:cubicBezTo>
                  <a:cubicBezTo>
                    <a:pt x="1383358" y="595106"/>
                    <a:pt x="1158991" y="592990"/>
                    <a:pt x="875358" y="565473"/>
                  </a:cubicBezTo>
                  <a:cubicBezTo>
                    <a:pt x="591725" y="537956"/>
                    <a:pt x="181091" y="569706"/>
                    <a:pt x="49858" y="552773"/>
                  </a:cubicBezTo>
                  <a:cubicBezTo>
                    <a:pt x="-81375" y="535840"/>
                    <a:pt x="87958" y="463873"/>
                    <a:pt x="87958" y="463873"/>
                  </a:cubicBezTo>
                  <a:cubicBezTo>
                    <a:pt x="94308" y="453290"/>
                    <a:pt x="71025" y="491390"/>
                    <a:pt x="87958" y="489273"/>
                  </a:cubicBezTo>
                  <a:cubicBezTo>
                    <a:pt x="104891" y="487156"/>
                    <a:pt x="147224" y="469164"/>
                    <a:pt x="189558" y="451173"/>
                  </a:cubicBezTo>
                </a:path>
              </a:pathLst>
            </a:custGeom>
            <a:solidFill>
              <a:schemeClr val="tx1">
                <a:lumMod val="65000"/>
                <a:lumOff val="3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3" name="フリーフォーム 1202">
              <a:extLst>
                <a:ext uri="{FF2B5EF4-FFF2-40B4-BE49-F238E27FC236}">
                  <a16:creationId xmlns:a16="http://schemas.microsoft.com/office/drawing/2014/main" id="{F781C991-B2E0-C770-16FE-D19EB7B12867}"/>
                </a:ext>
              </a:extLst>
            </p:cNvPr>
            <p:cNvSpPr/>
            <p:nvPr/>
          </p:nvSpPr>
          <p:spPr>
            <a:xfrm>
              <a:off x="3197960" y="1238936"/>
              <a:ext cx="3594777" cy="2444982"/>
            </a:xfrm>
            <a:custGeom>
              <a:avLst/>
              <a:gdLst>
                <a:gd name="connsiteX0" fmla="*/ 243740 w 3594777"/>
                <a:gd name="connsiteY0" fmla="*/ 5664 h 2444982"/>
                <a:gd name="connsiteX1" fmla="*/ 2593240 w 3594777"/>
                <a:gd name="connsiteY1" fmla="*/ 361264 h 2444982"/>
                <a:gd name="connsiteX2" fmla="*/ 3190140 w 3594777"/>
                <a:gd name="connsiteY2" fmla="*/ 881964 h 2444982"/>
                <a:gd name="connsiteX3" fmla="*/ 3583840 w 3594777"/>
                <a:gd name="connsiteY3" fmla="*/ 2444064 h 2444982"/>
                <a:gd name="connsiteX4" fmla="*/ 2758340 w 3594777"/>
                <a:gd name="connsiteY4" fmla="*/ 1097864 h 2444982"/>
                <a:gd name="connsiteX5" fmla="*/ 1183540 w 3594777"/>
                <a:gd name="connsiteY5" fmla="*/ 335864 h 2444982"/>
                <a:gd name="connsiteX6" fmla="*/ 40540 w 3594777"/>
                <a:gd name="connsiteY6" fmla="*/ 170764 h 2444982"/>
                <a:gd name="connsiteX7" fmla="*/ 256440 w 3594777"/>
                <a:gd name="connsiteY7" fmla="*/ 145364 h 2444982"/>
                <a:gd name="connsiteX8" fmla="*/ 243740 w 3594777"/>
                <a:gd name="connsiteY8" fmla="*/ 5664 h 2444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94777" h="2444982">
                  <a:moveTo>
                    <a:pt x="243740" y="5664"/>
                  </a:moveTo>
                  <a:cubicBezTo>
                    <a:pt x="633207" y="41647"/>
                    <a:pt x="2102173" y="215214"/>
                    <a:pt x="2593240" y="361264"/>
                  </a:cubicBezTo>
                  <a:cubicBezTo>
                    <a:pt x="3084307" y="507314"/>
                    <a:pt x="3025040" y="534831"/>
                    <a:pt x="3190140" y="881964"/>
                  </a:cubicBezTo>
                  <a:cubicBezTo>
                    <a:pt x="3355240" y="1229097"/>
                    <a:pt x="3655807" y="2408081"/>
                    <a:pt x="3583840" y="2444064"/>
                  </a:cubicBezTo>
                  <a:cubicBezTo>
                    <a:pt x="3511873" y="2480047"/>
                    <a:pt x="3158390" y="1449231"/>
                    <a:pt x="2758340" y="1097864"/>
                  </a:cubicBezTo>
                  <a:cubicBezTo>
                    <a:pt x="2358290" y="746497"/>
                    <a:pt x="1636507" y="490381"/>
                    <a:pt x="1183540" y="335864"/>
                  </a:cubicBezTo>
                  <a:cubicBezTo>
                    <a:pt x="730573" y="181347"/>
                    <a:pt x="195057" y="202514"/>
                    <a:pt x="40540" y="170764"/>
                  </a:cubicBezTo>
                  <a:cubicBezTo>
                    <a:pt x="-113977" y="139014"/>
                    <a:pt x="220457" y="174997"/>
                    <a:pt x="256440" y="145364"/>
                  </a:cubicBezTo>
                  <a:cubicBezTo>
                    <a:pt x="292423" y="115731"/>
                    <a:pt x="-145727" y="-30319"/>
                    <a:pt x="243740" y="5664"/>
                  </a:cubicBezTo>
                  <a:close/>
                </a:path>
              </a:pathLst>
            </a:custGeom>
            <a:solidFill>
              <a:srgbClr val="F34831">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4" name="フリーフォーム 1203">
              <a:extLst>
                <a:ext uri="{FF2B5EF4-FFF2-40B4-BE49-F238E27FC236}">
                  <a16:creationId xmlns:a16="http://schemas.microsoft.com/office/drawing/2014/main" id="{41BDC501-239F-98AF-0142-4179DC2E5B12}"/>
                </a:ext>
              </a:extLst>
            </p:cNvPr>
            <p:cNvSpPr/>
            <p:nvPr/>
          </p:nvSpPr>
          <p:spPr>
            <a:xfrm>
              <a:off x="3059819" y="1502156"/>
              <a:ext cx="3607957" cy="2421360"/>
            </a:xfrm>
            <a:custGeom>
              <a:avLst/>
              <a:gdLst>
                <a:gd name="connsiteX0" fmla="*/ 546981 w 3607957"/>
                <a:gd name="connsiteY0" fmla="*/ 34544 h 2421360"/>
                <a:gd name="connsiteX1" fmla="*/ 881 w 3607957"/>
                <a:gd name="connsiteY1" fmla="*/ 898144 h 2421360"/>
                <a:gd name="connsiteX2" fmla="*/ 432681 w 3607957"/>
                <a:gd name="connsiteY2" fmla="*/ 796544 h 2421360"/>
                <a:gd name="connsiteX3" fmla="*/ 940681 w 3607957"/>
                <a:gd name="connsiteY3" fmla="*/ 1126744 h 2421360"/>
                <a:gd name="connsiteX4" fmla="*/ 1283581 w 3607957"/>
                <a:gd name="connsiteY4" fmla="*/ 974344 h 2421360"/>
                <a:gd name="connsiteX5" fmla="*/ 940681 w 3607957"/>
                <a:gd name="connsiteY5" fmla="*/ 1342644 h 2421360"/>
                <a:gd name="connsiteX6" fmla="*/ 1918581 w 3607957"/>
                <a:gd name="connsiteY6" fmla="*/ 771144 h 2421360"/>
                <a:gd name="connsiteX7" fmla="*/ 2782181 w 3607957"/>
                <a:gd name="connsiteY7" fmla="*/ 1317244 h 2421360"/>
                <a:gd name="connsiteX8" fmla="*/ 2883781 w 3607957"/>
                <a:gd name="connsiteY8" fmla="*/ 1152144 h 2421360"/>
                <a:gd name="connsiteX9" fmla="*/ 3569581 w 3607957"/>
                <a:gd name="connsiteY9" fmla="*/ 2384044 h 2421360"/>
                <a:gd name="connsiteX10" fmla="*/ 3467981 w 3607957"/>
                <a:gd name="connsiteY10" fmla="*/ 1990344 h 2421360"/>
                <a:gd name="connsiteX11" fmla="*/ 3023481 w 3607957"/>
                <a:gd name="connsiteY11" fmla="*/ 860044 h 2421360"/>
                <a:gd name="connsiteX12" fmla="*/ 1245481 w 3607957"/>
                <a:gd name="connsiteY12" fmla="*/ 34544 h 2421360"/>
                <a:gd name="connsiteX13" fmla="*/ 1499481 w 3607957"/>
                <a:gd name="connsiteY13" fmla="*/ 161544 h 2421360"/>
                <a:gd name="connsiteX14" fmla="*/ 546981 w 3607957"/>
                <a:gd name="connsiteY14" fmla="*/ 34544 h 2421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607957" h="2421360">
                  <a:moveTo>
                    <a:pt x="546981" y="34544"/>
                  </a:moveTo>
                  <a:cubicBezTo>
                    <a:pt x="297214" y="157311"/>
                    <a:pt x="19931" y="771144"/>
                    <a:pt x="881" y="898144"/>
                  </a:cubicBezTo>
                  <a:cubicBezTo>
                    <a:pt x="-18169" y="1025144"/>
                    <a:pt x="276048" y="758444"/>
                    <a:pt x="432681" y="796544"/>
                  </a:cubicBezTo>
                  <a:cubicBezTo>
                    <a:pt x="589314" y="834644"/>
                    <a:pt x="798864" y="1097111"/>
                    <a:pt x="940681" y="1126744"/>
                  </a:cubicBezTo>
                  <a:cubicBezTo>
                    <a:pt x="1082498" y="1156377"/>
                    <a:pt x="1283581" y="938361"/>
                    <a:pt x="1283581" y="974344"/>
                  </a:cubicBezTo>
                  <a:cubicBezTo>
                    <a:pt x="1283581" y="1010327"/>
                    <a:pt x="834848" y="1376511"/>
                    <a:pt x="940681" y="1342644"/>
                  </a:cubicBezTo>
                  <a:cubicBezTo>
                    <a:pt x="1046514" y="1308777"/>
                    <a:pt x="1611664" y="775377"/>
                    <a:pt x="1918581" y="771144"/>
                  </a:cubicBezTo>
                  <a:cubicBezTo>
                    <a:pt x="2225498" y="766911"/>
                    <a:pt x="2621314" y="1253744"/>
                    <a:pt x="2782181" y="1317244"/>
                  </a:cubicBezTo>
                  <a:cubicBezTo>
                    <a:pt x="2943048" y="1380744"/>
                    <a:pt x="2752548" y="974344"/>
                    <a:pt x="2883781" y="1152144"/>
                  </a:cubicBezTo>
                  <a:cubicBezTo>
                    <a:pt x="3015014" y="1329944"/>
                    <a:pt x="3472214" y="2244344"/>
                    <a:pt x="3569581" y="2384044"/>
                  </a:cubicBezTo>
                  <a:cubicBezTo>
                    <a:pt x="3666948" y="2523744"/>
                    <a:pt x="3558998" y="2244344"/>
                    <a:pt x="3467981" y="1990344"/>
                  </a:cubicBezTo>
                  <a:cubicBezTo>
                    <a:pt x="3376964" y="1736344"/>
                    <a:pt x="3393898" y="1186011"/>
                    <a:pt x="3023481" y="860044"/>
                  </a:cubicBezTo>
                  <a:cubicBezTo>
                    <a:pt x="2653064" y="534077"/>
                    <a:pt x="1499481" y="150961"/>
                    <a:pt x="1245481" y="34544"/>
                  </a:cubicBezTo>
                  <a:cubicBezTo>
                    <a:pt x="991481" y="-81873"/>
                    <a:pt x="1611664" y="167894"/>
                    <a:pt x="1499481" y="161544"/>
                  </a:cubicBezTo>
                  <a:cubicBezTo>
                    <a:pt x="1387298" y="155194"/>
                    <a:pt x="796748" y="-88223"/>
                    <a:pt x="546981" y="34544"/>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5" name="フリーフォーム 1204">
              <a:extLst>
                <a:ext uri="{FF2B5EF4-FFF2-40B4-BE49-F238E27FC236}">
                  <a16:creationId xmlns:a16="http://schemas.microsoft.com/office/drawing/2014/main" id="{1D0C45F6-C872-E416-8277-0CA972C54FAB}"/>
                </a:ext>
              </a:extLst>
            </p:cNvPr>
            <p:cNvSpPr/>
            <p:nvPr/>
          </p:nvSpPr>
          <p:spPr>
            <a:xfrm>
              <a:off x="3163315" y="5499554"/>
              <a:ext cx="1764072" cy="3137852"/>
            </a:xfrm>
            <a:custGeom>
              <a:avLst/>
              <a:gdLst>
                <a:gd name="connsiteX0" fmla="*/ 278385 w 1764072"/>
                <a:gd name="connsiteY0" fmla="*/ 37646 h 3137852"/>
                <a:gd name="connsiteX1" fmla="*/ 341885 w 1764072"/>
                <a:gd name="connsiteY1" fmla="*/ 63046 h 3137852"/>
                <a:gd name="connsiteX2" fmla="*/ 1332485 w 1764072"/>
                <a:gd name="connsiteY2" fmla="*/ 266246 h 3137852"/>
                <a:gd name="connsiteX3" fmla="*/ 1510285 w 1764072"/>
                <a:gd name="connsiteY3" fmla="*/ 367846 h 3137852"/>
                <a:gd name="connsiteX4" fmla="*/ 1256285 w 1764072"/>
                <a:gd name="connsiteY4" fmla="*/ 456746 h 3137852"/>
                <a:gd name="connsiteX5" fmla="*/ 1751585 w 1764072"/>
                <a:gd name="connsiteY5" fmla="*/ 990146 h 3137852"/>
                <a:gd name="connsiteX6" fmla="*/ 1611885 w 1764072"/>
                <a:gd name="connsiteY6" fmla="*/ 2450646 h 3137852"/>
                <a:gd name="connsiteX7" fmla="*/ 1573785 w 1764072"/>
                <a:gd name="connsiteY7" fmla="*/ 3123746 h 3137852"/>
                <a:gd name="connsiteX8" fmla="*/ 1294385 w 1764072"/>
                <a:gd name="connsiteY8" fmla="*/ 2857046 h 3137852"/>
                <a:gd name="connsiteX9" fmla="*/ 468885 w 1764072"/>
                <a:gd name="connsiteY9" fmla="*/ 2260146 h 3137852"/>
                <a:gd name="connsiteX10" fmla="*/ 608585 w 1764072"/>
                <a:gd name="connsiteY10" fmla="*/ 1498146 h 3137852"/>
                <a:gd name="connsiteX11" fmla="*/ 938785 w 1764072"/>
                <a:gd name="connsiteY11" fmla="*/ 1104446 h 3137852"/>
                <a:gd name="connsiteX12" fmla="*/ 913385 w 1764072"/>
                <a:gd name="connsiteY12" fmla="*/ 736146 h 3137852"/>
                <a:gd name="connsiteX13" fmla="*/ 1141985 w 1764072"/>
                <a:gd name="connsiteY13" fmla="*/ 1129846 h 3137852"/>
                <a:gd name="connsiteX14" fmla="*/ 24385 w 1764072"/>
                <a:gd name="connsiteY14" fmla="*/ 672646 h 3137852"/>
                <a:gd name="connsiteX15" fmla="*/ 367285 w 1764072"/>
                <a:gd name="connsiteY15" fmla="*/ 545646 h 3137852"/>
                <a:gd name="connsiteX16" fmla="*/ 278385 w 1764072"/>
                <a:gd name="connsiteY16" fmla="*/ 37646 h 3137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764072" h="3137852">
                  <a:moveTo>
                    <a:pt x="278385" y="37646"/>
                  </a:moveTo>
                  <a:cubicBezTo>
                    <a:pt x="274152" y="-42787"/>
                    <a:pt x="166202" y="24946"/>
                    <a:pt x="341885" y="63046"/>
                  </a:cubicBezTo>
                  <a:cubicBezTo>
                    <a:pt x="517568" y="101146"/>
                    <a:pt x="1137752" y="215446"/>
                    <a:pt x="1332485" y="266246"/>
                  </a:cubicBezTo>
                  <a:cubicBezTo>
                    <a:pt x="1527218" y="317046"/>
                    <a:pt x="1522985" y="336096"/>
                    <a:pt x="1510285" y="367846"/>
                  </a:cubicBezTo>
                  <a:cubicBezTo>
                    <a:pt x="1497585" y="399596"/>
                    <a:pt x="1216068" y="353029"/>
                    <a:pt x="1256285" y="456746"/>
                  </a:cubicBezTo>
                  <a:cubicBezTo>
                    <a:pt x="1296502" y="560463"/>
                    <a:pt x="1692318" y="657829"/>
                    <a:pt x="1751585" y="990146"/>
                  </a:cubicBezTo>
                  <a:cubicBezTo>
                    <a:pt x="1810852" y="1322463"/>
                    <a:pt x="1641518" y="2095046"/>
                    <a:pt x="1611885" y="2450646"/>
                  </a:cubicBezTo>
                  <a:cubicBezTo>
                    <a:pt x="1582252" y="2806246"/>
                    <a:pt x="1626702" y="3056013"/>
                    <a:pt x="1573785" y="3123746"/>
                  </a:cubicBezTo>
                  <a:cubicBezTo>
                    <a:pt x="1520868" y="3191479"/>
                    <a:pt x="1478535" y="3000979"/>
                    <a:pt x="1294385" y="2857046"/>
                  </a:cubicBezTo>
                  <a:cubicBezTo>
                    <a:pt x="1110235" y="2713113"/>
                    <a:pt x="583185" y="2486629"/>
                    <a:pt x="468885" y="2260146"/>
                  </a:cubicBezTo>
                  <a:cubicBezTo>
                    <a:pt x="354585" y="2033663"/>
                    <a:pt x="530268" y="1690763"/>
                    <a:pt x="608585" y="1498146"/>
                  </a:cubicBezTo>
                  <a:cubicBezTo>
                    <a:pt x="686902" y="1305529"/>
                    <a:pt x="887985" y="1231446"/>
                    <a:pt x="938785" y="1104446"/>
                  </a:cubicBezTo>
                  <a:cubicBezTo>
                    <a:pt x="989585" y="977446"/>
                    <a:pt x="879518" y="731913"/>
                    <a:pt x="913385" y="736146"/>
                  </a:cubicBezTo>
                  <a:cubicBezTo>
                    <a:pt x="947252" y="740379"/>
                    <a:pt x="1290152" y="1140429"/>
                    <a:pt x="1141985" y="1129846"/>
                  </a:cubicBezTo>
                  <a:cubicBezTo>
                    <a:pt x="993818" y="1119263"/>
                    <a:pt x="153502" y="770013"/>
                    <a:pt x="24385" y="672646"/>
                  </a:cubicBezTo>
                  <a:cubicBezTo>
                    <a:pt x="-104732" y="575279"/>
                    <a:pt x="318602" y="647246"/>
                    <a:pt x="367285" y="545646"/>
                  </a:cubicBezTo>
                  <a:cubicBezTo>
                    <a:pt x="415968" y="444046"/>
                    <a:pt x="282618" y="118079"/>
                    <a:pt x="278385" y="37646"/>
                  </a:cubicBezTo>
                  <a:close/>
                </a:path>
              </a:pathLst>
            </a:custGeom>
            <a:solidFill>
              <a:srgbClr val="E42A29">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6" name="フリーフォーム 1205">
              <a:extLst>
                <a:ext uri="{FF2B5EF4-FFF2-40B4-BE49-F238E27FC236}">
                  <a16:creationId xmlns:a16="http://schemas.microsoft.com/office/drawing/2014/main" id="{47903175-B3C7-49C7-0F21-5BCF7EC85CE6}"/>
                </a:ext>
              </a:extLst>
            </p:cNvPr>
            <p:cNvSpPr/>
            <p:nvPr/>
          </p:nvSpPr>
          <p:spPr>
            <a:xfrm>
              <a:off x="4568547" y="5380625"/>
              <a:ext cx="855145" cy="702675"/>
            </a:xfrm>
            <a:custGeom>
              <a:avLst/>
              <a:gdLst>
                <a:gd name="connsiteX0" fmla="*/ 16153 w 855145"/>
                <a:gd name="connsiteY0" fmla="*/ 105775 h 702675"/>
                <a:gd name="connsiteX1" fmla="*/ 384453 w 855145"/>
                <a:gd name="connsiteY1" fmla="*/ 334375 h 702675"/>
                <a:gd name="connsiteX2" fmla="*/ 460653 w 855145"/>
                <a:gd name="connsiteY2" fmla="*/ 677275 h 702675"/>
                <a:gd name="connsiteX3" fmla="*/ 740053 w 855145"/>
                <a:gd name="connsiteY3" fmla="*/ 67675 h 702675"/>
                <a:gd name="connsiteX4" fmla="*/ 803553 w 855145"/>
                <a:gd name="connsiteY4" fmla="*/ 54975 h 702675"/>
                <a:gd name="connsiteX5" fmla="*/ 714653 w 855145"/>
                <a:gd name="connsiteY5" fmla="*/ 423275 h 702675"/>
                <a:gd name="connsiteX6" fmla="*/ 854353 w 855145"/>
                <a:gd name="connsiteY6" fmla="*/ 588375 h 702675"/>
                <a:gd name="connsiteX7" fmla="*/ 638453 w 855145"/>
                <a:gd name="connsiteY7" fmla="*/ 702675 h 702675"/>
                <a:gd name="connsiteX8" fmla="*/ 244753 w 855145"/>
                <a:gd name="connsiteY8" fmla="*/ 588375 h 702675"/>
                <a:gd name="connsiteX9" fmla="*/ 79653 w 855145"/>
                <a:gd name="connsiteY9" fmla="*/ 321675 h 702675"/>
                <a:gd name="connsiteX10" fmla="*/ 66953 w 855145"/>
                <a:gd name="connsiteY10" fmla="*/ 131175 h 702675"/>
                <a:gd name="connsiteX11" fmla="*/ 16153 w 855145"/>
                <a:gd name="connsiteY11" fmla="*/ 105775 h 702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55145" h="702675">
                  <a:moveTo>
                    <a:pt x="16153" y="105775"/>
                  </a:moveTo>
                  <a:cubicBezTo>
                    <a:pt x="69070" y="139642"/>
                    <a:pt x="310370" y="239125"/>
                    <a:pt x="384453" y="334375"/>
                  </a:cubicBezTo>
                  <a:cubicBezTo>
                    <a:pt x="458536" y="429625"/>
                    <a:pt x="401386" y="721725"/>
                    <a:pt x="460653" y="677275"/>
                  </a:cubicBezTo>
                  <a:cubicBezTo>
                    <a:pt x="519920" y="632825"/>
                    <a:pt x="682903" y="171392"/>
                    <a:pt x="740053" y="67675"/>
                  </a:cubicBezTo>
                  <a:cubicBezTo>
                    <a:pt x="797203" y="-36042"/>
                    <a:pt x="807786" y="-4292"/>
                    <a:pt x="803553" y="54975"/>
                  </a:cubicBezTo>
                  <a:cubicBezTo>
                    <a:pt x="799320" y="114242"/>
                    <a:pt x="706186" y="334375"/>
                    <a:pt x="714653" y="423275"/>
                  </a:cubicBezTo>
                  <a:cubicBezTo>
                    <a:pt x="723120" y="512175"/>
                    <a:pt x="867053" y="541808"/>
                    <a:pt x="854353" y="588375"/>
                  </a:cubicBezTo>
                  <a:cubicBezTo>
                    <a:pt x="841653" y="634942"/>
                    <a:pt x="740053" y="702675"/>
                    <a:pt x="638453" y="702675"/>
                  </a:cubicBezTo>
                  <a:cubicBezTo>
                    <a:pt x="536853" y="702675"/>
                    <a:pt x="337886" y="651875"/>
                    <a:pt x="244753" y="588375"/>
                  </a:cubicBezTo>
                  <a:cubicBezTo>
                    <a:pt x="151620" y="524875"/>
                    <a:pt x="109286" y="397875"/>
                    <a:pt x="79653" y="321675"/>
                  </a:cubicBezTo>
                  <a:cubicBezTo>
                    <a:pt x="50020" y="245475"/>
                    <a:pt x="77536" y="162925"/>
                    <a:pt x="66953" y="131175"/>
                  </a:cubicBezTo>
                  <a:cubicBezTo>
                    <a:pt x="56370" y="99425"/>
                    <a:pt x="-36764" y="71908"/>
                    <a:pt x="16153" y="105775"/>
                  </a:cubicBezTo>
                  <a:close/>
                </a:path>
              </a:pathLst>
            </a:custGeom>
            <a:solidFill>
              <a:srgbClr val="E42A29">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7" name="フリーフォーム 1206">
              <a:extLst>
                <a:ext uri="{FF2B5EF4-FFF2-40B4-BE49-F238E27FC236}">
                  <a16:creationId xmlns:a16="http://schemas.microsoft.com/office/drawing/2014/main" id="{DE097A88-4F5E-7DC0-50DE-292E8C6337D0}"/>
                </a:ext>
              </a:extLst>
            </p:cNvPr>
            <p:cNvSpPr/>
            <p:nvPr/>
          </p:nvSpPr>
          <p:spPr>
            <a:xfrm>
              <a:off x="4531779" y="5371822"/>
              <a:ext cx="2046990" cy="3179163"/>
            </a:xfrm>
            <a:custGeom>
              <a:avLst/>
              <a:gdLst>
                <a:gd name="connsiteX0" fmla="*/ 446621 w 2046990"/>
                <a:gd name="connsiteY0" fmla="*/ 355878 h 3179163"/>
                <a:gd name="connsiteX1" fmla="*/ 510121 w 2046990"/>
                <a:gd name="connsiteY1" fmla="*/ 343178 h 3179163"/>
                <a:gd name="connsiteX2" fmla="*/ 1754721 w 2046990"/>
                <a:gd name="connsiteY2" fmla="*/ 278 h 3179163"/>
                <a:gd name="connsiteX3" fmla="*/ 1996021 w 2046990"/>
                <a:gd name="connsiteY3" fmla="*/ 406678 h 3179163"/>
                <a:gd name="connsiteX4" fmla="*/ 1792821 w 2046990"/>
                <a:gd name="connsiteY4" fmla="*/ 127278 h 3179163"/>
                <a:gd name="connsiteX5" fmla="*/ 1818221 w 2046990"/>
                <a:gd name="connsiteY5" fmla="*/ 419378 h 3179163"/>
                <a:gd name="connsiteX6" fmla="*/ 1462621 w 2046990"/>
                <a:gd name="connsiteY6" fmla="*/ 609878 h 3179163"/>
                <a:gd name="connsiteX7" fmla="*/ 1742021 w 2046990"/>
                <a:gd name="connsiteY7" fmla="*/ 1219478 h 3179163"/>
                <a:gd name="connsiteX8" fmla="*/ 1551521 w 2046990"/>
                <a:gd name="connsiteY8" fmla="*/ 1689378 h 3179163"/>
                <a:gd name="connsiteX9" fmla="*/ 1272121 w 2046990"/>
                <a:gd name="connsiteY9" fmla="*/ 2108478 h 3179163"/>
                <a:gd name="connsiteX10" fmla="*/ 2046821 w 2046990"/>
                <a:gd name="connsiteY10" fmla="*/ 2933978 h 3179163"/>
                <a:gd name="connsiteX11" fmla="*/ 1195921 w 2046990"/>
                <a:gd name="connsiteY11" fmla="*/ 3137178 h 3179163"/>
                <a:gd name="connsiteX12" fmla="*/ 738721 w 2046990"/>
                <a:gd name="connsiteY12" fmla="*/ 3111778 h 3179163"/>
                <a:gd name="connsiteX13" fmla="*/ 243421 w 2046990"/>
                <a:gd name="connsiteY13" fmla="*/ 2451378 h 3179163"/>
                <a:gd name="connsiteX14" fmla="*/ 345021 w 2046990"/>
                <a:gd name="connsiteY14" fmla="*/ 1536978 h 3179163"/>
                <a:gd name="connsiteX15" fmla="*/ 2121 w 2046990"/>
                <a:gd name="connsiteY15" fmla="*/ 825778 h 3179163"/>
                <a:gd name="connsiteX16" fmla="*/ 535521 w 2046990"/>
                <a:gd name="connsiteY16" fmla="*/ 1143278 h 3179163"/>
                <a:gd name="connsiteX17" fmla="*/ 535521 w 2046990"/>
                <a:gd name="connsiteY17" fmla="*/ 978178 h 3179163"/>
                <a:gd name="connsiteX18" fmla="*/ 687921 w 2046990"/>
                <a:gd name="connsiteY18" fmla="*/ 940078 h 3179163"/>
                <a:gd name="connsiteX19" fmla="*/ 1170521 w 2046990"/>
                <a:gd name="connsiteY19" fmla="*/ 940078 h 3179163"/>
                <a:gd name="connsiteX20" fmla="*/ 1145121 w 2046990"/>
                <a:gd name="connsiteY20" fmla="*/ 597178 h 3179163"/>
                <a:gd name="connsiteX21" fmla="*/ 637121 w 2046990"/>
                <a:gd name="connsiteY21" fmla="*/ 622578 h 3179163"/>
                <a:gd name="connsiteX22" fmla="*/ 548221 w 2046990"/>
                <a:gd name="connsiteY22" fmla="*/ 533678 h 3179163"/>
                <a:gd name="connsiteX23" fmla="*/ 446621 w 2046990"/>
                <a:gd name="connsiteY23" fmla="*/ 355878 h 3179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046990" h="3179163">
                  <a:moveTo>
                    <a:pt x="446621" y="355878"/>
                  </a:moveTo>
                  <a:cubicBezTo>
                    <a:pt x="440271" y="324128"/>
                    <a:pt x="510121" y="343178"/>
                    <a:pt x="510121" y="343178"/>
                  </a:cubicBezTo>
                  <a:cubicBezTo>
                    <a:pt x="728138" y="283911"/>
                    <a:pt x="1507071" y="-10305"/>
                    <a:pt x="1754721" y="278"/>
                  </a:cubicBezTo>
                  <a:cubicBezTo>
                    <a:pt x="2002371" y="10861"/>
                    <a:pt x="1989671" y="385511"/>
                    <a:pt x="1996021" y="406678"/>
                  </a:cubicBezTo>
                  <a:cubicBezTo>
                    <a:pt x="2002371" y="427845"/>
                    <a:pt x="1822454" y="125161"/>
                    <a:pt x="1792821" y="127278"/>
                  </a:cubicBezTo>
                  <a:cubicBezTo>
                    <a:pt x="1763188" y="129395"/>
                    <a:pt x="1873254" y="338945"/>
                    <a:pt x="1818221" y="419378"/>
                  </a:cubicBezTo>
                  <a:cubicBezTo>
                    <a:pt x="1763188" y="499811"/>
                    <a:pt x="1475321" y="476528"/>
                    <a:pt x="1462621" y="609878"/>
                  </a:cubicBezTo>
                  <a:cubicBezTo>
                    <a:pt x="1449921" y="743228"/>
                    <a:pt x="1727204" y="1039561"/>
                    <a:pt x="1742021" y="1219478"/>
                  </a:cubicBezTo>
                  <a:cubicBezTo>
                    <a:pt x="1756838" y="1399395"/>
                    <a:pt x="1629838" y="1541211"/>
                    <a:pt x="1551521" y="1689378"/>
                  </a:cubicBezTo>
                  <a:cubicBezTo>
                    <a:pt x="1473204" y="1837545"/>
                    <a:pt x="1189571" y="1901045"/>
                    <a:pt x="1272121" y="2108478"/>
                  </a:cubicBezTo>
                  <a:cubicBezTo>
                    <a:pt x="1354671" y="2315911"/>
                    <a:pt x="2059521" y="2762528"/>
                    <a:pt x="2046821" y="2933978"/>
                  </a:cubicBezTo>
                  <a:cubicBezTo>
                    <a:pt x="2034121" y="3105428"/>
                    <a:pt x="1413938" y="3107545"/>
                    <a:pt x="1195921" y="3137178"/>
                  </a:cubicBezTo>
                  <a:cubicBezTo>
                    <a:pt x="977904" y="3166811"/>
                    <a:pt x="897471" y="3226078"/>
                    <a:pt x="738721" y="3111778"/>
                  </a:cubicBezTo>
                  <a:cubicBezTo>
                    <a:pt x="579971" y="2997478"/>
                    <a:pt x="309038" y="2713845"/>
                    <a:pt x="243421" y="2451378"/>
                  </a:cubicBezTo>
                  <a:cubicBezTo>
                    <a:pt x="177804" y="2188911"/>
                    <a:pt x="385238" y="1807911"/>
                    <a:pt x="345021" y="1536978"/>
                  </a:cubicBezTo>
                  <a:cubicBezTo>
                    <a:pt x="304804" y="1266045"/>
                    <a:pt x="-29629" y="891395"/>
                    <a:pt x="2121" y="825778"/>
                  </a:cubicBezTo>
                  <a:cubicBezTo>
                    <a:pt x="33871" y="760161"/>
                    <a:pt x="446621" y="1117878"/>
                    <a:pt x="535521" y="1143278"/>
                  </a:cubicBezTo>
                  <a:cubicBezTo>
                    <a:pt x="624421" y="1168678"/>
                    <a:pt x="510121" y="1012045"/>
                    <a:pt x="535521" y="978178"/>
                  </a:cubicBezTo>
                  <a:cubicBezTo>
                    <a:pt x="560921" y="944311"/>
                    <a:pt x="582088" y="946428"/>
                    <a:pt x="687921" y="940078"/>
                  </a:cubicBezTo>
                  <a:cubicBezTo>
                    <a:pt x="793754" y="933728"/>
                    <a:pt x="1094321" y="997228"/>
                    <a:pt x="1170521" y="940078"/>
                  </a:cubicBezTo>
                  <a:cubicBezTo>
                    <a:pt x="1246721" y="882928"/>
                    <a:pt x="1234021" y="650095"/>
                    <a:pt x="1145121" y="597178"/>
                  </a:cubicBezTo>
                  <a:cubicBezTo>
                    <a:pt x="1056221" y="544261"/>
                    <a:pt x="736604" y="633161"/>
                    <a:pt x="637121" y="622578"/>
                  </a:cubicBezTo>
                  <a:cubicBezTo>
                    <a:pt x="537638" y="611995"/>
                    <a:pt x="582088" y="580244"/>
                    <a:pt x="548221" y="533678"/>
                  </a:cubicBezTo>
                  <a:cubicBezTo>
                    <a:pt x="514354" y="487112"/>
                    <a:pt x="452971" y="387628"/>
                    <a:pt x="446621" y="355878"/>
                  </a:cubicBezTo>
                  <a:close/>
                </a:path>
              </a:pathLst>
            </a:custGeom>
            <a:solidFill>
              <a:srgbClr val="E42A29">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8" name="フリーフォーム 1207">
              <a:extLst>
                <a:ext uri="{FF2B5EF4-FFF2-40B4-BE49-F238E27FC236}">
                  <a16:creationId xmlns:a16="http://schemas.microsoft.com/office/drawing/2014/main" id="{2004C3A8-9579-A4F0-2D63-9560DB19B361}"/>
                </a:ext>
              </a:extLst>
            </p:cNvPr>
            <p:cNvSpPr/>
            <p:nvPr/>
          </p:nvSpPr>
          <p:spPr>
            <a:xfrm>
              <a:off x="3888205" y="8698511"/>
              <a:ext cx="499737" cy="1788078"/>
            </a:xfrm>
            <a:custGeom>
              <a:avLst/>
              <a:gdLst>
                <a:gd name="connsiteX0" fmla="*/ 493295 w 499737"/>
                <a:gd name="connsiteY0" fmla="*/ 989 h 1788078"/>
                <a:gd name="connsiteX1" fmla="*/ 10695 w 499737"/>
                <a:gd name="connsiteY1" fmla="*/ 496289 h 1788078"/>
                <a:gd name="connsiteX2" fmla="*/ 163095 w 499737"/>
                <a:gd name="connsiteY2" fmla="*/ 1740889 h 1788078"/>
                <a:gd name="connsiteX3" fmla="*/ 213895 w 499737"/>
                <a:gd name="connsiteY3" fmla="*/ 1537689 h 1788078"/>
                <a:gd name="connsiteX4" fmla="*/ 340895 w 499737"/>
                <a:gd name="connsiteY4" fmla="*/ 1639289 h 1788078"/>
                <a:gd name="connsiteX5" fmla="*/ 290095 w 499737"/>
                <a:gd name="connsiteY5" fmla="*/ 407389 h 1788078"/>
                <a:gd name="connsiteX6" fmla="*/ 493295 w 499737"/>
                <a:gd name="connsiteY6" fmla="*/ 989 h 1788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9737" h="1788078">
                  <a:moveTo>
                    <a:pt x="493295" y="989"/>
                  </a:moveTo>
                  <a:cubicBezTo>
                    <a:pt x="446728" y="15806"/>
                    <a:pt x="65728" y="206306"/>
                    <a:pt x="10695" y="496289"/>
                  </a:cubicBezTo>
                  <a:cubicBezTo>
                    <a:pt x="-44338" y="786272"/>
                    <a:pt x="129228" y="1567322"/>
                    <a:pt x="163095" y="1740889"/>
                  </a:cubicBezTo>
                  <a:cubicBezTo>
                    <a:pt x="196962" y="1914456"/>
                    <a:pt x="184262" y="1554622"/>
                    <a:pt x="213895" y="1537689"/>
                  </a:cubicBezTo>
                  <a:cubicBezTo>
                    <a:pt x="243528" y="1520756"/>
                    <a:pt x="328195" y="1827672"/>
                    <a:pt x="340895" y="1639289"/>
                  </a:cubicBezTo>
                  <a:cubicBezTo>
                    <a:pt x="353595" y="1450906"/>
                    <a:pt x="260462" y="676206"/>
                    <a:pt x="290095" y="407389"/>
                  </a:cubicBezTo>
                  <a:cubicBezTo>
                    <a:pt x="319728" y="138572"/>
                    <a:pt x="539862" y="-13828"/>
                    <a:pt x="493295" y="989"/>
                  </a:cubicBezTo>
                  <a:close/>
                </a:path>
              </a:pathLst>
            </a:custGeom>
            <a:solidFill>
              <a:srgbClr val="E42A29">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9" name="フリーフォーム 1208">
              <a:extLst>
                <a:ext uri="{FF2B5EF4-FFF2-40B4-BE49-F238E27FC236}">
                  <a16:creationId xmlns:a16="http://schemas.microsoft.com/office/drawing/2014/main" id="{6749A4FB-16A4-4608-F693-29D6AFB70305}"/>
                </a:ext>
              </a:extLst>
            </p:cNvPr>
            <p:cNvSpPr/>
            <p:nvPr/>
          </p:nvSpPr>
          <p:spPr>
            <a:xfrm>
              <a:off x="5363109" y="8736899"/>
              <a:ext cx="779979" cy="1679469"/>
            </a:xfrm>
            <a:custGeom>
              <a:avLst/>
              <a:gdLst>
                <a:gd name="connsiteX0" fmla="*/ 174091 w 779979"/>
                <a:gd name="connsiteY0" fmla="*/ 51501 h 1679469"/>
                <a:gd name="connsiteX1" fmla="*/ 174091 w 779979"/>
                <a:gd name="connsiteY1" fmla="*/ 191201 h 1679469"/>
                <a:gd name="connsiteX2" fmla="*/ 123291 w 779979"/>
                <a:gd name="connsiteY2" fmla="*/ 1042101 h 1679469"/>
                <a:gd name="connsiteX3" fmla="*/ 339191 w 779979"/>
                <a:gd name="connsiteY3" fmla="*/ 1613601 h 1679469"/>
                <a:gd name="connsiteX4" fmla="*/ 8991 w 779979"/>
                <a:gd name="connsiteY4" fmla="*/ 1639001 h 1679469"/>
                <a:gd name="connsiteX5" fmla="*/ 770991 w 779979"/>
                <a:gd name="connsiteY5" fmla="*/ 1639001 h 1679469"/>
                <a:gd name="connsiteX6" fmla="*/ 415391 w 779979"/>
                <a:gd name="connsiteY6" fmla="*/ 1105601 h 1679469"/>
                <a:gd name="connsiteX7" fmla="*/ 237591 w 779979"/>
                <a:gd name="connsiteY7" fmla="*/ 483301 h 1679469"/>
                <a:gd name="connsiteX8" fmla="*/ 250291 w 779979"/>
                <a:gd name="connsiteY8" fmla="*/ 877001 h 1679469"/>
                <a:gd name="connsiteX9" fmla="*/ 174091 w 779979"/>
                <a:gd name="connsiteY9" fmla="*/ 51501 h 1679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79979" h="1679469">
                  <a:moveTo>
                    <a:pt x="174091" y="51501"/>
                  </a:moveTo>
                  <a:cubicBezTo>
                    <a:pt x="161391" y="-62799"/>
                    <a:pt x="182558" y="26101"/>
                    <a:pt x="174091" y="191201"/>
                  </a:cubicBezTo>
                  <a:cubicBezTo>
                    <a:pt x="165624" y="356301"/>
                    <a:pt x="95774" y="805034"/>
                    <a:pt x="123291" y="1042101"/>
                  </a:cubicBezTo>
                  <a:cubicBezTo>
                    <a:pt x="150808" y="1279168"/>
                    <a:pt x="358241" y="1514118"/>
                    <a:pt x="339191" y="1613601"/>
                  </a:cubicBezTo>
                  <a:cubicBezTo>
                    <a:pt x="320141" y="1713084"/>
                    <a:pt x="-62976" y="1634768"/>
                    <a:pt x="8991" y="1639001"/>
                  </a:cubicBezTo>
                  <a:cubicBezTo>
                    <a:pt x="80958" y="1643234"/>
                    <a:pt x="703258" y="1727901"/>
                    <a:pt x="770991" y="1639001"/>
                  </a:cubicBezTo>
                  <a:cubicBezTo>
                    <a:pt x="838724" y="1550101"/>
                    <a:pt x="504291" y="1298218"/>
                    <a:pt x="415391" y="1105601"/>
                  </a:cubicBezTo>
                  <a:cubicBezTo>
                    <a:pt x="326491" y="912984"/>
                    <a:pt x="265108" y="521401"/>
                    <a:pt x="237591" y="483301"/>
                  </a:cubicBezTo>
                  <a:cubicBezTo>
                    <a:pt x="210074" y="445201"/>
                    <a:pt x="256641" y="944734"/>
                    <a:pt x="250291" y="877001"/>
                  </a:cubicBezTo>
                  <a:cubicBezTo>
                    <a:pt x="243941" y="809268"/>
                    <a:pt x="186791" y="165801"/>
                    <a:pt x="174091" y="51501"/>
                  </a:cubicBezTo>
                  <a:close/>
                </a:path>
              </a:pathLst>
            </a:custGeom>
            <a:solidFill>
              <a:srgbClr val="E42A29">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0" name="フリーフォーム 1209">
              <a:extLst>
                <a:ext uri="{FF2B5EF4-FFF2-40B4-BE49-F238E27FC236}">
                  <a16:creationId xmlns:a16="http://schemas.microsoft.com/office/drawing/2014/main" id="{314E9379-1E42-04DB-C5EF-147DCD071057}"/>
                </a:ext>
              </a:extLst>
            </p:cNvPr>
            <p:cNvSpPr/>
            <p:nvPr/>
          </p:nvSpPr>
          <p:spPr>
            <a:xfrm>
              <a:off x="4330169" y="5727624"/>
              <a:ext cx="1444907" cy="688431"/>
            </a:xfrm>
            <a:custGeom>
              <a:avLst/>
              <a:gdLst>
                <a:gd name="connsiteX0" fmla="*/ 165631 w 1444907"/>
                <a:gd name="connsiteY0" fmla="*/ 76 h 688431"/>
                <a:gd name="connsiteX1" fmla="*/ 483131 w 1444907"/>
                <a:gd name="connsiteY1" fmla="*/ 241376 h 688431"/>
                <a:gd name="connsiteX2" fmla="*/ 635531 w 1444907"/>
                <a:gd name="connsiteY2" fmla="*/ 431876 h 688431"/>
                <a:gd name="connsiteX3" fmla="*/ 876831 w 1444907"/>
                <a:gd name="connsiteY3" fmla="*/ 393776 h 688431"/>
                <a:gd name="connsiteX4" fmla="*/ 940331 w 1444907"/>
                <a:gd name="connsiteY4" fmla="*/ 152476 h 688431"/>
                <a:gd name="connsiteX5" fmla="*/ 1435631 w 1444907"/>
                <a:gd name="connsiteY5" fmla="*/ 317576 h 688431"/>
                <a:gd name="connsiteX6" fmla="*/ 1219731 w 1444907"/>
                <a:gd name="connsiteY6" fmla="*/ 685876 h 688431"/>
                <a:gd name="connsiteX7" fmla="*/ 686331 w 1444907"/>
                <a:gd name="connsiteY7" fmla="*/ 482676 h 688431"/>
                <a:gd name="connsiteX8" fmla="*/ 102131 w 1444907"/>
                <a:gd name="connsiteY8" fmla="*/ 520776 h 688431"/>
                <a:gd name="connsiteX9" fmla="*/ 13231 w 1444907"/>
                <a:gd name="connsiteY9" fmla="*/ 203276 h 688431"/>
                <a:gd name="connsiteX10" fmla="*/ 254531 w 1444907"/>
                <a:gd name="connsiteY10" fmla="*/ 266776 h 688431"/>
                <a:gd name="connsiteX11" fmla="*/ 165631 w 1444907"/>
                <a:gd name="connsiteY11" fmla="*/ 76 h 688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44907" h="688431">
                  <a:moveTo>
                    <a:pt x="165631" y="76"/>
                  </a:moveTo>
                  <a:cubicBezTo>
                    <a:pt x="203731" y="-4157"/>
                    <a:pt x="404814" y="169409"/>
                    <a:pt x="483131" y="241376"/>
                  </a:cubicBezTo>
                  <a:cubicBezTo>
                    <a:pt x="561448" y="313343"/>
                    <a:pt x="569914" y="406476"/>
                    <a:pt x="635531" y="431876"/>
                  </a:cubicBezTo>
                  <a:cubicBezTo>
                    <a:pt x="701148" y="457276"/>
                    <a:pt x="826031" y="440343"/>
                    <a:pt x="876831" y="393776"/>
                  </a:cubicBezTo>
                  <a:cubicBezTo>
                    <a:pt x="927631" y="347209"/>
                    <a:pt x="847198" y="165176"/>
                    <a:pt x="940331" y="152476"/>
                  </a:cubicBezTo>
                  <a:cubicBezTo>
                    <a:pt x="1033464" y="139776"/>
                    <a:pt x="1389064" y="228676"/>
                    <a:pt x="1435631" y="317576"/>
                  </a:cubicBezTo>
                  <a:cubicBezTo>
                    <a:pt x="1482198" y="406476"/>
                    <a:pt x="1344614" y="658359"/>
                    <a:pt x="1219731" y="685876"/>
                  </a:cubicBezTo>
                  <a:cubicBezTo>
                    <a:pt x="1094848" y="713393"/>
                    <a:pt x="872598" y="510193"/>
                    <a:pt x="686331" y="482676"/>
                  </a:cubicBezTo>
                  <a:cubicBezTo>
                    <a:pt x="500064" y="455159"/>
                    <a:pt x="214314" y="567343"/>
                    <a:pt x="102131" y="520776"/>
                  </a:cubicBezTo>
                  <a:cubicBezTo>
                    <a:pt x="-10052" y="474209"/>
                    <a:pt x="-12169" y="245609"/>
                    <a:pt x="13231" y="203276"/>
                  </a:cubicBezTo>
                  <a:cubicBezTo>
                    <a:pt x="38631" y="160943"/>
                    <a:pt x="227014" y="296409"/>
                    <a:pt x="254531" y="266776"/>
                  </a:cubicBezTo>
                  <a:cubicBezTo>
                    <a:pt x="282048" y="237143"/>
                    <a:pt x="127531" y="4309"/>
                    <a:pt x="165631" y="76"/>
                  </a:cubicBezTo>
                  <a:close/>
                </a:path>
              </a:pathLst>
            </a:custGeom>
            <a:solidFill>
              <a:schemeClr val="tx1">
                <a:lumMod val="65000"/>
                <a:lumOff val="3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1" name="フリーフォーム 1210">
              <a:extLst>
                <a:ext uri="{FF2B5EF4-FFF2-40B4-BE49-F238E27FC236}">
                  <a16:creationId xmlns:a16="http://schemas.microsoft.com/office/drawing/2014/main" id="{625F3A75-D7B1-EA09-123A-F2EFCDC2D1F1}"/>
                </a:ext>
              </a:extLst>
            </p:cNvPr>
            <p:cNvSpPr/>
            <p:nvPr/>
          </p:nvSpPr>
          <p:spPr>
            <a:xfrm>
              <a:off x="3756669" y="7986894"/>
              <a:ext cx="2898153" cy="2479832"/>
            </a:xfrm>
            <a:custGeom>
              <a:avLst/>
              <a:gdLst>
                <a:gd name="connsiteX0" fmla="*/ 205731 w 2898153"/>
                <a:gd name="connsiteY0" fmla="*/ 26806 h 2479832"/>
                <a:gd name="connsiteX1" fmla="*/ 942331 w 2898153"/>
                <a:gd name="connsiteY1" fmla="*/ 547506 h 2479832"/>
                <a:gd name="connsiteX2" fmla="*/ 1069331 w 2898153"/>
                <a:gd name="connsiteY2" fmla="*/ 1406 h 2479832"/>
                <a:gd name="connsiteX3" fmla="*/ 1386831 w 2898153"/>
                <a:gd name="connsiteY3" fmla="*/ 395106 h 2479832"/>
                <a:gd name="connsiteX4" fmla="*/ 2313931 w 2898153"/>
                <a:gd name="connsiteY4" fmla="*/ 560206 h 2479832"/>
                <a:gd name="connsiteX5" fmla="*/ 2212331 w 2898153"/>
                <a:gd name="connsiteY5" fmla="*/ 1207906 h 2479832"/>
                <a:gd name="connsiteX6" fmla="*/ 2898131 w 2898153"/>
                <a:gd name="connsiteY6" fmla="*/ 2452506 h 2479832"/>
                <a:gd name="connsiteX7" fmla="*/ 2186931 w 2898153"/>
                <a:gd name="connsiteY7" fmla="*/ 1995306 h 2479832"/>
                <a:gd name="connsiteX8" fmla="*/ 1793231 w 2898153"/>
                <a:gd name="connsiteY8" fmla="*/ 1157106 h 2479832"/>
                <a:gd name="connsiteX9" fmla="*/ 1551931 w 2898153"/>
                <a:gd name="connsiteY9" fmla="*/ 2376306 h 2479832"/>
                <a:gd name="connsiteX10" fmla="*/ 624831 w 2898153"/>
                <a:gd name="connsiteY10" fmla="*/ 2223906 h 2479832"/>
                <a:gd name="connsiteX11" fmla="*/ 396231 w 2898153"/>
                <a:gd name="connsiteY11" fmla="*/ 1258706 h 2479832"/>
                <a:gd name="connsiteX12" fmla="*/ 574031 w 2898153"/>
                <a:gd name="connsiteY12" fmla="*/ 661806 h 2479832"/>
                <a:gd name="connsiteX13" fmla="*/ 116831 w 2898153"/>
                <a:gd name="connsiteY13" fmla="*/ 1360306 h 2479832"/>
                <a:gd name="connsiteX14" fmla="*/ 307331 w 2898153"/>
                <a:gd name="connsiteY14" fmla="*/ 2376306 h 2479832"/>
                <a:gd name="connsiteX15" fmla="*/ 91431 w 2898153"/>
                <a:gd name="connsiteY15" fmla="*/ 2173106 h 2479832"/>
                <a:gd name="connsiteX16" fmla="*/ 2531 w 2898153"/>
                <a:gd name="connsiteY16" fmla="*/ 1436506 h 2479832"/>
                <a:gd name="connsiteX17" fmla="*/ 180331 w 2898153"/>
                <a:gd name="connsiteY17" fmla="*/ 496706 h 2479832"/>
                <a:gd name="connsiteX18" fmla="*/ 180331 w 2898153"/>
                <a:gd name="connsiteY18" fmla="*/ 369706 h 2479832"/>
                <a:gd name="connsiteX19" fmla="*/ 624831 w 2898153"/>
                <a:gd name="connsiteY19" fmla="*/ 547506 h 2479832"/>
                <a:gd name="connsiteX20" fmla="*/ 205731 w 2898153"/>
                <a:gd name="connsiteY20" fmla="*/ 26806 h 2479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898153" h="2479832">
                  <a:moveTo>
                    <a:pt x="205731" y="26806"/>
                  </a:moveTo>
                  <a:cubicBezTo>
                    <a:pt x="258648" y="26806"/>
                    <a:pt x="798398" y="551739"/>
                    <a:pt x="942331" y="547506"/>
                  </a:cubicBezTo>
                  <a:cubicBezTo>
                    <a:pt x="1086264" y="543273"/>
                    <a:pt x="995248" y="26806"/>
                    <a:pt x="1069331" y="1406"/>
                  </a:cubicBezTo>
                  <a:cubicBezTo>
                    <a:pt x="1143414" y="-23994"/>
                    <a:pt x="1179398" y="301973"/>
                    <a:pt x="1386831" y="395106"/>
                  </a:cubicBezTo>
                  <a:cubicBezTo>
                    <a:pt x="1594264" y="488239"/>
                    <a:pt x="2176348" y="424739"/>
                    <a:pt x="2313931" y="560206"/>
                  </a:cubicBezTo>
                  <a:cubicBezTo>
                    <a:pt x="2451514" y="695673"/>
                    <a:pt x="2114964" y="892523"/>
                    <a:pt x="2212331" y="1207906"/>
                  </a:cubicBezTo>
                  <a:cubicBezTo>
                    <a:pt x="2309698" y="1523289"/>
                    <a:pt x="2902364" y="2321273"/>
                    <a:pt x="2898131" y="2452506"/>
                  </a:cubicBezTo>
                  <a:cubicBezTo>
                    <a:pt x="2893898" y="2583739"/>
                    <a:pt x="2371081" y="2211206"/>
                    <a:pt x="2186931" y="1995306"/>
                  </a:cubicBezTo>
                  <a:cubicBezTo>
                    <a:pt x="2002781" y="1779406"/>
                    <a:pt x="1899064" y="1093606"/>
                    <a:pt x="1793231" y="1157106"/>
                  </a:cubicBezTo>
                  <a:cubicBezTo>
                    <a:pt x="1687398" y="1220606"/>
                    <a:pt x="1746664" y="2198506"/>
                    <a:pt x="1551931" y="2376306"/>
                  </a:cubicBezTo>
                  <a:cubicBezTo>
                    <a:pt x="1357198" y="2554106"/>
                    <a:pt x="817448" y="2410173"/>
                    <a:pt x="624831" y="2223906"/>
                  </a:cubicBezTo>
                  <a:cubicBezTo>
                    <a:pt x="432214" y="2037639"/>
                    <a:pt x="404698" y="1519056"/>
                    <a:pt x="396231" y="1258706"/>
                  </a:cubicBezTo>
                  <a:cubicBezTo>
                    <a:pt x="387764" y="998356"/>
                    <a:pt x="620598" y="644873"/>
                    <a:pt x="574031" y="661806"/>
                  </a:cubicBezTo>
                  <a:cubicBezTo>
                    <a:pt x="527464" y="678739"/>
                    <a:pt x="161281" y="1074556"/>
                    <a:pt x="116831" y="1360306"/>
                  </a:cubicBezTo>
                  <a:cubicBezTo>
                    <a:pt x="72381" y="1646056"/>
                    <a:pt x="311564" y="2240840"/>
                    <a:pt x="307331" y="2376306"/>
                  </a:cubicBezTo>
                  <a:cubicBezTo>
                    <a:pt x="303098" y="2511772"/>
                    <a:pt x="142231" y="2329739"/>
                    <a:pt x="91431" y="2173106"/>
                  </a:cubicBezTo>
                  <a:cubicBezTo>
                    <a:pt x="40631" y="2016473"/>
                    <a:pt x="-12286" y="1715906"/>
                    <a:pt x="2531" y="1436506"/>
                  </a:cubicBezTo>
                  <a:cubicBezTo>
                    <a:pt x="17348" y="1157106"/>
                    <a:pt x="150698" y="674506"/>
                    <a:pt x="180331" y="496706"/>
                  </a:cubicBezTo>
                  <a:cubicBezTo>
                    <a:pt x="209964" y="318906"/>
                    <a:pt x="106248" y="361239"/>
                    <a:pt x="180331" y="369706"/>
                  </a:cubicBezTo>
                  <a:cubicBezTo>
                    <a:pt x="254414" y="378173"/>
                    <a:pt x="616364" y="608889"/>
                    <a:pt x="624831" y="547506"/>
                  </a:cubicBezTo>
                  <a:cubicBezTo>
                    <a:pt x="633298" y="486123"/>
                    <a:pt x="152814" y="26806"/>
                    <a:pt x="205731" y="26806"/>
                  </a:cubicBezTo>
                  <a:close/>
                </a:path>
              </a:pathLst>
            </a:custGeom>
            <a:solidFill>
              <a:schemeClr val="tx1">
                <a:lumMod val="65000"/>
                <a:lumOff val="3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2" name="フリーフォーム 1211">
              <a:extLst>
                <a:ext uri="{FF2B5EF4-FFF2-40B4-BE49-F238E27FC236}">
                  <a16:creationId xmlns:a16="http://schemas.microsoft.com/office/drawing/2014/main" id="{8987BB7D-2497-97AB-1617-C49BC55676EA}"/>
                </a:ext>
              </a:extLst>
            </p:cNvPr>
            <p:cNvSpPr/>
            <p:nvPr/>
          </p:nvSpPr>
          <p:spPr>
            <a:xfrm>
              <a:off x="4148105" y="8285758"/>
              <a:ext cx="1757505" cy="2145119"/>
            </a:xfrm>
            <a:custGeom>
              <a:avLst/>
              <a:gdLst>
                <a:gd name="connsiteX0" fmla="*/ 868395 w 1757505"/>
                <a:gd name="connsiteY0" fmla="*/ 32742 h 2145119"/>
                <a:gd name="connsiteX1" fmla="*/ 436595 w 1757505"/>
                <a:gd name="connsiteY1" fmla="*/ 1404342 h 2145119"/>
                <a:gd name="connsiteX2" fmla="*/ 715995 w 1757505"/>
                <a:gd name="connsiteY2" fmla="*/ 1925042 h 2145119"/>
                <a:gd name="connsiteX3" fmla="*/ 30195 w 1757505"/>
                <a:gd name="connsiteY3" fmla="*/ 2026642 h 2145119"/>
                <a:gd name="connsiteX4" fmla="*/ 195295 w 1757505"/>
                <a:gd name="connsiteY4" fmla="*/ 1582142 h 2145119"/>
                <a:gd name="connsiteX5" fmla="*/ 855695 w 1757505"/>
                <a:gd name="connsiteY5" fmla="*/ 2077442 h 2145119"/>
                <a:gd name="connsiteX6" fmla="*/ 1731995 w 1757505"/>
                <a:gd name="connsiteY6" fmla="*/ 2090142 h 2145119"/>
                <a:gd name="connsiteX7" fmla="*/ 1338295 w 1757505"/>
                <a:gd name="connsiteY7" fmla="*/ 1607542 h 2145119"/>
                <a:gd name="connsiteX8" fmla="*/ 1084295 w 1757505"/>
                <a:gd name="connsiteY8" fmla="*/ 807442 h 2145119"/>
                <a:gd name="connsiteX9" fmla="*/ 1757395 w 1757505"/>
                <a:gd name="connsiteY9" fmla="*/ 413742 h 2145119"/>
                <a:gd name="connsiteX10" fmla="*/ 1135095 w 1757505"/>
                <a:gd name="connsiteY10" fmla="*/ 426442 h 2145119"/>
                <a:gd name="connsiteX11" fmla="*/ 868395 w 1757505"/>
                <a:gd name="connsiteY11" fmla="*/ 32742 h 2145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7505" h="2145119">
                  <a:moveTo>
                    <a:pt x="868395" y="32742"/>
                  </a:moveTo>
                  <a:cubicBezTo>
                    <a:pt x="751978" y="195725"/>
                    <a:pt x="461995" y="1088959"/>
                    <a:pt x="436595" y="1404342"/>
                  </a:cubicBezTo>
                  <a:cubicBezTo>
                    <a:pt x="411195" y="1719725"/>
                    <a:pt x="783728" y="1821325"/>
                    <a:pt x="715995" y="1925042"/>
                  </a:cubicBezTo>
                  <a:cubicBezTo>
                    <a:pt x="648262" y="2028759"/>
                    <a:pt x="116978" y="2083792"/>
                    <a:pt x="30195" y="2026642"/>
                  </a:cubicBezTo>
                  <a:cubicBezTo>
                    <a:pt x="-56588" y="1969492"/>
                    <a:pt x="57712" y="1573675"/>
                    <a:pt x="195295" y="1582142"/>
                  </a:cubicBezTo>
                  <a:cubicBezTo>
                    <a:pt x="332878" y="1590609"/>
                    <a:pt x="599579" y="1992775"/>
                    <a:pt x="855695" y="2077442"/>
                  </a:cubicBezTo>
                  <a:cubicBezTo>
                    <a:pt x="1111811" y="2162109"/>
                    <a:pt x="1651562" y="2168459"/>
                    <a:pt x="1731995" y="2090142"/>
                  </a:cubicBezTo>
                  <a:cubicBezTo>
                    <a:pt x="1812428" y="2011825"/>
                    <a:pt x="1446245" y="1821325"/>
                    <a:pt x="1338295" y="1607542"/>
                  </a:cubicBezTo>
                  <a:cubicBezTo>
                    <a:pt x="1230345" y="1393759"/>
                    <a:pt x="1014445" y="1006409"/>
                    <a:pt x="1084295" y="807442"/>
                  </a:cubicBezTo>
                  <a:cubicBezTo>
                    <a:pt x="1154145" y="608475"/>
                    <a:pt x="1748928" y="477242"/>
                    <a:pt x="1757395" y="413742"/>
                  </a:cubicBezTo>
                  <a:cubicBezTo>
                    <a:pt x="1765862" y="350242"/>
                    <a:pt x="1283262" y="487825"/>
                    <a:pt x="1135095" y="426442"/>
                  </a:cubicBezTo>
                  <a:cubicBezTo>
                    <a:pt x="986928" y="365059"/>
                    <a:pt x="984812" y="-130241"/>
                    <a:pt x="868395" y="32742"/>
                  </a:cubicBezTo>
                  <a:close/>
                </a:path>
              </a:pathLst>
            </a:custGeom>
            <a:solidFill>
              <a:schemeClr val="tx1">
                <a:lumMod val="65000"/>
                <a:lumOff val="3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3" name="フリーフォーム 1212">
              <a:extLst>
                <a:ext uri="{FF2B5EF4-FFF2-40B4-BE49-F238E27FC236}">
                  <a16:creationId xmlns:a16="http://schemas.microsoft.com/office/drawing/2014/main" id="{23D5E4E0-C1FE-6F80-C905-D34B43FBFE45}"/>
                </a:ext>
              </a:extLst>
            </p:cNvPr>
            <p:cNvSpPr/>
            <p:nvPr/>
          </p:nvSpPr>
          <p:spPr>
            <a:xfrm>
              <a:off x="3859023" y="7966448"/>
              <a:ext cx="1099218" cy="1012563"/>
            </a:xfrm>
            <a:custGeom>
              <a:avLst/>
              <a:gdLst>
                <a:gd name="connsiteX0" fmla="*/ 52577 w 1099218"/>
                <a:gd name="connsiteY0" fmla="*/ 21852 h 1012563"/>
                <a:gd name="connsiteX1" fmla="*/ 166877 w 1099218"/>
                <a:gd name="connsiteY1" fmla="*/ 72652 h 1012563"/>
                <a:gd name="connsiteX2" fmla="*/ 1081277 w 1099218"/>
                <a:gd name="connsiteY2" fmla="*/ 631452 h 1012563"/>
                <a:gd name="connsiteX3" fmla="*/ 725677 w 1099218"/>
                <a:gd name="connsiteY3" fmla="*/ 529852 h 1012563"/>
                <a:gd name="connsiteX4" fmla="*/ 141477 w 1099218"/>
                <a:gd name="connsiteY4" fmla="*/ 593352 h 1012563"/>
                <a:gd name="connsiteX5" fmla="*/ 141477 w 1099218"/>
                <a:gd name="connsiteY5" fmla="*/ 580652 h 1012563"/>
                <a:gd name="connsiteX6" fmla="*/ 39877 w 1099218"/>
                <a:gd name="connsiteY6" fmla="*/ 1012452 h 1012563"/>
                <a:gd name="connsiteX7" fmla="*/ 1777 w 1099218"/>
                <a:gd name="connsiteY7" fmla="*/ 618752 h 1012563"/>
                <a:gd name="connsiteX8" fmla="*/ 90677 w 1099218"/>
                <a:gd name="connsiteY8" fmla="*/ 212352 h 1012563"/>
                <a:gd name="connsiteX9" fmla="*/ 52577 w 1099218"/>
                <a:gd name="connsiteY9" fmla="*/ 21852 h 1012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99218" h="1012563">
                  <a:moveTo>
                    <a:pt x="52577" y="21852"/>
                  </a:moveTo>
                  <a:cubicBezTo>
                    <a:pt x="65277" y="-1431"/>
                    <a:pt x="-4573" y="-28948"/>
                    <a:pt x="166877" y="72652"/>
                  </a:cubicBezTo>
                  <a:cubicBezTo>
                    <a:pt x="338327" y="174252"/>
                    <a:pt x="988144" y="555252"/>
                    <a:pt x="1081277" y="631452"/>
                  </a:cubicBezTo>
                  <a:cubicBezTo>
                    <a:pt x="1174410" y="707652"/>
                    <a:pt x="882310" y="536202"/>
                    <a:pt x="725677" y="529852"/>
                  </a:cubicBezTo>
                  <a:cubicBezTo>
                    <a:pt x="569044" y="523502"/>
                    <a:pt x="141477" y="593352"/>
                    <a:pt x="141477" y="593352"/>
                  </a:cubicBezTo>
                  <a:cubicBezTo>
                    <a:pt x="44110" y="601819"/>
                    <a:pt x="158410" y="510802"/>
                    <a:pt x="141477" y="580652"/>
                  </a:cubicBezTo>
                  <a:cubicBezTo>
                    <a:pt x="124544" y="650502"/>
                    <a:pt x="63160" y="1006102"/>
                    <a:pt x="39877" y="1012452"/>
                  </a:cubicBezTo>
                  <a:cubicBezTo>
                    <a:pt x="16594" y="1018802"/>
                    <a:pt x="-6690" y="752102"/>
                    <a:pt x="1777" y="618752"/>
                  </a:cubicBezTo>
                  <a:cubicBezTo>
                    <a:pt x="10244" y="485402"/>
                    <a:pt x="80094" y="311835"/>
                    <a:pt x="90677" y="212352"/>
                  </a:cubicBezTo>
                  <a:cubicBezTo>
                    <a:pt x="101260" y="112869"/>
                    <a:pt x="39877" y="45135"/>
                    <a:pt x="52577" y="21852"/>
                  </a:cubicBezTo>
                  <a:close/>
                </a:path>
              </a:pathLst>
            </a:custGeom>
            <a:solidFill>
              <a:schemeClr val="tx1">
                <a:lumMod val="65000"/>
                <a:lumOff val="3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4" name="フリーフォーム 1213">
              <a:extLst>
                <a:ext uri="{FF2B5EF4-FFF2-40B4-BE49-F238E27FC236}">
                  <a16:creationId xmlns:a16="http://schemas.microsoft.com/office/drawing/2014/main" id="{7B1FE337-0968-8340-6EAE-B9D61CB638E6}"/>
                </a:ext>
              </a:extLst>
            </p:cNvPr>
            <p:cNvSpPr/>
            <p:nvPr/>
          </p:nvSpPr>
          <p:spPr>
            <a:xfrm>
              <a:off x="4404674" y="5989829"/>
              <a:ext cx="1457003" cy="613341"/>
            </a:xfrm>
            <a:custGeom>
              <a:avLst/>
              <a:gdLst>
                <a:gd name="connsiteX0" fmla="*/ 14926 w 1457003"/>
                <a:gd name="connsiteY0" fmla="*/ 4571 h 613341"/>
                <a:gd name="connsiteX1" fmla="*/ 751526 w 1457003"/>
                <a:gd name="connsiteY1" fmla="*/ 207771 h 613341"/>
                <a:gd name="connsiteX2" fmla="*/ 954726 w 1457003"/>
                <a:gd name="connsiteY2" fmla="*/ 449071 h 613341"/>
                <a:gd name="connsiteX3" fmla="*/ 1361126 w 1457003"/>
                <a:gd name="connsiteY3" fmla="*/ 93471 h 613341"/>
                <a:gd name="connsiteX4" fmla="*/ 1386526 w 1457003"/>
                <a:gd name="connsiteY4" fmla="*/ 576071 h 613341"/>
                <a:gd name="connsiteX5" fmla="*/ 548326 w 1457003"/>
                <a:gd name="connsiteY5" fmla="*/ 550671 h 613341"/>
                <a:gd name="connsiteX6" fmla="*/ 91126 w 1457003"/>
                <a:gd name="connsiteY6" fmla="*/ 309371 h 613341"/>
                <a:gd name="connsiteX7" fmla="*/ 243526 w 1457003"/>
                <a:gd name="connsiteY7" fmla="*/ 410971 h 613341"/>
                <a:gd name="connsiteX8" fmla="*/ 14926 w 1457003"/>
                <a:gd name="connsiteY8" fmla="*/ 4571 h 613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57003" h="613341">
                  <a:moveTo>
                    <a:pt x="14926" y="4571"/>
                  </a:moveTo>
                  <a:cubicBezTo>
                    <a:pt x="99593" y="-29296"/>
                    <a:pt x="594893" y="133688"/>
                    <a:pt x="751526" y="207771"/>
                  </a:cubicBezTo>
                  <a:cubicBezTo>
                    <a:pt x="908159" y="281854"/>
                    <a:pt x="853126" y="468121"/>
                    <a:pt x="954726" y="449071"/>
                  </a:cubicBezTo>
                  <a:cubicBezTo>
                    <a:pt x="1056326" y="430021"/>
                    <a:pt x="1289159" y="72304"/>
                    <a:pt x="1361126" y="93471"/>
                  </a:cubicBezTo>
                  <a:cubicBezTo>
                    <a:pt x="1433093" y="114638"/>
                    <a:pt x="1521993" y="499871"/>
                    <a:pt x="1386526" y="576071"/>
                  </a:cubicBezTo>
                  <a:cubicBezTo>
                    <a:pt x="1251059" y="652271"/>
                    <a:pt x="764226" y="595121"/>
                    <a:pt x="548326" y="550671"/>
                  </a:cubicBezTo>
                  <a:cubicBezTo>
                    <a:pt x="332426" y="506221"/>
                    <a:pt x="141926" y="332654"/>
                    <a:pt x="91126" y="309371"/>
                  </a:cubicBezTo>
                  <a:cubicBezTo>
                    <a:pt x="40326" y="286088"/>
                    <a:pt x="254109" y="466004"/>
                    <a:pt x="243526" y="410971"/>
                  </a:cubicBezTo>
                  <a:cubicBezTo>
                    <a:pt x="232943" y="355938"/>
                    <a:pt x="-69741" y="38438"/>
                    <a:pt x="14926" y="4571"/>
                  </a:cubicBezTo>
                  <a:close/>
                </a:path>
              </a:pathLst>
            </a:custGeom>
            <a:solidFill>
              <a:srgbClr val="E42A29">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5" name="フリーフォーム 1214">
              <a:extLst>
                <a:ext uri="{FF2B5EF4-FFF2-40B4-BE49-F238E27FC236}">
                  <a16:creationId xmlns:a16="http://schemas.microsoft.com/office/drawing/2014/main" id="{672E4C07-F0BA-30CD-ED4A-378BB68BBEC2}"/>
                </a:ext>
              </a:extLst>
            </p:cNvPr>
            <p:cNvSpPr/>
            <p:nvPr/>
          </p:nvSpPr>
          <p:spPr>
            <a:xfrm>
              <a:off x="3392513" y="5943378"/>
              <a:ext cx="951339" cy="1843312"/>
            </a:xfrm>
            <a:custGeom>
              <a:avLst/>
              <a:gdLst>
                <a:gd name="connsiteX0" fmla="*/ 493687 w 951339"/>
                <a:gd name="connsiteY0" fmla="*/ 222 h 1843312"/>
                <a:gd name="connsiteX1" fmla="*/ 925487 w 951339"/>
                <a:gd name="connsiteY1" fmla="*/ 406622 h 1843312"/>
                <a:gd name="connsiteX2" fmla="*/ 874687 w 951339"/>
                <a:gd name="connsiteY2" fmla="*/ 787622 h 1843312"/>
                <a:gd name="connsiteX3" fmla="*/ 646087 w 951339"/>
                <a:gd name="connsiteY3" fmla="*/ 978122 h 1843312"/>
                <a:gd name="connsiteX4" fmla="*/ 99987 w 951339"/>
                <a:gd name="connsiteY4" fmla="*/ 1841722 h 1843312"/>
                <a:gd name="connsiteX5" fmla="*/ 36487 w 951339"/>
                <a:gd name="connsiteY5" fmla="*/ 1181322 h 1843312"/>
                <a:gd name="connsiteX6" fmla="*/ 506387 w 951339"/>
                <a:gd name="connsiteY6" fmla="*/ 774922 h 1843312"/>
                <a:gd name="connsiteX7" fmla="*/ 557187 w 951339"/>
                <a:gd name="connsiteY7" fmla="*/ 355822 h 1843312"/>
                <a:gd name="connsiteX8" fmla="*/ 493687 w 951339"/>
                <a:gd name="connsiteY8" fmla="*/ 222 h 1843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1339" h="1843312">
                  <a:moveTo>
                    <a:pt x="493687" y="222"/>
                  </a:moveTo>
                  <a:cubicBezTo>
                    <a:pt x="555070" y="8689"/>
                    <a:pt x="861987" y="275389"/>
                    <a:pt x="925487" y="406622"/>
                  </a:cubicBezTo>
                  <a:cubicBezTo>
                    <a:pt x="988987" y="537855"/>
                    <a:pt x="921254" y="692372"/>
                    <a:pt x="874687" y="787622"/>
                  </a:cubicBezTo>
                  <a:cubicBezTo>
                    <a:pt x="828120" y="882872"/>
                    <a:pt x="775204" y="802439"/>
                    <a:pt x="646087" y="978122"/>
                  </a:cubicBezTo>
                  <a:cubicBezTo>
                    <a:pt x="516970" y="1153805"/>
                    <a:pt x="201587" y="1807855"/>
                    <a:pt x="99987" y="1841722"/>
                  </a:cubicBezTo>
                  <a:cubicBezTo>
                    <a:pt x="-1613" y="1875589"/>
                    <a:pt x="-31246" y="1359122"/>
                    <a:pt x="36487" y="1181322"/>
                  </a:cubicBezTo>
                  <a:cubicBezTo>
                    <a:pt x="104220" y="1003522"/>
                    <a:pt x="419604" y="912505"/>
                    <a:pt x="506387" y="774922"/>
                  </a:cubicBezTo>
                  <a:cubicBezTo>
                    <a:pt x="593170" y="637339"/>
                    <a:pt x="555070" y="484939"/>
                    <a:pt x="557187" y="355822"/>
                  </a:cubicBezTo>
                  <a:cubicBezTo>
                    <a:pt x="559304" y="226705"/>
                    <a:pt x="432304" y="-8245"/>
                    <a:pt x="493687" y="222"/>
                  </a:cubicBezTo>
                  <a:close/>
                </a:path>
              </a:pathLst>
            </a:custGeom>
            <a:solidFill>
              <a:srgbClr val="E42A29">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6" name="フリーフォーム 1215">
              <a:extLst>
                <a:ext uri="{FF2B5EF4-FFF2-40B4-BE49-F238E27FC236}">
                  <a16:creationId xmlns:a16="http://schemas.microsoft.com/office/drawing/2014/main" id="{607A82A4-C875-11DB-592A-AD6E9F603417}"/>
                </a:ext>
              </a:extLst>
            </p:cNvPr>
            <p:cNvSpPr/>
            <p:nvPr/>
          </p:nvSpPr>
          <p:spPr>
            <a:xfrm>
              <a:off x="5131124" y="5333441"/>
              <a:ext cx="1560382" cy="1468477"/>
            </a:xfrm>
            <a:custGeom>
              <a:avLst/>
              <a:gdLst>
                <a:gd name="connsiteX0" fmla="*/ 75876 w 1560382"/>
                <a:gd name="connsiteY0" fmla="*/ 216459 h 1468477"/>
                <a:gd name="connsiteX1" fmla="*/ 139376 w 1560382"/>
                <a:gd name="connsiteY1" fmla="*/ 229159 h 1468477"/>
                <a:gd name="connsiteX2" fmla="*/ 1498276 w 1560382"/>
                <a:gd name="connsiteY2" fmla="*/ 559 h 1468477"/>
                <a:gd name="connsiteX3" fmla="*/ 1345876 w 1560382"/>
                <a:gd name="connsiteY3" fmla="*/ 178359 h 1468477"/>
                <a:gd name="connsiteX4" fmla="*/ 1485576 w 1560382"/>
                <a:gd name="connsiteY4" fmla="*/ 584759 h 1468477"/>
                <a:gd name="connsiteX5" fmla="*/ 1066476 w 1560382"/>
                <a:gd name="connsiteY5" fmla="*/ 711759 h 1468477"/>
                <a:gd name="connsiteX6" fmla="*/ 1193476 w 1560382"/>
                <a:gd name="connsiteY6" fmla="*/ 1105459 h 1468477"/>
                <a:gd name="connsiteX7" fmla="*/ 748976 w 1560382"/>
                <a:gd name="connsiteY7" fmla="*/ 1461059 h 1468477"/>
                <a:gd name="connsiteX8" fmla="*/ 736276 w 1560382"/>
                <a:gd name="connsiteY8" fmla="*/ 762559 h 1468477"/>
                <a:gd name="connsiteX9" fmla="*/ 418776 w 1560382"/>
                <a:gd name="connsiteY9" fmla="*/ 419659 h 1468477"/>
                <a:gd name="connsiteX10" fmla="*/ 75876 w 1560382"/>
                <a:gd name="connsiteY10" fmla="*/ 216459 h 1468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560382" h="1468477">
                  <a:moveTo>
                    <a:pt x="75876" y="216459"/>
                  </a:moveTo>
                  <a:cubicBezTo>
                    <a:pt x="29309" y="184709"/>
                    <a:pt x="-97691" y="265142"/>
                    <a:pt x="139376" y="229159"/>
                  </a:cubicBezTo>
                  <a:cubicBezTo>
                    <a:pt x="376443" y="193176"/>
                    <a:pt x="1297193" y="9026"/>
                    <a:pt x="1498276" y="559"/>
                  </a:cubicBezTo>
                  <a:cubicBezTo>
                    <a:pt x="1699359" y="-7908"/>
                    <a:pt x="1347993" y="80992"/>
                    <a:pt x="1345876" y="178359"/>
                  </a:cubicBezTo>
                  <a:cubicBezTo>
                    <a:pt x="1343759" y="275726"/>
                    <a:pt x="1532143" y="495859"/>
                    <a:pt x="1485576" y="584759"/>
                  </a:cubicBezTo>
                  <a:cubicBezTo>
                    <a:pt x="1439009" y="673659"/>
                    <a:pt x="1115159" y="624976"/>
                    <a:pt x="1066476" y="711759"/>
                  </a:cubicBezTo>
                  <a:cubicBezTo>
                    <a:pt x="1017793" y="798542"/>
                    <a:pt x="1246393" y="980576"/>
                    <a:pt x="1193476" y="1105459"/>
                  </a:cubicBezTo>
                  <a:cubicBezTo>
                    <a:pt x="1140559" y="1230342"/>
                    <a:pt x="825176" y="1518209"/>
                    <a:pt x="748976" y="1461059"/>
                  </a:cubicBezTo>
                  <a:cubicBezTo>
                    <a:pt x="672776" y="1403909"/>
                    <a:pt x="791309" y="936126"/>
                    <a:pt x="736276" y="762559"/>
                  </a:cubicBezTo>
                  <a:cubicBezTo>
                    <a:pt x="681243" y="588992"/>
                    <a:pt x="533076" y="506442"/>
                    <a:pt x="418776" y="419659"/>
                  </a:cubicBezTo>
                  <a:cubicBezTo>
                    <a:pt x="304476" y="332876"/>
                    <a:pt x="122443" y="248209"/>
                    <a:pt x="75876" y="216459"/>
                  </a:cubicBezTo>
                  <a:close/>
                </a:path>
              </a:pathLst>
            </a:custGeom>
            <a:solidFill>
              <a:srgbClr val="E42A29">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7" name="フリーフォーム 1216">
              <a:extLst>
                <a:ext uri="{FF2B5EF4-FFF2-40B4-BE49-F238E27FC236}">
                  <a16:creationId xmlns:a16="http://schemas.microsoft.com/office/drawing/2014/main" id="{34FF5EE8-EEB9-3BCA-A746-DD36D03CCAD5}"/>
                </a:ext>
              </a:extLst>
            </p:cNvPr>
            <p:cNvSpPr/>
            <p:nvPr/>
          </p:nvSpPr>
          <p:spPr>
            <a:xfrm>
              <a:off x="5740066" y="6779840"/>
              <a:ext cx="657992" cy="1412474"/>
            </a:xfrm>
            <a:custGeom>
              <a:avLst/>
              <a:gdLst>
                <a:gd name="connsiteX0" fmla="*/ 216234 w 657992"/>
                <a:gd name="connsiteY0" fmla="*/ 52760 h 1412474"/>
                <a:gd name="connsiteX1" fmla="*/ 334 w 657992"/>
                <a:gd name="connsiteY1" fmla="*/ 700460 h 1412474"/>
                <a:gd name="connsiteX2" fmla="*/ 267034 w 657992"/>
                <a:gd name="connsiteY2" fmla="*/ 1017960 h 1412474"/>
                <a:gd name="connsiteX3" fmla="*/ 635334 w 657992"/>
                <a:gd name="connsiteY3" fmla="*/ 1411660 h 1412474"/>
                <a:gd name="connsiteX4" fmla="*/ 559134 w 657992"/>
                <a:gd name="connsiteY4" fmla="*/ 1106860 h 1412474"/>
                <a:gd name="connsiteX5" fmla="*/ 76534 w 657992"/>
                <a:gd name="connsiteY5" fmla="*/ 636960 h 1412474"/>
                <a:gd name="connsiteX6" fmla="*/ 419434 w 657992"/>
                <a:gd name="connsiteY6" fmla="*/ 103560 h 1412474"/>
                <a:gd name="connsiteX7" fmla="*/ 216234 w 657992"/>
                <a:gd name="connsiteY7" fmla="*/ 52760 h 1412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57992" h="1412474">
                  <a:moveTo>
                    <a:pt x="216234" y="52760"/>
                  </a:moveTo>
                  <a:cubicBezTo>
                    <a:pt x="146384" y="152243"/>
                    <a:pt x="-8133" y="539593"/>
                    <a:pt x="334" y="700460"/>
                  </a:cubicBezTo>
                  <a:cubicBezTo>
                    <a:pt x="8801" y="861327"/>
                    <a:pt x="161201" y="899427"/>
                    <a:pt x="267034" y="1017960"/>
                  </a:cubicBezTo>
                  <a:cubicBezTo>
                    <a:pt x="372867" y="1136493"/>
                    <a:pt x="586651" y="1396843"/>
                    <a:pt x="635334" y="1411660"/>
                  </a:cubicBezTo>
                  <a:cubicBezTo>
                    <a:pt x="684017" y="1426477"/>
                    <a:pt x="652267" y="1235977"/>
                    <a:pt x="559134" y="1106860"/>
                  </a:cubicBezTo>
                  <a:cubicBezTo>
                    <a:pt x="466001" y="977743"/>
                    <a:pt x="99817" y="804177"/>
                    <a:pt x="76534" y="636960"/>
                  </a:cubicBezTo>
                  <a:cubicBezTo>
                    <a:pt x="53251" y="469743"/>
                    <a:pt x="394034" y="198810"/>
                    <a:pt x="419434" y="103560"/>
                  </a:cubicBezTo>
                  <a:cubicBezTo>
                    <a:pt x="444834" y="8310"/>
                    <a:pt x="286084" y="-46723"/>
                    <a:pt x="216234" y="52760"/>
                  </a:cubicBezTo>
                  <a:close/>
                </a:path>
              </a:pathLst>
            </a:custGeom>
            <a:solidFill>
              <a:srgbClr val="E42A29">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8" name="フリーフォーム 1217">
              <a:extLst>
                <a:ext uri="{FF2B5EF4-FFF2-40B4-BE49-F238E27FC236}">
                  <a16:creationId xmlns:a16="http://schemas.microsoft.com/office/drawing/2014/main" id="{089B4E6E-928B-7EFD-3B97-94E157A7CD29}"/>
                </a:ext>
              </a:extLst>
            </p:cNvPr>
            <p:cNvSpPr/>
            <p:nvPr/>
          </p:nvSpPr>
          <p:spPr>
            <a:xfrm>
              <a:off x="3174672" y="5446216"/>
              <a:ext cx="504822" cy="739624"/>
            </a:xfrm>
            <a:custGeom>
              <a:avLst/>
              <a:gdLst>
                <a:gd name="connsiteX0" fmla="*/ 330528 w 504822"/>
                <a:gd name="connsiteY0" fmla="*/ 2084 h 739624"/>
                <a:gd name="connsiteX1" fmla="*/ 495628 w 504822"/>
                <a:gd name="connsiteY1" fmla="*/ 344984 h 739624"/>
                <a:gd name="connsiteX2" fmla="*/ 328 w 504822"/>
                <a:gd name="connsiteY2" fmla="*/ 713284 h 739624"/>
                <a:gd name="connsiteX3" fmla="*/ 419428 w 504822"/>
                <a:gd name="connsiteY3" fmla="*/ 687884 h 739624"/>
                <a:gd name="connsiteX4" fmla="*/ 432128 w 504822"/>
                <a:gd name="connsiteY4" fmla="*/ 510084 h 739624"/>
                <a:gd name="connsiteX5" fmla="*/ 330528 w 504822"/>
                <a:gd name="connsiteY5" fmla="*/ 2084 h 7396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4822" h="739624">
                  <a:moveTo>
                    <a:pt x="330528" y="2084"/>
                  </a:moveTo>
                  <a:cubicBezTo>
                    <a:pt x="341111" y="-25433"/>
                    <a:pt x="550661" y="226451"/>
                    <a:pt x="495628" y="344984"/>
                  </a:cubicBezTo>
                  <a:cubicBezTo>
                    <a:pt x="440595" y="463517"/>
                    <a:pt x="13028" y="656134"/>
                    <a:pt x="328" y="713284"/>
                  </a:cubicBezTo>
                  <a:cubicBezTo>
                    <a:pt x="-12372" y="770434"/>
                    <a:pt x="347461" y="721751"/>
                    <a:pt x="419428" y="687884"/>
                  </a:cubicBezTo>
                  <a:cubicBezTo>
                    <a:pt x="491395" y="654017"/>
                    <a:pt x="446945" y="620151"/>
                    <a:pt x="432128" y="510084"/>
                  </a:cubicBezTo>
                  <a:cubicBezTo>
                    <a:pt x="417311" y="400017"/>
                    <a:pt x="319945" y="29601"/>
                    <a:pt x="330528" y="2084"/>
                  </a:cubicBezTo>
                  <a:close/>
                </a:path>
              </a:pathLst>
            </a:custGeom>
            <a:solidFill>
              <a:srgbClr val="E42A29">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9" name="フリーフォーム 1218">
              <a:extLst>
                <a:ext uri="{FF2B5EF4-FFF2-40B4-BE49-F238E27FC236}">
                  <a16:creationId xmlns:a16="http://schemas.microsoft.com/office/drawing/2014/main" id="{AD4DEEFE-3AC1-9D11-B468-0308E3ED8235}"/>
                </a:ext>
              </a:extLst>
            </p:cNvPr>
            <p:cNvSpPr/>
            <p:nvPr/>
          </p:nvSpPr>
          <p:spPr>
            <a:xfrm>
              <a:off x="3813735" y="10261542"/>
              <a:ext cx="881155" cy="1727553"/>
            </a:xfrm>
            <a:custGeom>
              <a:avLst/>
              <a:gdLst>
                <a:gd name="connsiteX0" fmla="*/ 491565 w 881155"/>
                <a:gd name="connsiteY0" fmla="*/ 58 h 1727553"/>
                <a:gd name="connsiteX1" fmla="*/ 872565 w 881155"/>
                <a:gd name="connsiteY1" fmla="*/ 241358 h 1727553"/>
                <a:gd name="connsiteX2" fmla="*/ 656665 w 881155"/>
                <a:gd name="connsiteY2" fmla="*/ 1130358 h 1727553"/>
                <a:gd name="connsiteX3" fmla="*/ 859865 w 881155"/>
                <a:gd name="connsiteY3" fmla="*/ 1524058 h 1727553"/>
                <a:gd name="connsiteX4" fmla="*/ 34365 w 881155"/>
                <a:gd name="connsiteY4" fmla="*/ 1727258 h 1727553"/>
                <a:gd name="connsiteX5" fmla="*/ 174065 w 881155"/>
                <a:gd name="connsiteY5" fmla="*/ 1562158 h 1727553"/>
                <a:gd name="connsiteX6" fmla="*/ 339165 w 881155"/>
                <a:gd name="connsiteY6" fmla="*/ 1282758 h 1727553"/>
                <a:gd name="connsiteX7" fmla="*/ 605865 w 881155"/>
                <a:gd name="connsiteY7" fmla="*/ 50858 h 1727553"/>
                <a:gd name="connsiteX8" fmla="*/ 593165 w 881155"/>
                <a:gd name="connsiteY8" fmla="*/ 254058 h 1727553"/>
                <a:gd name="connsiteX9" fmla="*/ 491565 w 881155"/>
                <a:gd name="connsiteY9" fmla="*/ 58 h 1727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81155" h="1727553">
                  <a:moveTo>
                    <a:pt x="491565" y="58"/>
                  </a:moveTo>
                  <a:cubicBezTo>
                    <a:pt x="538132" y="-2059"/>
                    <a:pt x="845048" y="52975"/>
                    <a:pt x="872565" y="241358"/>
                  </a:cubicBezTo>
                  <a:cubicBezTo>
                    <a:pt x="900082" y="429741"/>
                    <a:pt x="658782" y="916575"/>
                    <a:pt x="656665" y="1130358"/>
                  </a:cubicBezTo>
                  <a:cubicBezTo>
                    <a:pt x="654548" y="1344141"/>
                    <a:pt x="963582" y="1424575"/>
                    <a:pt x="859865" y="1524058"/>
                  </a:cubicBezTo>
                  <a:cubicBezTo>
                    <a:pt x="756148" y="1623541"/>
                    <a:pt x="148665" y="1720908"/>
                    <a:pt x="34365" y="1727258"/>
                  </a:cubicBezTo>
                  <a:cubicBezTo>
                    <a:pt x="-79935" y="1733608"/>
                    <a:pt x="123265" y="1636241"/>
                    <a:pt x="174065" y="1562158"/>
                  </a:cubicBezTo>
                  <a:cubicBezTo>
                    <a:pt x="224865" y="1488075"/>
                    <a:pt x="267198" y="1534641"/>
                    <a:pt x="339165" y="1282758"/>
                  </a:cubicBezTo>
                  <a:cubicBezTo>
                    <a:pt x="411132" y="1030875"/>
                    <a:pt x="563532" y="222308"/>
                    <a:pt x="605865" y="50858"/>
                  </a:cubicBezTo>
                  <a:cubicBezTo>
                    <a:pt x="648198" y="-120592"/>
                    <a:pt x="605865" y="260408"/>
                    <a:pt x="593165" y="254058"/>
                  </a:cubicBezTo>
                  <a:cubicBezTo>
                    <a:pt x="580465" y="247708"/>
                    <a:pt x="444998" y="2175"/>
                    <a:pt x="491565" y="58"/>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20" name="フリーフォーム 1219">
              <a:extLst>
                <a:ext uri="{FF2B5EF4-FFF2-40B4-BE49-F238E27FC236}">
                  <a16:creationId xmlns:a16="http://schemas.microsoft.com/office/drawing/2014/main" id="{61FF65BF-4A3B-F322-2BD4-E128DEAA7218}"/>
                </a:ext>
              </a:extLst>
            </p:cNvPr>
            <p:cNvSpPr/>
            <p:nvPr/>
          </p:nvSpPr>
          <p:spPr>
            <a:xfrm>
              <a:off x="4380988" y="10367923"/>
              <a:ext cx="283285" cy="1483269"/>
            </a:xfrm>
            <a:custGeom>
              <a:avLst/>
              <a:gdLst>
                <a:gd name="connsiteX0" fmla="*/ 191012 w 283285"/>
                <a:gd name="connsiteY0" fmla="*/ 71477 h 1483269"/>
                <a:gd name="connsiteX1" fmla="*/ 178312 w 283285"/>
                <a:gd name="connsiteY1" fmla="*/ 122277 h 1483269"/>
                <a:gd name="connsiteX2" fmla="*/ 512 w 283285"/>
                <a:gd name="connsiteY2" fmla="*/ 1290677 h 1483269"/>
                <a:gd name="connsiteX3" fmla="*/ 241812 w 283285"/>
                <a:gd name="connsiteY3" fmla="*/ 1481177 h 1483269"/>
                <a:gd name="connsiteX4" fmla="*/ 279912 w 283285"/>
                <a:gd name="connsiteY4" fmla="*/ 1366877 h 1483269"/>
                <a:gd name="connsiteX5" fmla="*/ 203712 w 283285"/>
                <a:gd name="connsiteY5" fmla="*/ 1074777 h 1483269"/>
                <a:gd name="connsiteX6" fmla="*/ 241812 w 283285"/>
                <a:gd name="connsiteY6" fmla="*/ 300077 h 1483269"/>
                <a:gd name="connsiteX7" fmla="*/ 267212 w 283285"/>
                <a:gd name="connsiteY7" fmla="*/ 439777 h 1483269"/>
                <a:gd name="connsiteX8" fmla="*/ 191012 w 283285"/>
                <a:gd name="connsiteY8" fmla="*/ 71477 h 1483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3285" h="1483269">
                  <a:moveTo>
                    <a:pt x="191012" y="71477"/>
                  </a:moveTo>
                  <a:cubicBezTo>
                    <a:pt x="176195" y="18560"/>
                    <a:pt x="210062" y="-80923"/>
                    <a:pt x="178312" y="122277"/>
                  </a:cubicBezTo>
                  <a:cubicBezTo>
                    <a:pt x="146562" y="325477"/>
                    <a:pt x="-10071" y="1064194"/>
                    <a:pt x="512" y="1290677"/>
                  </a:cubicBezTo>
                  <a:cubicBezTo>
                    <a:pt x="11095" y="1517160"/>
                    <a:pt x="241812" y="1481177"/>
                    <a:pt x="241812" y="1481177"/>
                  </a:cubicBezTo>
                  <a:cubicBezTo>
                    <a:pt x="288379" y="1493877"/>
                    <a:pt x="286262" y="1434610"/>
                    <a:pt x="279912" y="1366877"/>
                  </a:cubicBezTo>
                  <a:cubicBezTo>
                    <a:pt x="273562" y="1299144"/>
                    <a:pt x="210062" y="1252577"/>
                    <a:pt x="203712" y="1074777"/>
                  </a:cubicBezTo>
                  <a:cubicBezTo>
                    <a:pt x="197362" y="896977"/>
                    <a:pt x="231229" y="405910"/>
                    <a:pt x="241812" y="300077"/>
                  </a:cubicBezTo>
                  <a:cubicBezTo>
                    <a:pt x="252395" y="194244"/>
                    <a:pt x="271445" y="477877"/>
                    <a:pt x="267212" y="439777"/>
                  </a:cubicBezTo>
                  <a:cubicBezTo>
                    <a:pt x="262979" y="401677"/>
                    <a:pt x="205829" y="124394"/>
                    <a:pt x="191012" y="71477"/>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21" name="フリーフォーム 1220">
              <a:extLst>
                <a:ext uri="{FF2B5EF4-FFF2-40B4-BE49-F238E27FC236}">
                  <a16:creationId xmlns:a16="http://schemas.microsoft.com/office/drawing/2014/main" id="{2AC972D4-CE68-2117-6B62-E9EF9AD0FCCA}"/>
                </a:ext>
              </a:extLst>
            </p:cNvPr>
            <p:cNvSpPr/>
            <p:nvPr/>
          </p:nvSpPr>
          <p:spPr>
            <a:xfrm>
              <a:off x="5363058" y="10355748"/>
              <a:ext cx="1046396" cy="1582554"/>
            </a:xfrm>
            <a:custGeom>
              <a:avLst/>
              <a:gdLst>
                <a:gd name="connsiteX0" fmla="*/ 174142 w 1046396"/>
                <a:gd name="connsiteY0" fmla="*/ 20152 h 1582554"/>
                <a:gd name="connsiteX1" fmla="*/ 377342 w 1046396"/>
                <a:gd name="connsiteY1" fmla="*/ 159852 h 1582554"/>
                <a:gd name="connsiteX2" fmla="*/ 428142 w 1046396"/>
                <a:gd name="connsiteY2" fmla="*/ 680552 h 1582554"/>
                <a:gd name="connsiteX3" fmla="*/ 720242 w 1046396"/>
                <a:gd name="connsiteY3" fmla="*/ 1277452 h 1582554"/>
                <a:gd name="connsiteX4" fmla="*/ 1025042 w 1046396"/>
                <a:gd name="connsiteY4" fmla="*/ 1442552 h 1582554"/>
                <a:gd name="connsiteX5" fmla="*/ 910742 w 1046396"/>
                <a:gd name="connsiteY5" fmla="*/ 1582252 h 1582554"/>
                <a:gd name="connsiteX6" fmla="*/ 34442 w 1046396"/>
                <a:gd name="connsiteY6" fmla="*/ 1404452 h 1582554"/>
                <a:gd name="connsiteX7" fmla="*/ 174142 w 1046396"/>
                <a:gd name="connsiteY7" fmla="*/ 972652 h 1582554"/>
                <a:gd name="connsiteX8" fmla="*/ 148742 w 1046396"/>
                <a:gd name="connsiteY8" fmla="*/ 109052 h 1582554"/>
                <a:gd name="connsiteX9" fmla="*/ 174142 w 1046396"/>
                <a:gd name="connsiteY9" fmla="*/ 20152 h 1582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6396" h="1582554">
                  <a:moveTo>
                    <a:pt x="174142" y="20152"/>
                  </a:moveTo>
                  <a:cubicBezTo>
                    <a:pt x="212242" y="28619"/>
                    <a:pt x="335009" y="49785"/>
                    <a:pt x="377342" y="159852"/>
                  </a:cubicBezTo>
                  <a:cubicBezTo>
                    <a:pt x="419675" y="269919"/>
                    <a:pt x="370992" y="494285"/>
                    <a:pt x="428142" y="680552"/>
                  </a:cubicBezTo>
                  <a:cubicBezTo>
                    <a:pt x="485292" y="866819"/>
                    <a:pt x="620759" y="1150452"/>
                    <a:pt x="720242" y="1277452"/>
                  </a:cubicBezTo>
                  <a:cubicBezTo>
                    <a:pt x="819725" y="1404452"/>
                    <a:pt x="993292" y="1391752"/>
                    <a:pt x="1025042" y="1442552"/>
                  </a:cubicBezTo>
                  <a:cubicBezTo>
                    <a:pt x="1056792" y="1493352"/>
                    <a:pt x="1075842" y="1588602"/>
                    <a:pt x="910742" y="1582252"/>
                  </a:cubicBezTo>
                  <a:cubicBezTo>
                    <a:pt x="745642" y="1575902"/>
                    <a:pt x="157209" y="1506052"/>
                    <a:pt x="34442" y="1404452"/>
                  </a:cubicBezTo>
                  <a:cubicBezTo>
                    <a:pt x="-88325" y="1302852"/>
                    <a:pt x="155092" y="1188552"/>
                    <a:pt x="174142" y="972652"/>
                  </a:cubicBezTo>
                  <a:cubicBezTo>
                    <a:pt x="193192" y="756752"/>
                    <a:pt x="144509" y="272035"/>
                    <a:pt x="148742" y="109052"/>
                  </a:cubicBezTo>
                  <a:cubicBezTo>
                    <a:pt x="152975" y="-53931"/>
                    <a:pt x="136042" y="11685"/>
                    <a:pt x="174142" y="20152"/>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22" name="フリーフォーム 1221">
              <a:extLst>
                <a:ext uri="{FF2B5EF4-FFF2-40B4-BE49-F238E27FC236}">
                  <a16:creationId xmlns:a16="http://schemas.microsoft.com/office/drawing/2014/main" id="{4E6153EC-79AF-B696-8448-DD543DDA2AAF}"/>
                </a:ext>
              </a:extLst>
            </p:cNvPr>
            <p:cNvSpPr/>
            <p:nvPr/>
          </p:nvSpPr>
          <p:spPr>
            <a:xfrm>
              <a:off x="4432300" y="10490200"/>
              <a:ext cx="165100" cy="1143000"/>
            </a:xfrm>
            <a:custGeom>
              <a:avLst/>
              <a:gdLst>
                <a:gd name="connsiteX0" fmla="*/ 165100 w 165100"/>
                <a:gd name="connsiteY0" fmla="*/ 0 h 1143000"/>
                <a:gd name="connsiteX1" fmla="*/ 0 w 165100"/>
                <a:gd name="connsiteY1" fmla="*/ 1143000 h 1143000"/>
              </a:gdLst>
              <a:ahLst/>
              <a:cxnLst>
                <a:cxn ang="0">
                  <a:pos x="connsiteX0" y="connsiteY0"/>
                </a:cxn>
                <a:cxn ang="0">
                  <a:pos x="connsiteX1" y="connsiteY1"/>
                </a:cxn>
              </a:cxnLst>
              <a:rect l="l" t="t" r="r" b="b"/>
              <a:pathLst>
                <a:path w="165100" h="1143000">
                  <a:moveTo>
                    <a:pt x="165100" y="0"/>
                  </a:moveTo>
                  <a:lnTo>
                    <a:pt x="0" y="1143000"/>
                  </a:ln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23" name="フリーフォーム 1222">
              <a:extLst>
                <a:ext uri="{FF2B5EF4-FFF2-40B4-BE49-F238E27FC236}">
                  <a16:creationId xmlns:a16="http://schemas.microsoft.com/office/drawing/2014/main" id="{49BD81BC-F9A8-047A-93BD-FEBA59186A92}"/>
                </a:ext>
              </a:extLst>
            </p:cNvPr>
            <p:cNvSpPr/>
            <p:nvPr/>
          </p:nvSpPr>
          <p:spPr>
            <a:xfrm>
              <a:off x="5549818" y="11468100"/>
              <a:ext cx="114382" cy="230632"/>
            </a:xfrm>
            <a:custGeom>
              <a:avLst/>
              <a:gdLst>
                <a:gd name="connsiteX0" fmla="*/ 76282 w 114382"/>
                <a:gd name="connsiteY0" fmla="*/ 0 h 230632"/>
                <a:gd name="connsiteX1" fmla="*/ 82 w 114382"/>
                <a:gd name="connsiteY1" fmla="*/ 203200 h 230632"/>
                <a:gd name="connsiteX2" fmla="*/ 88982 w 114382"/>
                <a:gd name="connsiteY2" fmla="*/ 228600 h 230632"/>
                <a:gd name="connsiteX3" fmla="*/ 114382 w 114382"/>
                <a:gd name="connsiteY3" fmla="*/ 165100 h 230632"/>
              </a:gdLst>
              <a:ahLst/>
              <a:cxnLst>
                <a:cxn ang="0">
                  <a:pos x="connsiteX0" y="connsiteY0"/>
                </a:cxn>
                <a:cxn ang="0">
                  <a:pos x="connsiteX1" y="connsiteY1"/>
                </a:cxn>
                <a:cxn ang="0">
                  <a:pos x="connsiteX2" y="connsiteY2"/>
                </a:cxn>
                <a:cxn ang="0">
                  <a:pos x="connsiteX3" y="connsiteY3"/>
                </a:cxn>
              </a:cxnLst>
              <a:rect l="l" t="t" r="r" b="b"/>
              <a:pathLst>
                <a:path w="114382" h="230632">
                  <a:moveTo>
                    <a:pt x="76282" y="0"/>
                  </a:moveTo>
                  <a:cubicBezTo>
                    <a:pt x="37123" y="82550"/>
                    <a:pt x="-2035" y="165100"/>
                    <a:pt x="82" y="203200"/>
                  </a:cubicBezTo>
                  <a:cubicBezTo>
                    <a:pt x="2199" y="241300"/>
                    <a:pt x="88982" y="228600"/>
                    <a:pt x="88982" y="228600"/>
                  </a:cubicBezTo>
                  <a:cubicBezTo>
                    <a:pt x="108032" y="222250"/>
                    <a:pt x="111207" y="193675"/>
                    <a:pt x="114382" y="165100"/>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24" name="フリーフォーム 1223">
              <a:extLst>
                <a:ext uri="{FF2B5EF4-FFF2-40B4-BE49-F238E27FC236}">
                  <a16:creationId xmlns:a16="http://schemas.microsoft.com/office/drawing/2014/main" id="{F0AA4645-1D29-A9CE-E009-D926CF0DA0F4}"/>
                </a:ext>
              </a:extLst>
            </p:cNvPr>
            <p:cNvSpPr/>
            <p:nvPr/>
          </p:nvSpPr>
          <p:spPr>
            <a:xfrm>
              <a:off x="5613400" y="10896600"/>
              <a:ext cx="25400" cy="482600"/>
            </a:xfrm>
            <a:custGeom>
              <a:avLst/>
              <a:gdLst>
                <a:gd name="connsiteX0" fmla="*/ 0 w 25400"/>
                <a:gd name="connsiteY0" fmla="*/ 0 h 482600"/>
                <a:gd name="connsiteX1" fmla="*/ 25400 w 25400"/>
                <a:gd name="connsiteY1" fmla="*/ 482600 h 482600"/>
              </a:gdLst>
              <a:ahLst/>
              <a:cxnLst>
                <a:cxn ang="0">
                  <a:pos x="connsiteX0" y="connsiteY0"/>
                </a:cxn>
                <a:cxn ang="0">
                  <a:pos x="connsiteX1" y="connsiteY1"/>
                </a:cxn>
              </a:cxnLst>
              <a:rect l="l" t="t" r="r" b="b"/>
              <a:pathLst>
                <a:path w="25400" h="482600">
                  <a:moveTo>
                    <a:pt x="0" y="0"/>
                  </a:moveTo>
                  <a:lnTo>
                    <a:pt x="25400" y="482600"/>
                  </a:ln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25" name="フリーフォーム 1224">
              <a:extLst>
                <a:ext uri="{FF2B5EF4-FFF2-40B4-BE49-F238E27FC236}">
                  <a16:creationId xmlns:a16="http://schemas.microsoft.com/office/drawing/2014/main" id="{A77C6D97-4FC3-C5B0-093E-DB8177AAE16D}"/>
                </a:ext>
              </a:extLst>
            </p:cNvPr>
            <p:cNvSpPr/>
            <p:nvPr/>
          </p:nvSpPr>
          <p:spPr>
            <a:xfrm>
              <a:off x="3609757" y="11467787"/>
              <a:ext cx="1295270" cy="775013"/>
            </a:xfrm>
            <a:custGeom>
              <a:avLst/>
              <a:gdLst>
                <a:gd name="connsiteX0" fmla="*/ 822543 w 1295270"/>
                <a:gd name="connsiteY0" fmla="*/ 313 h 775013"/>
                <a:gd name="connsiteX1" fmla="*/ 1279743 w 1295270"/>
                <a:gd name="connsiteY1" fmla="*/ 508313 h 775013"/>
                <a:gd name="connsiteX2" fmla="*/ 1190843 w 1295270"/>
                <a:gd name="connsiteY2" fmla="*/ 584513 h 775013"/>
                <a:gd name="connsiteX3" fmla="*/ 1216243 w 1295270"/>
                <a:gd name="connsiteY3" fmla="*/ 736913 h 775013"/>
                <a:gd name="connsiteX4" fmla="*/ 606643 w 1295270"/>
                <a:gd name="connsiteY4" fmla="*/ 775013 h 775013"/>
                <a:gd name="connsiteX5" fmla="*/ 378043 w 1295270"/>
                <a:gd name="connsiteY5" fmla="*/ 736913 h 775013"/>
                <a:gd name="connsiteX6" fmla="*/ 9743 w 1295270"/>
                <a:gd name="connsiteY6" fmla="*/ 660713 h 775013"/>
                <a:gd name="connsiteX7" fmla="*/ 98643 w 1295270"/>
                <a:gd name="connsiteY7" fmla="*/ 622613 h 775013"/>
                <a:gd name="connsiteX8" fmla="*/ 9743 w 1295270"/>
                <a:gd name="connsiteY8" fmla="*/ 470213 h 775013"/>
                <a:gd name="connsiteX9" fmla="*/ 352643 w 1295270"/>
                <a:gd name="connsiteY9" fmla="*/ 330513 h 775013"/>
                <a:gd name="connsiteX10" fmla="*/ 593943 w 1295270"/>
                <a:gd name="connsiteY10" fmla="*/ 368613 h 775013"/>
                <a:gd name="connsiteX11" fmla="*/ 492343 w 1295270"/>
                <a:gd name="connsiteY11" fmla="*/ 432113 h 775013"/>
                <a:gd name="connsiteX12" fmla="*/ 1013043 w 1295270"/>
                <a:gd name="connsiteY12" fmla="*/ 432113 h 775013"/>
                <a:gd name="connsiteX13" fmla="*/ 822543 w 1295270"/>
                <a:gd name="connsiteY13" fmla="*/ 313 h 775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95270" h="775013">
                  <a:moveTo>
                    <a:pt x="822543" y="313"/>
                  </a:moveTo>
                  <a:cubicBezTo>
                    <a:pt x="866993" y="13013"/>
                    <a:pt x="1218360" y="410946"/>
                    <a:pt x="1279743" y="508313"/>
                  </a:cubicBezTo>
                  <a:cubicBezTo>
                    <a:pt x="1341126" y="605680"/>
                    <a:pt x="1201426" y="546413"/>
                    <a:pt x="1190843" y="584513"/>
                  </a:cubicBezTo>
                  <a:cubicBezTo>
                    <a:pt x="1180260" y="622613"/>
                    <a:pt x="1313610" y="705163"/>
                    <a:pt x="1216243" y="736913"/>
                  </a:cubicBezTo>
                  <a:cubicBezTo>
                    <a:pt x="1118876" y="768663"/>
                    <a:pt x="746343" y="775013"/>
                    <a:pt x="606643" y="775013"/>
                  </a:cubicBezTo>
                  <a:cubicBezTo>
                    <a:pt x="466943" y="775013"/>
                    <a:pt x="477526" y="755963"/>
                    <a:pt x="378043" y="736913"/>
                  </a:cubicBezTo>
                  <a:cubicBezTo>
                    <a:pt x="278560" y="717863"/>
                    <a:pt x="56310" y="679763"/>
                    <a:pt x="9743" y="660713"/>
                  </a:cubicBezTo>
                  <a:cubicBezTo>
                    <a:pt x="-36824" y="641663"/>
                    <a:pt x="98643" y="654363"/>
                    <a:pt x="98643" y="622613"/>
                  </a:cubicBezTo>
                  <a:cubicBezTo>
                    <a:pt x="98643" y="590863"/>
                    <a:pt x="-32590" y="518896"/>
                    <a:pt x="9743" y="470213"/>
                  </a:cubicBezTo>
                  <a:cubicBezTo>
                    <a:pt x="52076" y="421530"/>
                    <a:pt x="255276" y="347446"/>
                    <a:pt x="352643" y="330513"/>
                  </a:cubicBezTo>
                  <a:cubicBezTo>
                    <a:pt x="450010" y="313580"/>
                    <a:pt x="570660" y="351680"/>
                    <a:pt x="593943" y="368613"/>
                  </a:cubicBezTo>
                  <a:cubicBezTo>
                    <a:pt x="617226" y="385546"/>
                    <a:pt x="422493" y="421530"/>
                    <a:pt x="492343" y="432113"/>
                  </a:cubicBezTo>
                  <a:cubicBezTo>
                    <a:pt x="562193" y="442696"/>
                    <a:pt x="958010" y="499846"/>
                    <a:pt x="1013043" y="432113"/>
                  </a:cubicBezTo>
                  <a:cubicBezTo>
                    <a:pt x="1068076" y="364380"/>
                    <a:pt x="778093" y="-12387"/>
                    <a:pt x="822543" y="313"/>
                  </a:cubicBezTo>
                  <a:close/>
                </a:path>
              </a:pathLst>
            </a:custGeom>
            <a:solidFill>
              <a:schemeClr val="tx1">
                <a:lumMod val="65000"/>
                <a:lumOff val="3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26" name="フリーフォーム 1225">
              <a:extLst>
                <a:ext uri="{FF2B5EF4-FFF2-40B4-BE49-F238E27FC236}">
                  <a16:creationId xmlns:a16="http://schemas.microsoft.com/office/drawing/2014/main" id="{22805698-4EBA-2A9C-4AB9-B71108B37C5C}"/>
                </a:ext>
              </a:extLst>
            </p:cNvPr>
            <p:cNvSpPr/>
            <p:nvPr/>
          </p:nvSpPr>
          <p:spPr>
            <a:xfrm>
              <a:off x="5163963" y="11569182"/>
              <a:ext cx="1687975" cy="472327"/>
            </a:xfrm>
            <a:custGeom>
              <a:avLst/>
              <a:gdLst>
                <a:gd name="connsiteX0" fmla="*/ 17637 w 1687975"/>
                <a:gd name="connsiteY0" fmla="*/ 13218 h 472327"/>
                <a:gd name="connsiteX1" fmla="*/ 944737 w 1687975"/>
                <a:gd name="connsiteY1" fmla="*/ 406918 h 472327"/>
                <a:gd name="connsiteX2" fmla="*/ 1198737 w 1687975"/>
                <a:gd name="connsiteY2" fmla="*/ 279918 h 472327"/>
                <a:gd name="connsiteX3" fmla="*/ 944737 w 1687975"/>
                <a:gd name="connsiteY3" fmla="*/ 518 h 472327"/>
                <a:gd name="connsiteX4" fmla="*/ 1681337 w 1687975"/>
                <a:gd name="connsiteY4" fmla="*/ 356118 h 472327"/>
                <a:gd name="connsiteX5" fmla="*/ 1274937 w 1687975"/>
                <a:gd name="connsiteY5" fmla="*/ 457718 h 472327"/>
                <a:gd name="connsiteX6" fmla="*/ 716137 w 1687975"/>
                <a:gd name="connsiteY6" fmla="*/ 406918 h 472327"/>
                <a:gd name="connsiteX7" fmla="*/ 347837 w 1687975"/>
                <a:gd name="connsiteY7" fmla="*/ 470418 h 472327"/>
                <a:gd name="connsiteX8" fmla="*/ 335137 w 1687975"/>
                <a:gd name="connsiteY8" fmla="*/ 318018 h 472327"/>
                <a:gd name="connsiteX9" fmla="*/ 17637 w 1687975"/>
                <a:gd name="connsiteY9" fmla="*/ 13218 h 472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87975" h="472327">
                  <a:moveTo>
                    <a:pt x="17637" y="13218"/>
                  </a:moveTo>
                  <a:cubicBezTo>
                    <a:pt x="119237" y="28035"/>
                    <a:pt x="747887" y="362468"/>
                    <a:pt x="944737" y="406918"/>
                  </a:cubicBezTo>
                  <a:cubicBezTo>
                    <a:pt x="1141587" y="451368"/>
                    <a:pt x="1198737" y="347651"/>
                    <a:pt x="1198737" y="279918"/>
                  </a:cubicBezTo>
                  <a:cubicBezTo>
                    <a:pt x="1198737" y="212185"/>
                    <a:pt x="864304" y="-12182"/>
                    <a:pt x="944737" y="518"/>
                  </a:cubicBezTo>
                  <a:cubicBezTo>
                    <a:pt x="1025170" y="13218"/>
                    <a:pt x="1626304" y="279918"/>
                    <a:pt x="1681337" y="356118"/>
                  </a:cubicBezTo>
                  <a:cubicBezTo>
                    <a:pt x="1736370" y="432318"/>
                    <a:pt x="1435804" y="449251"/>
                    <a:pt x="1274937" y="457718"/>
                  </a:cubicBezTo>
                  <a:cubicBezTo>
                    <a:pt x="1114070" y="466185"/>
                    <a:pt x="870654" y="404801"/>
                    <a:pt x="716137" y="406918"/>
                  </a:cubicBezTo>
                  <a:cubicBezTo>
                    <a:pt x="561620" y="409035"/>
                    <a:pt x="411337" y="485235"/>
                    <a:pt x="347837" y="470418"/>
                  </a:cubicBezTo>
                  <a:cubicBezTo>
                    <a:pt x="284337" y="455601"/>
                    <a:pt x="385937" y="396335"/>
                    <a:pt x="335137" y="318018"/>
                  </a:cubicBezTo>
                  <a:cubicBezTo>
                    <a:pt x="284337" y="239701"/>
                    <a:pt x="-83963" y="-1599"/>
                    <a:pt x="17637" y="13218"/>
                  </a:cubicBezTo>
                  <a:close/>
                </a:path>
              </a:pathLst>
            </a:custGeom>
            <a:solidFill>
              <a:schemeClr val="tx1">
                <a:lumMod val="65000"/>
                <a:lumOff val="3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27" name="フリーフォーム 1226">
              <a:extLst>
                <a:ext uri="{FF2B5EF4-FFF2-40B4-BE49-F238E27FC236}">
                  <a16:creationId xmlns:a16="http://schemas.microsoft.com/office/drawing/2014/main" id="{86D16217-E411-85A7-539A-F67E0843A8C1}"/>
                </a:ext>
              </a:extLst>
            </p:cNvPr>
            <p:cNvSpPr/>
            <p:nvPr/>
          </p:nvSpPr>
          <p:spPr>
            <a:xfrm>
              <a:off x="3500343" y="12060745"/>
              <a:ext cx="1466067" cy="195308"/>
            </a:xfrm>
            <a:custGeom>
              <a:avLst/>
              <a:gdLst>
                <a:gd name="connsiteX0" fmla="*/ 17557 w 1466067"/>
                <a:gd name="connsiteY0" fmla="*/ 4255 h 195308"/>
                <a:gd name="connsiteX1" fmla="*/ 1439957 w 1466067"/>
                <a:gd name="connsiteY1" fmla="*/ 29655 h 195308"/>
                <a:gd name="connsiteX2" fmla="*/ 919257 w 1466067"/>
                <a:gd name="connsiteY2" fmla="*/ 194755 h 195308"/>
                <a:gd name="connsiteX3" fmla="*/ 665257 w 1466067"/>
                <a:gd name="connsiteY3" fmla="*/ 80455 h 195308"/>
                <a:gd name="connsiteX4" fmla="*/ 17557 w 1466067"/>
                <a:gd name="connsiteY4" fmla="*/ 4255 h 1953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6067" h="195308">
                  <a:moveTo>
                    <a:pt x="17557" y="4255"/>
                  </a:moveTo>
                  <a:cubicBezTo>
                    <a:pt x="146674" y="-4212"/>
                    <a:pt x="1289674" y="-2095"/>
                    <a:pt x="1439957" y="29655"/>
                  </a:cubicBezTo>
                  <a:cubicBezTo>
                    <a:pt x="1590240" y="61405"/>
                    <a:pt x="1048374" y="186288"/>
                    <a:pt x="919257" y="194755"/>
                  </a:cubicBezTo>
                  <a:cubicBezTo>
                    <a:pt x="790140" y="203222"/>
                    <a:pt x="821890" y="112205"/>
                    <a:pt x="665257" y="80455"/>
                  </a:cubicBezTo>
                  <a:cubicBezTo>
                    <a:pt x="508624" y="48705"/>
                    <a:pt x="-111560" y="12722"/>
                    <a:pt x="17557" y="4255"/>
                  </a:cubicBezTo>
                  <a:close/>
                </a:path>
              </a:pathLst>
            </a:custGeom>
            <a:solidFill>
              <a:schemeClr val="tx1">
                <a:lumMod val="65000"/>
                <a:lumOff val="3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28" name="フリーフォーム 1227">
              <a:extLst>
                <a:ext uri="{FF2B5EF4-FFF2-40B4-BE49-F238E27FC236}">
                  <a16:creationId xmlns:a16="http://schemas.microsoft.com/office/drawing/2014/main" id="{80A7BF53-E079-B699-54B2-1CECA9A3C104}"/>
                </a:ext>
              </a:extLst>
            </p:cNvPr>
            <p:cNvSpPr/>
            <p:nvPr/>
          </p:nvSpPr>
          <p:spPr>
            <a:xfrm>
              <a:off x="5314968" y="11644526"/>
              <a:ext cx="1413685" cy="471538"/>
            </a:xfrm>
            <a:custGeom>
              <a:avLst/>
              <a:gdLst>
                <a:gd name="connsiteX0" fmla="*/ 31732 w 1413685"/>
                <a:gd name="connsiteY0" fmla="*/ 1374 h 471538"/>
                <a:gd name="connsiteX1" fmla="*/ 1047732 w 1413685"/>
                <a:gd name="connsiteY1" fmla="*/ 344274 h 471538"/>
                <a:gd name="connsiteX2" fmla="*/ 1390632 w 1413685"/>
                <a:gd name="connsiteY2" fmla="*/ 306174 h 471538"/>
                <a:gd name="connsiteX3" fmla="*/ 1314432 w 1413685"/>
                <a:gd name="connsiteY3" fmla="*/ 471274 h 471538"/>
                <a:gd name="connsiteX4" fmla="*/ 768332 w 1413685"/>
                <a:gd name="connsiteY4" fmla="*/ 344274 h 471538"/>
                <a:gd name="connsiteX5" fmla="*/ 514332 w 1413685"/>
                <a:gd name="connsiteY5" fmla="*/ 331574 h 471538"/>
                <a:gd name="connsiteX6" fmla="*/ 323832 w 1413685"/>
                <a:gd name="connsiteY6" fmla="*/ 369674 h 471538"/>
                <a:gd name="connsiteX7" fmla="*/ 260332 w 1413685"/>
                <a:gd name="connsiteY7" fmla="*/ 229974 h 471538"/>
                <a:gd name="connsiteX8" fmla="*/ 31732 w 1413685"/>
                <a:gd name="connsiteY8" fmla="*/ 1374 h 4715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13685" h="471538">
                  <a:moveTo>
                    <a:pt x="31732" y="1374"/>
                  </a:moveTo>
                  <a:cubicBezTo>
                    <a:pt x="162965" y="20424"/>
                    <a:pt x="821249" y="293474"/>
                    <a:pt x="1047732" y="344274"/>
                  </a:cubicBezTo>
                  <a:cubicBezTo>
                    <a:pt x="1274215" y="395074"/>
                    <a:pt x="1346182" y="285007"/>
                    <a:pt x="1390632" y="306174"/>
                  </a:cubicBezTo>
                  <a:cubicBezTo>
                    <a:pt x="1435082" y="327341"/>
                    <a:pt x="1418149" y="464924"/>
                    <a:pt x="1314432" y="471274"/>
                  </a:cubicBezTo>
                  <a:cubicBezTo>
                    <a:pt x="1210715" y="477624"/>
                    <a:pt x="901682" y="367557"/>
                    <a:pt x="768332" y="344274"/>
                  </a:cubicBezTo>
                  <a:cubicBezTo>
                    <a:pt x="634982" y="320991"/>
                    <a:pt x="588415" y="327341"/>
                    <a:pt x="514332" y="331574"/>
                  </a:cubicBezTo>
                  <a:cubicBezTo>
                    <a:pt x="440249" y="335807"/>
                    <a:pt x="366165" y="386607"/>
                    <a:pt x="323832" y="369674"/>
                  </a:cubicBezTo>
                  <a:cubicBezTo>
                    <a:pt x="281499" y="352741"/>
                    <a:pt x="304782" y="293474"/>
                    <a:pt x="260332" y="229974"/>
                  </a:cubicBezTo>
                  <a:cubicBezTo>
                    <a:pt x="215882" y="166474"/>
                    <a:pt x="-99501" y="-17676"/>
                    <a:pt x="31732" y="1374"/>
                  </a:cubicBezTo>
                  <a:close/>
                </a:path>
              </a:pathLst>
            </a:custGeom>
            <a:solidFill>
              <a:schemeClr val="tx1">
                <a:lumMod val="65000"/>
                <a:lumOff val="3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29" name="フリーフォーム 1228">
              <a:extLst>
                <a:ext uri="{FF2B5EF4-FFF2-40B4-BE49-F238E27FC236}">
                  <a16:creationId xmlns:a16="http://schemas.microsoft.com/office/drawing/2014/main" id="{5C0E4BB4-DE60-5A88-D34A-9E9D79950DB2}"/>
                </a:ext>
              </a:extLst>
            </p:cNvPr>
            <p:cNvSpPr/>
            <p:nvPr/>
          </p:nvSpPr>
          <p:spPr>
            <a:xfrm>
              <a:off x="3506571" y="5524151"/>
              <a:ext cx="1194101" cy="361086"/>
            </a:xfrm>
            <a:custGeom>
              <a:avLst/>
              <a:gdLst>
                <a:gd name="connsiteX0" fmla="*/ 11329 w 1194101"/>
                <a:gd name="connsiteY0" fmla="*/ 349 h 361086"/>
                <a:gd name="connsiteX1" fmla="*/ 1179729 w 1194101"/>
                <a:gd name="connsiteY1" fmla="*/ 279749 h 361086"/>
                <a:gd name="connsiteX2" fmla="*/ 620929 w 1194101"/>
                <a:gd name="connsiteY2" fmla="*/ 343249 h 361086"/>
                <a:gd name="connsiteX3" fmla="*/ 11329 w 1194101"/>
                <a:gd name="connsiteY3" fmla="*/ 349 h 361086"/>
              </a:gdLst>
              <a:ahLst/>
              <a:cxnLst>
                <a:cxn ang="0">
                  <a:pos x="connsiteX0" y="connsiteY0"/>
                </a:cxn>
                <a:cxn ang="0">
                  <a:pos x="connsiteX1" y="connsiteY1"/>
                </a:cxn>
                <a:cxn ang="0">
                  <a:pos x="connsiteX2" y="connsiteY2"/>
                </a:cxn>
                <a:cxn ang="0">
                  <a:pos x="connsiteX3" y="connsiteY3"/>
                </a:cxn>
              </a:cxnLst>
              <a:rect l="l" t="t" r="r" b="b"/>
              <a:pathLst>
                <a:path w="1194101" h="361086">
                  <a:moveTo>
                    <a:pt x="11329" y="349"/>
                  </a:moveTo>
                  <a:cubicBezTo>
                    <a:pt x="104462" y="-10234"/>
                    <a:pt x="1078129" y="222599"/>
                    <a:pt x="1179729" y="279749"/>
                  </a:cubicBezTo>
                  <a:cubicBezTo>
                    <a:pt x="1281329" y="336899"/>
                    <a:pt x="817779" y="389816"/>
                    <a:pt x="620929" y="343249"/>
                  </a:cubicBezTo>
                  <a:cubicBezTo>
                    <a:pt x="424079" y="296682"/>
                    <a:pt x="-81804" y="10932"/>
                    <a:pt x="11329" y="349"/>
                  </a:cubicBezTo>
                  <a:close/>
                </a:path>
              </a:pathLst>
            </a:custGeom>
            <a:solidFill>
              <a:srgbClr val="E42A29">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30" name="フリーフォーム 1229">
              <a:extLst>
                <a:ext uri="{FF2B5EF4-FFF2-40B4-BE49-F238E27FC236}">
                  <a16:creationId xmlns:a16="http://schemas.microsoft.com/office/drawing/2014/main" id="{0E293991-3764-F119-6EFD-57FF25CD0FD0}"/>
                </a:ext>
              </a:extLst>
            </p:cNvPr>
            <p:cNvSpPr/>
            <p:nvPr/>
          </p:nvSpPr>
          <p:spPr>
            <a:xfrm>
              <a:off x="3742954" y="1269914"/>
              <a:ext cx="2925938" cy="2266645"/>
            </a:xfrm>
            <a:custGeom>
              <a:avLst/>
              <a:gdLst>
                <a:gd name="connsiteX0" fmla="*/ 3546 w 2925938"/>
                <a:gd name="connsiteY0" fmla="*/ 86 h 2266645"/>
                <a:gd name="connsiteX1" fmla="*/ 2391146 w 2925938"/>
                <a:gd name="connsiteY1" fmla="*/ 736686 h 2266645"/>
                <a:gd name="connsiteX2" fmla="*/ 2924546 w 2925938"/>
                <a:gd name="connsiteY2" fmla="*/ 1612986 h 2266645"/>
                <a:gd name="connsiteX3" fmla="*/ 2556246 w 2925938"/>
                <a:gd name="connsiteY3" fmla="*/ 1308186 h 2266645"/>
                <a:gd name="connsiteX4" fmla="*/ 2886446 w 2925938"/>
                <a:gd name="connsiteY4" fmla="*/ 2260686 h 2266645"/>
                <a:gd name="connsiteX5" fmla="*/ 2238746 w 2925938"/>
                <a:gd name="connsiteY5" fmla="*/ 774786 h 2266645"/>
                <a:gd name="connsiteX6" fmla="*/ 1425946 w 2925938"/>
                <a:gd name="connsiteY6" fmla="*/ 431886 h 2266645"/>
                <a:gd name="connsiteX7" fmla="*/ 1845046 w 2925938"/>
                <a:gd name="connsiteY7" fmla="*/ 685886 h 2266645"/>
                <a:gd name="connsiteX8" fmla="*/ 3546 w 2925938"/>
                <a:gd name="connsiteY8" fmla="*/ 86 h 2266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25938" h="2266645">
                  <a:moveTo>
                    <a:pt x="3546" y="86"/>
                  </a:moveTo>
                  <a:cubicBezTo>
                    <a:pt x="94563" y="8553"/>
                    <a:pt x="1904313" y="467869"/>
                    <a:pt x="2391146" y="736686"/>
                  </a:cubicBezTo>
                  <a:cubicBezTo>
                    <a:pt x="2877979" y="1005503"/>
                    <a:pt x="2897029" y="1517736"/>
                    <a:pt x="2924546" y="1612986"/>
                  </a:cubicBezTo>
                  <a:cubicBezTo>
                    <a:pt x="2952063" y="1708236"/>
                    <a:pt x="2562596" y="1200236"/>
                    <a:pt x="2556246" y="1308186"/>
                  </a:cubicBezTo>
                  <a:cubicBezTo>
                    <a:pt x="2549896" y="1416136"/>
                    <a:pt x="2939363" y="2349586"/>
                    <a:pt x="2886446" y="2260686"/>
                  </a:cubicBezTo>
                  <a:cubicBezTo>
                    <a:pt x="2833529" y="2171786"/>
                    <a:pt x="2482163" y="1079586"/>
                    <a:pt x="2238746" y="774786"/>
                  </a:cubicBezTo>
                  <a:cubicBezTo>
                    <a:pt x="1995329" y="469986"/>
                    <a:pt x="1491563" y="446703"/>
                    <a:pt x="1425946" y="431886"/>
                  </a:cubicBezTo>
                  <a:cubicBezTo>
                    <a:pt x="1360329" y="417069"/>
                    <a:pt x="2088463" y="762086"/>
                    <a:pt x="1845046" y="685886"/>
                  </a:cubicBezTo>
                  <a:cubicBezTo>
                    <a:pt x="1601629" y="609686"/>
                    <a:pt x="-87471" y="-8381"/>
                    <a:pt x="3546" y="86"/>
                  </a:cubicBezTo>
                  <a:close/>
                </a:path>
              </a:pathLst>
            </a:custGeom>
            <a:solidFill>
              <a:srgbClr val="E42A29">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31" name="フリーフォーム 1230">
              <a:extLst>
                <a:ext uri="{FF2B5EF4-FFF2-40B4-BE49-F238E27FC236}">
                  <a16:creationId xmlns:a16="http://schemas.microsoft.com/office/drawing/2014/main" id="{555CB188-1B3E-E7B2-2164-894C5E01C144}"/>
                </a:ext>
              </a:extLst>
            </p:cNvPr>
            <p:cNvSpPr/>
            <p:nvPr/>
          </p:nvSpPr>
          <p:spPr>
            <a:xfrm>
              <a:off x="3983913" y="871203"/>
              <a:ext cx="3534996" cy="3028393"/>
            </a:xfrm>
            <a:custGeom>
              <a:avLst/>
              <a:gdLst>
                <a:gd name="connsiteX0" fmla="*/ 3887 w 3534996"/>
                <a:gd name="connsiteY0" fmla="*/ 322597 h 3028393"/>
                <a:gd name="connsiteX1" fmla="*/ 1870787 w 3534996"/>
                <a:gd name="connsiteY1" fmla="*/ 5097 h 3028393"/>
                <a:gd name="connsiteX2" fmla="*/ 2378787 w 3534996"/>
                <a:gd name="connsiteY2" fmla="*/ 601997 h 3028393"/>
                <a:gd name="connsiteX3" fmla="*/ 2404187 w 3534996"/>
                <a:gd name="connsiteY3" fmla="*/ 208297 h 3028393"/>
                <a:gd name="connsiteX4" fmla="*/ 3013787 w 3534996"/>
                <a:gd name="connsiteY4" fmla="*/ 1338597 h 3028393"/>
                <a:gd name="connsiteX5" fmla="*/ 3420187 w 3534996"/>
                <a:gd name="connsiteY5" fmla="*/ 2710197 h 3028393"/>
                <a:gd name="connsiteX6" fmla="*/ 3470987 w 3534996"/>
                <a:gd name="connsiteY6" fmla="*/ 2989597 h 3028393"/>
                <a:gd name="connsiteX7" fmla="*/ 2607387 w 3534996"/>
                <a:gd name="connsiteY7" fmla="*/ 2087897 h 3028393"/>
                <a:gd name="connsiteX8" fmla="*/ 2581987 w 3534996"/>
                <a:gd name="connsiteY8" fmla="*/ 1160797 h 3028393"/>
                <a:gd name="connsiteX9" fmla="*/ 727787 w 3534996"/>
                <a:gd name="connsiteY9" fmla="*/ 322597 h 3028393"/>
                <a:gd name="connsiteX10" fmla="*/ 1362787 w 3534996"/>
                <a:gd name="connsiteY10" fmla="*/ 474997 h 3028393"/>
                <a:gd name="connsiteX11" fmla="*/ 3887 w 3534996"/>
                <a:gd name="connsiteY11" fmla="*/ 322597 h 3028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534996" h="3028393">
                  <a:moveTo>
                    <a:pt x="3887" y="322597"/>
                  </a:moveTo>
                  <a:cubicBezTo>
                    <a:pt x="88554" y="244280"/>
                    <a:pt x="1474970" y="-41470"/>
                    <a:pt x="1870787" y="5097"/>
                  </a:cubicBezTo>
                  <a:cubicBezTo>
                    <a:pt x="2266604" y="51664"/>
                    <a:pt x="2289887" y="568130"/>
                    <a:pt x="2378787" y="601997"/>
                  </a:cubicBezTo>
                  <a:cubicBezTo>
                    <a:pt x="2467687" y="635864"/>
                    <a:pt x="2298354" y="85530"/>
                    <a:pt x="2404187" y="208297"/>
                  </a:cubicBezTo>
                  <a:cubicBezTo>
                    <a:pt x="2510020" y="331064"/>
                    <a:pt x="2844454" y="921614"/>
                    <a:pt x="3013787" y="1338597"/>
                  </a:cubicBezTo>
                  <a:cubicBezTo>
                    <a:pt x="3183120" y="1755580"/>
                    <a:pt x="3343987" y="2435030"/>
                    <a:pt x="3420187" y="2710197"/>
                  </a:cubicBezTo>
                  <a:cubicBezTo>
                    <a:pt x="3496387" y="2985364"/>
                    <a:pt x="3606454" y="3093314"/>
                    <a:pt x="3470987" y="2989597"/>
                  </a:cubicBezTo>
                  <a:cubicBezTo>
                    <a:pt x="3335520" y="2885880"/>
                    <a:pt x="2755554" y="2392697"/>
                    <a:pt x="2607387" y="2087897"/>
                  </a:cubicBezTo>
                  <a:cubicBezTo>
                    <a:pt x="2459220" y="1783097"/>
                    <a:pt x="2895254" y="1455014"/>
                    <a:pt x="2581987" y="1160797"/>
                  </a:cubicBezTo>
                  <a:cubicBezTo>
                    <a:pt x="2268720" y="866580"/>
                    <a:pt x="930987" y="436897"/>
                    <a:pt x="727787" y="322597"/>
                  </a:cubicBezTo>
                  <a:cubicBezTo>
                    <a:pt x="524587" y="208297"/>
                    <a:pt x="1481320" y="477114"/>
                    <a:pt x="1362787" y="474997"/>
                  </a:cubicBezTo>
                  <a:cubicBezTo>
                    <a:pt x="1244254" y="472880"/>
                    <a:pt x="-80780" y="400914"/>
                    <a:pt x="3887" y="322597"/>
                  </a:cubicBezTo>
                  <a:close/>
                </a:path>
              </a:pathLst>
            </a:custGeom>
            <a:solidFill>
              <a:schemeClr val="tx1">
                <a:lumMod val="65000"/>
                <a:lumOff val="3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241" name="フリーフォーム 1240">
            <a:extLst>
              <a:ext uri="{FF2B5EF4-FFF2-40B4-BE49-F238E27FC236}">
                <a16:creationId xmlns:a16="http://schemas.microsoft.com/office/drawing/2014/main" id="{FCD8DD23-274E-E382-A6F3-9A40F5A2E4E8}"/>
              </a:ext>
            </a:extLst>
          </p:cNvPr>
          <p:cNvSpPr/>
          <p:nvPr/>
        </p:nvSpPr>
        <p:spPr>
          <a:xfrm>
            <a:off x="3798350" y="5789603"/>
            <a:ext cx="480672" cy="1136773"/>
          </a:xfrm>
          <a:custGeom>
            <a:avLst/>
            <a:gdLst>
              <a:gd name="connsiteX0" fmla="*/ 38864 w 480672"/>
              <a:gd name="connsiteY0" fmla="*/ 7040 h 1136773"/>
              <a:gd name="connsiteX1" fmla="*/ 349107 w 480672"/>
              <a:gd name="connsiteY1" fmla="*/ 839797 h 1136773"/>
              <a:gd name="connsiteX2" fmla="*/ 332779 w 480672"/>
              <a:gd name="connsiteY2" fmla="*/ 741826 h 1136773"/>
              <a:gd name="connsiteX3" fmla="*/ 479736 w 480672"/>
              <a:gd name="connsiteY3" fmla="*/ 1133711 h 1136773"/>
              <a:gd name="connsiteX4" fmla="*/ 251136 w 480672"/>
              <a:gd name="connsiteY4" fmla="*/ 905111 h 1136773"/>
              <a:gd name="connsiteX5" fmla="*/ 104179 w 480672"/>
              <a:gd name="connsiteY5" fmla="*/ 562211 h 1136773"/>
              <a:gd name="connsiteX6" fmla="*/ 218479 w 480672"/>
              <a:gd name="connsiteY6" fmla="*/ 758154 h 1136773"/>
              <a:gd name="connsiteX7" fmla="*/ 6207 w 480672"/>
              <a:gd name="connsiteY7" fmla="*/ 284626 h 1136773"/>
              <a:gd name="connsiteX8" fmla="*/ 55193 w 480672"/>
              <a:gd name="connsiteY8" fmla="*/ 431583 h 1136773"/>
              <a:gd name="connsiteX9" fmla="*/ 38864 w 480672"/>
              <a:gd name="connsiteY9" fmla="*/ 7040 h 113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80672" h="1136773">
                <a:moveTo>
                  <a:pt x="38864" y="7040"/>
                </a:moveTo>
                <a:cubicBezTo>
                  <a:pt x="87850" y="75076"/>
                  <a:pt x="300121" y="717333"/>
                  <a:pt x="349107" y="839797"/>
                </a:cubicBezTo>
                <a:cubicBezTo>
                  <a:pt x="398093" y="962261"/>
                  <a:pt x="311008" y="692840"/>
                  <a:pt x="332779" y="741826"/>
                </a:cubicBezTo>
                <a:cubicBezTo>
                  <a:pt x="354550" y="790812"/>
                  <a:pt x="493343" y="1106497"/>
                  <a:pt x="479736" y="1133711"/>
                </a:cubicBezTo>
                <a:cubicBezTo>
                  <a:pt x="466129" y="1160925"/>
                  <a:pt x="313729" y="1000361"/>
                  <a:pt x="251136" y="905111"/>
                </a:cubicBezTo>
                <a:cubicBezTo>
                  <a:pt x="188543" y="809861"/>
                  <a:pt x="109622" y="586704"/>
                  <a:pt x="104179" y="562211"/>
                </a:cubicBezTo>
                <a:cubicBezTo>
                  <a:pt x="98736" y="537718"/>
                  <a:pt x="234808" y="804418"/>
                  <a:pt x="218479" y="758154"/>
                </a:cubicBezTo>
                <a:cubicBezTo>
                  <a:pt x="202150" y="711890"/>
                  <a:pt x="33421" y="339054"/>
                  <a:pt x="6207" y="284626"/>
                </a:cubicBezTo>
                <a:cubicBezTo>
                  <a:pt x="-21007" y="230198"/>
                  <a:pt x="49750" y="477847"/>
                  <a:pt x="55193" y="431583"/>
                </a:cubicBezTo>
                <a:cubicBezTo>
                  <a:pt x="60636" y="385319"/>
                  <a:pt x="-10122" y="-60996"/>
                  <a:pt x="38864" y="7040"/>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42" name="フリーフォーム 1241">
            <a:extLst>
              <a:ext uri="{FF2B5EF4-FFF2-40B4-BE49-F238E27FC236}">
                <a16:creationId xmlns:a16="http://schemas.microsoft.com/office/drawing/2014/main" id="{67794644-2FB2-C92B-E0B7-FEA69550FA16}"/>
              </a:ext>
            </a:extLst>
          </p:cNvPr>
          <p:cNvSpPr/>
          <p:nvPr/>
        </p:nvSpPr>
        <p:spPr>
          <a:xfrm>
            <a:off x="5230182" y="5872307"/>
            <a:ext cx="591923" cy="806127"/>
          </a:xfrm>
          <a:custGeom>
            <a:avLst/>
            <a:gdLst>
              <a:gd name="connsiteX0" fmla="*/ 550132 w 591923"/>
              <a:gd name="connsiteY0" fmla="*/ 5979 h 806127"/>
              <a:gd name="connsiteX1" fmla="*/ 11289 w 591923"/>
              <a:gd name="connsiteY1" fmla="*/ 561150 h 806127"/>
              <a:gd name="connsiteX2" fmla="*/ 174575 w 591923"/>
              <a:gd name="connsiteY2" fmla="*/ 463179 h 806127"/>
              <a:gd name="connsiteX3" fmla="*/ 60275 w 591923"/>
              <a:gd name="connsiteY3" fmla="*/ 675450 h 806127"/>
              <a:gd name="connsiteX4" fmla="*/ 566461 w 591923"/>
              <a:gd name="connsiteY4" fmla="*/ 332550 h 806127"/>
              <a:gd name="connsiteX5" fmla="*/ 484818 w 591923"/>
              <a:gd name="connsiteY5" fmla="*/ 806079 h 806127"/>
              <a:gd name="connsiteX6" fmla="*/ 550132 w 591923"/>
              <a:gd name="connsiteY6" fmla="*/ 299893 h 806127"/>
              <a:gd name="connsiteX7" fmla="*/ 550132 w 591923"/>
              <a:gd name="connsiteY7" fmla="*/ 5979 h 8061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91923" h="806127">
                <a:moveTo>
                  <a:pt x="550132" y="5979"/>
                </a:moveTo>
                <a:cubicBezTo>
                  <a:pt x="460325" y="49522"/>
                  <a:pt x="73882" y="484950"/>
                  <a:pt x="11289" y="561150"/>
                </a:cubicBezTo>
                <a:cubicBezTo>
                  <a:pt x="-51304" y="637350"/>
                  <a:pt x="166411" y="444129"/>
                  <a:pt x="174575" y="463179"/>
                </a:cubicBezTo>
                <a:cubicBezTo>
                  <a:pt x="182739" y="482229"/>
                  <a:pt x="-5039" y="697221"/>
                  <a:pt x="60275" y="675450"/>
                </a:cubicBezTo>
                <a:cubicBezTo>
                  <a:pt x="125589" y="653679"/>
                  <a:pt x="495704" y="310779"/>
                  <a:pt x="566461" y="332550"/>
                </a:cubicBezTo>
                <a:cubicBezTo>
                  <a:pt x="637218" y="354321"/>
                  <a:pt x="487539" y="811522"/>
                  <a:pt x="484818" y="806079"/>
                </a:cubicBezTo>
                <a:cubicBezTo>
                  <a:pt x="482096" y="800636"/>
                  <a:pt x="541968" y="433243"/>
                  <a:pt x="550132" y="299893"/>
                </a:cubicBezTo>
                <a:cubicBezTo>
                  <a:pt x="558296" y="166543"/>
                  <a:pt x="639939" y="-37564"/>
                  <a:pt x="550132" y="5979"/>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43" name="フリーフォーム 1242">
            <a:extLst>
              <a:ext uri="{FF2B5EF4-FFF2-40B4-BE49-F238E27FC236}">
                <a16:creationId xmlns:a16="http://schemas.microsoft.com/office/drawing/2014/main" id="{1E11DA92-DAC3-4935-6D86-053B33D3DBF5}"/>
              </a:ext>
            </a:extLst>
          </p:cNvPr>
          <p:cNvSpPr/>
          <p:nvPr/>
        </p:nvSpPr>
        <p:spPr>
          <a:xfrm>
            <a:off x="3119879" y="4229100"/>
            <a:ext cx="946314" cy="2526139"/>
          </a:xfrm>
          <a:custGeom>
            <a:avLst/>
            <a:gdLst>
              <a:gd name="connsiteX0" fmla="*/ 668350 w 946314"/>
              <a:gd name="connsiteY0" fmla="*/ 0 h 2526139"/>
              <a:gd name="connsiteX1" fmla="*/ 15207 w 946314"/>
              <a:gd name="connsiteY1" fmla="*/ 1045029 h 2526139"/>
              <a:gd name="connsiteX2" fmla="*/ 243807 w 946314"/>
              <a:gd name="connsiteY2" fmla="*/ 881743 h 2526139"/>
              <a:gd name="connsiteX3" fmla="*/ 652021 w 946314"/>
              <a:gd name="connsiteY3" fmla="*/ 1943100 h 2526139"/>
              <a:gd name="connsiteX4" fmla="*/ 554050 w 946314"/>
              <a:gd name="connsiteY4" fmla="*/ 1763486 h 2526139"/>
              <a:gd name="connsiteX5" fmla="*/ 945935 w 946314"/>
              <a:gd name="connsiteY5" fmla="*/ 2514600 h 2526139"/>
              <a:gd name="connsiteX6" fmla="*/ 472407 w 946314"/>
              <a:gd name="connsiteY6" fmla="*/ 1077686 h 2526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6314" h="2526139">
                <a:moveTo>
                  <a:pt x="668350" y="0"/>
                </a:moveTo>
                <a:cubicBezTo>
                  <a:pt x="377157" y="449036"/>
                  <a:pt x="85964" y="898072"/>
                  <a:pt x="15207" y="1045029"/>
                </a:cubicBezTo>
                <a:cubicBezTo>
                  <a:pt x="-55550" y="1191986"/>
                  <a:pt x="137671" y="732065"/>
                  <a:pt x="243807" y="881743"/>
                </a:cubicBezTo>
                <a:cubicBezTo>
                  <a:pt x="349943" y="1031421"/>
                  <a:pt x="600314" y="1796143"/>
                  <a:pt x="652021" y="1943100"/>
                </a:cubicBezTo>
                <a:cubicBezTo>
                  <a:pt x="703728" y="2090057"/>
                  <a:pt x="505064" y="1668236"/>
                  <a:pt x="554050" y="1763486"/>
                </a:cubicBezTo>
                <a:cubicBezTo>
                  <a:pt x="603036" y="1858736"/>
                  <a:pt x="959542" y="2628900"/>
                  <a:pt x="945935" y="2514600"/>
                </a:cubicBezTo>
                <a:cubicBezTo>
                  <a:pt x="932328" y="2400300"/>
                  <a:pt x="702367" y="1738993"/>
                  <a:pt x="472407" y="1077686"/>
                </a:cubicBezTo>
              </a:path>
            </a:pathLst>
          </a:cu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44" name="フリーフォーム 1243">
            <a:extLst>
              <a:ext uri="{FF2B5EF4-FFF2-40B4-BE49-F238E27FC236}">
                <a16:creationId xmlns:a16="http://schemas.microsoft.com/office/drawing/2014/main" id="{83759FB9-3053-AA81-093E-68AF5CC35516}"/>
              </a:ext>
            </a:extLst>
          </p:cNvPr>
          <p:cNvSpPr/>
          <p:nvPr/>
        </p:nvSpPr>
        <p:spPr>
          <a:xfrm>
            <a:off x="3461657" y="4261757"/>
            <a:ext cx="326572" cy="881743"/>
          </a:xfrm>
          <a:custGeom>
            <a:avLst/>
            <a:gdLst>
              <a:gd name="connsiteX0" fmla="*/ 326572 w 326572"/>
              <a:gd name="connsiteY0" fmla="*/ 0 h 881743"/>
              <a:gd name="connsiteX1" fmla="*/ 81643 w 326572"/>
              <a:gd name="connsiteY1" fmla="*/ 522514 h 881743"/>
              <a:gd name="connsiteX2" fmla="*/ 0 w 326572"/>
              <a:gd name="connsiteY2" fmla="*/ 881743 h 881743"/>
            </a:gdLst>
            <a:ahLst/>
            <a:cxnLst>
              <a:cxn ang="0">
                <a:pos x="connsiteX0" y="connsiteY0"/>
              </a:cxn>
              <a:cxn ang="0">
                <a:pos x="connsiteX1" y="connsiteY1"/>
              </a:cxn>
              <a:cxn ang="0">
                <a:pos x="connsiteX2" y="connsiteY2"/>
              </a:cxn>
            </a:cxnLst>
            <a:rect l="l" t="t" r="r" b="b"/>
            <a:pathLst>
              <a:path w="326572" h="881743">
                <a:moveTo>
                  <a:pt x="326572" y="0"/>
                </a:moveTo>
                <a:cubicBezTo>
                  <a:pt x="231322" y="187778"/>
                  <a:pt x="136072" y="375557"/>
                  <a:pt x="81643" y="522514"/>
                </a:cubicBezTo>
                <a:cubicBezTo>
                  <a:pt x="27214" y="669471"/>
                  <a:pt x="13607" y="775607"/>
                  <a:pt x="0" y="88174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45" name="フリーフォーム 1244">
            <a:extLst>
              <a:ext uri="{FF2B5EF4-FFF2-40B4-BE49-F238E27FC236}">
                <a16:creationId xmlns:a16="http://schemas.microsoft.com/office/drawing/2014/main" id="{FEE862B2-8861-D483-DE68-7B6B5E1D799D}"/>
              </a:ext>
            </a:extLst>
          </p:cNvPr>
          <p:cNvSpPr/>
          <p:nvPr/>
        </p:nvSpPr>
        <p:spPr>
          <a:xfrm>
            <a:off x="3477986" y="5176157"/>
            <a:ext cx="277585" cy="1371600"/>
          </a:xfrm>
          <a:custGeom>
            <a:avLst/>
            <a:gdLst>
              <a:gd name="connsiteX0" fmla="*/ 0 w 277585"/>
              <a:gd name="connsiteY0" fmla="*/ 0 h 1371600"/>
              <a:gd name="connsiteX1" fmla="*/ 163285 w 277585"/>
              <a:gd name="connsiteY1" fmla="*/ 865414 h 1371600"/>
              <a:gd name="connsiteX2" fmla="*/ 212271 w 277585"/>
              <a:gd name="connsiteY2" fmla="*/ 653143 h 1371600"/>
              <a:gd name="connsiteX3" fmla="*/ 277585 w 277585"/>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277585" h="1371600">
                <a:moveTo>
                  <a:pt x="0" y="0"/>
                </a:moveTo>
                <a:cubicBezTo>
                  <a:pt x="63953" y="378278"/>
                  <a:pt x="127907" y="756557"/>
                  <a:pt x="163285" y="865414"/>
                </a:cubicBezTo>
                <a:cubicBezTo>
                  <a:pt x="198663" y="974271"/>
                  <a:pt x="193221" y="568779"/>
                  <a:pt x="212271" y="653143"/>
                </a:cubicBezTo>
                <a:cubicBezTo>
                  <a:pt x="231321" y="737507"/>
                  <a:pt x="254453" y="1054553"/>
                  <a:pt x="277585" y="137160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2560327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9BB46D-ACF2-E1E3-8774-877C7F482256}"/>
            </a:ext>
          </a:extLst>
        </p:cNvPr>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BE379053-399B-0191-8A18-4C6ED252EB27}"/>
              </a:ext>
            </a:extLst>
          </p:cNvPr>
          <p:cNvSpPr txBox="1"/>
          <p:nvPr/>
        </p:nvSpPr>
        <p:spPr>
          <a:xfrm>
            <a:off x="7677020" y="2094646"/>
            <a:ext cx="1492716" cy="923330"/>
          </a:xfrm>
          <a:prstGeom prst="rect">
            <a:avLst/>
          </a:prstGeom>
          <a:noFill/>
        </p:spPr>
        <p:txBody>
          <a:bodyPr wrap="none" rtlCol="0">
            <a:spAutoFit/>
          </a:bodyPr>
          <a:lstStyle/>
          <a:p>
            <a:pPr algn="ctr"/>
            <a:r>
              <a:rPr kumimoji="1" lang="en-US" altLang="ja-JP" sz="5400" dirty="0">
                <a:solidFill>
                  <a:srgbClr val="00A2E2"/>
                </a:solidFill>
                <a:latin typeface="HGPSoeiKakugothicUB" panose="020B0900000000000000" pitchFamily="34" charset="-128"/>
                <a:ea typeface="HGPSoeiKakugothicUB" panose="020B0900000000000000" pitchFamily="34" charset="-128"/>
              </a:rPr>
              <a:t>006</a:t>
            </a:r>
            <a:endParaRPr kumimoji="1" lang="ja-JP" altLang="en-US" sz="5400">
              <a:solidFill>
                <a:srgbClr val="00A2E2"/>
              </a:solidFill>
              <a:latin typeface="HGPSoeiKakugothicUB" panose="020B0900000000000000" pitchFamily="34" charset="-128"/>
              <a:ea typeface="HGPSoeiKakugothicUB" panose="020B0900000000000000" pitchFamily="34" charset="-128"/>
            </a:endParaRPr>
          </a:p>
        </p:txBody>
      </p:sp>
      <p:sp>
        <p:nvSpPr>
          <p:cNvPr id="11" name="正方形/長方形 10">
            <a:extLst>
              <a:ext uri="{FF2B5EF4-FFF2-40B4-BE49-F238E27FC236}">
                <a16:creationId xmlns:a16="http://schemas.microsoft.com/office/drawing/2014/main" id="{2FDF4BBF-8427-D624-4365-4737D63622D7}"/>
              </a:ext>
            </a:extLst>
          </p:cNvPr>
          <p:cNvSpPr/>
          <p:nvPr/>
        </p:nvSpPr>
        <p:spPr>
          <a:xfrm>
            <a:off x="0" y="0"/>
            <a:ext cx="9601200" cy="320040"/>
          </a:xfrm>
          <a:prstGeom prst="rect">
            <a:avLst/>
          </a:prstGeom>
          <a:solidFill>
            <a:srgbClr val="009A1A"/>
          </a:solidFill>
          <a:ln w="25400" cap="rnd">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a:extLst>
              <a:ext uri="{FF2B5EF4-FFF2-40B4-BE49-F238E27FC236}">
                <a16:creationId xmlns:a16="http://schemas.microsoft.com/office/drawing/2014/main" id="{FADDEF11-BF2D-916F-3B1D-13433D65AB8D}"/>
              </a:ext>
            </a:extLst>
          </p:cNvPr>
          <p:cNvSpPr/>
          <p:nvPr/>
        </p:nvSpPr>
        <p:spPr>
          <a:xfrm>
            <a:off x="0" y="297180"/>
            <a:ext cx="9601200" cy="246159"/>
          </a:xfrm>
          <a:prstGeom prst="rect">
            <a:avLst/>
          </a:prstGeom>
          <a:solidFill>
            <a:srgbClr val="FC75DE"/>
          </a:solidFill>
          <a:ln w="25400" cap="rnd">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a:extLst>
              <a:ext uri="{FF2B5EF4-FFF2-40B4-BE49-F238E27FC236}">
                <a16:creationId xmlns:a16="http://schemas.microsoft.com/office/drawing/2014/main" id="{781D9234-A9E2-9AA5-EE46-B2FDEDEFFD5B}"/>
              </a:ext>
            </a:extLst>
          </p:cNvPr>
          <p:cNvSpPr/>
          <p:nvPr/>
        </p:nvSpPr>
        <p:spPr>
          <a:xfrm>
            <a:off x="0" y="532644"/>
            <a:ext cx="9601200" cy="193150"/>
          </a:xfrm>
          <a:prstGeom prst="rect">
            <a:avLst/>
          </a:prstGeom>
          <a:solidFill>
            <a:srgbClr val="D45ED4"/>
          </a:solidFill>
          <a:ln w="25400" cap="rnd">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a:extLst>
              <a:ext uri="{FF2B5EF4-FFF2-40B4-BE49-F238E27FC236}">
                <a16:creationId xmlns:a16="http://schemas.microsoft.com/office/drawing/2014/main" id="{992B7F80-418F-A081-D582-5A029D7EFC27}"/>
              </a:ext>
            </a:extLst>
          </p:cNvPr>
          <p:cNvSpPr/>
          <p:nvPr/>
        </p:nvSpPr>
        <p:spPr>
          <a:xfrm>
            <a:off x="0" y="713262"/>
            <a:ext cx="9601200" cy="193150"/>
          </a:xfrm>
          <a:prstGeom prst="rect">
            <a:avLst/>
          </a:prstGeom>
          <a:solidFill>
            <a:srgbClr val="7ED2F2"/>
          </a:solidFill>
          <a:ln w="25400" cap="rnd">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a:extLst>
              <a:ext uri="{FF2B5EF4-FFF2-40B4-BE49-F238E27FC236}">
                <a16:creationId xmlns:a16="http://schemas.microsoft.com/office/drawing/2014/main" id="{12FC5C13-1171-9755-CF6E-786BED134EB3}"/>
              </a:ext>
            </a:extLst>
          </p:cNvPr>
          <p:cNvSpPr/>
          <p:nvPr/>
        </p:nvSpPr>
        <p:spPr>
          <a:xfrm>
            <a:off x="506186" y="3184788"/>
            <a:ext cx="8539843" cy="8441057"/>
          </a:xfrm>
          <a:prstGeom prst="rect">
            <a:avLst/>
          </a:prstGeom>
          <a:noFill/>
          <a:ln w="127000" cap="rnd" cmpd="dbl">
            <a:solidFill>
              <a:srgbClr val="03971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9" name="テキスト ボックス 228">
            <a:extLst>
              <a:ext uri="{FF2B5EF4-FFF2-40B4-BE49-F238E27FC236}">
                <a16:creationId xmlns:a16="http://schemas.microsoft.com/office/drawing/2014/main" id="{F333F9CC-8987-C832-C124-84C134FD73BA}"/>
              </a:ext>
            </a:extLst>
          </p:cNvPr>
          <p:cNvSpPr txBox="1"/>
          <p:nvPr/>
        </p:nvSpPr>
        <p:spPr>
          <a:xfrm>
            <a:off x="3367638" y="2197476"/>
            <a:ext cx="2898550" cy="769441"/>
          </a:xfrm>
          <a:prstGeom prst="rect">
            <a:avLst/>
          </a:prstGeom>
          <a:noFill/>
        </p:spPr>
        <p:txBody>
          <a:bodyPr wrap="none" rtlCol="0">
            <a:spAutoFit/>
          </a:bodyPr>
          <a:lstStyle/>
          <a:p>
            <a:pPr algn="ctr"/>
            <a:r>
              <a:rPr kumimoji="1" lang="ja-JP" altLang="en-US" sz="4400">
                <a:solidFill>
                  <a:schemeClr val="bg2">
                    <a:lumMod val="50000"/>
                  </a:schemeClr>
                </a:solidFill>
                <a:latin typeface="HGPSoeiKakugothicUB" panose="020B0900000000000000" pitchFamily="34" charset="-128"/>
                <a:ea typeface="HGPSoeiKakugothicUB" panose="020B0900000000000000" pitchFamily="34" charset="-128"/>
              </a:rPr>
              <a:t>ドミノピザ編</a:t>
            </a:r>
          </a:p>
        </p:txBody>
      </p:sp>
      <p:sp>
        <p:nvSpPr>
          <p:cNvPr id="230" name="テキスト ボックス 229">
            <a:extLst>
              <a:ext uri="{FF2B5EF4-FFF2-40B4-BE49-F238E27FC236}">
                <a16:creationId xmlns:a16="http://schemas.microsoft.com/office/drawing/2014/main" id="{9D9F4A45-9241-A4C9-6A37-5F2AF65EDEC6}"/>
              </a:ext>
            </a:extLst>
          </p:cNvPr>
          <p:cNvSpPr txBox="1"/>
          <p:nvPr/>
        </p:nvSpPr>
        <p:spPr>
          <a:xfrm>
            <a:off x="5740871" y="11839835"/>
            <a:ext cx="3387466" cy="707886"/>
          </a:xfrm>
          <a:prstGeom prst="rect">
            <a:avLst/>
          </a:prstGeom>
          <a:noFill/>
        </p:spPr>
        <p:txBody>
          <a:bodyPr wrap="none" rtlCol="0">
            <a:spAutoFit/>
          </a:bodyPr>
          <a:lstStyle/>
          <a:p>
            <a:pPr algn="ctr"/>
            <a:r>
              <a:rPr kumimoji="1" lang="ja-JP" altLang="en-US" sz="4000" spc="-150">
                <a:solidFill>
                  <a:srgbClr val="00A2E2"/>
                </a:solidFill>
                <a:latin typeface="HGPSoeiKakugothicUB" panose="020B0900000000000000" pitchFamily="34" charset="-128"/>
                <a:ea typeface="HGPSoeiKakugothicUB" panose="020B0900000000000000" pitchFamily="34" charset="-128"/>
              </a:rPr>
              <a:t>くまさかりきてん</a:t>
            </a:r>
          </a:p>
        </p:txBody>
      </p:sp>
      <p:sp>
        <p:nvSpPr>
          <p:cNvPr id="231" name="テキスト ボックス 230">
            <a:extLst>
              <a:ext uri="{FF2B5EF4-FFF2-40B4-BE49-F238E27FC236}">
                <a16:creationId xmlns:a16="http://schemas.microsoft.com/office/drawing/2014/main" id="{1F532118-810A-72AC-7BE7-D2EE8F5818BF}"/>
              </a:ext>
            </a:extLst>
          </p:cNvPr>
          <p:cNvSpPr txBox="1"/>
          <p:nvPr/>
        </p:nvSpPr>
        <p:spPr>
          <a:xfrm>
            <a:off x="394039" y="307657"/>
            <a:ext cx="4794902" cy="461665"/>
          </a:xfrm>
          <a:prstGeom prst="rect">
            <a:avLst/>
          </a:prstGeom>
          <a:noFill/>
        </p:spPr>
        <p:txBody>
          <a:bodyPr wrap="none" rtlCol="0">
            <a:spAutoFit/>
          </a:bodyPr>
          <a:lstStyle/>
          <a:p>
            <a:r>
              <a:rPr kumimoji="1" lang="en-US" altLang="ja-JP" sz="2400" b="1" dirty="0">
                <a:solidFill>
                  <a:schemeClr val="bg1"/>
                </a:solidFill>
                <a:latin typeface="+mn-ea"/>
              </a:rPr>
              <a:t>KUJIABOUT MASCOT COMICS</a:t>
            </a:r>
          </a:p>
        </p:txBody>
      </p:sp>
      <p:grpSp>
        <p:nvGrpSpPr>
          <p:cNvPr id="2" name="グループ化 1">
            <a:extLst>
              <a:ext uri="{FF2B5EF4-FFF2-40B4-BE49-F238E27FC236}">
                <a16:creationId xmlns:a16="http://schemas.microsoft.com/office/drawing/2014/main" id="{95B3AB0F-C293-A57A-9290-1E0B24807765}"/>
              </a:ext>
            </a:extLst>
          </p:cNvPr>
          <p:cNvGrpSpPr/>
          <p:nvPr/>
        </p:nvGrpSpPr>
        <p:grpSpPr>
          <a:xfrm>
            <a:off x="283979" y="993794"/>
            <a:ext cx="9033242" cy="1200329"/>
            <a:chOff x="283979" y="760185"/>
            <a:chExt cx="9033242" cy="1200329"/>
          </a:xfrm>
        </p:grpSpPr>
        <p:sp>
          <p:nvSpPr>
            <p:cNvPr id="3" name="テキスト ボックス 2">
              <a:extLst>
                <a:ext uri="{FF2B5EF4-FFF2-40B4-BE49-F238E27FC236}">
                  <a16:creationId xmlns:a16="http://schemas.microsoft.com/office/drawing/2014/main" id="{22E4519B-F79B-0780-B278-5B48948052E1}"/>
                </a:ext>
              </a:extLst>
            </p:cNvPr>
            <p:cNvSpPr txBox="1"/>
            <p:nvPr/>
          </p:nvSpPr>
          <p:spPr>
            <a:xfrm>
              <a:off x="283979" y="760185"/>
              <a:ext cx="9033242" cy="1200329"/>
            </a:xfrm>
            <a:prstGeom prst="rect">
              <a:avLst/>
            </a:prstGeom>
            <a:noFill/>
          </p:spPr>
          <p:txBody>
            <a:bodyPr wrap="none" rtlCol="0">
              <a:spAutoFit/>
            </a:bodyPr>
            <a:lstStyle/>
            <a:p>
              <a:pPr algn="ctr"/>
              <a:r>
                <a:rPr kumimoji="1" lang="ja-JP" altLang="en-US" sz="7200" kern="100" spc="-300">
                  <a:ln w="190500">
                    <a:solidFill>
                      <a:srgbClr val="FF8AD8"/>
                    </a:solidFill>
                  </a:ln>
                  <a:solidFill>
                    <a:srgbClr val="FF8AD8"/>
                  </a:solidFill>
                  <a:latin typeface="komadori mini" panose="02020300000000000000" pitchFamily="18" charset="-128"/>
                  <a:ea typeface="komadori mini" panose="02020300000000000000" pitchFamily="18" charset="-128"/>
                </a:rPr>
                <a:t>バイト先のウメコさん</a:t>
              </a:r>
            </a:p>
          </p:txBody>
        </p:sp>
        <p:sp>
          <p:nvSpPr>
            <p:cNvPr id="7" name="テキスト ボックス 6">
              <a:extLst>
                <a:ext uri="{FF2B5EF4-FFF2-40B4-BE49-F238E27FC236}">
                  <a16:creationId xmlns:a16="http://schemas.microsoft.com/office/drawing/2014/main" id="{E8FBD3B3-AAE7-8F7C-F3E1-2CC5AFBEED16}"/>
                </a:ext>
              </a:extLst>
            </p:cNvPr>
            <p:cNvSpPr txBox="1"/>
            <p:nvPr/>
          </p:nvSpPr>
          <p:spPr>
            <a:xfrm>
              <a:off x="283979" y="760185"/>
              <a:ext cx="9033242" cy="1200329"/>
            </a:xfrm>
            <a:prstGeom prst="rect">
              <a:avLst/>
            </a:prstGeom>
            <a:noFill/>
          </p:spPr>
          <p:txBody>
            <a:bodyPr wrap="none" rtlCol="0">
              <a:spAutoFit/>
            </a:bodyPr>
            <a:lstStyle/>
            <a:p>
              <a:pPr algn="ctr"/>
              <a:r>
                <a:rPr kumimoji="1" lang="ja-JP" altLang="en-US" sz="7200" kern="100" spc="-300">
                  <a:solidFill>
                    <a:schemeClr val="bg1"/>
                  </a:solidFill>
                  <a:latin typeface="komadori mini" panose="02020300000000000000" pitchFamily="18" charset="-128"/>
                  <a:ea typeface="komadori mini" panose="02020300000000000000" pitchFamily="18" charset="-128"/>
                </a:rPr>
                <a:t>バイト先のウメコさん</a:t>
              </a:r>
            </a:p>
          </p:txBody>
        </p:sp>
      </p:grpSp>
      <p:grpSp>
        <p:nvGrpSpPr>
          <p:cNvPr id="6" name="グループ化 5">
            <a:extLst>
              <a:ext uri="{FF2B5EF4-FFF2-40B4-BE49-F238E27FC236}">
                <a16:creationId xmlns:a16="http://schemas.microsoft.com/office/drawing/2014/main" id="{F95783A5-DA5C-9311-C556-A1EFFA39EFEC}"/>
              </a:ext>
            </a:extLst>
          </p:cNvPr>
          <p:cNvGrpSpPr/>
          <p:nvPr/>
        </p:nvGrpSpPr>
        <p:grpSpPr>
          <a:xfrm>
            <a:off x="1039598" y="4352310"/>
            <a:ext cx="7383780" cy="7136375"/>
            <a:chOff x="2992483" y="254951"/>
            <a:chExt cx="6106969" cy="5902345"/>
          </a:xfrm>
        </p:grpSpPr>
        <p:grpSp>
          <p:nvGrpSpPr>
            <p:cNvPr id="9" name="グループ化 8">
              <a:extLst>
                <a:ext uri="{FF2B5EF4-FFF2-40B4-BE49-F238E27FC236}">
                  <a16:creationId xmlns:a16="http://schemas.microsoft.com/office/drawing/2014/main" id="{5950DEB9-1ACC-8938-BCC9-6EF823C32F33}"/>
                </a:ext>
              </a:extLst>
            </p:cNvPr>
            <p:cNvGrpSpPr/>
            <p:nvPr/>
          </p:nvGrpSpPr>
          <p:grpSpPr>
            <a:xfrm rot="20848593">
              <a:off x="2992483" y="1932376"/>
              <a:ext cx="6106969" cy="4224920"/>
              <a:chOff x="1307552" y="411696"/>
              <a:chExt cx="8633726" cy="5972979"/>
            </a:xfrm>
          </p:grpSpPr>
          <p:sp>
            <p:nvSpPr>
              <p:cNvPr id="289" name="フリーフォーム 288">
                <a:extLst>
                  <a:ext uri="{FF2B5EF4-FFF2-40B4-BE49-F238E27FC236}">
                    <a16:creationId xmlns:a16="http://schemas.microsoft.com/office/drawing/2014/main" id="{40FA493A-D5AC-2133-696A-A2086397DD67}"/>
                  </a:ext>
                </a:extLst>
              </p:cNvPr>
              <p:cNvSpPr/>
              <p:nvPr/>
            </p:nvSpPr>
            <p:spPr>
              <a:xfrm>
                <a:off x="6471965" y="3464678"/>
                <a:ext cx="1322721" cy="1798919"/>
              </a:xfrm>
              <a:custGeom>
                <a:avLst/>
                <a:gdLst>
                  <a:gd name="connsiteX0" fmla="*/ 969131 w 1322721"/>
                  <a:gd name="connsiteY0" fmla="*/ 93531 h 1798919"/>
                  <a:gd name="connsiteX1" fmla="*/ 61357 w 1322721"/>
                  <a:gd name="connsiteY1" fmla="*/ 1312731 h 1798919"/>
                  <a:gd name="connsiteX2" fmla="*/ 319774 w 1322721"/>
                  <a:gd name="connsiteY2" fmla="*/ 1120574 h 1798919"/>
                  <a:gd name="connsiteX3" fmla="*/ 8348 w 1322721"/>
                  <a:gd name="connsiteY3" fmla="*/ 1504887 h 1798919"/>
                  <a:gd name="connsiteX4" fmla="*/ 538435 w 1322721"/>
                  <a:gd name="connsiteY4" fmla="*/ 1279600 h 1798919"/>
                  <a:gd name="connsiteX5" fmla="*/ 14974 w 1322721"/>
                  <a:gd name="connsiteY5" fmla="*/ 1769931 h 1798919"/>
                  <a:gd name="connsiteX6" fmla="*/ 1260678 w 1322721"/>
                  <a:gd name="connsiteY6" fmla="*/ 272435 h 1798919"/>
                  <a:gd name="connsiteX7" fmla="*/ 1148035 w 1322721"/>
                  <a:gd name="connsiteY7" fmla="*/ 404957 h 1798919"/>
                  <a:gd name="connsiteX8" fmla="*/ 1267305 w 1322721"/>
                  <a:gd name="connsiteY8" fmla="*/ 765 h 1798919"/>
                  <a:gd name="connsiteX9" fmla="*/ 1015513 w 1322721"/>
                  <a:gd name="connsiteY9" fmla="*/ 298939 h 1798919"/>
                  <a:gd name="connsiteX10" fmla="*/ 969131 w 1322721"/>
                  <a:gd name="connsiteY10" fmla="*/ 93531 h 1798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22721" h="1798919">
                    <a:moveTo>
                      <a:pt x="969131" y="93531"/>
                    </a:moveTo>
                    <a:cubicBezTo>
                      <a:pt x="810105" y="262496"/>
                      <a:pt x="169583" y="1141557"/>
                      <a:pt x="61357" y="1312731"/>
                    </a:cubicBezTo>
                    <a:cubicBezTo>
                      <a:pt x="-46869" y="1483905"/>
                      <a:pt x="328609" y="1088548"/>
                      <a:pt x="319774" y="1120574"/>
                    </a:cubicBezTo>
                    <a:cubicBezTo>
                      <a:pt x="310939" y="1152600"/>
                      <a:pt x="-28095" y="1478383"/>
                      <a:pt x="8348" y="1504887"/>
                    </a:cubicBezTo>
                    <a:cubicBezTo>
                      <a:pt x="44791" y="1531391"/>
                      <a:pt x="537331" y="1235426"/>
                      <a:pt x="538435" y="1279600"/>
                    </a:cubicBezTo>
                    <a:cubicBezTo>
                      <a:pt x="539539" y="1323774"/>
                      <a:pt x="-105400" y="1937792"/>
                      <a:pt x="14974" y="1769931"/>
                    </a:cubicBezTo>
                    <a:cubicBezTo>
                      <a:pt x="135348" y="1602070"/>
                      <a:pt x="1071835" y="499931"/>
                      <a:pt x="1260678" y="272435"/>
                    </a:cubicBezTo>
                    <a:cubicBezTo>
                      <a:pt x="1449521" y="44939"/>
                      <a:pt x="1146931" y="450235"/>
                      <a:pt x="1148035" y="404957"/>
                    </a:cubicBezTo>
                    <a:cubicBezTo>
                      <a:pt x="1149140" y="359679"/>
                      <a:pt x="1289392" y="18435"/>
                      <a:pt x="1267305" y="765"/>
                    </a:cubicBezTo>
                    <a:cubicBezTo>
                      <a:pt x="1245218" y="-16905"/>
                      <a:pt x="1069626" y="276852"/>
                      <a:pt x="1015513" y="298939"/>
                    </a:cubicBezTo>
                    <a:cubicBezTo>
                      <a:pt x="961400" y="321026"/>
                      <a:pt x="1128157" y="-75434"/>
                      <a:pt x="969131" y="93531"/>
                    </a:cubicBezTo>
                    <a:close/>
                  </a:path>
                </a:pathLst>
              </a:custGeom>
              <a:solidFill>
                <a:srgbClr val="0093BA">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0" name="フリーフォーム 289">
                <a:extLst>
                  <a:ext uri="{FF2B5EF4-FFF2-40B4-BE49-F238E27FC236}">
                    <a16:creationId xmlns:a16="http://schemas.microsoft.com/office/drawing/2014/main" id="{BAEC6DC6-8EBA-C464-94F6-BECB268F846A}"/>
                  </a:ext>
                </a:extLst>
              </p:cNvPr>
              <p:cNvSpPr/>
              <p:nvPr/>
            </p:nvSpPr>
            <p:spPr>
              <a:xfrm>
                <a:off x="6307269" y="3518060"/>
                <a:ext cx="1523068" cy="1902099"/>
              </a:xfrm>
              <a:custGeom>
                <a:avLst/>
                <a:gdLst>
                  <a:gd name="connsiteX0" fmla="*/ 1445253 w 1523068"/>
                  <a:gd name="connsiteY0" fmla="*/ 26897 h 1902099"/>
                  <a:gd name="connsiteX1" fmla="*/ 457966 w 1523068"/>
                  <a:gd name="connsiteY1" fmla="*/ 1126827 h 1902099"/>
                  <a:gd name="connsiteX2" fmla="*/ 272435 w 1523068"/>
                  <a:gd name="connsiteY2" fmla="*/ 1193088 h 1902099"/>
                  <a:gd name="connsiteX3" fmla="*/ 120035 w 1523068"/>
                  <a:gd name="connsiteY3" fmla="*/ 1358740 h 1902099"/>
                  <a:gd name="connsiteX4" fmla="*/ 179670 w 1523068"/>
                  <a:gd name="connsiteY4" fmla="*/ 1431627 h 1902099"/>
                  <a:gd name="connsiteX5" fmla="*/ 14018 w 1523068"/>
                  <a:gd name="connsiteY5" fmla="*/ 1902079 h 1902099"/>
                  <a:gd name="connsiteX6" fmla="*/ 603740 w 1523068"/>
                  <a:gd name="connsiteY6" fmla="*/ 1444879 h 1902099"/>
                  <a:gd name="connsiteX7" fmla="*/ 1498261 w 1523068"/>
                  <a:gd name="connsiteY7" fmla="*/ 192549 h 1902099"/>
                  <a:gd name="connsiteX8" fmla="*/ 1286227 w 1523068"/>
                  <a:gd name="connsiteY8" fmla="*/ 325070 h 1902099"/>
                  <a:gd name="connsiteX9" fmla="*/ 1445253 w 1523068"/>
                  <a:gd name="connsiteY9" fmla="*/ 26897 h 1902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3068" h="1902099">
                    <a:moveTo>
                      <a:pt x="1445253" y="26897"/>
                    </a:moveTo>
                    <a:cubicBezTo>
                      <a:pt x="1307210" y="160523"/>
                      <a:pt x="653436" y="932462"/>
                      <a:pt x="457966" y="1126827"/>
                    </a:cubicBezTo>
                    <a:cubicBezTo>
                      <a:pt x="262496" y="1321192"/>
                      <a:pt x="328757" y="1154436"/>
                      <a:pt x="272435" y="1193088"/>
                    </a:cubicBezTo>
                    <a:cubicBezTo>
                      <a:pt x="216113" y="1231740"/>
                      <a:pt x="135496" y="1318984"/>
                      <a:pt x="120035" y="1358740"/>
                    </a:cubicBezTo>
                    <a:cubicBezTo>
                      <a:pt x="104574" y="1398496"/>
                      <a:pt x="197339" y="1341071"/>
                      <a:pt x="179670" y="1431627"/>
                    </a:cubicBezTo>
                    <a:cubicBezTo>
                      <a:pt x="162000" y="1522184"/>
                      <a:pt x="-56660" y="1899870"/>
                      <a:pt x="14018" y="1902079"/>
                    </a:cubicBezTo>
                    <a:cubicBezTo>
                      <a:pt x="84696" y="1904288"/>
                      <a:pt x="356366" y="1729801"/>
                      <a:pt x="603740" y="1444879"/>
                    </a:cubicBezTo>
                    <a:cubicBezTo>
                      <a:pt x="851114" y="1159957"/>
                      <a:pt x="1384513" y="379184"/>
                      <a:pt x="1498261" y="192549"/>
                    </a:cubicBezTo>
                    <a:cubicBezTo>
                      <a:pt x="1612009" y="5914"/>
                      <a:pt x="1298375" y="350470"/>
                      <a:pt x="1286227" y="325070"/>
                    </a:cubicBezTo>
                    <a:cubicBezTo>
                      <a:pt x="1274079" y="299670"/>
                      <a:pt x="1583296" y="-106729"/>
                      <a:pt x="1445253" y="26897"/>
                    </a:cubicBezTo>
                    <a:close/>
                  </a:path>
                </a:pathLst>
              </a:custGeom>
              <a:solidFill>
                <a:srgbClr val="0093BA">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91" name="グループ化 290">
                <a:extLst>
                  <a:ext uri="{FF2B5EF4-FFF2-40B4-BE49-F238E27FC236}">
                    <a16:creationId xmlns:a16="http://schemas.microsoft.com/office/drawing/2014/main" id="{80B0AADB-548E-747A-8219-1DADDF2A92F8}"/>
                  </a:ext>
                </a:extLst>
              </p:cNvPr>
              <p:cNvGrpSpPr/>
              <p:nvPr/>
            </p:nvGrpSpPr>
            <p:grpSpPr>
              <a:xfrm>
                <a:off x="1587500" y="709301"/>
                <a:ext cx="8343900" cy="5638721"/>
                <a:chOff x="1587500" y="709301"/>
                <a:chExt cx="8343900" cy="5638721"/>
              </a:xfrm>
            </p:grpSpPr>
            <p:sp>
              <p:nvSpPr>
                <p:cNvPr id="1112" name="フリーフォーム 1111">
                  <a:extLst>
                    <a:ext uri="{FF2B5EF4-FFF2-40B4-BE49-F238E27FC236}">
                      <a16:creationId xmlns:a16="http://schemas.microsoft.com/office/drawing/2014/main" id="{E1F789FC-C443-8877-4112-D9486B67C000}"/>
                    </a:ext>
                  </a:extLst>
                </p:cNvPr>
                <p:cNvSpPr/>
                <p:nvPr/>
              </p:nvSpPr>
              <p:spPr>
                <a:xfrm>
                  <a:off x="7562850" y="3044825"/>
                  <a:ext cx="863600" cy="352425"/>
                </a:xfrm>
                <a:custGeom>
                  <a:avLst/>
                  <a:gdLst>
                    <a:gd name="connsiteX0" fmla="*/ 863600 w 863600"/>
                    <a:gd name="connsiteY0" fmla="*/ 0 h 352425"/>
                    <a:gd name="connsiteX1" fmla="*/ 565150 w 863600"/>
                    <a:gd name="connsiteY1" fmla="*/ 63500 h 352425"/>
                    <a:gd name="connsiteX2" fmla="*/ 371475 w 863600"/>
                    <a:gd name="connsiteY2" fmla="*/ 104775 h 352425"/>
                    <a:gd name="connsiteX3" fmla="*/ 168275 w 863600"/>
                    <a:gd name="connsiteY3" fmla="*/ 215900 h 352425"/>
                    <a:gd name="connsiteX4" fmla="*/ 0 w 863600"/>
                    <a:gd name="connsiteY4" fmla="*/ 352425 h 3524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3600" h="352425">
                      <a:moveTo>
                        <a:pt x="863600" y="0"/>
                      </a:moveTo>
                      <a:lnTo>
                        <a:pt x="565150" y="63500"/>
                      </a:lnTo>
                      <a:cubicBezTo>
                        <a:pt x="483129" y="80963"/>
                        <a:pt x="437621" y="79375"/>
                        <a:pt x="371475" y="104775"/>
                      </a:cubicBezTo>
                      <a:cubicBezTo>
                        <a:pt x="305329" y="130175"/>
                        <a:pt x="230187" y="174625"/>
                        <a:pt x="168275" y="215900"/>
                      </a:cubicBezTo>
                      <a:cubicBezTo>
                        <a:pt x="106363" y="257175"/>
                        <a:pt x="53181" y="304800"/>
                        <a:pt x="0" y="3524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13" name="フリーフォーム 1112">
                  <a:extLst>
                    <a:ext uri="{FF2B5EF4-FFF2-40B4-BE49-F238E27FC236}">
                      <a16:creationId xmlns:a16="http://schemas.microsoft.com/office/drawing/2014/main" id="{7AF0B4CF-F412-BBA0-E55E-AFD13D2420FC}"/>
                    </a:ext>
                  </a:extLst>
                </p:cNvPr>
                <p:cNvSpPr/>
                <p:nvPr/>
              </p:nvSpPr>
              <p:spPr>
                <a:xfrm>
                  <a:off x="7794625" y="3006725"/>
                  <a:ext cx="648109" cy="654050"/>
                </a:xfrm>
                <a:custGeom>
                  <a:avLst/>
                  <a:gdLst>
                    <a:gd name="connsiteX0" fmla="*/ 628650 w 648109"/>
                    <a:gd name="connsiteY0" fmla="*/ 0 h 654050"/>
                    <a:gd name="connsiteX1" fmla="*/ 644525 w 648109"/>
                    <a:gd name="connsiteY1" fmla="*/ 139700 h 654050"/>
                    <a:gd name="connsiteX2" fmla="*/ 568325 w 648109"/>
                    <a:gd name="connsiteY2" fmla="*/ 301625 h 654050"/>
                    <a:gd name="connsiteX3" fmla="*/ 473075 w 648109"/>
                    <a:gd name="connsiteY3" fmla="*/ 365125 h 654050"/>
                    <a:gd name="connsiteX4" fmla="*/ 234950 w 648109"/>
                    <a:gd name="connsiteY4" fmla="*/ 409575 h 654050"/>
                    <a:gd name="connsiteX5" fmla="*/ 0 w 648109"/>
                    <a:gd name="connsiteY5" fmla="*/ 654050 h 654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8109" h="654050">
                      <a:moveTo>
                        <a:pt x="628650" y="0"/>
                      </a:moveTo>
                      <a:cubicBezTo>
                        <a:pt x="641614" y="44714"/>
                        <a:pt x="654579" y="89429"/>
                        <a:pt x="644525" y="139700"/>
                      </a:cubicBezTo>
                      <a:cubicBezTo>
                        <a:pt x="634471" y="189971"/>
                        <a:pt x="596900" y="264054"/>
                        <a:pt x="568325" y="301625"/>
                      </a:cubicBezTo>
                      <a:cubicBezTo>
                        <a:pt x="539750" y="339196"/>
                        <a:pt x="528637" y="347133"/>
                        <a:pt x="473075" y="365125"/>
                      </a:cubicBezTo>
                      <a:cubicBezTo>
                        <a:pt x="417513" y="383117"/>
                        <a:pt x="313796" y="361421"/>
                        <a:pt x="234950" y="409575"/>
                      </a:cubicBezTo>
                      <a:cubicBezTo>
                        <a:pt x="156104" y="457729"/>
                        <a:pt x="78052" y="555889"/>
                        <a:pt x="0" y="65405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14" name="フリーフォーム 1113">
                  <a:extLst>
                    <a:ext uri="{FF2B5EF4-FFF2-40B4-BE49-F238E27FC236}">
                      <a16:creationId xmlns:a16="http://schemas.microsoft.com/office/drawing/2014/main" id="{821C3032-8EFE-F03F-68AA-201035500ADA}"/>
                    </a:ext>
                  </a:extLst>
                </p:cNvPr>
                <p:cNvSpPr/>
                <p:nvPr/>
              </p:nvSpPr>
              <p:spPr>
                <a:xfrm>
                  <a:off x="6616700" y="3397250"/>
                  <a:ext cx="942975" cy="1235075"/>
                </a:xfrm>
                <a:custGeom>
                  <a:avLst/>
                  <a:gdLst>
                    <a:gd name="connsiteX0" fmla="*/ 942975 w 942975"/>
                    <a:gd name="connsiteY0" fmla="*/ 0 h 1235075"/>
                    <a:gd name="connsiteX1" fmla="*/ 320675 w 942975"/>
                    <a:gd name="connsiteY1" fmla="*/ 815975 h 1235075"/>
                    <a:gd name="connsiteX2" fmla="*/ 0 w 942975"/>
                    <a:gd name="connsiteY2" fmla="*/ 1235075 h 1235075"/>
                  </a:gdLst>
                  <a:ahLst/>
                  <a:cxnLst>
                    <a:cxn ang="0">
                      <a:pos x="connsiteX0" y="connsiteY0"/>
                    </a:cxn>
                    <a:cxn ang="0">
                      <a:pos x="connsiteX1" y="connsiteY1"/>
                    </a:cxn>
                    <a:cxn ang="0">
                      <a:pos x="connsiteX2" y="connsiteY2"/>
                    </a:cxn>
                  </a:cxnLst>
                  <a:rect l="l" t="t" r="r" b="b"/>
                  <a:pathLst>
                    <a:path w="942975" h="1235075">
                      <a:moveTo>
                        <a:pt x="942975" y="0"/>
                      </a:moveTo>
                      <a:lnTo>
                        <a:pt x="320675" y="815975"/>
                      </a:lnTo>
                      <a:lnTo>
                        <a:pt x="0" y="1235075"/>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15" name="フリーフォーム 1114">
                  <a:extLst>
                    <a:ext uri="{FF2B5EF4-FFF2-40B4-BE49-F238E27FC236}">
                      <a16:creationId xmlns:a16="http://schemas.microsoft.com/office/drawing/2014/main" id="{983F14C4-5AD0-26B9-2EA2-B205B6C8CCC3}"/>
                    </a:ext>
                  </a:extLst>
                </p:cNvPr>
                <p:cNvSpPr/>
                <p:nvPr/>
              </p:nvSpPr>
              <p:spPr>
                <a:xfrm>
                  <a:off x="6896100" y="3781425"/>
                  <a:ext cx="914400" cy="1200150"/>
                </a:xfrm>
                <a:custGeom>
                  <a:avLst/>
                  <a:gdLst>
                    <a:gd name="connsiteX0" fmla="*/ 914400 w 914400"/>
                    <a:gd name="connsiteY0" fmla="*/ 0 h 1200150"/>
                    <a:gd name="connsiteX1" fmla="*/ 682625 w 914400"/>
                    <a:gd name="connsiteY1" fmla="*/ 304800 h 1200150"/>
                    <a:gd name="connsiteX2" fmla="*/ 234950 w 914400"/>
                    <a:gd name="connsiteY2" fmla="*/ 920750 h 1200150"/>
                    <a:gd name="connsiteX3" fmla="*/ 0 w 914400"/>
                    <a:gd name="connsiteY3" fmla="*/ 1200150 h 1200150"/>
                  </a:gdLst>
                  <a:ahLst/>
                  <a:cxnLst>
                    <a:cxn ang="0">
                      <a:pos x="connsiteX0" y="connsiteY0"/>
                    </a:cxn>
                    <a:cxn ang="0">
                      <a:pos x="connsiteX1" y="connsiteY1"/>
                    </a:cxn>
                    <a:cxn ang="0">
                      <a:pos x="connsiteX2" y="connsiteY2"/>
                    </a:cxn>
                    <a:cxn ang="0">
                      <a:pos x="connsiteX3" y="connsiteY3"/>
                    </a:cxn>
                  </a:cxnLst>
                  <a:rect l="l" t="t" r="r" b="b"/>
                  <a:pathLst>
                    <a:path w="914400" h="1200150">
                      <a:moveTo>
                        <a:pt x="914400" y="0"/>
                      </a:moveTo>
                      <a:cubicBezTo>
                        <a:pt x="855133" y="75671"/>
                        <a:pt x="795867" y="151342"/>
                        <a:pt x="682625" y="304800"/>
                      </a:cubicBezTo>
                      <a:cubicBezTo>
                        <a:pt x="569383" y="458258"/>
                        <a:pt x="348721" y="771525"/>
                        <a:pt x="234950" y="920750"/>
                      </a:cubicBezTo>
                      <a:cubicBezTo>
                        <a:pt x="121179" y="1069975"/>
                        <a:pt x="60589" y="1135062"/>
                        <a:pt x="0" y="120015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16" name="フリーフォーム 1115">
                  <a:extLst>
                    <a:ext uri="{FF2B5EF4-FFF2-40B4-BE49-F238E27FC236}">
                      <a16:creationId xmlns:a16="http://schemas.microsoft.com/office/drawing/2014/main" id="{76CBDA56-CE63-5FF7-3D8E-A42D4D11E0C7}"/>
                    </a:ext>
                  </a:extLst>
                </p:cNvPr>
                <p:cNvSpPr/>
                <p:nvPr/>
              </p:nvSpPr>
              <p:spPr>
                <a:xfrm>
                  <a:off x="6378575" y="4984750"/>
                  <a:ext cx="539750" cy="470944"/>
                </a:xfrm>
                <a:custGeom>
                  <a:avLst/>
                  <a:gdLst>
                    <a:gd name="connsiteX0" fmla="*/ 0 w 539750"/>
                    <a:gd name="connsiteY0" fmla="*/ 463550 h 470944"/>
                    <a:gd name="connsiteX1" fmla="*/ 50800 w 539750"/>
                    <a:gd name="connsiteY1" fmla="*/ 460375 h 470944"/>
                    <a:gd name="connsiteX2" fmla="*/ 165100 w 539750"/>
                    <a:gd name="connsiteY2" fmla="*/ 361950 h 470944"/>
                    <a:gd name="connsiteX3" fmla="*/ 269875 w 539750"/>
                    <a:gd name="connsiteY3" fmla="*/ 352425 h 470944"/>
                    <a:gd name="connsiteX4" fmla="*/ 361950 w 539750"/>
                    <a:gd name="connsiteY4" fmla="*/ 161925 h 470944"/>
                    <a:gd name="connsiteX5" fmla="*/ 539750 w 539750"/>
                    <a:gd name="connsiteY5" fmla="*/ 0 h 4709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9750" h="470944">
                      <a:moveTo>
                        <a:pt x="0" y="463550"/>
                      </a:moveTo>
                      <a:cubicBezTo>
                        <a:pt x="11641" y="470429"/>
                        <a:pt x="23283" y="477308"/>
                        <a:pt x="50800" y="460375"/>
                      </a:cubicBezTo>
                      <a:cubicBezTo>
                        <a:pt x="78317" y="443442"/>
                        <a:pt x="128588" y="379942"/>
                        <a:pt x="165100" y="361950"/>
                      </a:cubicBezTo>
                      <a:cubicBezTo>
                        <a:pt x="201612" y="343958"/>
                        <a:pt x="237067" y="385762"/>
                        <a:pt x="269875" y="352425"/>
                      </a:cubicBezTo>
                      <a:cubicBezTo>
                        <a:pt x="302683" y="319087"/>
                        <a:pt x="316971" y="220662"/>
                        <a:pt x="361950" y="161925"/>
                      </a:cubicBezTo>
                      <a:cubicBezTo>
                        <a:pt x="406929" y="103188"/>
                        <a:pt x="473339" y="51594"/>
                        <a:pt x="539750" y="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17" name="フリーフォーム 1116">
                  <a:extLst>
                    <a:ext uri="{FF2B5EF4-FFF2-40B4-BE49-F238E27FC236}">
                      <a16:creationId xmlns:a16="http://schemas.microsoft.com/office/drawing/2014/main" id="{BE72E139-7838-F10D-3D16-906F9149F705}"/>
                    </a:ext>
                  </a:extLst>
                </p:cNvPr>
                <p:cNvSpPr/>
                <p:nvPr/>
              </p:nvSpPr>
              <p:spPr>
                <a:xfrm>
                  <a:off x="5753100" y="3451225"/>
                  <a:ext cx="330200" cy="1130300"/>
                </a:xfrm>
                <a:custGeom>
                  <a:avLst/>
                  <a:gdLst>
                    <a:gd name="connsiteX0" fmla="*/ 0 w 330200"/>
                    <a:gd name="connsiteY0" fmla="*/ 0 h 1130300"/>
                    <a:gd name="connsiteX1" fmla="*/ 304800 w 330200"/>
                    <a:gd name="connsiteY1" fmla="*/ 1022350 h 1130300"/>
                    <a:gd name="connsiteX2" fmla="*/ 203200 w 330200"/>
                    <a:gd name="connsiteY2" fmla="*/ 742950 h 1130300"/>
                    <a:gd name="connsiteX3" fmla="*/ 330200 w 330200"/>
                    <a:gd name="connsiteY3" fmla="*/ 1130300 h 1130300"/>
                  </a:gdLst>
                  <a:ahLst/>
                  <a:cxnLst>
                    <a:cxn ang="0">
                      <a:pos x="connsiteX0" y="connsiteY0"/>
                    </a:cxn>
                    <a:cxn ang="0">
                      <a:pos x="connsiteX1" y="connsiteY1"/>
                    </a:cxn>
                    <a:cxn ang="0">
                      <a:pos x="connsiteX2" y="connsiteY2"/>
                    </a:cxn>
                    <a:cxn ang="0">
                      <a:pos x="connsiteX3" y="connsiteY3"/>
                    </a:cxn>
                  </a:cxnLst>
                  <a:rect l="l" t="t" r="r" b="b"/>
                  <a:pathLst>
                    <a:path w="330200" h="1130300">
                      <a:moveTo>
                        <a:pt x="0" y="0"/>
                      </a:moveTo>
                      <a:cubicBezTo>
                        <a:pt x="135466" y="449262"/>
                        <a:pt x="270933" y="898525"/>
                        <a:pt x="304800" y="1022350"/>
                      </a:cubicBezTo>
                      <a:cubicBezTo>
                        <a:pt x="338667" y="1146175"/>
                        <a:pt x="198967" y="724958"/>
                        <a:pt x="203200" y="742950"/>
                      </a:cubicBezTo>
                      <a:cubicBezTo>
                        <a:pt x="207433" y="760942"/>
                        <a:pt x="268816" y="945621"/>
                        <a:pt x="330200" y="11303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18" name="フリーフォーム 1117">
                  <a:extLst>
                    <a:ext uri="{FF2B5EF4-FFF2-40B4-BE49-F238E27FC236}">
                      <a16:creationId xmlns:a16="http://schemas.microsoft.com/office/drawing/2014/main" id="{6DAEBDEA-E8F7-9611-F42B-1FE42666C775}"/>
                    </a:ext>
                  </a:extLst>
                </p:cNvPr>
                <p:cNvSpPr/>
                <p:nvPr/>
              </p:nvSpPr>
              <p:spPr>
                <a:xfrm>
                  <a:off x="5610225" y="3486150"/>
                  <a:ext cx="288925" cy="1066800"/>
                </a:xfrm>
                <a:custGeom>
                  <a:avLst/>
                  <a:gdLst>
                    <a:gd name="connsiteX0" fmla="*/ 0 w 288925"/>
                    <a:gd name="connsiteY0" fmla="*/ 0 h 1066800"/>
                    <a:gd name="connsiteX1" fmla="*/ 187325 w 288925"/>
                    <a:gd name="connsiteY1" fmla="*/ 800100 h 1066800"/>
                    <a:gd name="connsiteX2" fmla="*/ 196850 w 288925"/>
                    <a:gd name="connsiteY2" fmla="*/ 730250 h 1066800"/>
                    <a:gd name="connsiteX3" fmla="*/ 288925 w 288925"/>
                    <a:gd name="connsiteY3" fmla="*/ 1066800 h 1066800"/>
                  </a:gdLst>
                  <a:ahLst/>
                  <a:cxnLst>
                    <a:cxn ang="0">
                      <a:pos x="connsiteX0" y="connsiteY0"/>
                    </a:cxn>
                    <a:cxn ang="0">
                      <a:pos x="connsiteX1" y="connsiteY1"/>
                    </a:cxn>
                    <a:cxn ang="0">
                      <a:pos x="connsiteX2" y="connsiteY2"/>
                    </a:cxn>
                    <a:cxn ang="0">
                      <a:pos x="connsiteX3" y="connsiteY3"/>
                    </a:cxn>
                  </a:cxnLst>
                  <a:rect l="l" t="t" r="r" b="b"/>
                  <a:pathLst>
                    <a:path w="288925" h="1066800">
                      <a:moveTo>
                        <a:pt x="0" y="0"/>
                      </a:moveTo>
                      <a:cubicBezTo>
                        <a:pt x="77258" y="339196"/>
                        <a:pt x="154517" y="678392"/>
                        <a:pt x="187325" y="800100"/>
                      </a:cubicBezTo>
                      <a:cubicBezTo>
                        <a:pt x="220133" y="921808"/>
                        <a:pt x="179917" y="685800"/>
                        <a:pt x="196850" y="730250"/>
                      </a:cubicBezTo>
                      <a:cubicBezTo>
                        <a:pt x="213783" y="774700"/>
                        <a:pt x="251354" y="920750"/>
                        <a:pt x="288925" y="10668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19" name="フリーフォーム 1118">
                  <a:extLst>
                    <a:ext uri="{FF2B5EF4-FFF2-40B4-BE49-F238E27FC236}">
                      <a16:creationId xmlns:a16="http://schemas.microsoft.com/office/drawing/2014/main" id="{F6E53902-1E10-C367-F16D-DA07B5C092AC}"/>
                    </a:ext>
                  </a:extLst>
                </p:cNvPr>
                <p:cNvSpPr/>
                <p:nvPr/>
              </p:nvSpPr>
              <p:spPr>
                <a:xfrm>
                  <a:off x="4032239" y="3794125"/>
                  <a:ext cx="1670061" cy="1035050"/>
                </a:xfrm>
                <a:custGeom>
                  <a:avLst/>
                  <a:gdLst>
                    <a:gd name="connsiteX0" fmla="*/ 1670061 w 1670061"/>
                    <a:gd name="connsiteY0" fmla="*/ 0 h 1035050"/>
                    <a:gd name="connsiteX1" fmla="*/ 1035061 w 1670061"/>
                    <a:gd name="connsiteY1" fmla="*/ 327025 h 1035050"/>
                    <a:gd name="connsiteX2" fmla="*/ 171461 w 1670061"/>
                    <a:gd name="connsiteY2" fmla="*/ 746125 h 1035050"/>
                    <a:gd name="connsiteX3" fmla="*/ 11 w 1670061"/>
                    <a:gd name="connsiteY3" fmla="*/ 876300 h 1035050"/>
                    <a:gd name="connsiteX4" fmla="*/ 161936 w 1670061"/>
                    <a:gd name="connsiteY4" fmla="*/ 914400 h 1035050"/>
                    <a:gd name="connsiteX5" fmla="*/ 739786 w 1670061"/>
                    <a:gd name="connsiteY5" fmla="*/ 1035050 h 1035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70061" h="1035050">
                      <a:moveTo>
                        <a:pt x="1670061" y="0"/>
                      </a:moveTo>
                      <a:cubicBezTo>
                        <a:pt x="1477444" y="101335"/>
                        <a:pt x="1284828" y="202671"/>
                        <a:pt x="1035061" y="327025"/>
                      </a:cubicBezTo>
                      <a:cubicBezTo>
                        <a:pt x="785294" y="451379"/>
                        <a:pt x="343969" y="654579"/>
                        <a:pt x="171461" y="746125"/>
                      </a:cubicBezTo>
                      <a:cubicBezTo>
                        <a:pt x="-1047" y="837671"/>
                        <a:pt x="1598" y="848254"/>
                        <a:pt x="11" y="876300"/>
                      </a:cubicBezTo>
                      <a:cubicBezTo>
                        <a:pt x="-1576" y="904346"/>
                        <a:pt x="161936" y="914400"/>
                        <a:pt x="161936" y="914400"/>
                      </a:cubicBezTo>
                      <a:lnTo>
                        <a:pt x="739786" y="103505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20" name="フリーフォーム 1119">
                  <a:extLst>
                    <a:ext uri="{FF2B5EF4-FFF2-40B4-BE49-F238E27FC236}">
                      <a16:creationId xmlns:a16="http://schemas.microsoft.com/office/drawing/2014/main" id="{1BA4DE08-529C-B198-6AEE-2D41EF9DE335}"/>
                    </a:ext>
                  </a:extLst>
                </p:cNvPr>
                <p:cNvSpPr/>
                <p:nvPr/>
              </p:nvSpPr>
              <p:spPr>
                <a:xfrm>
                  <a:off x="3784600" y="3629025"/>
                  <a:ext cx="1851025" cy="1085850"/>
                </a:xfrm>
                <a:custGeom>
                  <a:avLst/>
                  <a:gdLst>
                    <a:gd name="connsiteX0" fmla="*/ 228600 w 1851025"/>
                    <a:gd name="connsiteY0" fmla="*/ 1085850 h 1085850"/>
                    <a:gd name="connsiteX1" fmla="*/ 209550 w 1851025"/>
                    <a:gd name="connsiteY1" fmla="*/ 977900 h 1085850"/>
                    <a:gd name="connsiteX2" fmla="*/ 149225 w 1851025"/>
                    <a:gd name="connsiteY2" fmla="*/ 1009650 h 1085850"/>
                    <a:gd name="connsiteX3" fmla="*/ 25400 w 1851025"/>
                    <a:gd name="connsiteY3" fmla="*/ 1012825 h 1085850"/>
                    <a:gd name="connsiteX4" fmla="*/ 15875 w 1851025"/>
                    <a:gd name="connsiteY4" fmla="*/ 946150 h 1085850"/>
                    <a:gd name="connsiteX5" fmla="*/ 203200 w 1851025"/>
                    <a:gd name="connsiteY5" fmla="*/ 819150 h 1085850"/>
                    <a:gd name="connsiteX6" fmla="*/ 676275 w 1851025"/>
                    <a:gd name="connsiteY6" fmla="*/ 596900 h 1085850"/>
                    <a:gd name="connsiteX7" fmla="*/ 1393825 w 1851025"/>
                    <a:gd name="connsiteY7" fmla="*/ 231775 h 1085850"/>
                    <a:gd name="connsiteX8" fmla="*/ 1851025 w 1851025"/>
                    <a:gd name="connsiteY8" fmla="*/ 0 h 1085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51025" h="1085850">
                      <a:moveTo>
                        <a:pt x="228600" y="1085850"/>
                      </a:moveTo>
                      <a:cubicBezTo>
                        <a:pt x="225689" y="1038225"/>
                        <a:pt x="222779" y="990600"/>
                        <a:pt x="209550" y="977900"/>
                      </a:cubicBezTo>
                      <a:cubicBezTo>
                        <a:pt x="196321" y="965200"/>
                        <a:pt x="179917" y="1003829"/>
                        <a:pt x="149225" y="1009650"/>
                      </a:cubicBezTo>
                      <a:cubicBezTo>
                        <a:pt x="118533" y="1015471"/>
                        <a:pt x="47625" y="1023408"/>
                        <a:pt x="25400" y="1012825"/>
                      </a:cubicBezTo>
                      <a:cubicBezTo>
                        <a:pt x="3175" y="1002242"/>
                        <a:pt x="-13758" y="978429"/>
                        <a:pt x="15875" y="946150"/>
                      </a:cubicBezTo>
                      <a:cubicBezTo>
                        <a:pt x="45508" y="913871"/>
                        <a:pt x="93133" y="877358"/>
                        <a:pt x="203200" y="819150"/>
                      </a:cubicBezTo>
                      <a:cubicBezTo>
                        <a:pt x="313267" y="760942"/>
                        <a:pt x="477838" y="694796"/>
                        <a:pt x="676275" y="596900"/>
                      </a:cubicBezTo>
                      <a:cubicBezTo>
                        <a:pt x="874713" y="499004"/>
                        <a:pt x="1393825" y="231775"/>
                        <a:pt x="1393825" y="231775"/>
                      </a:cubicBezTo>
                      <a:lnTo>
                        <a:pt x="1851025" y="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21" name="フリーフォーム 1120">
                  <a:extLst>
                    <a:ext uri="{FF2B5EF4-FFF2-40B4-BE49-F238E27FC236}">
                      <a16:creationId xmlns:a16="http://schemas.microsoft.com/office/drawing/2014/main" id="{A76846CA-C980-ED70-2A44-7F9CD02883CE}"/>
                    </a:ext>
                  </a:extLst>
                </p:cNvPr>
                <p:cNvSpPr/>
                <p:nvPr/>
              </p:nvSpPr>
              <p:spPr>
                <a:xfrm>
                  <a:off x="4013200" y="4683125"/>
                  <a:ext cx="1793875" cy="488950"/>
                </a:xfrm>
                <a:custGeom>
                  <a:avLst/>
                  <a:gdLst>
                    <a:gd name="connsiteX0" fmla="*/ 0 w 1793875"/>
                    <a:gd name="connsiteY0" fmla="*/ 0 h 488950"/>
                    <a:gd name="connsiteX1" fmla="*/ 82550 w 1793875"/>
                    <a:gd name="connsiteY1" fmla="*/ 88900 h 488950"/>
                    <a:gd name="connsiteX2" fmla="*/ 19050 w 1793875"/>
                    <a:gd name="connsiteY2" fmla="*/ 139700 h 488950"/>
                    <a:gd name="connsiteX3" fmla="*/ 180975 w 1793875"/>
                    <a:gd name="connsiteY3" fmla="*/ 152400 h 488950"/>
                    <a:gd name="connsiteX4" fmla="*/ 603250 w 1793875"/>
                    <a:gd name="connsiteY4" fmla="*/ 285750 h 488950"/>
                    <a:gd name="connsiteX5" fmla="*/ 908050 w 1793875"/>
                    <a:gd name="connsiteY5" fmla="*/ 336550 h 488950"/>
                    <a:gd name="connsiteX6" fmla="*/ 857250 w 1793875"/>
                    <a:gd name="connsiteY6" fmla="*/ 320675 h 488950"/>
                    <a:gd name="connsiteX7" fmla="*/ 1308100 w 1793875"/>
                    <a:gd name="connsiteY7" fmla="*/ 390525 h 488950"/>
                    <a:gd name="connsiteX8" fmla="*/ 1543050 w 1793875"/>
                    <a:gd name="connsiteY8" fmla="*/ 466725 h 488950"/>
                    <a:gd name="connsiteX9" fmla="*/ 1504950 w 1793875"/>
                    <a:gd name="connsiteY9" fmla="*/ 450850 h 488950"/>
                    <a:gd name="connsiteX10" fmla="*/ 1793875 w 1793875"/>
                    <a:gd name="connsiteY10" fmla="*/ 488950 h 488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93875" h="488950">
                      <a:moveTo>
                        <a:pt x="0" y="0"/>
                      </a:moveTo>
                      <a:cubicBezTo>
                        <a:pt x="39687" y="32808"/>
                        <a:pt x="79375" y="65617"/>
                        <a:pt x="82550" y="88900"/>
                      </a:cubicBezTo>
                      <a:cubicBezTo>
                        <a:pt x="85725" y="112183"/>
                        <a:pt x="2646" y="129117"/>
                        <a:pt x="19050" y="139700"/>
                      </a:cubicBezTo>
                      <a:cubicBezTo>
                        <a:pt x="35454" y="150283"/>
                        <a:pt x="83608" y="128058"/>
                        <a:pt x="180975" y="152400"/>
                      </a:cubicBezTo>
                      <a:cubicBezTo>
                        <a:pt x="278342" y="176742"/>
                        <a:pt x="482071" y="255058"/>
                        <a:pt x="603250" y="285750"/>
                      </a:cubicBezTo>
                      <a:cubicBezTo>
                        <a:pt x="724429" y="316442"/>
                        <a:pt x="865717" y="330729"/>
                        <a:pt x="908050" y="336550"/>
                      </a:cubicBezTo>
                      <a:cubicBezTo>
                        <a:pt x="950383" y="342371"/>
                        <a:pt x="790575" y="311679"/>
                        <a:pt x="857250" y="320675"/>
                      </a:cubicBezTo>
                      <a:cubicBezTo>
                        <a:pt x="923925" y="329671"/>
                        <a:pt x="1193800" y="366183"/>
                        <a:pt x="1308100" y="390525"/>
                      </a:cubicBezTo>
                      <a:cubicBezTo>
                        <a:pt x="1422400" y="414867"/>
                        <a:pt x="1510242" y="456671"/>
                        <a:pt x="1543050" y="466725"/>
                      </a:cubicBezTo>
                      <a:cubicBezTo>
                        <a:pt x="1575858" y="476779"/>
                        <a:pt x="1463146" y="447146"/>
                        <a:pt x="1504950" y="450850"/>
                      </a:cubicBezTo>
                      <a:cubicBezTo>
                        <a:pt x="1546754" y="454554"/>
                        <a:pt x="1670314" y="471752"/>
                        <a:pt x="1793875" y="48895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22" name="フリーフォーム 1121">
                  <a:extLst>
                    <a:ext uri="{FF2B5EF4-FFF2-40B4-BE49-F238E27FC236}">
                      <a16:creationId xmlns:a16="http://schemas.microsoft.com/office/drawing/2014/main" id="{4BBBDD08-00D9-B3F4-3C7F-7BCB07D5F6E2}"/>
                    </a:ext>
                  </a:extLst>
                </p:cNvPr>
                <p:cNvSpPr/>
                <p:nvPr/>
              </p:nvSpPr>
              <p:spPr>
                <a:xfrm>
                  <a:off x="4797425" y="4826000"/>
                  <a:ext cx="990600" cy="184150"/>
                </a:xfrm>
                <a:custGeom>
                  <a:avLst/>
                  <a:gdLst>
                    <a:gd name="connsiteX0" fmla="*/ 0 w 990600"/>
                    <a:gd name="connsiteY0" fmla="*/ 0 h 184150"/>
                    <a:gd name="connsiteX1" fmla="*/ 990600 w 990600"/>
                    <a:gd name="connsiteY1" fmla="*/ 184150 h 184150"/>
                  </a:gdLst>
                  <a:ahLst/>
                  <a:cxnLst>
                    <a:cxn ang="0">
                      <a:pos x="connsiteX0" y="connsiteY0"/>
                    </a:cxn>
                    <a:cxn ang="0">
                      <a:pos x="connsiteX1" y="connsiteY1"/>
                    </a:cxn>
                  </a:cxnLst>
                  <a:rect l="l" t="t" r="r" b="b"/>
                  <a:pathLst>
                    <a:path w="990600" h="184150">
                      <a:moveTo>
                        <a:pt x="0" y="0"/>
                      </a:moveTo>
                      <a:lnTo>
                        <a:pt x="990600" y="18415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23" name="フリーフォーム 1122">
                  <a:extLst>
                    <a:ext uri="{FF2B5EF4-FFF2-40B4-BE49-F238E27FC236}">
                      <a16:creationId xmlns:a16="http://schemas.microsoft.com/office/drawing/2014/main" id="{38DA4C9C-4241-BE0E-1424-020B41E9505A}"/>
                    </a:ext>
                  </a:extLst>
                </p:cNvPr>
                <p:cNvSpPr/>
                <p:nvPr/>
              </p:nvSpPr>
              <p:spPr>
                <a:xfrm>
                  <a:off x="5210175" y="4073525"/>
                  <a:ext cx="146050" cy="520700"/>
                </a:xfrm>
                <a:custGeom>
                  <a:avLst/>
                  <a:gdLst>
                    <a:gd name="connsiteX0" fmla="*/ 0 w 146050"/>
                    <a:gd name="connsiteY0" fmla="*/ 0 h 520700"/>
                    <a:gd name="connsiteX1" fmla="*/ 120650 w 146050"/>
                    <a:gd name="connsiteY1" fmla="*/ 307975 h 520700"/>
                    <a:gd name="connsiteX2" fmla="*/ 146050 w 146050"/>
                    <a:gd name="connsiteY2" fmla="*/ 520700 h 520700"/>
                  </a:gdLst>
                  <a:ahLst/>
                  <a:cxnLst>
                    <a:cxn ang="0">
                      <a:pos x="connsiteX0" y="connsiteY0"/>
                    </a:cxn>
                    <a:cxn ang="0">
                      <a:pos x="connsiteX1" y="connsiteY1"/>
                    </a:cxn>
                    <a:cxn ang="0">
                      <a:pos x="connsiteX2" y="connsiteY2"/>
                    </a:cxn>
                  </a:cxnLst>
                  <a:rect l="l" t="t" r="r" b="b"/>
                  <a:pathLst>
                    <a:path w="146050" h="520700">
                      <a:moveTo>
                        <a:pt x="0" y="0"/>
                      </a:moveTo>
                      <a:cubicBezTo>
                        <a:pt x="48154" y="110596"/>
                        <a:pt x="96308" y="221192"/>
                        <a:pt x="120650" y="307975"/>
                      </a:cubicBezTo>
                      <a:cubicBezTo>
                        <a:pt x="144992" y="394758"/>
                        <a:pt x="145521" y="457729"/>
                        <a:pt x="146050" y="5207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24" name="フリーフォーム 1123">
                  <a:extLst>
                    <a:ext uri="{FF2B5EF4-FFF2-40B4-BE49-F238E27FC236}">
                      <a16:creationId xmlns:a16="http://schemas.microsoft.com/office/drawing/2014/main" id="{411AC29F-BEF7-C0D3-9219-478C6614DEAF}"/>
                    </a:ext>
                  </a:extLst>
                </p:cNvPr>
                <p:cNvSpPr/>
                <p:nvPr/>
              </p:nvSpPr>
              <p:spPr>
                <a:xfrm>
                  <a:off x="5340350" y="4632325"/>
                  <a:ext cx="26998" cy="254000"/>
                </a:xfrm>
                <a:custGeom>
                  <a:avLst/>
                  <a:gdLst>
                    <a:gd name="connsiteX0" fmla="*/ 22225 w 26998"/>
                    <a:gd name="connsiteY0" fmla="*/ 0 h 254000"/>
                    <a:gd name="connsiteX1" fmla="*/ 25400 w 26998"/>
                    <a:gd name="connsiteY1" fmla="*/ 111125 h 254000"/>
                    <a:gd name="connsiteX2" fmla="*/ 0 w 26998"/>
                    <a:gd name="connsiteY2" fmla="*/ 254000 h 254000"/>
                  </a:gdLst>
                  <a:ahLst/>
                  <a:cxnLst>
                    <a:cxn ang="0">
                      <a:pos x="connsiteX0" y="connsiteY0"/>
                    </a:cxn>
                    <a:cxn ang="0">
                      <a:pos x="connsiteX1" y="connsiteY1"/>
                    </a:cxn>
                    <a:cxn ang="0">
                      <a:pos x="connsiteX2" y="connsiteY2"/>
                    </a:cxn>
                  </a:cxnLst>
                  <a:rect l="l" t="t" r="r" b="b"/>
                  <a:pathLst>
                    <a:path w="26998" h="254000">
                      <a:moveTo>
                        <a:pt x="22225" y="0"/>
                      </a:moveTo>
                      <a:cubicBezTo>
                        <a:pt x="25664" y="34396"/>
                        <a:pt x="29104" y="68792"/>
                        <a:pt x="25400" y="111125"/>
                      </a:cubicBezTo>
                      <a:cubicBezTo>
                        <a:pt x="21696" y="153458"/>
                        <a:pt x="10848" y="203729"/>
                        <a:pt x="0" y="2540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25" name="フリーフォーム 1124">
                  <a:extLst>
                    <a:ext uri="{FF2B5EF4-FFF2-40B4-BE49-F238E27FC236}">
                      <a16:creationId xmlns:a16="http://schemas.microsoft.com/office/drawing/2014/main" id="{134EC1B5-2854-4325-BCA9-9E66D8B947D4}"/>
                    </a:ext>
                  </a:extLst>
                </p:cNvPr>
                <p:cNvSpPr/>
                <p:nvPr/>
              </p:nvSpPr>
              <p:spPr>
                <a:xfrm>
                  <a:off x="5721199" y="4645025"/>
                  <a:ext cx="802158" cy="729493"/>
                </a:xfrm>
                <a:custGeom>
                  <a:avLst/>
                  <a:gdLst>
                    <a:gd name="connsiteX0" fmla="*/ 352576 w 802158"/>
                    <a:gd name="connsiteY0" fmla="*/ 0 h 729493"/>
                    <a:gd name="connsiteX1" fmla="*/ 314476 w 802158"/>
                    <a:gd name="connsiteY1" fmla="*/ 38100 h 729493"/>
                    <a:gd name="connsiteX2" fmla="*/ 209701 w 802158"/>
                    <a:gd name="connsiteY2" fmla="*/ 38100 h 729493"/>
                    <a:gd name="connsiteX3" fmla="*/ 219226 w 802158"/>
                    <a:gd name="connsiteY3" fmla="*/ 73025 h 729493"/>
                    <a:gd name="connsiteX4" fmla="*/ 130326 w 802158"/>
                    <a:gd name="connsiteY4" fmla="*/ 98425 h 729493"/>
                    <a:gd name="connsiteX5" fmla="*/ 171601 w 802158"/>
                    <a:gd name="connsiteY5" fmla="*/ 127000 h 729493"/>
                    <a:gd name="connsiteX6" fmla="*/ 114451 w 802158"/>
                    <a:gd name="connsiteY6" fmla="*/ 158750 h 729493"/>
                    <a:gd name="connsiteX7" fmla="*/ 120801 w 802158"/>
                    <a:gd name="connsiteY7" fmla="*/ 184150 h 729493"/>
                    <a:gd name="connsiteX8" fmla="*/ 70001 w 802158"/>
                    <a:gd name="connsiteY8" fmla="*/ 234950 h 729493"/>
                    <a:gd name="connsiteX9" fmla="*/ 85876 w 802158"/>
                    <a:gd name="connsiteY9" fmla="*/ 276225 h 729493"/>
                    <a:gd name="connsiteX10" fmla="*/ 54126 w 802158"/>
                    <a:gd name="connsiteY10" fmla="*/ 323850 h 729493"/>
                    <a:gd name="connsiteX11" fmla="*/ 66826 w 802158"/>
                    <a:gd name="connsiteY11" fmla="*/ 368300 h 729493"/>
                    <a:gd name="connsiteX12" fmla="*/ 41426 w 802158"/>
                    <a:gd name="connsiteY12" fmla="*/ 384175 h 729493"/>
                    <a:gd name="connsiteX13" fmla="*/ 151 w 802158"/>
                    <a:gd name="connsiteY13" fmla="*/ 390525 h 729493"/>
                    <a:gd name="connsiteX14" fmla="*/ 57301 w 802158"/>
                    <a:gd name="connsiteY14" fmla="*/ 393700 h 729493"/>
                    <a:gd name="connsiteX15" fmla="*/ 60476 w 802158"/>
                    <a:gd name="connsiteY15" fmla="*/ 434975 h 729493"/>
                    <a:gd name="connsiteX16" fmla="*/ 63651 w 802158"/>
                    <a:gd name="connsiteY16" fmla="*/ 463550 h 729493"/>
                    <a:gd name="connsiteX17" fmla="*/ 117626 w 802158"/>
                    <a:gd name="connsiteY17" fmla="*/ 533400 h 729493"/>
                    <a:gd name="connsiteX18" fmla="*/ 158901 w 802158"/>
                    <a:gd name="connsiteY18" fmla="*/ 581025 h 729493"/>
                    <a:gd name="connsiteX19" fmla="*/ 193826 w 802158"/>
                    <a:gd name="connsiteY19" fmla="*/ 590550 h 729493"/>
                    <a:gd name="connsiteX20" fmla="*/ 206526 w 802158"/>
                    <a:gd name="connsiteY20" fmla="*/ 612775 h 729493"/>
                    <a:gd name="connsiteX21" fmla="*/ 139851 w 802158"/>
                    <a:gd name="connsiteY21" fmla="*/ 685800 h 729493"/>
                    <a:gd name="connsiteX22" fmla="*/ 184301 w 802158"/>
                    <a:gd name="connsiteY22" fmla="*/ 673100 h 729493"/>
                    <a:gd name="connsiteX23" fmla="*/ 327176 w 802158"/>
                    <a:gd name="connsiteY23" fmla="*/ 704850 h 729493"/>
                    <a:gd name="connsiteX24" fmla="*/ 301776 w 802158"/>
                    <a:gd name="connsiteY24" fmla="*/ 717550 h 729493"/>
                    <a:gd name="connsiteX25" fmla="*/ 454176 w 802158"/>
                    <a:gd name="connsiteY25" fmla="*/ 727075 h 729493"/>
                    <a:gd name="connsiteX26" fmla="*/ 539901 w 802158"/>
                    <a:gd name="connsiteY26" fmla="*/ 723900 h 729493"/>
                    <a:gd name="connsiteX27" fmla="*/ 641501 w 802158"/>
                    <a:gd name="connsiteY27" fmla="*/ 669925 h 729493"/>
                    <a:gd name="connsiteX28" fmla="*/ 736751 w 802158"/>
                    <a:gd name="connsiteY28" fmla="*/ 593725 h 729493"/>
                    <a:gd name="connsiteX29" fmla="*/ 720876 w 802158"/>
                    <a:gd name="connsiteY29" fmla="*/ 574675 h 729493"/>
                    <a:gd name="connsiteX30" fmla="*/ 800251 w 802158"/>
                    <a:gd name="connsiteY30" fmla="*/ 409575 h 729493"/>
                    <a:gd name="connsiteX31" fmla="*/ 778026 w 802158"/>
                    <a:gd name="connsiteY31" fmla="*/ 412750 h 729493"/>
                    <a:gd name="connsiteX32" fmla="*/ 784376 w 802158"/>
                    <a:gd name="connsiteY32" fmla="*/ 295275 h 729493"/>
                    <a:gd name="connsiteX33" fmla="*/ 774851 w 802158"/>
                    <a:gd name="connsiteY33" fmla="*/ 247650 h 729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802158" h="729493">
                      <a:moveTo>
                        <a:pt x="352576" y="0"/>
                      </a:moveTo>
                      <a:cubicBezTo>
                        <a:pt x="345432" y="15875"/>
                        <a:pt x="338288" y="31750"/>
                        <a:pt x="314476" y="38100"/>
                      </a:cubicBezTo>
                      <a:cubicBezTo>
                        <a:pt x="290664" y="44450"/>
                        <a:pt x="225576" y="32279"/>
                        <a:pt x="209701" y="38100"/>
                      </a:cubicBezTo>
                      <a:cubicBezTo>
                        <a:pt x="193826" y="43921"/>
                        <a:pt x="232455" y="62971"/>
                        <a:pt x="219226" y="73025"/>
                      </a:cubicBezTo>
                      <a:cubicBezTo>
                        <a:pt x="205997" y="83079"/>
                        <a:pt x="138263" y="89429"/>
                        <a:pt x="130326" y="98425"/>
                      </a:cubicBezTo>
                      <a:cubicBezTo>
                        <a:pt x="122388" y="107421"/>
                        <a:pt x="174247" y="116946"/>
                        <a:pt x="171601" y="127000"/>
                      </a:cubicBezTo>
                      <a:cubicBezTo>
                        <a:pt x="168955" y="137054"/>
                        <a:pt x="122918" y="149225"/>
                        <a:pt x="114451" y="158750"/>
                      </a:cubicBezTo>
                      <a:cubicBezTo>
                        <a:pt x="105984" y="168275"/>
                        <a:pt x="128209" y="171450"/>
                        <a:pt x="120801" y="184150"/>
                      </a:cubicBezTo>
                      <a:cubicBezTo>
                        <a:pt x="113393" y="196850"/>
                        <a:pt x="75822" y="219604"/>
                        <a:pt x="70001" y="234950"/>
                      </a:cubicBezTo>
                      <a:cubicBezTo>
                        <a:pt x="64180" y="250296"/>
                        <a:pt x="88522" y="261408"/>
                        <a:pt x="85876" y="276225"/>
                      </a:cubicBezTo>
                      <a:cubicBezTo>
                        <a:pt x="83230" y="291042"/>
                        <a:pt x="57301" y="308504"/>
                        <a:pt x="54126" y="323850"/>
                      </a:cubicBezTo>
                      <a:cubicBezTo>
                        <a:pt x="50951" y="339196"/>
                        <a:pt x="68943" y="358246"/>
                        <a:pt x="66826" y="368300"/>
                      </a:cubicBezTo>
                      <a:cubicBezTo>
                        <a:pt x="64709" y="378354"/>
                        <a:pt x="52538" y="380471"/>
                        <a:pt x="41426" y="384175"/>
                      </a:cubicBezTo>
                      <a:cubicBezTo>
                        <a:pt x="30314" y="387879"/>
                        <a:pt x="-2495" y="388938"/>
                        <a:pt x="151" y="390525"/>
                      </a:cubicBezTo>
                      <a:cubicBezTo>
                        <a:pt x="2797" y="392113"/>
                        <a:pt x="47247" y="386292"/>
                        <a:pt x="57301" y="393700"/>
                      </a:cubicBezTo>
                      <a:cubicBezTo>
                        <a:pt x="67355" y="401108"/>
                        <a:pt x="59418" y="423333"/>
                        <a:pt x="60476" y="434975"/>
                      </a:cubicBezTo>
                      <a:cubicBezTo>
                        <a:pt x="61534" y="446617"/>
                        <a:pt x="54126" y="447146"/>
                        <a:pt x="63651" y="463550"/>
                      </a:cubicBezTo>
                      <a:cubicBezTo>
                        <a:pt x="73176" y="479954"/>
                        <a:pt x="101751" y="513821"/>
                        <a:pt x="117626" y="533400"/>
                      </a:cubicBezTo>
                      <a:cubicBezTo>
                        <a:pt x="133501" y="552979"/>
                        <a:pt x="146201" y="571500"/>
                        <a:pt x="158901" y="581025"/>
                      </a:cubicBezTo>
                      <a:cubicBezTo>
                        <a:pt x="171601" y="590550"/>
                        <a:pt x="193826" y="590550"/>
                        <a:pt x="193826" y="590550"/>
                      </a:cubicBezTo>
                      <a:cubicBezTo>
                        <a:pt x="201763" y="595842"/>
                        <a:pt x="215522" y="596900"/>
                        <a:pt x="206526" y="612775"/>
                      </a:cubicBezTo>
                      <a:cubicBezTo>
                        <a:pt x="197530" y="628650"/>
                        <a:pt x="143555" y="675746"/>
                        <a:pt x="139851" y="685800"/>
                      </a:cubicBezTo>
                      <a:cubicBezTo>
                        <a:pt x="136147" y="695854"/>
                        <a:pt x="153080" y="669925"/>
                        <a:pt x="184301" y="673100"/>
                      </a:cubicBezTo>
                      <a:cubicBezTo>
                        <a:pt x="215522" y="676275"/>
                        <a:pt x="307597" y="697442"/>
                        <a:pt x="327176" y="704850"/>
                      </a:cubicBezTo>
                      <a:cubicBezTo>
                        <a:pt x="346755" y="712258"/>
                        <a:pt x="280609" y="713846"/>
                        <a:pt x="301776" y="717550"/>
                      </a:cubicBezTo>
                      <a:cubicBezTo>
                        <a:pt x="322943" y="721254"/>
                        <a:pt x="414489" y="726017"/>
                        <a:pt x="454176" y="727075"/>
                      </a:cubicBezTo>
                      <a:cubicBezTo>
                        <a:pt x="493863" y="728133"/>
                        <a:pt x="508680" y="733425"/>
                        <a:pt x="539901" y="723900"/>
                      </a:cubicBezTo>
                      <a:cubicBezTo>
                        <a:pt x="571122" y="714375"/>
                        <a:pt x="608693" y="691621"/>
                        <a:pt x="641501" y="669925"/>
                      </a:cubicBezTo>
                      <a:cubicBezTo>
                        <a:pt x="674309" y="648229"/>
                        <a:pt x="723522" y="609600"/>
                        <a:pt x="736751" y="593725"/>
                      </a:cubicBezTo>
                      <a:cubicBezTo>
                        <a:pt x="749980" y="577850"/>
                        <a:pt x="710293" y="605367"/>
                        <a:pt x="720876" y="574675"/>
                      </a:cubicBezTo>
                      <a:cubicBezTo>
                        <a:pt x="731459" y="543983"/>
                        <a:pt x="790726" y="436562"/>
                        <a:pt x="800251" y="409575"/>
                      </a:cubicBezTo>
                      <a:cubicBezTo>
                        <a:pt x="809776" y="382588"/>
                        <a:pt x="780672" y="431800"/>
                        <a:pt x="778026" y="412750"/>
                      </a:cubicBezTo>
                      <a:cubicBezTo>
                        <a:pt x="775380" y="393700"/>
                        <a:pt x="784905" y="322792"/>
                        <a:pt x="784376" y="295275"/>
                      </a:cubicBezTo>
                      <a:cubicBezTo>
                        <a:pt x="783847" y="267758"/>
                        <a:pt x="779349" y="257704"/>
                        <a:pt x="774851" y="24765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26" name="フリーフォーム 1125">
                  <a:extLst>
                    <a:ext uri="{FF2B5EF4-FFF2-40B4-BE49-F238E27FC236}">
                      <a16:creationId xmlns:a16="http://schemas.microsoft.com/office/drawing/2014/main" id="{77D9C45A-35DE-8638-6804-4F289F1BCE6E}"/>
                    </a:ext>
                  </a:extLst>
                </p:cNvPr>
                <p:cNvSpPr/>
                <p:nvPr/>
              </p:nvSpPr>
              <p:spPr>
                <a:xfrm>
                  <a:off x="6054725" y="4641654"/>
                  <a:ext cx="352425" cy="124021"/>
                </a:xfrm>
                <a:custGeom>
                  <a:avLst/>
                  <a:gdLst>
                    <a:gd name="connsiteX0" fmla="*/ 0 w 352425"/>
                    <a:gd name="connsiteY0" fmla="*/ 28771 h 124021"/>
                    <a:gd name="connsiteX1" fmla="*/ 95250 w 352425"/>
                    <a:gd name="connsiteY1" fmla="*/ 196 h 124021"/>
                    <a:gd name="connsiteX2" fmla="*/ 241300 w 352425"/>
                    <a:gd name="connsiteY2" fmla="*/ 41471 h 124021"/>
                    <a:gd name="connsiteX3" fmla="*/ 241300 w 352425"/>
                    <a:gd name="connsiteY3" fmla="*/ 25596 h 124021"/>
                    <a:gd name="connsiteX4" fmla="*/ 352425 w 352425"/>
                    <a:gd name="connsiteY4" fmla="*/ 124021 h 124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2425" h="124021">
                      <a:moveTo>
                        <a:pt x="0" y="28771"/>
                      </a:moveTo>
                      <a:cubicBezTo>
                        <a:pt x="27516" y="13425"/>
                        <a:pt x="55033" y="-1921"/>
                        <a:pt x="95250" y="196"/>
                      </a:cubicBezTo>
                      <a:cubicBezTo>
                        <a:pt x="135467" y="2313"/>
                        <a:pt x="241300" y="41471"/>
                        <a:pt x="241300" y="41471"/>
                      </a:cubicBezTo>
                      <a:cubicBezTo>
                        <a:pt x="265642" y="45704"/>
                        <a:pt x="222779" y="11838"/>
                        <a:pt x="241300" y="25596"/>
                      </a:cubicBezTo>
                      <a:cubicBezTo>
                        <a:pt x="259821" y="39354"/>
                        <a:pt x="306123" y="81687"/>
                        <a:pt x="352425" y="124021"/>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27" name="フリーフォーム 1126">
                  <a:extLst>
                    <a:ext uri="{FF2B5EF4-FFF2-40B4-BE49-F238E27FC236}">
                      <a16:creationId xmlns:a16="http://schemas.microsoft.com/office/drawing/2014/main" id="{89CA08AD-2173-01F4-8CA1-11F07B730D4B}"/>
                    </a:ext>
                  </a:extLst>
                </p:cNvPr>
                <p:cNvSpPr/>
                <p:nvPr/>
              </p:nvSpPr>
              <p:spPr>
                <a:xfrm>
                  <a:off x="5476875" y="4870450"/>
                  <a:ext cx="1083292" cy="555745"/>
                </a:xfrm>
                <a:custGeom>
                  <a:avLst/>
                  <a:gdLst>
                    <a:gd name="connsiteX0" fmla="*/ 1038225 w 1083292"/>
                    <a:gd name="connsiteY0" fmla="*/ 0 h 555745"/>
                    <a:gd name="connsiteX1" fmla="*/ 1076325 w 1083292"/>
                    <a:gd name="connsiteY1" fmla="*/ 73025 h 555745"/>
                    <a:gd name="connsiteX2" fmla="*/ 1060450 w 1083292"/>
                    <a:gd name="connsiteY2" fmla="*/ 212725 h 555745"/>
                    <a:gd name="connsiteX3" fmla="*/ 1079500 w 1083292"/>
                    <a:gd name="connsiteY3" fmla="*/ 222250 h 555745"/>
                    <a:gd name="connsiteX4" fmla="*/ 971550 w 1083292"/>
                    <a:gd name="connsiteY4" fmla="*/ 377825 h 555745"/>
                    <a:gd name="connsiteX5" fmla="*/ 1041400 w 1083292"/>
                    <a:gd name="connsiteY5" fmla="*/ 381000 h 555745"/>
                    <a:gd name="connsiteX6" fmla="*/ 847725 w 1083292"/>
                    <a:gd name="connsiteY6" fmla="*/ 476250 h 555745"/>
                    <a:gd name="connsiteX7" fmla="*/ 793750 w 1083292"/>
                    <a:gd name="connsiteY7" fmla="*/ 530225 h 555745"/>
                    <a:gd name="connsiteX8" fmla="*/ 565150 w 1083292"/>
                    <a:gd name="connsiteY8" fmla="*/ 549275 h 555745"/>
                    <a:gd name="connsiteX9" fmla="*/ 530225 w 1083292"/>
                    <a:gd name="connsiteY9" fmla="*/ 552450 h 555745"/>
                    <a:gd name="connsiteX10" fmla="*/ 434975 w 1083292"/>
                    <a:gd name="connsiteY10" fmla="*/ 504825 h 555745"/>
                    <a:gd name="connsiteX11" fmla="*/ 349250 w 1083292"/>
                    <a:gd name="connsiteY11" fmla="*/ 482600 h 555745"/>
                    <a:gd name="connsiteX12" fmla="*/ 222250 w 1083292"/>
                    <a:gd name="connsiteY12" fmla="*/ 466725 h 555745"/>
                    <a:gd name="connsiteX13" fmla="*/ 193675 w 1083292"/>
                    <a:gd name="connsiteY13" fmla="*/ 428625 h 555745"/>
                    <a:gd name="connsiteX14" fmla="*/ 34925 w 1083292"/>
                    <a:gd name="connsiteY14" fmla="*/ 444500 h 555745"/>
                    <a:gd name="connsiteX15" fmla="*/ 0 w 1083292"/>
                    <a:gd name="connsiteY15" fmla="*/ 415925 h 555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83292" h="555745">
                      <a:moveTo>
                        <a:pt x="1038225" y="0"/>
                      </a:moveTo>
                      <a:cubicBezTo>
                        <a:pt x="1055423" y="18785"/>
                        <a:pt x="1072621" y="37571"/>
                        <a:pt x="1076325" y="73025"/>
                      </a:cubicBezTo>
                      <a:cubicBezTo>
                        <a:pt x="1080029" y="108479"/>
                        <a:pt x="1060450" y="212725"/>
                        <a:pt x="1060450" y="212725"/>
                      </a:cubicBezTo>
                      <a:cubicBezTo>
                        <a:pt x="1060979" y="237596"/>
                        <a:pt x="1094317" y="194733"/>
                        <a:pt x="1079500" y="222250"/>
                      </a:cubicBezTo>
                      <a:cubicBezTo>
                        <a:pt x="1064683" y="249767"/>
                        <a:pt x="977900" y="351367"/>
                        <a:pt x="971550" y="377825"/>
                      </a:cubicBezTo>
                      <a:cubicBezTo>
                        <a:pt x="965200" y="404283"/>
                        <a:pt x="1062037" y="364596"/>
                        <a:pt x="1041400" y="381000"/>
                      </a:cubicBezTo>
                      <a:cubicBezTo>
                        <a:pt x="1020763" y="397404"/>
                        <a:pt x="889000" y="451379"/>
                        <a:pt x="847725" y="476250"/>
                      </a:cubicBezTo>
                      <a:cubicBezTo>
                        <a:pt x="806450" y="501121"/>
                        <a:pt x="840846" y="518054"/>
                        <a:pt x="793750" y="530225"/>
                      </a:cubicBezTo>
                      <a:cubicBezTo>
                        <a:pt x="746654" y="542396"/>
                        <a:pt x="565150" y="549275"/>
                        <a:pt x="565150" y="549275"/>
                      </a:cubicBezTo>
                      <a:cubicBezTo>
                        <a:pt x="521229" y="552979"/>
                        <a:pt x="551921" y="559858"/>
                        <a:pt x="530225" y="552450"/>
                      </a:cubicBezTo>
                      <a:cubicBezTo>
                        <a:pt x="508529" y="545042"/>
                        <a:pt x="465137" y="516467"/>
                        <a:pt x="434975" y="504825"/>
                      </a:cubicBezTo>
                      <a:cubicBezTo>
                        <a:pt x="404813" y="493183"/>
                        <a:pt x="384704" y="488950"/>
                        <a:pt x="349250" y="482600"/>
                      </a:cubicBezTo>
                      <a:cubicBezTo>
                        <a:pt x="313796" y="476250"/>
                        <a:pt x="248179" y="475721"/>
                        <a:pt x="222250" y="466725"/>
                      </a:cubicBezTo>
                      <a:cubicBezTo>
                        <a:pt x="196321" y="457729"/>
                        <a:pt x="224896" y="432329"/>
                        <a:pt x="193675" y="428625"/>
                      </a:cubicBezTo>
                      <a:cubicBezTo>
                        <a:pt x="162454" y="424921"/>
                        <a:pt x="67204" y="446617"/>
                        <a:pt x="34925" y="444500"/>
                      </a:cubicBezTo>
                      <a:cubicBezTo>
                        <a:pt x="2646" y="442383"/>
                        <a:pt x="1323" y="429154"/>
                        <a:pt x="0" y="4159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28" name="フリーフォーム 1127">
                  <a:extLst>
                    <a:ext uri="{FF2B5EF4-FFF2-40B4-BE49-F238E27FC236}">
                      <a16:creationId xmlns:a16="http://schemas.microsoft.com/office/drawing/2014/main" id="{9541884E-8585-2B32-B5BF-42301569C2E2}"/>
                    </a:ext>
                  </a:extLst>
                </p:cNvPr>
                <p:cNvSpPr/>
                <p:nvPr/>
              </p:nvSpPr>
              <p:spPr>
                <a:xfrm>
                  <a:off x="5454650" y="4575175"/>
                  <a:ext cx="1044575" cy="203200"/>
                </a:xfrm>
                <a:custGeom>
                  <a:avLst/>
                  <a:gdLst>
                    <a:gd name="connsiteX0" fmla="*/ 0 w 1044575"/>
                    <a:gd name="connsiteY0" fmla="*/ 0 h 203200"/>
                    <a:gd name="connsiteX1" fmla="*/ 660400 w 1044575"/>
                    <a:gd name="connsiteY1" fmla="*/ 28575 h 203200"/>
                    <a:gd name="connsiteX2" fmla="*/ 844550 w 1044575"/>
                    <a:gd name="connsiteY2" fmla="*/ 76200 h 203200"/>
                    <a:gd name="connsiteX3" fmla="*/ 844550 w 1044575"/>
                    <a:gd name="connsiteY3" fmla="*/ 31750 h 203200"/>
                    <a:gd name="connsiteX4" fmla="*/ 1044575 w 1044575"/>
                    <a:gd name="connsiteY4" fmla="*/ 203200 h 203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4575" h="203200">
                      <a:moveTo>
                        <a:pt x="0" y="0"/>
                      </a:moveTo>
                      <a:cubicBezTo>
                        <a:pt x="259821" y="7937"/>
                        <a:pt x="519642" y="15875"/>
                        <a:pt x="660400" y="28575"/>
                      </a:cubicBezTo>
                      <a:cubicBezTo>
                        <a:pt x="801158" y="41275"/>
                        <a:pt x="813858" y="75671"/>
                        <a:pt x="844550" y="76200"/>
                      </a:cubicBezTo>
                      <a:cubicBezTo>
                        <a:pt x="875242" y="76729"/>
                        <a:pt x="811213" y="10583"/>
                        <a:pt x="844550" y="31750"/>
                      </a:cubicBezTo>
                      <a:cubicBezTo>
                        <a:pt x="877887" y="52917"/>
                        <a:pt x="961231" y="128058"/>
                        <a:pt x="1044575" y="2032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29" name="フリーフォーム 1128">
                  <a:extLst>
                    <a:ext uri="{FF2B5EF4-FFF2-40B4-BE49-F238E27FC236}">
                      <a16:creationId xmlns:a16="http://schemas.microsoft.com/office/drawing/2014/main" id="{D3B30ACB-4B67-3CB5-4A8F-14889F5A1502}"/>
                    </a:ext>
                  </a:extLst>
                </p:cNvPr>
                <p:cNvSpPr/>
                <p:nvPr/>
              </p:nvSpPr>
              <p:spPr>
                <a:xfrm>
                  <a:off x="4435475" y="4574289"/>
                  <a:ext cx="1781175" cy="80261"/>
                </a:xfrm>
                <a:custGeom>
                  <a:avLst/>
                  <a:gdLst>
                    <a:gd name="connsiteX0" fmla="*/ 0 w 1781175"/>
                    <a:gd name="connsiteY0" fmla="*/ 10411 h 80261"/>
                    <a:gd name="connsiteX1" fmla="*/ 368300 w 1781175"/>
                    <a:gd name="connsiteY1" fmla="*/ 4061 h 80261"/>
                    <a:gd name="connsiteX2" fmla="*/ 615950 w 1781175"/>
                    <a:gd name="connsiteY2" fmla="*/ 64386 h 80261"/>
                    <a:gd name="connsiteX3" fmla="*/ 695325 w 1781175"/>
                    <a:gd name="connsiteY3" fmla="*/ 19936 h 80261"/>
                    <a:gd name="connsiteX4" fmla="*/ 822325 w 1781175"/>
                    <a:gd name="connsiteY4" fmla="*/ 45336 h 80261"/>
                    <a:gd name="connsiteX5" fmla="*/ 860425 w 1781175"/>
                    <a:gd name="connsiteY5" fmla="*/ 32636 h 80261"/>
                    <a:gd name="connsiteX6" fmla="*/ 1085850 w 1781175"/>
                    <a:gd name="connsiteY6" fmla="*/ 45336 h 80261"/>
                    <a:gd name="connsiteX7" fmla="*/ 1174750 w 1781175"/>
                    <a:gd name="connsiteY7" fmla="*/ 38986 h 80261"/>
                    <a:gd name="connsiteX8" fmla="*/ 1308100 w 1781175"/>
                    <a:gd name="connsiteY8" fmla="*/ 45336 h 80261"/>
                    <a:gd name="connsiteX9" fmla="*/ 1390650 w 1781175"/>
                    <a:gd name="connsiteY9" fmla="*/ 45336 h 80261"/>
                    <a:gd name="connsiteX10" fmla="*/ 1492250 w 1781175"/>
                    <a:gd name="connsiteY10" fmla="*/ 61211 h 80261"/>
                    <a:gd name="connsiteX11" fmla="*/ 1612900 w 1781175"/>
                    <a:gd name="connsiteY11" fmla="*/ 45336 h 80261"/>
                    <a:gd name="connsiteX12" fmla="*/ 1781175 w 1781175"/>
                    <a:gd name="connsiteY12" fmla="*/ 80261 h 80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781175" h="80261">
                      <a:moveTo>
                        <a:pt x="0" y="10411"/>
                      </a:moveTo>
                      <a:cubicBezTo>
                        <a:pt x="132821" y="2738"/>
                        <a:pt x="265642" y="-4935"/>
                        <a:pt x="368300" y="4061"/>
                      </a:cubicBezTo>
                      <a:cubicBezTo>
                        <a:pt x="470958" y="13057"/>
                        <a:pt x="561446" y="61740"/>
                        <a:pt x="615950" y="64386"/>
                      </a:cubicBezTo>
                      <a:cubicBezTo>
                        <a:pt x="670454" y="67032"/>
                        <a:pt x="660929" y="23111"/>
                        <a:pt x="695325" y="19936"/>
                      </a:cubicBezTo>
                      <a:cubicBezTo>
                        <a:pt x="729721" y="16761"/>
                        <a:pt x="794808" y="43219"/>
                        <a:pt x="822325" y="45336"/>
                      </a:cubicBezTo>
                      <a:cubicBezTo>
                        <a:pt x="849842" y="47453"/>
                        <a:pt x="816504" y="32636"/>
                        <a:pt x="860425" y="32636"/>
                      </a:cubicBezTo>
                      <a:cubicBezTo>
                        <a:pt x="904346" y="32636"/>
                        <a:pt x="1033463" y="44278"/>
                        <a:pt x="1085850" y="45336"/>
                      </a:cubicBezTo>
                      <a:cubicBezTo>
                        <a:pt x="1138237" y="46394"/>
                        <a:pt x="1137708" y="38986"/>
                        <a:pt x="1174750" y="38986"/>
                      </a:cubicBezTo>
                      <a:cubicBezTo>
                        <a:pt x="1211792" y="38986"/>
                        <a:pt x="1272117" y="44278"/>
                        <a:pt x="1308100" y="45336"/>
                      </a:cubicBezTo>
                      <a:cubicBezTo>
                        <a:pt x="1344083" y="46394"/>
                        <a:pt x="1359958" y="42690"/>
                        <a:pt x="1390650" y="45336"/>
                      </a:cubicBezTo>
                      <a:cubicBezTo>
                        <a:pt x="1421342" y="47982"/>
                        <a:pt x="1455208" y="61211"/>
                        <a:pt x="1492250" y="61211"/>
                      </a:cubicBezTo>
                      <a:cubicBezTo>
                        <a:pt x="1529292" y="61211"/>
                        <a:pt x="1564746" y="42161"/>
                        <a:pt x="1612900" y="45336"/>
                      </a:cubicBezTo>
                      <a:cubicBezTo>
                        <a:pt x="1661054" y="48511"/>
                        <a:pt x="1721114" y="64386"/>
                        <a:pt x="1781175" y="80261"/>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0" name="フリーフォーム 1129">
                  <a:extLst>
                    <a:ext uri="{FF2B5EF4-FFF2-40B4-BE49-F238E27FC236}">
                      <a16:creationId xmlns:a16="http://schemas.microsoft.com/office/drawing/2014/main" id="{BFC0705C-4FC5-3C22-3228-294C2105EF22}"/>
                    </a:ext>
                  </a:extLst>
                </p:cNvPr>
                <p:cNvSpPr/>
                <p:nvPr/>
              </p:nvSpPr>
              <p:spPr>
                <a:xfrm>
                  <a:off x="4264025" y="4546600"/>
                  <a:ext cx="1276350" cy="38100"/>
                </a:xfrm>
                <a:custGeom>
                  <a:avLst/>
                  <a:gdLst>
                    <a:gd name="connsiteX0" fmla="*/ 0 w 1276350"/>
                    <a:gd name="connsiteY0" fmla="*/ 0 h 38100"/>
                    <a:gd name="connsiteX1" fmla="*/ 1276350 w 1276350"/>
                    <a:gd name="connsiteY1" fmla="*/ 38100 h 38100"/>
                  </a:gdLst>
                  <a:ahLst/>
                  <a:cxnLst>
                    <a:cxn ang="0">
                      <a:pos x="connsiteX0" y="connsiteY0"/>
                    </a:cxn>
                    <a:cxn ang="0">
                      <a:pos x="connsiteX1" y="connsiteY1"/>
                    </a:cxn>
                  </a:cxnLst>
                  <a:rect l="l" t="t" r="r" b="b"/>
                  <a:pathLst>
                    <a:path w="1276350" h="38100">
                      <a:moveTo>
                        <a:pt x="0" y="0"/>
                      </a:moveTo>
                      <a:lnTo>
                        <a:pt x="1276350" y="3810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1" name="フリーフォーム 1130">
                  <a:extLst>
                    <a:ext uri="{FF2B5EF4-FFF2-40B4-BE49-F238E27FC236}">
                      <a16:creationId xmlns:a16="http://schemas.microsoft.com/office/drawing/2014/main" id="{B345DE87-73FB-DF5A-7B21-D781AE28AF60}"/>
                    </a:ext>
                  </a:extLst>
                </p:cNvPr>
                <p:cNvSpPr/>
                <p:nvPr/>
              </p:nvSpPr>
              <p:spPr>
                <a:xfrm>
                  <a:off x="3921125" y="4914900"/>
                  <a:ext cx="2051050" cy="434975"/>
                </a:xfrm>
                <a:custGeom>
                  <a:avLst/>
                  <a:gdLst>
                    <a:gd name="connsiteX0" fmla="*/ 0 w 2051050"/>
                    <a:gd name="connsiteY0" fmla="*/ 0 h 434975"/>
                    <a:gd name="connsiteX1" fmla="*/ 320675 w 2051050"/>
                    <a:gd name="connsiteY1" fmla="*/ 34925 h 434975"/>
                    <a:gd name="connsiteX2" fmla="*/ 863600 w 2051050"/>
                    <a:gd name="connsiteY2" fmla="*/ 190500 h 434975"/>
                    <a:gd name="connsiteX3" fmla="*/ 895350 w 2051050"/>
                    <a:gd name="connsiteY3" fmla="*/ 187325 h 434975"/>
                    <a:gd name="connsiteX4" fmla="*/ 1044575 w 2051050"/>
                    <a:gd name="connsiteY4" fmla="*/ 228600 h 434975"/>
                    <a:gd name="connsiteX5" fmla="*/ 1139825 w 2051050"/>
                    <a:gd name="connsiteY5" fmla="*/ 225425 h 434975"/>
                    <a:gd name="connsiteX6" fmla="*/ 1266825 w 2051050"/>
                    <a:gd name="connsiteY6" fmla="*/ 260350 h 434975"/>
                    <a:gd name="connsiteX7" fmla="*/ 1466850 w 2051050"/>
                    <a:gd name="connsiteY7" fmla="*/ 298450 h 434975"/>
                    <a:gd name="connsiteX8" fmla="*/ 1539875 w 2051050"/>
                    <a:gd name="connsiteY8" fmla="*/ 349250 h 434975"/>
                    <a:gd name="connsiteX9" fmla="*/ 1654175 w 2051050"/>
                    <a:gd name="connsiteY9" fmla="*/ 358775 h 434975"/>
                    <a:gd name="connsiteX10" fmla="*/ 1774825 w 2051050"/>
                    <a:gd name="connsiteY10" fmla="*/ 365125 h 434975"/>
                    <a:gd name="connsiteX11" fmla="*/ 1851025 w 2051050"/>
                    <a:gd name="connsiteY11" fmla="*/ 390525 h 434975"/>
                    <a:gd name="connsiteX12" fmla="*/ 1987550 w 2051050"/>
                    <a:gd name="connsiteY12" fmla="*/ 419100 h 434975"/>
                    <a:gd name="connsiteX13" fmla="*/ 2051050 w 2051050"/>
                    <a:gd name="connsiteY13" fmla="*/ 434975 h 434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51050" h="434975">
                      <a:moveTo>
                        <a:pt x="0" y="0"/>
                      </a:moveTo>
                      <a:cubicBezTo>
                        <a:pt x="88371" y="1587"/>
                        <a:pt x="176742" y="3175"/>
                        <a:pt x="320675" y="34925"/>
                      </a:cubicBezTo>
                      <a:cubicBezTo>
                        <a:pt x="464608" y="66675"/>
                        <a:pt x="767821" y="165100"/>
                        <a:pt x="863600" y="190500"/>
                      </a:cubicBezTo>
                      <a:cubicBezTo>
                        <a:pt x="959379" y="215900"/>
                        <a:pt x="865188" y="180975"/>
                        <a:pt x="895350" y="187325"/>
                      </a:cubicBezTo>
                      <a:cubicBezTo>
                        <a:pt x="925512" y="193675"/>
                        <a:pt x="1003829" y="222250"/>
                        <a:pt x="1044575" y="228600"/>
                      </a:cubicBezTo>
                      <a:cubicBezTo>
                        <a:pt x="1085321" y="234950"/>
                        <a:pt x="1102783" y="220133"/>
                        <a:pt x="1139825" y="225425"/>
                      </a:cubicBezTo>
                      <a:cubicBezTo>
                        <a:pt x="1176867" y="230717"/>
                        <a:pt x="1212321" y="248179"/>
                        <a:pt x="1266825" y="260350"/>
                      </a:cubicBezTo>
                      <a:cubicBezTo>
                        <a:pt x="1321329" y="272521"/>
                        <a:pt x="1421342" y="283633"/>
                        <a:pt x="1466850" y="298450"/>
                      </a:cubicBezTo>
                      <a:cubicBezTo>
                        <a:pt x="1512358" y="313267"/>
                        <a:pt x="1508654" y="339196"/>
                        <a:pt x="1539875" y="349250"/>
                      </a:cubicBezTo>
                      <a:cubicBezTo>
                        <a:pt x="1571096" y="359304"/>
                        <a:pt x="1615017" y="356129"/>
                        <a:pt x="1654175" y="358775"/>
                      </a:cubicBezTo>
                      <a:cubicBezTo>
                        <a:pt x="1693333" y="361421"/>
                        <a:pt x="1742017" y="359833"/>
                        <a:pt x="1774825" y="365125"/>
                      </a:cubicBezTo>
                      <a:cubicBezTo>
                        <a:pt x="1807633" y="370417"/>
                        <a:pt x="1815571" y="381529"/>
                        <a:pt x="1851025" y="390525"/>
                      </a:cubicBezTo>
                      <a:cubicBezTo>
                        <a:pt x="1886479" y="399521"/>
                        <a:pt x="1954213" y="411692"/>
                        <a:pt x="1987550" y="419100"/>
                      </a:cubicBezTo>
                      <a:cubicBezTo>
                        <a:pt x="2020887" y="426508"/>
                        <a:pt x="2035968" y="430741"/>
                        <a:pt x="2051050" y="43497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2" name="フリーフォーム 1131">
                  <a:extLst>
                    <a:ext uri="{FF2B5EF4-FFF2-40B4-BE49-F238E27FC236}">
                      <a16:creationId xmlns:a16="http://schemas.microsoft.com/office/drawing/2014/main" id="{75CB0008-F137-E5E3-DB51-DFC9F0C31999}"/>
                    </a:ext>
                  </a:extLst>
                </p:cNvPr>
                <p:cNvSpPr/>
                <p:nvPr/>
              </p:nvSpPr>
              <p:spPr>
                <a:xfrm>
                  <a:off x="3978275" y="4937125"/>
                  <a:ext cx="1498600" cy="355600"/>
                </a:xfrm>
                <a:custGeom>
                  <a:avLst/>
                  <a:gdLst>
                    <a:gd name="connsiteX0" fmla="*/ 0 w 1498600"/>
                    <a:gd name="connsiteY0" fmla="*/ 0 h 355600"/>
                    <a:gd name="connsiteX1" fmla="*/ 454025 w 1498600"/>
                    <a:gd name="connsiteY1" fmla="*/ 92075 h 355600"/>
                    <a:gd name="connsiteX2" fmla="*/ 577850 w 1498600"/>
                    <a:gd name="connsiteY2" fmla="*/ 149225 h 355600"/>
                    <a:gd name="connsiteX3" fmla="*/ 619125 w 1498600"/>
                    <a:gd name="connsiteY3" fmla="*/ 142875 h 355600"/>
                    <a:gd name="connsiteX4" fmla="*/ 708025 w 1498600"/>
                    <a:gd name="connsiteY4" fmla="*/ 171450 h 355600"/>
                    <a:gd name="connsiteX5" fmla="*/ 739775 w 1498600"/>
                    <a:gd name="connsiteY5" fmla="*/ 155575 h 355600"/>
                    <a:gd name="connsiteX6" fmla="*/ 860425 w 1498600"/>
                    <a:gd name="connsiteY6" fmla="*/ 225425 h 355600"/>
                    <a:gd name="connsiteX7" fmla="*/ 977900 w 1498600"/>
                    <a:gd name="connsiteY7" fmla="*/ 238125 h 355600"/>
                    <a:gd name="connsiteX8" fmla="*/ 1044575 w 1498600"/>
                    <a:gd name="connsiteY8" fmla="*/ 263525 h 355600"/>
                    <a:gd name="connsiteX9" fmla="*/ 1101725 w 1498600"/>
                    <a:gd name="connsiteY9" fmla="*/ 257175 h 355600"/>
                    <a:gd name="connsiteX10" fmla="*/ 1212850 w 1498600"/>
                    <a:gd name="connsiteY10" fmla="*/ 298450 h 355600"/>
                    <a:gd name="connsiteX11" fmla="*/ 1298575 w 1498600"/>
                    <a:gd name="connsiteY11" fmla="*/ 292100 h 355600"/>
                    <a:gd name="connsiteX12" fmla="*/ 1406525 w 1498600"/>
                    <a:gd name="connsiteY12" fmla="*/ 333375 h 355600"/>
                    <a:gd name="connsiteX13" fmla="*/ 1435100 w 1498600"/>
                    <a:gd name="connsiteY13" fmla="*/ 307975 h 355600"/>
                    <a:gd name="connsiteX14" fmla="*/ 1498600 w 1498600"/>
                    <a:gd name="connsiteY14" fmla="*/ 355600 h 35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98600" h="355600">
                      <a:moveTo>
                        <a:pt x="0" y="0"/>
                      </a:moveTo>
                      <a:cubicBezTo>
                        <a:pt x="178858" y="33602"/>
                        <a:pt x="357717" y="67204"/>
                        <a:pt x="454025" y="92075"/>
                      </a:cubicBezTo>
                      <a:cubicBezTo>
                        <a:pt x="550333" y="116946"/>
                        <a:pt x="550333" y="140758"/>
                        <a:pt x="577850" y="149225"/>
                      </a:cubicBezTo>
                      <a:cubicBezTo>
                        <a:pt x="605367" y="157692"/>
                        <a:pt x="597429" y="139171"/>
                        <a:pt x="619125" y="142875"/>
                      </a:cubicBezTo>
                      <a:cubicBezTo>
                        <a:pt x="640821" y="146579"/>
                        <a:pt x="687917" y="169333"/>
                        <a:pt x="708025" y="171450"/>
                      </a:cubicBezTo>
                      <a:cubicBezTo>
                        <a:pt x="728133" y="173567"/>
                        <a:pt x="714375" y="146579"/>
                        <a:pt x="739775" y="155575"/>
                      </a:cubicBezTo>
                      <a:cubicBezTo>
                        <a:pt x="765175" y="164571"/>
                        <a:pt x="820738" y="211667"/>
                        <a:pt x="860425" y="225425"/>
                      </a:cubicBezTo>
                      <a:cubicBezTo>
                        <a:pt x="900112" y="239183"/>
                        <a:pt x="947208" y="231775"/>
                        <a:pt x="977900" y="238125"/>
                      </a:cubicBezTo>
                      <a:cubicBezTo>
                        <a:pt x="1008592" y="244475"/>
                        <a:pt x="1023938" y="260350"/>
                        <a:pt x="1044575" y="263525"/>
                      </a:cubicBezTo>
                      <a:cubicBezTo>
                        <a:pt x="1065213" y="266700"/>
                        <a:pt x="1073679" y="251354"/>
                        <a:pt x="1101725" y="257175"/>
                      </a:cubicBezTo>
                      <a:cubicBezTo>
                        <a:pt x="1129771" y="262996"/>
                        <a:pt x="1180042" y="292629"/>
                        <a:pt x="1212850" y="298450"/>
                      </a:cubicBezTo>
                      <a:cubicBezTo>
                        <a:pt x="1245658" y="304271"/>
                        <a:pt x="1266296" y="286279"/>
                        <a:pt x="1298575" y="292100"/>
                      </a:cubicBezTo>
                      <a:cubicBezTo>
                        <a:pt x="1330854" y="297921"/>
                        <a:pt x="1383771" y="330729"/>
                        <a:pt x="1406525" y="333375"/>
                      </a:cubicBezTo>
                      <a:cubicBezTo>
                        <a:pt x="1429279" y="336021"/>
                        <a:pt x="1419754" y="304271"/>
                        <a:pt x="1435100" y="307975"/>
                      </a:cubicBezTo>
                      <a:cubicBezTo>
                        <a:pt x="1450446" y="311679"/>
                        <a:pt x="1474523" y="333639"/>
                        <a:pt x="1498600" y="3556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3" name="フリーフォーム 1132">
                  <a:extLst>
                    <a:ext uri="{FF2B5EF4-FFF2-40B4-BE49-F238E27FC236}">
                      <a16:creationId xmlns:a16="http://schemas.microsoft.com/office/drawing/2014/main" id="{1D12D210-6BB1-4BA7-FB54-79FF58B0FC15}"/>
                    </a:ext>
                  </a:extLst>
                </p:cNvPr>
                <p:cNvSpPr/>
                <p:nvPr/>
              </p:nvSpPr>
              <p:spPr>
                <a:xfrm>
                  <a:off x="4702175" y="3486150"/>
                  <a:ext cx="381000" cy="393700"/>
                </a:xfrm>
                <a:custGeom>
                  <a:avLst/>
                  <a:gdLst>
                    <a:gd name="connsiteX0" fmla="*/ 0 w 381000"/>
                    <a:gd name="connsiteY0" fmla="*/ 0 h 393700"/>
                    <a:gd name="connsiteX1" fmla="*/ 301625 w 381000"/>
                    <a:gd name="connsiteY1" fmla="*/ 266700 h 393700"/>
                    <a:gd name="connsiteX2" fmla="*/ 381000 w 381000"/>
                    <a:gd name="connsiteY2" fmla="*/ 393700 h 393700"/>
                  </a:gdLst>
                  <a:ahLst/>
                  <a:cxnLst>
                    <a:cxn ang="0">
                      <a:pos x="connsiteX0" y="connsiteY0"/>
                    </a:cxn>
                    <a:cxn ang="0">
                      <a:pos x="connsiteX1" y="connsiteY1"/>
                    </a:cxn>
                    <a:cxn ang="0">
                      <a:pos x="connsiteX2" y="connsiteY2"/>
                    </a:cxn>
                  </a:cxnLst>
                  <a:rect l="l" t="t" r="r" b="b"/>
                  <a:pathLst>
                    <a:path w="381000" h="393700">
                      <a:moveTo>
                        <a:pt x="0" y="0"/>
                      </a:moveTo>
                      <a:cubicBezTo>
                        <a:pt x="119062" y="100541"/>
                        <a:pt x="238125" y="201083"/>
                        <a:pt x="301625" y="266700"/>
                      </a:cubicBezTo>
                      <a:cubicBezTo>
                        <a:pt x="365125" y="332317"/>
                        <a:pt x="373062" y="363008"/>
                        <a:pt x="381000" y="3937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4" name="フリーフォーム 1133">
                  <a:extLst>
                    <a:ext uri="{FF2B5EF4-FFF2-40B4-BE49-F238E27FC236}">
                      <a16:creationId xmlns:a16="http://schemas.microsoft.com/office/drawing/2014/main" id="{84F56A02-8E65-C5E7-8992-B49584339C60}"/>
                    </a:ext>
                  </a:extLst>
                </p:cNvPr>
                <p:cNvSpPr/>
                <p:nvPr/>
              </p:nvSpPr>
              <p:spPr>
                <a:xfrm>
                  <a:off x="3984625" y="3289300"/>
                  <a:ext cx="593725" cy="158750"/>
                </a:xfrm>
                <a:custGeom>
                  <a:avLst/>
                  <a:gdLst>
                    <a:gd name="connsiteX0" fmla="*/ 0 w 593725"/>
                    <a:gd name="connsiteY0" fmla="*/ 0 h 158750"/>
                    <a:gd name="connsiteX1" fmla="*/ 381000 w 593725"/>
                    <a:gd name="connsiteY1" fmla="*/ 73025 h 158750"/>
                    <a:gd name="connsiteX2" fmla="*/ 593725 w 593725"/>
                    <a:gd name="connsiteY2" fmla="*/ 158750 h 158750"/>
                  </a:gdLst>
                  <a:ahLst/>
                  <a:cxnLst>
                    <a:cxn ang="0">
                      <a:pos x="connsiteX0" y="connsiteY0"/>
                    </a:cxn>
                    <a:cxn ang="0">
                      <a:pos x="connsiteX1" y="connsiteY1"/>
                    </a:cxn>
                    <a:cxn ang="0">
                      <a:pos x="connsiteX2" y="connsiteY2"/>
                    </a:cxn>
                  </a:cxnLst>
                  <a:rect l="l" t="t" r="r" b="b"/>
                  <a:pathLst>
                    <a:path w="593725" h="158750">
                      <a:moveTo>
                        <a:pt x="0" y="0"/>
                      </a:moveTo>
                      <a:cubicBezTo>
                        <a:pt x="141023" y="23283"/>
                        <a:pt x="282046" y="46567"/>
                        <a:pt x="381000" y="73025"/>
                      </a:cubicBezTo>
                      <a:cubicBezTo>
                        <a:pt x="479954" y="99483"/>
                        <a:pt x="536839" y="129116"/>
                        <a:pt x="593725" y="15875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5" name="フリーフォーム 1134">
                  <a:extLst>
                    <a:ext uri="{FF2B5EF4-FFF2-40B4-BE49-F238E27FC236}">
                      <a16:creationId xmlns:a16="http://schemas.microsoft.com/office/drawing/2014/main" id="{8ED11D27-46E4-D7B2-AAA0-71A933A327A1}"/>
                    </a:ext>
                  </a:extLst>
                </p:cNvPr>
                <p:cNvSpPr/>
                <p:nvPr/>
              </p:nvSpPr>
              <p:spPr>
                <a:xfrm>
                  <a:off x="3565525" y="3320345"/>
                  <a:ext cx="304800" cy="51505"/>
                </a:xfrm>
                <a:custGeom>
                  <a:avLst/>
                  <a:gdLst>
                    <a:gd name="connsiteX0" fmla="*/ 0 w 304800"/>
                    <a:gd name="connsiteY0" fmla="*/ 51505 h 51505"/>
                    <a:gd name="connsiteX1" fmla="*/ 180975 w 304800"/>
                    <a:gd name="connsiteY1" fmla="*/ 7055 h 51505"/>
                    <a:gd name="connsiteX2" fmla="*/ 304800 w 304800"/>
                    <a:gd name="connsiteY2" fmla="*/ 705 h 51505"/>
                  </a:gdLst>
                  <a:ahLst/>
                  <a:cxnLst>
                    <a:cxn ang="0">
                      <a:pos x="connsiteX0" y="connsiteY0"/>
                    </a:cxn>
                    <a:cxn ang="0">
                      <a:pos x="connsiteX1" y="connsiteY1"/>
                    </a:cxn>
                    <a:cxn ang="0">
                      <a:pos x="connsiteX2" y="connsiteY2"/>
                    </a:cxn>
                  </a:cxnLst>
                  <a:rect l="l" t="t" r="r" b="b"/>
                  <a:pathLst>
                    <a:path w="304800" h="51505">
                      <a:moveTo>
                        <a:pt x="0" y="51505"/>
                      </a:moveTo>
                      <a:cubicBezTo>
                        <a:pt x="65087" y="33513"/>
                        <a:pt x="130175" y="15522"/>
                        <a:pt x="180975" y="7055"/>
                      </a:cubicBezTo>
                      <a:cubicBezTo>
                        <a:pt x="231775" y="-1412"/>
                        <a:pt x="268287" y="-354"/>
                        <a:pt x="304800" y="70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6" name="フリーフォーム 1135">
                  <a:extLst>
                    <a:ext uri="{FF2B5EF4-FFF2-40B4-BE49-F238E27FC236}">
                      <a16:creationId xmlns:a16="http://schemas.microsoft.com/office/drawing/2014/main" id="{D02D6A20-DD76-D009-912F-D6025BF3E0B0}"/>
                    </a:ext>
                  </a:extLst>
                </p:cNvPr>
                <p:cNvSpPr/>
                <p:nvPr/>
              </p:nvSpPr>
              <p:spPr>
                <a:xfrm>
                  <a:off x="2971800" y="3451225"/>
                  <a:ext cx="374650" cy="273050"/>
                </a:xfrm>
                <a:custGeom>
                  <a:avLst/>
                  <a:gdLst>
                    <a:gd name="connsiteX0" fmla="*/ 374650 w 374650"/>
                    <a:gd name="connsiteY0" fmla="*/ 0 h 273050"/>
                    <a:gd name="connsiteX1" fmla="*/ 82550 w 374650"/>
                    <a:gd name="connsiteY1" fmla="*/ 174625 h 273050"/>
                    <a:gd name="connsiteX2" fmla="*/ 0 w 374650"/>
                    <a:gd name="connsiteY2" fmla="*/ 273050 h 273050"/>
                  </a:gdLst>
                  <a:ahLst/>
                  <a:cxnLst>
                    <a:cxn ang="0">
                      <a:pos x="connsiteX0" y="connsiteY0"/>
                    </a:cxn>
                    <a:cxn ang="0">
                      <a:pos x="connsiteX1" y="connsiteY1"/>
                    </a:cxn>
                    <a:cxn ang="0">
                      <a:pos x="connsiteX2" y="connsiteY2"/>
                    </a:cxn>
                  </a:cxnLst>
                  <a:rect l="l" t="t" r="r" b="b"/>
                  <a:pathLst>
                    <a:path w="374650" h="273050">
                      <a:moveTo>
                        <a:pt x="374650" y="0"/>
                      </a:moveTo>
                      <a:cubicBezTo>
                        <a:pt x="259821" y="64558"/>
                        <a:pt x="144992" y="129117"/>
                        <a:pt x="82550" y="174625"/>
                      </a:cubicBezTo>
                      <a:cubicBezTo>
                        <a:pt x="20108" y="220133"/>
                        <a:pt x="10054" y="246591"/>
                        <a:pt x="0" y="27305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7" name="フリーフォーム 1136">
                  <a:extLst>
                    <a:ext uri="{FF2B5EF4-FFF2-40B4-BE49-F238E27FC236}">
                      <a16:creationId xmlns:a16="http://schemas.microsoft.com/office/drawing/2014/main" id="{ED34D0E5-1B44-8816-E8E8-472FA3AD321B}"/>
                    </a:ext>
                  </a:extLst>
                </p:cNvPr>
                <p:cNvSpPr/>
                <p:nvPr/>
              </p:nvSpPr>
              <p:spPr>
                <a:xfrm>
                  <a:off x="2633313" y="3743325"/>
                  <a:ext cx="338487" cy="395162"/>
                </a:xfrm>
                <a:custGeom>
                  <a:avLst/>
                  <a:gdLst>
                    <a:gd name="connsiteX0" fmla="*/ 287687 w 338487"/>
                    <a:gd name="connsiteY0" fmla="*/ 0 h 395162"/>
                    <a:gd name="connsiteX1" fmla="*/ 157512 w 338487"/>
                    <a:gd name="connsiteY1" fmla="*/ 130175 h 395162"/>
                    <a:gd name="connsiteX2" fmla="*/ 5112 w 338487"/>
                    <a:gd name="connsiteY2" fmla="*/ 384175 h 395162"/>
                    <a:gd name="connsiteX3" fmla="*/ 46387 w 338487"/>
                    <a:gd name="connsiteY3" fmla="*/ 346075 h 395162"/>
                    <a:gd name="connsiteX4" fmla="*/ 147987 w 338487"/>
                    <a:gd name="connsiteY4" fmla="*/ 317500 h 395162"/>
                    <a:gd name="connsiteX5" fmla="*/ 195612 w 338487"/>
                    <a:gd name="connsiteY5" fmla="*/ 209550 h 395162"/>
                    <a:gd name="connsiteX6" fmla="*/ 338487 w 338487"/>
                    <a:gd name="connsiteY6" fmla="*/ 57150 h 395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8487" h="395162">
                      <a:moveTo>
                        <a:pt x="287687" y="0"/>
                      </a:moveTo>
                      <a:cubicBezTo>
                        <a:pt x="246147" y="33073"/>
                        <a:pt x="204608" y="66146"/>
                        <a:pt x="157512" y="130175"/>
                      </a:cubicBezTo>
                      <a:cubicBezTo>
                        <a:pt x="110416" y="194204"/>
                        <a:pt x="23633" y="348192"/>
                        <a:pt x="5112" y="384175"/>
                      </a:cubicBezTo>
                      <a:cubicBezTo>
                        <a:pt x="-13409" y="420158"/>
                        <a:pt x="22574" y="357188"/>
                        <a:pt x="46387" y="346075"/>
                      </a:cubicBezTo>
                      <a:cubicBezTo>
                        <a:pt x="70199" y="334963"/>
                        <a:pt x="123116" y="340254"/>
                        <a:pt x="147987" y="317500"/>
                      </a:cubicBezTo>
                      <a:cubicBezTo>
                        <a:pt x="172858" y="294746"/>
                        <a:pt x="163862" y="252942"/>
                        <a:pt x="195612" y="209550"/>
                      </a:cubicBezTo>
                      <a:cubicBezTo>
                        <a:pt x="227362" y="166158"/>
                        <a:pt x="282924" y="111654"/>
                        <a:pt x="338487" y="5715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8" name="フリーフォーム 1137">
                  <a:extLst>
                    <a:ext uri="{FF2B5EF4-FFF2-40B4-BE49-F238E27FC236}">
                      <a16:creationId xmlns:a16="http://schemas.microsoft.com/office/drawing/2014/main" id="{540FC7D0-B937-875E-7272-6266852CC967}"/>
                    </a:ext>
                  </a:extLst>
                </p:cNvPr>
                <p:cNvSpPr/>
                <p:nvPr/>
              </p:nvSpPr>
              <p:spPr>
                <a:xfrm>
                  <a:off x="3044825" y="3514725"/>
                  <a:ext cx="361950" cy="241300"/>
                </a:xfrm>
                <a:custGeom>
                  <a:avLst/>
                  <a:gdLst>
                    <a:gd name="connsiteX0" fmla="*/ 361950 w 361950"/>
                    <a:gd name="connsiteY0" fmla="*/ 0 h 241300"/>
                    <a:gd name="connsiteX1" fmla="*/ 95250 w 361950"/>
                    <a:gd name="connsiteY1" fmla="*/ 146050 h 241300"/>
                    <a:gd name="connsiteX2" fmla="*/ 0 w 361950"/>
                    <a:gd name="connsiteY2" fmla="*/ 241300 h 241300"/>
                  </a:gdLst>
                  <a:ahLst/>
                  <a:cxnLst>
                    <a:cxn ang="0">
                      <a:pos x="connsiteX0" y="connsiteY0"/>
                    </a:cxn>
                    <a:cxn ang="0">
                      <a:pos x="connsiteX1" y="connsiteY1"/>
                    </a:cxn>
                    <a:cxn ang="0">
                      <a:pos x="connsiteX2" y="connsiteY2"/>
                    </a:cxn>
                  </a:cxnLst>
                  <a:rect l="l" t="t" r="r" b="b"/>
                  <a:pathLst>
                    <a:path w="361950" h="241300">
                      <a:moveTo>
                        <a:pt x="361950" y="0"/>
                      </a:moveTo>
                      <a:cubicBezTo>
                        <a:pt x="258762" y="52916"/>
                        <a:pt x="155575" y="105833"/>
                        <a:pt x="95250" y="146050"/>
                      </a:cubicBezTo>
                      <a:cubicBezTo>
                        <a:pt x="34925" y="186267"/>
                        <a:pt x="17462" y="213783"/>
                        <a:pt x="0" y="2413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9" name="フリーフォーム 1138">
                  <a:extLst>
                    <a:ext uri="{FF2B5EF4-FFF2-40B4-BE49-F238E27FC236}">
                      <a16:creationId xmlns:a16="http://schemas.microsoft.com/office/drawing/2014/main" id="{401DEA50-83CD-A695-2B88-74263319280F}"/>
                    </a:ext>
                  </a:extLst>
                </p:cNvPr>
                <p:cNvSpPr/>
                <p:nvPr/>
              </p:nvSpPr>
              <p:spPr>
                <a:xfrm>
                  <a:off x="3587750" y="3395568"/>
                  <a:ext cx="317500" cy="65182"/>
                </a:xfrm>
                <a:custGeom>
                  <a:avLst/>
                  <a:gdLst>
                    <a:gd name="connsiteX0" fmla="*/ 0 w 317500"/>
                    <a:gd name="connsiteY0" fmla="*/ 65182 h 65182"/>
                    <a:gd name="connsiteX1" fmla="*/ 231775 w 317500"/>
                    <a:gd name="connsiteY1" fmla="*/ 4857 h 65182"/>
                    <a:gd name="connsiteX2" fmla="*/ 317500 w 317500"/>
                    <a:gd name="connsiteY2" fmla="*/ 8032 h 65182"/>
                  </a:gdLst>
                  <a:ahLst/>
                  <a:cxnLst>
                    <a:cxn ang="0">
                      <a:pos x="connsiteX0" y="connsiteY0"/>
                    </a:cxn>
                    <a:cxn ang="0">
                      <a:pos x="connsiteX1" y="connsiteY1"/>
                    </a:cxn>
                    <a:cxn ang="0">
                      <a:pos x="connsiteX2" y="connsiteY2"/>
                    </a:cxn>
                  </a:cxnLst>
                  <a:rect l="l" t="t" r="r" b="b"/>
                  <a:pathLst>
                    <a:path w="317500" h="65182">
                      <a:moveTo>
                        <a:pt x="0" y="65182"/>
                      </a:moveTo>
                      <a:cubicBezTo>
                        <a:pt x="89429" y="39782"/>
                        <a:pt x="178858" y="14382"/>
                        <a:pt x="231775" y="4857"/>
                      </a:cubicBezTo>
                      <a:cubicBezTo>
                        <a:pt x="284692" y="-4668"/>
                        <a:pt x="301096" y="1682"/>
                        <a:pt x="317500" y="8032"/>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40" name="フリーフォーム 1139">
                  <a:extLst>
                    <a:ext uri="{FF2B5EF4-FFF2-40B4-BE49-F238E27FC236}">
                      <a16:creationId xmlns:a16="http://schemas.microsoft.com/office/drawing/2014/main" id="{BF56F7C5-D3BE-3945-E0A1-0A9E445BC865}"/>
                    </a:ext>
                  </a:extLst>
                </p:cNvPr>
                <p:cNvSpPr/>
                <p:nvPr/>
              </p:nvSpPr>
              <p:spPr>
                <a:xfrm>
                  <a:off x="3987800" y="3386356"/>
                  <a:ext cx="647700" cy="210919"/>
                </a:xfrm>
                <a:custGeom>
                  <a:avLst/>
                  <a:gdLst>
                    <a:gd name="connsiteX0" fmla="*/ 0 w 647700"/>
                    <a:gd name="connsiteY0" fmla="*/ 4544 h 210919"/>
                    <a:gd name="connsiteX1" fmla="*/ 82550 w 647700"/>
                    <a:gd name="connsiteY1" fmla="*/ 14069 h 210919"/>
                    <a:gd name="connsiteX2" fmla="*/ 466725 w 647700"/>
                    <a:gd name="connsiteY2" fmla="*/ 122019 h 210919"/>
                    <a:gd name="connsiteX3" fmla="*/ 647700 w 647700"/>
                    <a:gd name="connsiteY3" fmla="*/ 210919 h 210919"/>
                  </a:gdLst>
                  <a:ahLst/>
                  <a:cxnLst>
                    <a:cxn ang="0">
                      <a:pos x="connsiteX0" y="connsiteY0"/>
                    </a:cxn>
                    <a:cxn ang="0">
                      <a:pos x="connsiteX1" y="connsiteY1"/>
                    </a:cxn>
                    <a:cxn ang="0">
                      <a:pos x="connsiteX2" y="connsiteY2"/>
                    </a:cxn>
                    <a:cxn ang="0">
                      <a:pos x="connsiteX3" y="connsiteY3"/>
                    </a:cxn>
                  </a:cxnLst>
                  <a:rect l="l" t="t" r="r" b="b"/>
                  <a:pathLst>
                    <a:path w="647700" h="210919">
                      <a:moveTo>
                        <a:pt x="0" y="4544"/>
                      </a:moveTo>
                      <a:cubicBezTo>
                        <a:pt x="2381" y="-483"/>
                        <a:pt x="4763" y="-5510"/>
                        <a:pt x="82550" y="14069"/>
                      </a:cubicBezTo>
                      <a:cubicBezTo>
                        <a:pt x="160338" y="33648"/>
                        <a:pt x="372533" y="89211"/>
                        <a:pt x="466725" y="122019"/>
                      </a:cubicBezTo>
                      <a:cubicBezTo>
                        <a:pt x="560917" y="154827"/>
                        <a:pt x="604308" y="182873"/>
                        <a:pt x="647700" y="210919"/>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41" name="フリーフォーム 1140">
                  <a:extLst>
                    <a:ext uri="{FF2B5EF4-FFF2-40B4-BE49-F238E27FC236}">
                      <a16:creationId xmlns:a16="http://schemas.microsoft.com/office/drawing/2014/main" id="{767CED4D-42AB-BAF3-B4E8-ED4EEAE5F145}"/>
                    </a:ext>
                  </a:extLst>
                </p:cNvPr>
                <p:cNvSpPr/>
                <p:nvPr/>
              </p:nvSpPr>
              <p:spPr>
                <a:xfrm>
                  <a:off x="4749800" y="3657600"/>
                  <a:ext cx="269875" cy="266700"/>
                </a:xfrm>
                <a:custGeom>
                  <a:avLst/>
                  <a:gdLst>
                    <a:gd name="connsiteX0" fmla="*/ 0 w 269875"/>
                    <a:gd name="connsiteY0" fmla="*/ 0 h 266700"/>
                    <a:gd name="connsiteX1" fmla="*/ 190500 w 269875"/>
                    <a:gd name="connsiteY1" fmla="*/ 139700 h 266700"/>
                    <a:gd name="connsiteX2" fmla="*/ 269875 w 269875"/>
                    <a:gd name="connsiteY2" fmla="*/ 266700 h 266700"/>
                  </a:gdLst>
                  <a:ahLst/>
                  <a:cxnLst>
                    <a:cxn ang="0">
                      <a:pos x="connsiteX0" y="connsiteY0"/>
                    </a:cxn>
                    <a:cxn ang="0">
                      <a:pos x="connsiteX1" y="connsiteY1"/>
                    </a:cxn>
                    <a:cxn ang="0">
                      <a:pos x="connsiteX2" y="connsiteY2"/>
                    </a:cxn>
                  </a:cxnLst>
                  <a:rect l="l" t="t" r="r" b="b"/>
                  <a:pathLst>
                    <a:path w="269875" h="266700">
                      <a:moveTo>
                        <a:pt x="0" y="0"/>
                      </a:moveTo>
                      <a:cubicBezTo>
                        <a:pt x="72760" y="47625"/>
                        <a:pt x="145521" y="95250"/>
                        <a:pt x="190500" y="139700"/>
                      </a:cubicBezTo>
                      <a:cubicBezTo>
                        <a:pt x="235479" y="184150"/>
                        <a:pt x="252677" y="225425"/>
                        <a:pt x="269875" y="2667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42" name="フリーフォーム 1141">
                  <a:extLst>
                    <a:ext uri="{FF2B5EF4-FFF2-40B4-BE49-F238E27FC236}">
                      <a16:creationId xmlns:a16="http://schemas.microsoft.com/office/drawing/2014/main" id="{0F0811E9-8E07-4658-7F37-E98B47F3E830}"/>
                    </a:ext>
                  </a:extLst>
                </p:cNvPr>
                <p:cNvSpPr/>
                <p:nvPr/>
              </p:nvSpPr>
              <p:spPr>
                <a:xfrm>
                  <a:off x="5146675" y="4105275"/>
                  <a:ext cx="135235" cy="466725"/>
                </a:xfrm>
                <a:custGeom>
                  <a:avLst/>
                  <a:gdLst>
                    <a:gd name="connsiteX0" fmla="*/ 0 w 135235"/>
                    <a:gd name="connsiteY0" fmla="*/ 0 h 466725"/>
                    <a:gd name="connsiteX1" fmla="*/ 104775 w 135235"/>
                    <a:gd name="connsiteY1" fmla="*/ 273050 h 466725"/>
                    <a:gd name="connsiteX2" fmla="*/ 133350 w 135235"/>
                    <a:gd name="connsiteY2" fmla="*/ 390525 h 466725"/>
                    <a:gd name="connsiteX3" fmla="*/ 130175 w 135235"/>
                    <a:gd name="connsiteY3" fmla="*/ 466725 h 466725"/>
                  </a:gdLst>
                  <a:ahLst/>
                  <a:cxnLst>
                    <a:cxn ang="0">
                      <a:pos x="connsiteX0" y="connsiteY0"/>
                    </a:cxn>
                    <a:cxn ang="0">
                      <a:pos x="connsiteX1" y="connsiteY1"/>
                    </a:cxn>
                    <a:cxn ang="0">
                      <a:pos x="connsiteX2" y="connsiteY2"/>
                    </a:cxn>
                    <a:cxn ang="0">
                      <a:pos x="connsiteX3" y="connsiteY3"/>
                    </a:cxn>
                  </a:cxnLst>
                  <a:rect l="l" t="t" r="r" b="b"/>
                  <a:pathLst>
                    <a:path w="135235" h="466725">
                      <a:moveTo>
                        <a:pt x="0" y="0"/>
                      </a:moveTo>
                      <a:cubicBezTo>
                        <a:pt x="41275" y="103981"/>
                        <a:pt x="82550" y="207963"/>
                        <a:pt x="104775" y="273050"/>
                      </a:cubicBezTo>
                      <a:cubicBezTo>
                        <a:pt x="127000" y="338137"/>
                        <a:pt x="129117" y="358246"/>
                        <a:pt x="133350" y="390525"/>
                      </a:cubicBezTo>
                      <a:cubicBezTo>
                        <a:pt x="137583" y="422804"/>
                        <a:pt x="133879" y="444764"/>
                        <a:pt x="130175" y="4667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43" name="フリーフォーム 1142">
                  <a:extLst>
                    <a:ext uri="{FF2B5EF4-FFF2-40B4-BE49-F238E27FC236}">
                      <a16:creationId xmlns:a16="http://schemas.microsoft.com/office/drawing/2014/main" id="{F8F858F0-12DE-5D32-3216-4A7B78570C58}"/>
                    </a:ext>
                  </a:extLst>
                </p:cNvPr>
                <p:cNvSpPr/>
                <p:nvPr/>
              </p:nvSpPr>
              <p:spPr>
                <a:xfrm>
                  <a:off x="5264150" y="4613275"/>
                  <a:ext cx="26998" cy="263525"/>
                </a:xfrm>
                <a:custGeom>
                  <a:avLst/>
                  <a:gdLst>
                    <a:gd name="connsiteX0" fmla="*/ 22225 w 26998"/>
                    <a:gd name="connsiteY0" fmla="*/ 0 h 263525"/>
                    <a:gd name="connsiteX1" fmla="*/ 25400 w 26998"/>
                    <a:gd name="connsiteY1" fmla="*/ 127000 h 263525"/>
                    <a:gd name="connsiteX2" fmla="*/ 0 w 26998"/>
                    <a:gd name="connsiteY2" fmla="*/ 263525 h 263525"/>
                  </a:gdLst>
                  <a:ahLst/>
                  <a:cxnLst>
                    <a:cxn ang="0">
                      <a:pos x="connsiteX0" y="connsiteY0"/>
                    </a:cxn>
                    <a:cxn ang="0">
                      <a:pos x="connsiteX1" y="connsiteY1"/>
                    </a:cxn>
                    <a:cxn ang="0">
                      <a:pos x="connsiteX2" y="connsiteY2"/>
                    </a:cxn>
                  </a:cxnLst>
                  <a:rect l="l" t="t" r="r" b="b"/>
                  <a:pathLst>
                    <a:path w="26998" h="263525">
                      <a:moveTo>
                        <a:pt x="22225" y="0"/>
                      </a:moveTo>
                      <a:cubicBezTo>
                        <a:pt x="25664" y="41539"/>
                        <a:pt x="29104" y="83079"/>
                        <a:pt x="25400" y="127000"/>
                      </a:cubicBezTo>
                      <a:cubicBezTo>
                        <a:pt x="21696" y="170921"/>
                        <a:pt x="10848" y="217223"/>
                        <a:pt x="0" y="2635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44" name="フリーフォーム 1143">
                  <a:extLst>
                    <a:ext uri="{FF2B5EF4-FFF2-40B4-BE49-F238E27FC236}">
                      <a16:creationId xmlns:a16="http://schemas.microsoft.com/office/drawing/2014/main" id="{75770FC6-3BCB-3E92-DFEA-38FA9176BF5F}"/>
                    </a:ext>
                  </a:extLst>
                </p:cNvPr>
                <p:cNvSpPr/>
                <p:nvPr/>
              </p:nvSpPr>
              <p:spPr>
                <a:xfrm>
                  <a:off x="3067050" y="3549650"/>
                  <a:ext cx="346075" cy="238125"/>
                </a:xfrm>
                <a:custGeom>
                  <a:avLst/>
                  <a:gdLst>
                    <a:gd name="connsiteX0" fmla="*/ 346075 w 346075"/>
                    <a:gd name="connsiteY0" fmla="*/ 0 h 238125"/>
                    <a:gd name="connsiteX1" fmla="*/ 123825 w 346075"/>
                    <a:gd name="connsiteY1" fmla="*/ 133350 h 238125"/>
                    <a:gd name="connsiteX2" fmla="*/ 0 w 346075"/>
                    <a:gd name="connsiteY2" fmla="*/ 238125 h 238125"/>
                  </a:gdLst>
                  <a:ahLst/>
                  <a:cxnLst>
                    <a:cxn ang="0">
                      <a:pos x="connsiteX0" y="connsiteY0"/>
                    </a:cxn>
                    <a:cxn ang="0">
                      <a:pos x="connsiteX1" y="connsiteY1"/>
                    </a:cxn>
                    <a:cxn ang="0">
                      <a:pos x="connsiteX2" y="connsiteY2"/>
                    </a:cxn>
                  </a:cxnLst>
                  <a:rect l="l" t="t" r="r" b="b"/>
                  <a:pathLst>
                    <a:path w="346075" h="238125">
                      <a:moveTo>
                        <a:pt x="346075" y="0"/>
                      </a:moveTo>
                      <a:cubicBezTo>
                        <a:pt x="263789" y="46831"/>
                        <a:pt x="181504" y="93662"/>
                        <a:pt x="123825" y="133350"/>
                      </a:cubicBezTo>
                      <a:cubicBezTo>
                        <a:pt x="66146" y="173038"/>
                        <a:pt x="33073" y="205581"/>
                        <a:pt x="0" y="2381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45" name="フリーフォーム 1144">
                  <a:extLst>
                    <a:ext uri="{FF2B5EF4-FFF2-40B4-BE49-F238E27FC236}">
                      <a16:creationId xmlns:a16="http://schemas.microsoft.com/office/drawing/2014/main" id="{684169F1-57CF-DAD8-97A1-0CEC97499A0D}"/>
                    </a:ext>
                  </a:extLst>
                </p:cNvPr>
                <p:cNvSpPr/>
                <p:nvPr/>
              </p:nvSpPr>
              <p:spPr>
                <a:xfrm>
                  <a:off x="2638425" y="3835400"/>
                  <a:ext cx="368300" cy="533400"/>
                </a:xfrm>
                <a:custGeom>
                  <a:avLst/>
                  <a:gdLst>
                    <a:gd name="connsiteX0" fmla="*/ 368300 w 368300"/>
                    <a:gd name="connsiteY0" fmla="*/ 0 h 533400"/>
                    <a:gd name="connsiteX1" fmla="*/ 161925 w 368300"/>
                    <a:gd name="connsiteY1" fmla="*/ 244475 h 533400"/>
                    <a:gd name="connsiteX2" fmla="*/ 0 w 368300"/>
                    <a:gd name="connsiteY2" fmla="*/ 533400 h 533400"/>
                  </a:gdLst>
                  <a:ahLst/>
                  <a:cxnLst>
                    <a:cxn ang="0">
                      <a:pos x="connsiteX0" y="connsiteY0"/>
                    </a:cxn>
                    <a:cxn ang="0">
                      <a:pos x="connsiteX1" y="connsiteY1"/>
                    </a:cxn>
                    <a:cxn ang="0">
                      <a:pos x="connsiteX2" y="connsiteY2"/>
                    </a:cxn>
                  </a:cxnLst>
                  <a:rect l="l" t="t" r="r" b="b"/>
                  <a:pathLst>
                    <a:path w="368300" h="533400">
                      <a:moveTo>
                        <a:pt x="368300" y="0"/>
                      </a:moveTo>
                      <a:cubicBezTo>
                        <a:pt x="295804" y="77787"/>
                        <a:pt x="223308" y="155575"/>
                        <a:pt x="161925" y="244475"/>
                      </a:cubicBezTo>
                      <a:cubicBezTo>
                        <a:pt x="100542" y="333375"/>
                        <a:pt x="50271" y="433387"/>
                        <a:pt x="0" y="5334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46" name="フリーフォーム 1145">
                  <a:extLst>
                    <a:ext uri="{FF2B5EF4-FFF2-40B4-BE49-F238E27FC236}">
                      <a16:creationId xmlns:a16="http://schemas.microsoft.com/office/drawing/2014/main" id="{069BA165-D941-9692-24F1-D0FC63879E69}"/>
                    </a:ext>
                  </a:extLst>
                </p:cNvPr>
                <p:cNvSpPr/>
                <p:nvPr/>
              </p:nvSpPr>
              <p:spPr>
                <a:xfrm>
                  <a:off x="2576312" y="4413250"/>
                  <a:ext cx="46238" cy="590550"/>
                </a:xfrm>
                <a:custGeom>
                  <a:avLst/>
                  <a:gdLst>
                    <a:gd name="connsiteX0" fmla="*/ 46238 w 46238"/>
                    <a:gd name="connsiteY0" fmla="*/ 0 h 590550"/>
                    <a:gd name="connsiteX1" fmla="*/ 4963 w 46238"/>
                    <a:gd name="connsiteY1" fmla="*/ 203200 h 590550"/>
                    <a:gd name="connsiteX2" fmla="*/ 1788 w 46238"/>
                    <a:gd name="connsiteY2" fmla="*/ 444500 h 590550"/>
                    <a:gd name="connsiteX3" fmla="*/ 14488 w 46238"/>
                    <a:gd name="connsiteY3" fmla="*/ 590550 h 590550"/>
                  </a:gdLst>
                  <a:ahLst/>
                  <a:cxnLst>
                    <a:cxn ang="0">
                      <a:pos x="connsiteX0" y="connsiteY0"/>
                    </a:cxn>
                    <a:cxn ang="0">
                      <a:pos x="connsiteX1" y="connsiteY1"/>
                    </a:cxn>
                    <a:cxn ang="0">
                      <a:pos x="connsiteX2" y="connsiteY2"/>
                    </a:cxn>
                    <a:cxn ang="0">
                      <a:pos x="connsiteX3" y="connsiteY3"/>
                    </a:cxn>
                  </a:cxnLst>
                  <a:rect l="l" t="t" r="r" b="b"/>
                  <a:pathLst>
                    <a:path w="46238" h="590550">
                      <a:moveTo>
                        <a:pt x="46238" y="0"/>
                      </a:moveTo>
                      <a:cubicBezTo>
                        <a:pt x="29304" y="64558"/>
                        <a:pt x="12371" y="129117"/>
                        <a:pt x="4963" y="203200"/>
                      </a:cubicBezTo>
                      <a:cubicBezTo>
                        <a:pt x="-2445" y="277283"/>
                        <a:pt x="201" y="379942"/>
                        <a:pt x="1788" y="444500"/>
                      </a:cubicBezTo>
                      <a:cubicBezTo>
                        <a:pt x="3375" y="509058"/>
                        <a:pt x="8931" y="549804"/>
                        <a:pt x="14488" y="59055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47" name="フリーフォーム 1146">
                  <a:extLst>
                    <a:ext uri="{FF2B5EF4-FFF2-40B4-BE49-F238E27FC236}">
                      <a16:creationId xmlns:a16="http://schemas.microsoft.com/office/drawing/2014/main" id="{B7B5C67F-616A-41E6-1064-1FFFA19F5857}"/>
                    </a:ext>
                  </a:extLst>
                </p:cNvPr>
                <p:cNvSpPr/>
                <p:nvPr/>
              </p:nvSpPr>
              <p:spPr>
                <a:xfrm>
                  <a:off x="2587625" y="4997450"/>
                  <a:ext cx="1743075" cy="1086287"/>
                </a:xfrm>
                <a:custGeom>
                  <a:avLst/>
                  <a:gdLst>
                    <a:gd name="connsiteX0" fmla="*/ 0 w 1743075"/>
                    <a:gd name="connsiteY0" fmla="*/ 0 h 1086287"/>
                    <a:gd name="connsiteX1" fmla="*/ 136525 w 1743075"/>
                    <a:gd name="connsiteY1" fmla="*/ 431800 h 1086287"/>
                    <a:gd name="connsiteX2" fmla="*/ 555625 w 1743075"/>
                    <a:gd name="connsiteY2" fmla="*/ 847725 h 1086287"/>
                    <a:gd name="connsiteX3" fmla="*/ 898525 w 1743075"/>
                    <a:gd name="connsiteY3" fmla="*/ 1009650 h 1086287"/>
                    <a:gd name="connsiteX4" fmla="*/ 1047750 w 1743075"/>
                    <a:gd name="connsiteY4" fmla="*/ 1057275 h 1086287"/>
                    <a:gd name="connsiteX5" fmla="*/ 1390650 w 1743075"/>
                    <a:gd name="connsiteY5" fmla="*/ 1082675 h 1086287"/>
                    <a:gd name="connsiteX6" fmla="*/ 1743075 w 1743075"/>
                    <a:gd name="connsiteY6" fmla="*/ 977900 h 1086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43075" h="1086287">
                      <a:moveTo>
                        <a:pt x="0" y="0"/>
                      </a:moveTo>
                      <a:cubicBezTo>
                        <a:pt x="21960" y="145256"/>
                        <a:pt x="43921" y="290513"/>
                        <a:pt x="136525" y="431800"/>
                      </a:cubicBezTo>
                      <a:cubicBezTo>
                        <a:pt x="229129" y="573087"/>
                        <a:pt x="428625" y="751417"/>
                        <a:pt x="555625" y="847725"/>
                      </a:cubicBezTo>
                      <a:cubicBezTo>
                        <a:pt x="682625" y="944033"/>
                        <a:pt x="816504" y="974725"/>
                        <a:pt x="898525" y="1009650"/>
                      </a:cubicBezTo>
                      <a:cubicBezTo>
                        <a:pt x="980546" y="1044575"/>
                        <a:pt x="965729" y="1045104"/>
                        <a:pt x="1047750" y="1057275"/>
                      </a:cubicBezTo>
                      <a:cubicBezTo>
                        <a:pt x="1129771" y="1069446"/>
                        <a:pt x="1274763" y="1095904"/>
                        <a:pt x="1390650" y="1082675"/>
                      </a:cubicBezTo>
                      <a:cubicBezTo>
                        <a:pt x="1506537" y="1069446"/>
                        <a:pt x="1624806" y="1023673"/>
                        <a:pt x="1743075" y="9779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48" name="フリーフォーム 1147">
                  <a:extLst>
                    <a:ext uri="{FF2B5EF4-FFF2-40B4-BE49-F238E27FC236}">
                      <a16:creationId xmlns:a16="http://schemas.microsoft.com/office/drawing/2014/main" id="{299AAE60-BADE-DCF4-964F-205914A70019}"/>
                    </a:ext>
                  </a:extLst>
                </p:cNvPr>
                <p:cNvSpPr/>
                <p:nvPr/>
              </p:nvSpPr>
              <p:spPr>
                <a:xfrm>
                  <a:off x="4318000" y="5095875"/>
                  <a:ext cx="882650" cy="892175"/>
                </a:xfrm>
                <a:custGeom>
                  <a:avLst/>
                  <a:gdLst>
                    <a:gd name="connsiteX0" fmla="*/ 882650 w 882650"/>
                    <a:gd name="connsiteY0" fmla="*/ 0 h 892175"/>
                    <a:gd name="connsiteX1" fmla="*/ 733425 w 882650"/>
                    <a:gd name="connsiteY1" fmla="*/ 295275 h 892175"/>
                    <a:gd name="connsiteX2" fmla="*/ 377825 w 882650"/>
                    <a:gd name="connsiteY2" fmla="*/ 654050 h 892175"/>
                    <a:gd name="connsiteX3" fmla="*/ 0 w 882650"/>
                    <a:gd name="connsiteY3" fmla="*/ 892175 h 892175"/>
                  </a:gdLst>
                  <a:ahLst/>
                  <a:cxnLst>
                    <a:cxn ang="0">
                      <a:pos x="connsiteX0" y="connsiteY0"/>
                    </a:cxn>
                    <a:cxn ang="0">
                      <a:pos x="connsiteX1" y="connsiteY1"/>
                    </a:cxn>
                    <a:cxn ang="0">
                      <a:pos x="connsiteX2" y="connsiteY2"/>
                    </a:cxn>
                    <a:cxn ang="0">
                      <a:pos x="connsiteX3" y="connsiteY3"/>
                    </a:cxn>
                  </a:cxnLst>
                  <a:rect l="l" t="t" r="r" b="b"/>
                  <a:pathLst>
                    <a:path w="882650" h="892175">
                      <a:moveTo>
                        <a:pt x="882650" y="0"/>
                      </a:moveTo>
                      <a:cubicBezTo>
                        <a:pt x="850106" y="93133"/>
                        <a:pt x="817562" y="186267"/>
                        <a:pt x="733425" y="295275"/>
                      </a:cubicBezTo>
                      <a:cubicBezTo>
                        <a:pt x="649287" y="404283"/>
                        <a:pt x="500063" y="554567"/>
                        <a:pt x="377825" y="654050"/>
                      </a:cubicBezTo>
                      <a:cubicBezTo>
                        <a:pt x="255587" y="753533"/>
                        <a:pt x="127793" y="822854"/>
                        <a:pt x="0" y="89217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149" name="グループ化 1148">
                  <a:extLst>
                    <a:ext uri="{FF2B5EF4-FFF2-40B4-BE49-F238E27FC236}">
                      <a16:creationId xmlns:a16="http://schemas.microsoft.com/office/drawing/2014/main" id="{9998224A-6696-E841-2621-E54B21866BF4}"/>
                    </a:ext>
                  </a:extLst>
                </p:cNvPr>
                <p:cNvGrpSpPr/>
                <p:nvPr/>
              </p:nvGrpSpPr>
              <p:grpSpPr>
                <a:xfrm rot="5400000">
                  <a:off x="2639584" y="3666077"/>
                  <a:ext cx="676687" cy="1651222"/>
                  <a:chOff x="3133545" y="4755732"/>
                  <a:chExt cx="676687" cy="1651222"/>
                </a:xfrm>
              </p:grpSpPr>
              <p:sp>
                <p:nvSpPr>
                  <p:cNvPr id="1368" name="フリーフォーム 1367">
                    <a:extLst>
                      <a:ext uri="{FF2B5EF4-FFF2-40B4-BE49-F238E27FC236}">
                        <a16:creationId xmlns:a16="http://schemas.microsoft.com/office/drawing/2014/main" id="{026EFDDC-345A-50E9-4BAF-DFE8D36BE8A1}"/>
                      </a:ext>
                    </a:extLst>
                  </p:cNvPr>
                  <p:cNvSpPr/>
                  <p:nvPr/>
                </p:nvSpPr>
                <p:spPr>
                  <a:xfrm>
                    <a:off x="3627814" y="4797425"/>
                    <a:ext cx="166311" cy="1562100"/>
                  </a:xfrm>
                  <a:custGeom>
                    <a:avLst/>
                    <a:gdLst>
                      <a:gd name="connsiteX0" fmla="*/ 166311 w 166311"/>
                      <a:gd name="connsiteY0" fmla="*/ 0 h 1562100"/>
                      <a:gd name="connsiteX1" fmla="*/ 77411 w 166311"/>
                      <a:gd name="connsiteY1" fmla="*/ 307975 h 1562100"/>
                      <a:gd name="connsiteX2" fmla="*/ 74236 w 166311"/>
                      <a:gd name="connsiteY2" fmla="*/ 419100 h 1562100"/>
                      <a:gd name="connsiteX3" fmla="*/ 61536 w 166311"/>
                      <a:gd name="connsiteY3" fmla="*/ 501650 h 1562100"/>
                      <a:gd name="connsiteX4" fmla="*/ 7561 w 166311"/>
                      <a:gd name="connsiteY4" fmla="*/ 485775 h 1562100"/>
                      <a:gd name="connsiteX5" fmla="*/ 7561 w 166311"/>
                      <a:gd name="connsiteY5" fmla="*/ 419100 h 1562100"/>
                      <a:gd name="connsiteX6" fmla="*/ 74236 w 166311"/>
                      <a:gd name="connsiteY6" fmla="*/ 479425 h 1562100"/>
                      <a:gd name="connsiteX7" fmla="*/ 48836 w 166311"/>
                      <a:gd name="connsiteY7" fmla="*/ 638175 h 1562100"/>
                      <a:gd name="connsiteX8" fmla="*/ 42486 w 166311"/>
                      <a:gd name="connsiteY8" fmla="*/ 755650 h 1562100"/>
                      <a:gd name="connsiteX9" fmla="*/ 64711 w 166311"/>
                      <a:gd name="connsiteY9" fmla="*/ 1009650 h 1562100"/>
                      <a:gd name="connsiteX10" fmla="*/ 83761 w 166311"/>
                      <a:gd name="connsiteY10" fmla="*/ 1301750 h 1562100"/>
                      <a:gd name="connsiteX11" fmla="*/ 86936 w 166311"/>
                      <a:gd name="connsiteY11" fmla="*/ 1438275 h 1562100"/>
                      <a:gd name="connsiteX12" fmla="*/ 112336 w 166311"/>
                      <a:gd name="connsiteY12" fmla="*/ 1562100 h 1562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66311" h="1562100">
                        <a:moveTo>
                          <a:pt x="166311" y="0"/>
                        </a:moveTo>
                        <a:cubicBezTo>
                          <a:pt x="129534" y="119062"/>
                          <a:pt x="92757" y="238125"/>
                          <a:pt x="77411" y="307975"/>
                        </a:cubicBezTo>
                        <a:cubicBezTo>
                          <a:pt x="62065" y="377825"/>
                          <a:pt x="76882" y="386821"/>
                          <a:pt x="74236" y="419100"/>
                        </a:cubicBezTo>
                        <a:cubicBezTo>
                          <a:pt x="71590" y="451379"/>
                          <a:pt x="72648" y="490538"/>
                          <a:pt x="61536" y="501650"/>
                        </a:cubicBezTo>
                        <a:cubicBezTo>
                          <a:pt x="50424" y="512762"/>
                          <a:pt x="16557" y="499533"/>
                          <a:pt x="7561" y="485775"/>
                        </a:cubicBezTo>
                        <a:cubicBezTo>
                          <a:pt x="-1435" y="472017"/>
                          <a:pt x="-3551" y="420158"/>
                          <a:pt x="7561" y="419100"/>
                        </a:cubicBezTo>
                        <a:cubicBezTo>
                          <a:pt x="18673" y="418042"/>
                          <a:pt x="67357" y="442913"/>
                          <a:pt x="74236" y="479425"/>
                        </a:cubicBezTo>
                        <a:cubicBezTo>
                          <a:pt x="81115" y="515937"/>
                          <a:pt x="54128" y="592138"/>
                          <a:pt x="48836" y="638175"/>
                        </a:cubicBezTo>
                        <a:cubicBezTo>
                          <a:pt x="43544" y="684213"/>
                          <a:pt x="39840" y="693738"/>
                          <a:pt x="42486" y="755650"/>
                        </a:cubicBezTo>
                        <a:cubicBezTo>
                          <a:pt x="45132" y="817562"/>
                          <a:pt x="57832" y="918633"/>
                          <a:pt x="64711" y="1009650"/>
                        </a:cubicBezTo>
                        <a:cubicBezTo>
                          <a:pt x="71590" y="1100667"/>
                          <a:pt x="80057" y="1230313"/>
                          <a:pt x="83761" y="1301750"/>
                        </a:cubicBezTo>
                        <a:cubicBezTo>
                          <a:pt x="87465" y="1373187"/>
                          <a:pt x="82173" y="1394883"/>
                          <a:pt x="86936" y="1438275"/>
                        </a:cubicBezTo>
                        <a:cubicBezTo>
                          <a:pt x="91698" y="1481667"/>
                          <a:pt x="102017" y="1521883"/>
                          <a:pt x="112336" y="15621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69" name="フリーフォーム 1368">
                    <a:extLst>
                      <a:ext uri="{FF2B5EF4-FFF2-40B4-BE49-F238E27FC236}">
                        <a16:creationId xmlns:a16="http://schemas.microsoft.com/office/drawing/2014/main" id="{E1883C32-B1C4-89DB-06D7-6B9B6B1BA857}"/>
                      </a:ext>
                    </a:extLst>
                  </p:cNvPr>
                  <p:cNvSpPr/>
                  <p:nvPr/>
                </p:nvSpPr>
                <p:spPr>
                  <a:xfrm>
                    <a:off x="3630432" y="4755732"/>
                    <a:ext cx="150993" cy="1615551"/>
                  </a:xfrm>
                  <a:custGeom>
                    <a:avLst/>
                    <a:gdLst>
                      <a:gd name="connsiteX0" fmla="*/ 150993 w 150993"/>
                      <a:gd name="connsiteY0" fmla="*/ 9943 h 1615551"/>
                      <a:gd name="connsiteX1" fmla="*/ 100193 w 150993"/>
                      <a:gd name="connsiteY1" fmla="*/ 63918 h 1615551"/>
                      <a:gd name="connsiteX2" fmla="*/ 8118 w 150993"/>
                      <a:gd name="connsiteY2" fmla="*/ 492543 h 1615551"/>
                      <a:gd name="connsiteX3" fmla="*/ 17643 w 150993"/>
                      <a:gd name="connsiteY3" fmla="*/ 657643 h 1615551"/>
                      <a:gd name="connsiteX4" fmla="*/ 27168 w 150993"/>
                      <a:gd name="connsiteY4" fmla="*/ 524293 h 1615551"/>
                      <a:gd name="connsiteX5" fmla="*/ 1768 w 150993"/>
                      <a:gd name="connsiteY5" fmla="*/ 759243 h 1615551"/>
                      <a:gd name="connsiteX6" fmla="*/ 8118 w 150993"/>
                      <a:gd name="connsiteY6" fmla="*/ 908468 h 1615551"/>
                      <a:gd name="connsiteX7" fmla="*/ 55743 w 150993"/>
                      <a:gd name="connsiteY7" fmla="*/ 1537118 h 1615551"/>
                      <a:gd name="connsiteX8" fmla="*/ 65268 w 150993"/>
                      <a:gd name="connsiteY8" fmla="*/ 1584743 h 1615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0993" h="1615551">
                        <a:moveTo>
                          <a:pt x="150993" y="9943"/>
                        </a:moveTo>
                        <a:cubicBezTo>
                          <a:pt x="137499" y="-3286"/>
                          <a:pt x="124005" y="-16515"/>
                          <a:pt x="100193" y="63918"/>
                        </a:cubicBezTo>
                        <a:cubicBezTo>
                          <a:pt x="76381" y="144351"/>
                          <a:pt x="21876" y="393589"/>
                          <a:pt x="8118" y="492543"/>
                        </a:cubicBezTo>
                        <a:cubicBezTo>
                          <a:pt x="-5640" y="591497"/>
                          <a:pt x="14468" y="652351"/>
                          <a:pt x="17643" y="657643"/>
                        </a:cubicBezTo>
                        <a:cubicBezTo>
                          <a:pt x="20818" y="662935"/>
                          <a:pt x="29814" y="507360"/>
                          <a:pt x="27168" y="524293"/>
                        </a:cubicBezTo>
                        <a:cubicBezTo>
                          <a:pt x="24522" y="541226"/>
                          <a:pt x="4943" y="695214"/>
                          <a:pt x="1768" y="759243"/>
                        </a:cubicBezTo>
                        <a:cubicBezTo>
                          <a:pt x="-1407" y="823272"/>
                          <a:pt x="-878" y="778822"/>
                          <a:pt x="8118" y="908468"/>
                        </a:cubicBezTo>
                        <a:cubicBezTo>
                          <a:pt x="17114" y="1038114"/>
                          <a:pt x="46218" y="1424406"/>
                          <a:pt x="55743" y="1537118"/>
                        </a:cubicBezTo>
                        <a:cubicBezTo>
                          <a:pt x="65268" y="1649831"/>
                          <a:pt x="65268" y="1617287"/>
                          <a:pt x="65268" y="1584743"/>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70" name="フリーフォーム 1369">
                    <a:extLst>
                      <a:ext uri="{FF2B5EF4-FFF2-40B4-BE49-F238E27FC236}">
                        <a16:creationId xmlns:a16="http://schemas.microsoft.com/office/drawing/2014/main" id="{ADB481E8-1DAE-B8FD-5423-C88D5BC4E22D}"/>
                      </a:ext>
                    </a:extLst>
                  </p:cNvPr>
                  <p:cNvSpPr/>
                  <p:nvPr/>
                </p:nvSpPr>
                <p:spPr>
                  <a:xfrm>
                    <a:off x="3260454" y="5591175"/>
                    <a:ext cx="419371" cy="706832"/>
                  </a:xfrm>
                  <a:custGeom>
                    <a:avLst/>
                    <a:gdLst>
                      <a:gd name="connsiteX0" fmla="*/ 419371 w 419371"/>
                      <a:gd name="connsiteY0" fmla="*/ 0 h 706832"/>
                      <a:gd name="connsiteX1" fmla="*/ 51071 w 419371"/>
                      <a:gd name="connsiteY1" fmla="*/ 625475 h 706832"/>
                      <a:gd name="connsiteX2" fmla="*/ 3446 w 419371"/>
                      <a:gd name="connsiteY2" fmla="*/ 688975 h 706832"/>
                      <a:gd name="connsiteX3" fmla="*/ 54246 w 419371"/>
                      <a:gd name="connsiteY3" fmla="*/ 530225 h 706832"/>
                      <a:gd name="connsiteX4" fmla="*/ 330471 w 419371"/>
                      <a:gd name="connsiteY4" fmla="*/ 41275 h 7068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371" h="706832">
                        <a:moveTo>
                          <a:pt x="419371" y="0"/>
                        </a:moveTo>
                        <a:lnTo>
                          <a:pt x="51071" y="625475"/>
                        </a:lnTo>
                        <a:cubicBezTo>
                          <a:pt x="-18250" y="740304"/>
                          <a:pt x="2917" y="704850"/>
                          <a:pt x="3446" y="688975"/>
                        </a:cubicBezTo>
                        <a:cubicBezTo>
                          <a:pt x="3975" y="673100"/>
                          <a:pt x="-258" y="638175"/>
                          <a:pt x="54246" y="530225"/>
                        </a:cubicBezTo>
                        <a:cubicBezTo>
                          <a:pt x="108750" y="422275"/>
                          <a:pt x="219610" y="231775"/>
                          <a:pt x="330471" y="4127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71" name="フリーフォーム 1370">
                    <a:extLst>
                      <a:ext uri="{FF2B5EF4-FFF2-40B4-BE49-F238E27FC236}">
                        <a16:creationId xmlns:a16="http://schemas.microsoft.com/office/drawing/2014/main" id="{2A24FD18-3BC7-5507-DFC7-C12E587CE5E8}"/>
                      </a:ext>
                    </a:extLst>
                  </p:cNvPr>
                  <p:cNvSpPr/>
                  <p:nvPr/>
                </p:nvSpPr>
                <p:spPr>
                  <a:xfrm>
                    <a:off x="3336925" y="5454650"/>
                    <a:ext cx="473307" cy="774700"/>
                  </a:xfrm>
                  <a:custGeom>
                    <a:avLst/>
                    <a:gdLst>
                      <a:gd name="connsiteX0" fmla="*/ 358775 w 473307"/>
                      <a:gd name="connsiteY0" fmla="*/ 0 h 774700"/>
                      <a:gd name="connsiteX1" fmla="*/ 466725 w 473307"/>
                      <a:gd name="connsiteY1" fmla="*/ 644525 h 774700"/>
                      <a:gd name="connsiteX2" fmla="*/ 457200 w 473307"/>
                      <a:gd name="connsiteY2" fmla="*/ 749300 h 774700"/>
                      <a:gd name="connsiteX3" fmla="*/ 422275 w 473307"/>
                      <a:gd name="connsiteY3" fmla="*/ 758825 h 774700"/>
                      <a:gd name="connsiteX4" fmla="*/ 0 w 473307"/>
                      <a:gd name="connsiteY4" fmla="*/ 774700 h 774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3307" h="774700">
                        <a:moveTo>
                          <a:pt x="358775" y="0"/>
                        </a:moveTo>
                        <a:cubicBezTo>
                          <a:pt x="404548" y="259821"/>
                          <a:pt x="450321" y="519642"/>
                          <a:pt x="466725" y="644525"/>
                        </a:cubicBezTo>
                        <a:cubicBezTo>
                          <a:pt x="483129" y="769408"/>
                          <a:pt x="464608" y="730250"/>
                          <a:pt x="457200" y="749300"/>
                        </a:cubicBezTo>
                        <a:cubicBezTo>
                          <a:pt x="449792" y="768350"/>
                          <a:pt x="498475" y="754592"/>
                          <a:pt x="422275" y="758825"/>
                        </a:cubicBezTo>
                        <a:cubicBezTo>
                          <a:pt x="346075" y="763058"/>
                          <a:pt x="173037" y="768879"/>
                          <a:pt x="0" y="7747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72" name="フリーフォーム 1371">
                    <a:extLst>
                      <a:ext uri="{FF2B5EF4-FFF2-40B4-BE49-F238E27FC236}">
                        <a16:creationId xmlns:a16="http://schemas.microsoft.com/office/drawing/2014/main" id="{0B0E79CF-26C2-8104-940D-F43881DE9FA1}"/>
                      </a:ext>
                    </a:extLst>
                  </p:cNvPr>
                  <p:cNvSpPr/>
                  <p:nvPr/>
                </p:nvSpPr>
                <p:spPr>
                  <a:xfrm>
                    <a:off x="3225800" y="6188075"/>
                    <a:ext cx="542925" cy="25400"/>
                  </a:xfrm>
                  <a:custGeom>
                    <a:avLst/>
                    <a:gdLst>
                      <a:gd name="connsiteX0" fmla="*/ 0 w 542925"/>
                      <a:gd name="connsiteY0" fmla="*/ 25400 h 25400"/>
                      <a:gd name="connsiteX1" fmla="*/ 542925 w 542925"/>
                      <a:gd name="connsiteY1" fmla="*/ 0 h 25400"/>
                    </a:gdLst>
                    <a:ahLst/>
                    <a:cxnLst>
                      <a:cxn ang="0">
                        <a:pos x="connsiteX0" y="connsiteY0"/>
                      </a:cxn>
                      <a:cxn ang="0">
                        <a:pos x="connsiteX1" y="connsiteY1"/>
                      </a:cxn>
                    </a:cxnLst>
                    <a:rect l="l" t="t" r="r" b="b"/>
                    <a:pathLst>
                      <a:path w="542925" h="25400">
                        <a:moveTo>
                          <a:pt x="0" y="25400"/>
                        </a:moveTo>
                        <a:lnTo>
                          <a:pt x="542925" y="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73" name="フリーフォーム 1372">
                    <a:extLst>
                      <a:ext uri="{FF2B5EF4-FFF2-40B4-BE49-F238E27FC236}">
                        <a16:creationId xmlns:a16="http://schemas.microsoft.com/office/drawing/2014/main" id="{9ED7B8D4-622C-AA60-8618-68B63C250808}"/>
                      </a:ext>
                    </a:extLst>
                  </p:cNvPr>
                  <p:cNvSpPr/>
                  <p:nvPr/>
                </p:nvSpPr>
                <p:spPr>
                  <a:xfrm>
                    <a:off x="3133545" y="6213475"/>
                    <a:ext cx="578781" cy="193479"/>
                  </a:xfrm>
                  <a:custGeom>
                    <a:avLst/>
                    <a:gdLst>
                      <a:gd name="connsiteX0" fmla="*/ 146230 w 578781"/>
                      <a:gd name="connsiteY0" fmla="*/ 0 h 193479"/>
                      <a:gd name="connsiteX1" fmla="*/ 19230 w 578781"/>
                      <a:gd name="connsiteY1" fmla="*/ 123825 h 193479"/>
                      <a:gd name="connsiteX2" fmla="*/ 16055 w 578781"/>
                      <a:gd name="connsiteY2" fmla="*/ 171450 h 193479"/>
                      <a:gd name="connsiteX3" fmla="*/ 168455 w 578781"/>
                      <a:gd name="connsiteY3" fmla="*/ 168275 h 193479"/>
                      <a:gd name="connsiteX4" fmla="*/ 16055 w 578781"/>
                      <a:gd name="connsiteY4" fmla="*/ 190500 h 193479"/>
                      <a:gd name="connsiteX5" fmla="*/ 457380 w 578781"/>
                      <a:gd name="connsiteY5" fmla="*/ 190500 h 193479"/>
                      <a:gd name="connsiteX6" fmla="*/ 578030 w 578781"/>
                      <a:gd name="connsiteY6" fmla="*/ 165100 h 193479"/>
                      <a:gd name="connsiteX7" fmla="*/ 419280 w 578781"/>
                      <a:gd name="connsiteY7" fmla="*/ 142875 h 193479"/>
                      <a:gd name="connsiteX8" fmla="*/ 85905 w 578781"/>
                      <a:gd name="connsiteY8" fmla="*/ 130175 h 193479"/>
                      <a:gd name="connsiteX9" fmla="*/ 124005 w 578781"/>
                      <a:gd name="connsiteY9" fmla="*/ 111125 h 193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78781" h="193479">
                        <a:moveTo>
                          <a:pt x="146230" y="0"/>
                        </a:moveTo>
                        <a:cubicBezTo>
                          <a:pt x="93578" y="47625"/>
                          <a:pt x="40926" y="95250"/>
                          <a:pt x="19230" y="123825"/>
                        </a:cubicBezTo>
                        <a:cubicBezTo>
                          <a:pt x="-2466" y="152400"/>
                          <a:pt x="-8816" y="164042"/>
                          <a:pt x="16055" y="171450"/>
                        </a:cubicBezTo>
                        <a:cubicBezTo>
                          <a:pt x="40926" y="178858"/>
                          <a:pt x="168455" y="165100"/>
                          <a:pt x="168455" y="168275"/>
                        </a:cubicBezTo>
                        <a:cubicBezTo>
                          <a:pt x="168455" y="171450"/>
                          <a:pt x="-32099" y="186796"/>
                          <a:pt x="16055" y="190500"/>
                        </a:cubicBezTo>
                        <a:cubicBezTo>
                          <a:pt x="64209" y="194204"/>
                          <a:pt x="363718" y="194733"/>
                          <a:pt x="457380" y="190500"/>
                        </a:cubicBezTo>
                        <a:cubicBezTo>
                          <a:pt x="551042" y="186267"/>
                          <a:pt x="584380" y="173037"/>
                          <a:pt x="578030" y="165100"/>
                        </a:cubicBezTo>
                        <a:cubicBezTo>
                          <a:pt x="571680" y="157163"/>
                          <a:pt x="501301" y="148696"/>
                          <a:pt x="419280" y="142875"/>
                        </a:cubicBezTo>
                        <a:cubicBezTo>
                          <a:pt x="337259" y="137054"/>
                          <a:pt x="135117" y="135467"/>
                          <a:pt x="85905" y="130175"/>
                        </a:cubicBezTo>
                        <a:cubicBezTo>
                          <a:pt x="36693" y="124883"/>
                          <a:pt x="80349" y="118004"/>
                          <a:pt x="124005" y="1111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150" name="フリーフォーム 1149">
                  <a:extLst>
                    <a:ext uri="{FF2B5EF4-FFF2-40B4-BE49-F238E27FC236}">
                      <a16:creationId xmlns:a16="http://schemas.microsoft.com/office/drawing/2014/main" id="{0049E5CD-BB91-B6BB-3930-246352D78633}"/>
                    </a:ext>
                  </a:extLst>
                </p:cNvPr>
                <p:cNvSpPr/>
                <p:nvPr/>
              </p:nvSpPr>
              <p:spPr>
                <a:xfrm>
                  <a:off x="3552731" y="4714875"/>
                  <a:ext cx="435069" cy="654619"/>
                </a:xfrm>
                <a:custGeom>
                  <a:avLst/>
                  <a:gdLst>
                    <a:gd name="connsiteX0" fmla="*/ 225519 w 435069"/>
                    <a:gd name="connsiteY0" fmla="*/ 0 h 654619"/>
                    <a:gd name="connsiteX1" fmla="*/ 304894 w 435069"/>
                    <a:gd name="connsiteY1" fmla="*/ 133350 h 654619"/>
                    <a:gd name="connsiteX2" fmla="*/ 320769 w 435069"/>
                    <a:gd name="connsiteY2" fmla="*/ 177800 h 654619"/>
                    <a:gd name="connsiteX3" fmla="*/ 435069 w 435069"/>
                    <a:gd name="connsiteY3" fmla="*/ 149225 h 654619"/>
                    <a:gd name="connsiteX4" fmla="*/ 320769 w 435069"/>
                    <a:gd name="connsiteY4" fmla="*/ 219075 h 654619"/>
                    <a:gd name="connsiteX5" fmla="*/ 235044 w 435069"/>
                    <a:gd name="connsiteY5" fmla="*/ 295275 h 654619"/>
                    <a:gd name="connsiteX6" fmla="*/ 231869 w 435069"/>
                    <a:gd name="connsiteY6" fmla="*/ 384175 h 654619"/>
                    <a:gd name="connsiteX7" fmla="*/ 276319 w 435069"/>
                    <a:gd name="connsiteY7" fmla="*/ 479425 h 654619"/>
                    <a:gd name="connsiteX8" fmla="*/ 365219 w 435069"/>
                    <a:gd name="connsiteY8" fmla="*/ 574675 h 654619"/>
                    <a:gd name="connsiteX9" fmla="*/ 266794 w 435069"/>
                    <a:gd name="connsiteY9" fmla="*/ 654050 h 654619"/>
                    <a:gd name="connsiteX10" fmla="*/ 152494 w 435069"/>
                    <a:gd name="connsiteY10" fmla="*/ 533400 h 654619"/>
                    <a:gd name="connsiteX11" fmla="*/ 123919 w 435069"/>
                    <a:gd name="connsiteY11" fmla="*/ 428625 h 654619"/>
                    <a:gd name="connsiteX12" fmla="*/ 94 w 435069"/>
                    <a:gd name="connsiteY12" fmla="*/ 342900 h 654619"/>
                    <a:gd name="connsiteX13" fmla="*/ 104869 w 435069"/>
                    <a:gd name="connsiteY13" fmla="*/ 273050 h 654619"/>
                    <a:gd name="connsiteX14" fmla="*/ 181069 w 435069"/>
                    <a:gd name="connsiteY14" fmla="*/ 254000 h 654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35069" h="654619">
                      <a:moveTo>
                        <a:pt x="225519" y="0"/>
                      </a:moveTo>
                      <a:cubicBezTo>
                        <a:pt x="257269" y="51858"/>
                        <a:pt x="289019" y="103717"/>
                        <a:pt x="304894" y="133350"/>
                      </a:cubicBezTo>
                      <a:cubicBezTo>
                        <a:pt x="320769" y="162983"/>
                        <a:pt x="299073" y="175154"/>
                        <a:pt x="320769" y="177800"/>
                      </a:cubicBezTo>
                      <a:cubicBezTo>
                        <a:pt x="342465" y="180446"/>
                        <a:pt x="435069" y="142346"/>
                        <a:pt x="435069" y="149225"/>
                      </a:cubicBezTo>
                      <a:cubicBezTo>
                        <a:pt x="435069" y="156104"/>
                        <a:pt x="354107" y="194733"/>
                        <a:pt x="320769" y="219075"/>
                      </a:cubicBezTo>
                      <a:cubicBezTo>
                        <a:pt x="287431" y="243417"/>
                        <a:pt x="249861" y="267758"/>
                        <a:pt x="235044" y="295275"/>
                      </a:cubicBezTo>
                      <a:cubicBezTo>
                        <a:pt x="220227" y="322792"/>
                        <a:pt x="224990" y="353483"/>
                        <a:pt x="231869" y="384175"/>
                      </a:cubicBezTo>
                      <a:cubicBezTo>
                        <a:pt x="238748" y="414867"/>
                        <a:pt x="254094" y="447675"/>
                        <a:pt x="276319" y="479425"/>
                      </a:cubicBezTo>
                      <a:cubicBezTo>
                        <a:pt x="298544" y="511175"/>
                        <a:pt x="366806" y="545571"/>
                        <a:pt x="365219" y="574675"/>
                      </a:cubicBezTo>
                      <a:cubicBezTo>
                        <a:pt x="363632" y="603779"/>
                        <a:pt x="302248" y="660929"/>
                        <a:pt x="266794" y="654050"/>
                      </a:cubicBezTo>
                      <a:cubicBezTo>
                        <a:pt x="231340" y="647171"/>
                        <a:pt x="176306" y="570971"/>
                        <a:pt x="152494" y="533400"/>
                      </a:cubicBezTo>
                      <a:cubicBezTo>
                        <a:pt x="128682" y="495829"/>
                        <a:pt x="149319" y="460375"/>
                        <a:pt x="123919" y="428625"/>
                      </a:cubicBezTo>
                      <a:cubicBezTo>
                        <a:pt x="98519" y="396875"/>
                        <a:pt x="3269" y="368829"/>
                        <a:pt x="94" y="342900"/>
                      </a:cubicBezTo>
                      <a:cubicBezTo>
                        <a:pt x="-3081" y="316971"/>
                        <a:pt x="74707" y="287867"/>
                        <a:pt x="104869" y="273050"/>
                      </a:cubicBezTo>
                      <a:cubicBezTo>
                        <a:pt x="135031" y="258233"/>
                        <a:pt x="158050" y="256116"/>
                        <a:pt x="181069" y="2540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51" name="フリーフォーム 1150">
                  <a:extLst>
                    <a:ext uri="{FF2B5EF4-FFF2-40B4-BE49-F238E27FC236}">
                      <a16:creationId xmlns:a16="http://schemas.microsoft.com/office/drawing/2014/main" id="{47B1A676-698A-5607-29EF-1DEB2F878A57}"/>
                    </a:ext>
                  </a:extLst>
                </p:cNvPr>
                <p:cNvSpPr/>
                <p:nvPr/>
              </p:nvSpPr>
              <p:spPr>
                <a:xfrm>
                  <a:off x="3517239" y="4800600"/>
                  <a:ext cx="343561" cy="253644"/>
                </a:xfrm>
                <a:custGeom>
                  <a:avLst/>
                  <a:gdLst>
                    <a:gd name="connsiteX0" fmla="*/ 267361 w 343561"/>
                    <a:gd name="connsiteY0" fmla="*/ 0 h 253644"/>
                    <a:gd name="connsiteX1" fmla="*/ 73686 w 343561"/>
                    <a:gd name="connsiteY1" fmla="*/ 28575 h 253644"/>
                    <a:gd name="connsiteX2" fmla="*/ 51461 w 343561"/>
                    <a:gd name="connsiteY2" fmla="*/ 57150 h 253644"/>
                    <a:gd name="connsiteX3" fmla="*/ 95911 w 343561"/>
                    <a:gd name="connsiteY3" fmla="*/ 123825 h 253644"/>
                    <a:gd name="connsiteX4" fmla="*/ 661 w 343561"/>
                    <a:gd name="connsiteY4" fmla="*/ 184150 h 253644"/>
                    <a:gd name="connsiteX5" fmla="*/ 153061 w 343561"/>
                    <a:gd name="connsiteY5" fmla="*/ 184150 h 253644"/>
                    <a:gd name="connsiteX6" fmla="*/ 191161 w 343561"/>
                    <a:gd name="connsiteY6" fmla="*/ 250825 h 253644"/>
                    <a:gd name="connsiteX7" fmla="*/ 343561 w 343561"/>
                    <a:gd name="connsiteY7" fmla="*/ 76200 h 253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3561" h="253644">
                      <a:moveTo>
                        <a:pt x="267361" y="0"/>
                      </a:moveTo>
                      <a:cubicBezTo>
                        <a:pt x="188515" y="9525"/>
                        <a:pt x="109669" y="19050"/>
                        <a:pt x="73686" y="28575"/>
                      </a:cubicBezTo>
                      <a:cubicBezTo>
                        <a:pt x="37703" y="38100"/>
                        <a:pt x="47757" y="41275"/>
                        <a:pt x="51461" y="57150"/>
                      </a:cubicBezTo>
                      <a:cubicBezTo>
                        <a:pt x="55165" y="73025"/>
                        <a:pt x="104378" y="102658"/>
                        <a:pt x="95911" y="123825"/>
                      </a:cubicBezTo>
                      <a:cubicBezTo>
                        <a:pt x="87444" y="144992"/>
                        <a:pt x="-8864" y="174096"/>
                        <a:pt x="661" y="184150"/>
                      </a:cubicBezTo>
                      <a:cubicBezTo>
                        <a:pt x="10186" y="194204"/>
                        <a:pt x="121311" y="173038"/>
                        <a:pt x="153061" y="184150"/>
                      </a:cubicBezTo>
                      <a:cubicBezTo>
                        <a:pt x="184811" y="195262"/>
                        <a:pt x="159411" y="268817"/>
                        <a:pt x="191161" y="250825"/>
                      </a:cubicBezTo>
                      <a:cubicBezTo>
                        <a:pt x="222911" y="232833"/>
                        <a:pt x="283236" y="154516"/>
                        <a:pt x="343561" y="762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52" name="フリーフォーム 1151">
                  <a:extLst>
                    <a:ext uri="{FF2B5EF4-FFF2-40B4-BE49-F238E27FC236}">
                      <a16:creationId xmlns:a16="http://schemas.microsoft.com/office/drawing/2014/main" id="{03ABDBE6-8826-ABC2-D3BF-5552A2460465}"/>
                    </a:ext>
                  </a:extLst>
                </p:cNvPr>
                <p:cNvSpPr/>
                <p:nvPr/>
              </p:nvSpPr>
              <p:spPr>
                <a:xfrm>
                  <a:off x="3652770" y="4438650"/>
                  <a:ext cx="338205" cy="320675"/>
                </a:xfrm>
                <a:custGeom>
                  <a:avLst/>
                  <a:gdLst>
                    <a:gd name="connsiteX0" fmla="*/ 338205 w 338205"/>
                    <a:gd name="connsiteY0" fmla="*/ 0 h 320675"/>
                    <a:gd name="connsiteX1" fmla="*/ 125480 w 338205"/>
                    <a:gd name="connsiteY1" fmla="*/ 44450 h 320675"/>
                    <a:gd name="connsiteX2" fmla="*/ 14355 w 338205"/>
                    <a:gd name="connsiteY2" fmla="*/ 139700 h 320675"/>
                    <a:gd name="connsiteX3" fmla="*/ 4830 w 338205"/>
                    <a:gd name="connsiteY3" fmla="*/ 320675 h 320675"/>
                  </a:gdLst>
                  <a:ahLst/>
                  <a:cxnLst>
                    <a:cxn ang="0">
                      <a:pos x="connsiteX0" y="connsiteY0"/>
                    </a:cxn>
                    <a:cxn ang="0">
                      <a:pos x="connsiteX1" y="connsiteY1"/>
                    </a:cxn>
                    <a:cxn ang="0">
                      <a:pos x="connsiteX2" y="connsiteY2"/>
                    </a:cxn>
                    <a:cxn ang="0">
                      <a:pos x="connsiteX3" y="connsiteY3"/>
                    </a:cxn>
                  </a:cxnLst>
                  <a:rect l="l" t="t" r="r" b="b"/>
                  <a:pathLst>
                    <a:path w="338205" h="320675">
                      <a:moveTo>
                        <a:pt x="338205" y="0"/>
                      </a:moveTo>
                      <a:cubicBezTo>
                        <a:pt x="258830" y="10583"/>
                        <a:pt x="179455" y="21167"/>
                        <a:pt x="125480" y="44450"/>
                      </a:cubicBezTo>
                      <a:cubicBezTo>
                        <a:pt x="71505" y="67733"/>
                        <a:pt x="34463" y="93663"/>
                        <a:pt x="14355" y="139700"/>
                      </a:cubicBezTo>
                      <a:cubicBezTo>
                        <a:pt x="-5753" y="185737"/>
                        <a:pt x="-462" y="253206"/>
                        <a:pt x="4830" y="32067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53" name="フリーフォーム 1152">
                  <a:extLst>
                    <a:ext uri="{FF2B5EF4-FFF2-40B4-BE49-F238E27FC236}">
                      <a16:creationId xmlns:a16="http://schemas.microsoft.com/office/drawing/2014/main" id="{3EF8E097-DF65-61A0-E0D1-03BCCD1965EE}"/>
                    </a:ext>
                  </a:extLst>
                </p:cNvPr>
                <p:cNvSpPr/>
                <p:nvPr/>
              </p:nvSpPr>
              <p:spPr>
                <a:xfrm>
                  <a:off x="3713231" y="4670425"/>
                  <a:ext cx="396350" cy="191667"/>
                </a:xfrm>
                <a:custGeom>
                  <a:avLst/>
                  <a:gdLst>
                    <a:gd name="connsiteX0" fmla="*/ 382519 w 396350"/>
                    <a:gd name="connsiteY0" fmla="*/ 22225 h 191667"/>
                    <a:gd name="connsiteX1" fmla="*/ 4694 w 396350"/>
                    <a:gd name="connsiteY1" fmla="*/ 0 h 191667"/>
                    <a:gd name="connsiteX2" fmla="*/ 169794 w 396350"/>
                    <a:gd name="connsiteY2" fmla="*/ 22225 h 191667"/>
                    <a:gd name="connsiteX3" fmla="*/ 150744 w 396350"/>
                    <a:gd name="connsiteY3" fmla="*/ 73025 h 191667"/>
                    <a:gd name="connsiteX4" fmla="*/ 252344 w 396350"/>
                    <a:gd name="connsiteY4" fmla="*/ 139700 h 191667"/>
                    <a:gd name="connsiteX5" fmla="*/ 395219 w 396350"/>
                    <a:gd name="connsiteY5" fmla="*/ 190500 h 191667"/>
                    <a:gd name="connsiteX6" fmla="*/ 319019 w 396350"/>
                    <a:gd name="connsiteY6" fmla="*/ 88900 h 191667"/>
                    <a:gd name="connsiteX7" fmla="*/ 315844 w 396350"/>
                    <a:gd name="connsiteY7" fmla="*/ 88900 h 191667"/>
                    <a:gd name="connsiteX8" fmla="*/ 331719 w 396350"/>
                    <a:gd name="connsiteY8" fmla="*/ 88900 h 191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6350" h="191667">
                      <a:moveTo>
                        <a:pt x="382519" y="22225"/>
                      </a:moveTo>
                      <a:lnTo>
                        <a:pt x="4694" y="0"/>
                      </a:lnTo>
                      <a:cubicBezTo>
                        <a:pt x="-30760" y="0"/>
                        <a:pt x="145452" y="10054"/>
                        <a:pt x="169794" y="22225"/>
                      </a:cubicBezTo>
                      <a:cubicBezTo>
                        <a:pt x="194136" y="34396"/>
                        <a:pt x="136986" y="53446"/>
                        <a:pt x="150744" y="73025"/>
                      </a:cubicBezTo>
                      <a:cubicBezTo>
                        <a:pt x="164502" y="92604"/>
                        <a:pt x="211598" y="120121"/>
                        <a:pt x="252344" y="139700"/>
                      </a:cubicBezTo>
                      <a:cubicBezTo>
                        <a:pt x="293090" y="159279"/>
                        <a:pt x="384107" y="198967"/>
                        <a:pt x="395219" y="190500"/>
                      </a:cubicBezTo>
                      <a:cubicBezTo>
                        <a:pt x="406331" y="182033"/>
                        <a:pt x="332248" y="105833"/>
                        <a:pt x="319019" y="88900"/>
                      </a:cubicBezTo>
                      <a:cubicBezTo>
                        <a:pt x="305790" y="71967"/>
                        <a:pt x="315844" y="88900"/>
                        <a:pt x="315844" y="88900"/>
                      </a:cubicBezTo>
                      <a:lnTo>
                        <a:pt x="331719" y="8890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54" name="フリーフォーム 1153">
                  <a:extLst>
                    <a:ext uri="{FF2B5EF4-FFF2-40B4-BE49-F238E27FC236}">
                      <a16:creationId xmlns:a16="http://schemas.microsoft.com/office/drawing/2014/main" id="{01735724-491A-9DBF-6DA6-522CC8D2AD83}"/>
                    </a:ext>
                  </a:extLst>
                </p:cNvPr>
                <p:cNvSpPr/>
                <p:nvPr/>
              </p:nvSpPr>
              <p:spPr>
                <a:xfrm>
                  <a:off x="7912100" y="3409950"/>
                  <a:ext cx="858308" cy="1643242"/>
                </a:xfrm>
                <a:custGeom>
                  <a:avLst/>
                  <a:gdLst>
                    <a:gd name="connsiteX0" fmla="*/ 0 w 858308"/>
                    <a:gd name="connsiteY0" fmla="*/ 127000 h 1643242"/>
                    <a:gd name="connsiteX1" fmla="*/ 260350 w 858308"/>
                    <a:gd name="connsiteY1" fmla="*/ 0 h 1643242"/>
                    <a:gd name="connsiteX2" fmla="*/ 187325 w 858308"/>
                    <a:gd name="connsiteY2" fmla="*/ 127000 h 1643242"/>
                    <a:gd name="connsiteX3" fmla="*/ 250825 w 858308"/>
                    <a:gd name="connsiteY3" fmla="*/ 168275 h 1643242"/>
                    <a:gd name="connsiteX4" fmla="*/ 311150 w 858308"/>
                    <a:gd name="connsiteY4" fmla="*/ 292100 h 1643242"/>
                    <a:gd name="connsiteX5" fmla="*/ 371475 w 858308"/>
                    <a:gd name="connsiteY5" fmla="*/ 403225 h 1643242"/>
                    <a:gd name="connsiteX6" fmla="*/ 536575 w 858308"/>
                    <a:gd name="connsiteY6" fmla="*/ 933450 h 1643242"/>
                    <a:gd name="connsiteX7" fmla="*/ 549275 w 858308"/>
                    <a:gd name="connsiteY7" fmla="*/ 860425 h 1643242"/>
                    <a:gd name="connsiteX8" fmla="*/ 815975 w 858308"/>
                    <a:gd name="connsiteY8" fmla="*/ 1536700 h 1643242"/>
                    <a:gd name="connsiteX9" fmla="*/ 854075 w 858308"/>
                    <a:gd name="connsiteY9" fmla="*/ 1631950 h 1643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58308" h="1643242">
                      <a:moveTo>
                        <a:pt x="0" y="127000"/>
                      </a:moveTo>
                      <a:cubicBezTo>
                        <a:pt x="114564" y="63500"/>
                        <a:pt x="229129" y="0"/>
                        <a:pt x="260350" y="0"/>
                      </a:cubicBezTo>
                      <a:cubicBezTo>
                        <a:pt x="291571" y="0"/>
                        <a:pt x="188912" y="98954"/>
                        <a:pt x="187325" y="127000"/>
                      </a:cubicBezTo>
                      <a:cubicBezTo>
                        <a:pt x="185738" y="155046"/>
                        <a:pt x="230188" y="140758"/>
                        <a:pt x="250825" y="168275"/>
                      </a:cubicBezTo>
                      <a:cubicBezTo>
                        <a:pt x="271462" y="195792"/>
                        <a:pt x="291042" y="252942"/>
                        <a:pt x="311150" y="292100"/>
                      </a:cubicBezTo>
                      <a:cubicBezTo>
                        <a:pt x="331258" y="331258"/>
                        <a:pt x="333904" y="296333"/>
                        <a:pt x="371475" y="403225"/>
                      </a:cubicBezTo>
                      <a:cubicBezTo>
                        <a:pt x="409046" y="510117"/>
                        <a:pt x="506942" y="857250"/>
                        <a:pt x="536575" y="933450"/>
                      </a:cubicBezTo>
                      <a:cubicBezTo>
                        <a:pt x="566208" y="1009650"/>
                        <a:pt x="502708" y="759883"/>
                        <a:pt x="549275" y="860425"/>
                      </a:cubicBezTo>
                      <a:cubicBezTo>
                        <a:pt x="595842" y="960967"/>
                        <a:pt x="765175" y="1408113"/>
                        <a:pt x="815975" y="1536700"/>
                      </a:cubicBezTo>
                      <a:cubicBezTo>
                        <a:pt x="866775" y="1665287"/>
                        <a:pt x="860425" y="1648618"/>
                        <a:pt x="854075" y="163195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55" name="フリーフォーム 1154">
                  <a:extLst>
                    <a:ext uri="{FF2B5EF4-FFF2-40B4-BE49-F238E27FC236}">
                      <a16:creationId xmlns:a16="http://schemas.microsoft.com/office/drawing/2014/main" id="{3B854A93-FF0B-5E8F-8644-A74C95753AF6}"/>
                    </a:ext>
                  </a:extLst>
                </p:cNvPr>
                <p:cNvSpPr/>
                <p:nvPr/>
              </p:nvSpPr>
              <p:spPr>
                <a:xfrm>
                  <a:off x="7953058" y="3448050"/>
                  <a:ext cx="425767" cy="990600"/>
                </a:xfrm>
                <a:custGeom>
                  <a:avLst/>
                  <a:gdLst>
                    <a:gd name="connsiteX0" fmla="*/ 216217 w 425767"/>
                    <a:gd name="connsiteY0" fmla="*/ 0 h 990600"/>
                    <a:gd name="connsiteX1" fmla="*/ 25717 w 425767"/>
                    <a:gd name="connsiteY1" fmla="*/ 117475 h 990600"/>
                    <a:gd name="connsiteX2" fmla="*/ 89217 w 425767"/>
                    <a:gd name="connsiteY2" fmla="*/ 266700 h 990600"/>
                    <a:gd name="connsiteX3" fmla="*/ 317 w 425767"/>
                    <a:gd name="connsiteY3" fmla="*/ 273050 h 990600"/>
                    <a:gd name="connsiteX4" fmla="*/ 127317 w 425767"/>
                    <a:gd name="connsiteY4" fmla="*/ 352425 h 990600"/>
                    <a:gd name="connsiteX5" fmla="*/ 19367 w 425767"/>
                    <a:gd name="connsiteY5" fmla="*/ 257175 h 990600"/>
                    <a:gd name="connsiteX6" fmla="*/ 174942 w 425767"/>
                    <a:gd name="connsiteY6" fmla="*/ 457200 h 990600"/>
                    <a:gd name="connsiteX7" fmla="*/ 254317 w 425767"/>
                    <a:gd name="connsiteY7" fmla="*/ 641350 h 990600"/>
                    <a:gd name="connsiteX8" fmla="*/ 425767 w 425767"/>
                    <a:gd name="connsiteY8" fmla="*/ 990600 h 99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25767" h="990600">
                      <a:moveTo>
                        <a:pt x="216217" y="0"/>
                      </a:moveTo>
                      <a:cubicBezTo>
                        <a:pt x="131550" y="36512"/>
                        <a:pt x="46884" y="73025"/>
                        <a:pt x="25717" y="117475"/>
                      </a:cubicBezTo>
                      <a:cubicBezTo>
                        <a:pt x="4550" y="161925"/>
                        <a:pt x="93450" y="240771"/>
                        <a:pt x="89217" y="266700"/>
                      </a:cubicBezTo>
                      <a:cubicBezTo>
                        <a:pt x="84984" y="292629"/>
                        <a:pt x="-6033" y="258762"/>
                        <a:pt x="317" y="273050"/>
                      </a:cubicBezTo>
                      <a:cubicBezTo>
                        <a:pt x="6667" y="287338"/>
                        <a:pt x="124142" y="355071"/>
                        <a:pt x="127317" y="352425"/>
                      </a:cubicBezTo>
                      <a:cubicBezTo>
                        <a:pt x="130492" y="349779"/>
                        <a:pt x="11430" y="239713"/>
                        <a:pt x="19367" y="257175"/>
                      </a:cubicBezTo>
                      <a:cubicBezTo>
                        <a:pt x="27304" y="274637"/>
                        <a:pt x="135784" y="393171"/>
                        <a:pt x="174942" y="457200"/>
                      </a:cubicBezTo>
                      <a:cubicBezTo>
                        <a:pt x="214100" y="521229"/>
                        <a:pt x="212513" y="552450"/>
                        <a:pt x="254317" y="641350"/>
                      </a:cubicBezTo>
                      <a:cubicBezTo>
                        <a:pt x="296121" y="730250"/>
                        <a:pt x="360944" y="860425"/>
                        <a:pt x="425767" y="9906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56" name="フリーフォーム 1155">
                  <a:extLst>
                    <a:ext uri="{FF2B5EF4-FFF2-40B4-BE49-F238E27FC236}">
                      <a16:creationId xmlns:a16="http://schemas.microsoft.com/office/drawing/2014/main" id="{A0442E67-A645-CB6B-D98A-A024FACE6C9D}"/>
                    </a:ext>
                  </a:extLst>
                </p:cNvPr>
                <p:cNvSpPr/>
                <p:nvPr/>
              </p:nvSpPr>
              <p:spPr>
                <a:xfrm>
                  <a:off x="8194675" y="4171950"/>
                  <a:ext cx="632965" cy="965231"/>
                </a:xfrm>
                <a:custGeom>
                  <a:avLst/>
                  <a:gdLst>
                    <a:gd name="connsiteX0" fmla="*/ 0 w 632965"/>
                    <a:gd name="connsiteY0" fmla="*/ 0 h 965231"/>
                    <a:gd name="connsiteX1" fmla="*/ 301625 w 632965"/>
                    <a:gd name="connsiteY1" fmla="*/ 701675 h 965231"/>
                    <a:gd name="connsiteX2" fmla="*/ 196850 w 632965"/>
                    <a:gd name="connsiteY2" fmla="*/ 758825 h 965231"/>
                    <a:gd name="connsiteX3" fmla="*/ 403225 w 632965"/>
                    <a:gd name="connsiteY3" fmla="*/ 666750 h 965231"/>
                    <a:gd name="connsiteX4" fmla="*/ 396875 w 632965"/>
                    <a:gd name="connsiteY4" fmla="*/ 733425 h 965231"/>
                    <a:gd name="connsiteX5" fmla="*/ 428625 w 632965"/>
                    <a:gd name="connsiteY5" fmla="*/ 863600 h 965231"/>
                    <a:gd name="connsiteX6" fmla="*/ 485775 w 632965"/>
                    <a:gd name="connsiteY6" fmla="*/ 942975 h 965231"/>
                    <a:gd name="connsiteX7" fmla="*/ 482600 w 632965"/>
                    <a:gd name="connsiteY7" fmla="*/ 904875 h 965231"/>
                    <a:gd name="connsiteX8" fmla="*/ 584200 w 632965"/>
                    <a:gd name="connsiteY8" fmla="*/ 965200 h 965231"/>
                    <a:gd name="connsiteX9" fmla="*/ 631825 w 632965"/>
                    <a:gd name="connsiteY9" fmla="*/ 895350 h 965231"/>
                    <a:gd name="connsiteX10" fmla="*/ 539750 w 632965"/>
                    <a:gd name="connsiteY10" fmla="*/ 854075 h 965231"/>
                    <a:gd name="connsiteX11" fmla="*/ 539750 w 632965"/>
                    <a:gd name="connsiteY11" fmla="*/ 914400 h 965231"/>
                    <a:gd name="connsiteX12" fmla="*/ 552450 w 632965"/>
                    <a:gd name="connsiteY12" fmla="*/ 917575 h 965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32965" h="965231">
                      <a:moveTo>
                        <a:pt x="0" y="0"/>
                      </a:moveTo>
                      <a:cubicBezTo>
                        <a:pt x="134408" y="287602"/>
                        <a:pt x="268817" y="575204"/>
                        <a:pt x="301625" y="701675"/>
                      </a:cubicBezTo>
                      <a:cubicBezTo>
                        <a:pt x="334433" y="828146"/>
                        <a:pt x="179917" y="764646"/>
                        <a:pt x="196850" y="758825"/>
                      </a:cubicBezTo>
                      <a:cubicBezTo>
                        <a:pt x="213783" y="753004"/>
                        <a:pt x="369887" y="670983"/>
                        <a:pt x="403225" y="666750"/>
                      </a:cubicBezTo>
                      <a:cubicBezTo>
                        <a:pt x="436563" y="662517"/>
                        <a:pt x="392642" y="700617"/>
                        <a:pt x="396875" y="733425"/>
                      </a:cubicBezTo>
                      <a:cubicBezTo>
                        <a:pt x="401108" y="766233"/>
                        <a:pt x="413808" y="828675"/>
                        <a:pt x="428625" y="863600"/>
                      </a:cubicBezTo>
                      <a:cubicBezTo>
                        <a:pt x="443442" y="898525"/>
                        <a:pt x="476779" y="936096"/>
                        <a:pt x="485775" y="942975"/>
                      </a:cubicBezTo>
                      <a:cubicBezTo>
                        <a:pt x="494771" y="949854"/>
                        <a:pt x="466196" y="901171"/>
                        <a:pt x="482600" y="904875"/>
                      </a:cubicBezTo>
                      <a:cubicBezTo>
                        <a:pt x="499004" y="908579"/>
                        <a:pt x="559329" y="966788"/>
                        <a:pt x="584200" y="965200"/>
                      </a:cubicBezTo>
                      <a:cubicBezTo>
                        <a:pt x="609071" y="963613"/>
                        <a:pt x="639233" y="913871"/>
                        <a:pt x="631825" y="895350"/>
                      </a:cubicBezTo>
                      <a:cubicBezTo>
                        <a:pt x="624417" y="876829"/>
                        <a:pt x="555096" y="850900"/>
                        <a:pt x="539750" y="854075"/>
                      </a:cubicBezTo>
                      <a:cubicBezTo>
                        <a:pt x="524404" y="857250"/>
                        <a:pt x="537633" y="903817"/>
                        <a:pt x="539750" y="914400"/>
                      </a:cubicBezTo>
                      <a:cubicBezTo>
                        <a:pt x="541867" y="924983"/>
                        <a:pt x="547158" y="921279"/>
                        <a:pt x="552450" y="91757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57" name="フリーフォーム 1156">
                  <a:extLst>
                    <a:ext uri="{FF2B5EF4-FFF2-40B4-BE49-F238E27FC236}">
                      <a16:creationId xmlns:a16="http://schemas.microsoft.com/office/drawing/2014/main" id="{F5369EEA-4258-872F-8030-3EDF35A85909}"/>
                    </a:ext>
                  </a:extLst>
                </p:cNvPr>
                <p:cNvSpPr/>
                <p:nvPr/>
              </p:nvSpPr>
              <p:spPr>
                <a:xfrm>
                  <a:off x="8137525" y="4133850"/>
                  <a:ext cx="339725" cy="771525"/>
                </a:xfrm>
                <a:custGeom>
                  <a:avLst/>
                  <a:gdLst>
                    <a:gd name="connsiteX0" fmla="*/ 0 w 339725"/>
                    <a:gd name="connsiteY0" fmla="*/ 0 h 771525"/>
                    <a:gd name="connsiteX1" fmla="*/ 295275 w 339725"/>
                    <a:gd name="connsiteY1" fmla="*/ 650875 h 771525"/>
                    <a:gd name="connsiteX2" fmla="*/ 295275 w 339725"/>
                    <a:gd name="connsiteY2" fmla="*/ 587375 h 771525"/>
                    <a:gd name="connsiteX3" fmla="*/ 339725 w 339725"/>
                    <a:gd name="connsiteY3" fmla="*/ 771525 h 771525"/>
                  </a:gdLst>
                  <a:ahLst/>
                  <a:cxnLst>
                    <a:cxn ang="0">
                      <a:pos x="connsiteX0" y="connsiteY0"/>
                    </a:cxn>
                    <a:cxn ang="0">
                      <a:pos x="connsiteX1" y="connsiteY1"/>
                    </a:cxn>
                    <a:cxn ang="0">
                      <a:pos x="connsiteX2" y="connsiteY2"/>
                    </a:cxn>
                    <a:cxn ang="0">
                      <a:pos x="connsiteX3" y="connsiteY3"/>
                    </a:cxn>
                  </a:cxnLst>
                  <a:rect l="l" t="t" r="r" b="b"/>
                  <a:pathLst>
                    <a:path w="339725" h="771525">
                      <a:moveTo>
                        <a:pt x="0" y="0"/>
                      </a:moveTo>
                      <a:cubicBezTo>
                        <a:pt x="123031" y="276489"/>
                        <a:pt x="246062" y="552979"/>
                        <a:pt x="295275" y="650875"/>
                      </a:cubicBezTo>
                      <a:cubicBezTo>
                        <a:pt x="344488" y="748771"/>
                        <a:pt x="287867" y="567267"/>
                        <a:pt x="295275" y="587375"/>
                      </a:cubicBezTo>
                      <a:cubicBezTo>
                        <a:pt x="302683" y="607483"/>
                        <a:pt x="321204" y="689504"/>
                        <a:pt x="339725" y="7715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58" name="フリーフォーム 1157">
                  <a:extLst>
                    <a:ext uri="{FF2B5EF4-FFF2-40B4-BE49-F238E27FC236}">
                      <a16:creationId xmlns:a16="http://schemas.microsoft.com/office/drawing/2014/main" id="{7C682225-C7D7-0FCE-5C89-E3F22A52732A}"/>
                    </a:ext>
                  </a:extLst>
                </p:cNvPr>
                <p:cNvSpPr/>
                <p:nvPr/>
              </p:nvSpPr>
              <p:spPr>
                <a:xfrm>
                  <a:off x="7353300" y="3978275"/>
                  <a:ext cx="768350" cy="1304925"/>
                </a:xfrm>
                <a:custGeom>
                  <a:avLst/>
                  <a:gdLst>
                    <a:gd name="connsiteX0" fmla="*/ 768350 w 768350"/>
                    <a:gd name="connsiteY0" fmla="*/ 0 h 1304925"/>
                    <a:gd name="connsiteX1" fmla="*/ 504825 w 768350"/>
                    <a:gd name="connsiteY1" fmla="*/ 215900 h 1304925"/>
                    <a:gd name="connsiteX2" fmla="*/ 234950 w 768350"/>
                    <a:gd name="connsiteY2" fmla="*/ 596900 h 1304925"/>
                    <a:gd name="connsiteX3" fmla="*/ 155575 w 768350"/>
                    <a:gd name="connsiteY3" fmla="*/ 1162050 h 1304925"/>
                    <a:gd name="connsiteX4" fmla="*/ 136525 w 768350"/>
                    <a:gd name="connsiteY4" fmla="*/ 1200150 h 1304925"/>
                    <a:gd name="connsiteX5" fmla="*/ 0 w 768350"/>
                    <a:gd name="connsiteY5" fmla="*/ 1304925 h 1304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8350" h="1304925">
                      <a:moveTo>
                        <a:pt x="768350" y="0"/>
                      </a:moveTo>
                      <a:cubicBezTo>
                        <a:pt x="681037" y="58208"/>
                        <a:pt x="593725" y="116417"/>
                        <a:pt x="504825" y="215900"/>
                      </a:cubicBezTo>
                      <a:cubicBezTo>
                        <a:pt x="415925" y="315383"/>
                        <a:pt x="293158" y="439208"/>
                        <a:pt x="234950" y="596900"/>
                      </a:cubicBezTo>
                      <a:cubicBezTo>
                        <a:pt x="176742" y="754592"/>
                        <a:pt x="171979" y="1061508"/>
                        <a:pt x="155575" y="1162050"/>
                      </a:cubicBezTo>
                      <a:cubicBezTo>
                        <a:pt x="139171" y="1262592"/>
                        <a:pt x="162454" y="1176338"/>
                        <a:pt x="136525" y="1200150"/>
                      </a:cubicBezTo>
                      <a:cubicBezTo>
                        <a:pt x="110596" y="1223962"/>
                        <a:pt x="55298" y="1264443"/>
                        <a:pt x="0" y="13049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59" name="フリーフォーム 1158">
                  <a:extLst>
                    <a:ext uri="{FF2B5EF4-FFF2-40B4-BE49-F238E27FC236}">
                      <a16:creationId xmlns:a16="http://schemas.microsoft.com/office/drawing/2014/main" id="{D60D2FD7-29BE-D37B-9276-BF41B44BC1A5}"/>
                    </a:ext>
                  </a:extLst>
                </p:cNvPr>
                <p:cNvSpPr/>
                <p:nvPr/>
              </p:nvSpPr>
              <p:spPr>
                <a:xfrm>
                  <a:off x="7395462" y="3905250"/>
                  <a:ext cx="649988" cy="1295400"/>
                </a:xfrm>
                <a:custGeom>
                  <a:avLst/>
                  <a:gdLst>
                    <a:gd name="connsiteX0" fmla="*/ 649988 w 649988"/>
                    <a:gd name="connsiteY0" fmla="*/ 0 h 1295400"/>
                    <a:gd name="connsiteX1" fmla="*/ 265813 w 649988"/>
                    <a:gd name="connsiteY1" fmla="*/ 327025 h 1295400"/>
                    <a:gd name="connsiteX2" fmla="*/ 49913 w 649988"/>
                    <a:gd name="connsiteY2" fmla="*/ 793750 h 1295400"/>
                    <a:gd name="connsiteX3" fmla="*/ 5463 w 649988"/>
                    <a:gd name="connsiteY3" fmla="*/ 990600 h 1295400"/>
                    <a:gd name="connsiteX4" fmla="*/ 2288 w 649988"/>
                    <a:gd name="connsiteY4" fmla="*/ 1295400 h 1295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9988" h="1295400">
                      <a:moveTo>
                        <a:pt x="649988" y="0"/>
                      </a:moveTo>
                      <a:cubicBezTo>
                        <a:pt x="507906" y="97366"/>
                        <a:pt x="365825" y="194733"/>
                        <a:pt x="265813" y="327025"/>
                      </a:cubicBezTo>
                      <a:cubicBezTo>
                        <a:pt x="165800" y="459317"/>
                        <a:pt x="93305" y="683154"/>
                        <a:pt x="49913" y="793750"/>
                      </a:cubicBezTo>
                      <a:cubicBezTo>
                        <a:pt x="6521" y="904346"/>
                        <a:pt x="13400" y="906992"/>
                        <a:pt x="5463" y="990600"/>
                      </a:cubicBezTo>
                      <a:cubicBezTo>
                        <a:pt x="-2475" y="1074208"/>
                        <a:pt x="-94" y="1184804"/>
                        <a:pt x="2288" y="12954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60" name="フリーフォーム 1159">
                  <a:extLst>
                    <a:ext uri="{FF2B5EF4-FFF2-40B4-BE49-F238E27FC236}">
                      <a16:creationId xmlns:a16="http://schemas.microsoft.com/office/drawing/2014/main" id="{DB76F942-654C-61B3-8674-F06AD52D8DC0}"/>
                    </a:ext>
                  </a:extLst>
                </p:cNvPr>
                <p:cNvSpPr/>
                <p:nvPr/>
              </p:nvSpPr>
              <p:spPr>
                <a:xfrm>
                  <a:off x="8000961" y="3536950"/>
                  <a:ext cx="222289" cy="189030"/>
                </a:xfrm>
                <a:custGeom>
                  <a:avLst/>
                  <a:gdLst>
                    <a:gd name="connsiteX0" fmla="*/ 222289 w 222289"/>
                    <a:gd name="connsiteY0" fmla="*/ 0 h 189030"/>
                    <a:gd name="connsiteX1" fmla="*/ 9564 w 222289"/>
                    <a:gd name="connsiteY1" fmla="*/ 53975 h 189030"/>
                    <a:gd name="connsiteX2" fmla="*/ 38139 w 222289"/>
                    <a:gd name="connsiteY2" fmla="*/ 92075 h 189030"/>
                    <a:gd name="connsiteX3" fmla="*/ 50839 w 222289"/>
                    <a:gd name="connsiteY3" fmla="*/ 187325 h 189030"/>
                    <a:gd name="connsiteX4" fmla="*/ 54014 w 222289"/>
                    <a:gd name="connsiteY4" fmla="*/ 149225 h 189030"/>
                    <a:gd name="connsiteX5" fmla="*/ 168314 w 222289"/>
                    <a:gd name="connsiteY5" fmla="*/ 98425 h 189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2289" h="189030">
                      <a:moveTo>
                        <a:pt x="222289" y="0"/>
                      </a:moveTo>
                      <a:cubicBezTo>
                        <a:pt x="131272" y="19314"/>
                        <a:pt x="40256" y="38629"/>
                        <a:pt x="9564" y="53975"/>
                      </a:cubicBezTo>
                      <a:cubicBezTo>
                        <a:pt x="-21128" y="69321"/>
                        <a:pt x="31260" y="69850"/>
                        <a:pt x="38139" y="92075"/>
                      </a:cubicBezTo>
                      <a:cubicBezTo>
                        <a:pt x="45018" y="114300"/>
                        <a:pt x="48193" y="177800"/>
                        <a:pt x="50839" y="187325"/>
                      </a:cubicBezTo>
                      <a:cubicBezTo>
                        <a:pt x="53485" y="196850"/>
                        <a:pt x="34435" y="164042"/>
                        <a:pt x="54014" y="149225"/>
                      </a:cubicBezTo>
                      <a:cubicBezTo>
                        <a:pt x="73593" y="134408"/>
                        <a:pt x="120953" y="116416"/>
                        <a:pt x="168314" y="984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61" name="フリーフォーム 1160">
                  <a:extLst>
                    <a:ext uri="{FF2B5EF4-FFF2-40B4-BE49-F238E27FC236}">
                      <a16:creationId xmlns:a16="http://schemas.microsoft.com/office/drawing/2014/main" id="{19258016-A57F-C19D-9E9B-AC00CAF646C6}"/>
                    </a:ext>
                  </a:extLst>
                </p:cNvPr>
                <p:cNvSpPr/>
                <p:nvPr/>
              </p:nvSpPr>
              <p:spPr>
                <a:xfrm>
                  <a:off x="8312150" y="3702029"/>
                  <a:ext cx="597176" cy="180996"/>
                </a:xfrm>
                <a:custGeom>
                  <a:avLst/>
                  <a:gdLst>
                    <a:gd name="connsiteX0" fmla="*/ 0 w 597176"/>
                    <a:gd name="connsiteY0" fmla="*/ 95271 h 180996"/>
                    <a:gd name="connsiteX1" fmla="*/ 342900 w 597176"/>
                    <a:gd name="connsiteY1" fmla="*/ 44471 h 180996"/>
                    <a:gd name="connsiteX2" fmla="*/ 527050 w 597176"/>
                    <a:gd name="connsiteY2" fmla="*/ 44471 h 180996"/>
                    <a:gd name="connsiteX3" fmla="*/ 596900 w 597176"/>
                    <a:gd name="connsiteY3" fmla="*/ 21 h 180996"/>
                    <a:gd name="connsiteX4" fmla="*/ 549275 w 597176"/>
                    <a:gd name="connsiteY4" fmla="*/ 50821 h 180996"/>
                    <a:gd name="connsiteX5" fmla="*/ 495300 w 597176"/>
                    <a:gd name="connsiteY5" fmla="*/ 120671 h 180996"/>
                    <a:gd name="connsiteX6" fmla="*/ 355600 w 597176"/>
                    <a:gd name="connsiteY6" fmla="*/ 117496 h 180996"/>
                    <a:gd name="connsiteX7" fmla="*/ 165100 w 597176"/>
                    <a:gd name="connsiteY7" fmla="*/ 146071 h 180996"/>
                    <a:gd name="connsiteX8" fmla="*/ 41275 w 597176"/>
                    <a:gd name="connsiteY8" fmla="*/ 180996 h 180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97176" h="180996">
                      <a:moveTo>
                        <a:pt x="0" y="95271"/>
                      </a:moveTo>
                      <a:cubicBezTo>
                        <a:pt x="127529" y="74104"/>
                        <a:pt x="255058" y="52938"/>
                        <a:pt x="342900" y="44471"/>
                      </a:cubicBezTo>
                      <a:cubicBezTo>
                        <a:pt x="430742" y="36004"/>
                        <a:pt x="484717" y="51879"/>
                        <a:pt x="527050" y="44471"/>
                      </a:cubicBezTo>
                      <a:cubicBezTo>
                        <a:pt x="569383" y="37063"/>
                        <a:pt x="593196" y="-1037"/>
                        <a:pt x="596900" y="21"/>
                      </a:cubicBezTo>
                      <a:cubicBezTo>
                        <a:pt x="600604" y="1079"/>
                        <a:pt x="566208" y="30713"/>
                        <a:pt x="549275" y="50821"/>
                      </a:cubicBezTo>
                      <a:cubicBezTo>
                        <a:pt x="532342" y="70929"/>
                        <a:pt x="527579" y="109559"/>
                        <a:pt x="495300" y="120671"/>
                      </a:cubicBezTo>
                      <a:cubicBezTo>
                        <a:pt x="463021" y="131784"/>
                        <a:pt x="410633" y="113263"/>
                        <a:pt x="355600" y="117496"/>
                      </a:cubicBezTo>
                      <a:cubicBezTo>
                        <a:pt x="300567" y="121729"/>
                        <a:pt x="217488" y="135488"/>
                        <a:pt x="165100" y="146071"/>
                      </a:cubicBezTo>
                      <a:cubicBezTo>
                        <a:pt x="112712" y="156654"/>
                        <a:pt x="76993" y="168825"/>
                        <a:pt x="41275" y="180996"/>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62" name="フリーフォーム 1161">
                  <a:extLst>
                    <a:ext uri="{FF2B5EF4-FFF2-40B4-BE49-F238E27FC236}">
                      <a16:creationId xmlns:a16="http://schemas.microsoft.com/office/drawing/2014/main" id="{A8696F24-745F-626E-3FD3-0D9201C3139B}"/>
                    </a:ext>
                  </a:extLst>
                </p:cNvPr>
                <p:cNvSpPr/>
                <p:nvPr/>
              </p:nvSpPr>
              <p:spPr>
                <a:xfrm>
                  <a:off x="8829675" y="3803650"/>
                  <a:ext cx="1092200" cy="1225550"/>
                </a:xfrm>
                <a:custGeom>
                  <a:avLst/>
                  <a:gdLst>
                    <a:gd name="connsiteX0" fmla="*/ 0 w 1092200"/>
                    <a:gd name="connsiteY0" fmla="*/ 0 h 1225550"/>
                    <a:gd name="connsiteX1" fmla="*/ 361950 w 1092200"/>
                    <a:gd name="connsiteY1" fmla="*/ 123825 h 1225550"/>
                    <a:gd name="connsiteX2" fmla="*/ 647700 w 1092200"/>
                    <a:gd name="connsiteY2" fmla="*/ 327025 h 1225550"/>
                    <a:gd name="connsiteX3" fmla="*/ 949325 w 1092200"/>
                    <a:gd name="connsiteY3" fmla="*/ 717550 h 1225550"/>
                    <a:gd name="connsiteX4" fmla="*/ 1092200 w 1092200"/>
                    <a:gd name="connsiteY4" fmla="*/ 1225550 h 1225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2200" h="1225550">
                      <a:moveTo>
                        <a:pt x="0" y="0"/>
                      </a:moveTo>
                      <a:cubicBezTo>
                        <a:pt x="127000" y="34660"/>
                        <a:pt x="254000" y="69321"/>
                        <a:pt x="361950" y="123825"/>
                      </a:cubicBezTo>
                      <a:cubicBezTo>
                        <a:pt x="469900" y="178329"/>
                        <a:pt x="549804" y="228071"/>
                        <a:pt x="647700" y="327025"/>
                      </a:cubicBezTo>
                      <a:cubicBezTo>
                        <a:pt x="745596" y="425979"/>
                        <a:pt x="875242" y="567796"/>
                        <a:pt x="949325" y="717550"/>
                      </a:cubicBezTo>
                      <a:cubicBezTo>
                        <a:pt x="1023408" y="867304"/>
                        <a:pt x="1057804" y="1046427"/>
                        <a:pt x="1092200" y="122555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63" name="フリーフォーム 1162">
                  <a:extLst>
                    <a:ext uri="{FF2B5EF4-FFF2-40B4-BE49-F238E27FC236}">
                      <a16:creationId xmlns:a16="http://schemas.microsoft.com/office/drawing/2014/main" id="{904BD411-B25D-95B1-F69A-2AD4B1C2636D}"/>
                    </a:ext>
                  </a:extLst>
                </p:cNvPr>
                <p:cNvSpPr/>
                <p:nvPr/>
              </p:nvSpPr>
              <p:spPr>
                <a:xfrm>
                  <a:off x="8959850" y="5051425"/>
                  <a:ext cx="971550" cy="1292225"/>
                </a:xfrm>
                <a:custGeom>
                  <a:avLst/>
                  <a:gdLst>
                    <a:gd name="connsiteX0" fmla="*/ 971550 w 971550"/>
                    <a:gd name="connsiteY0" fmla="*/ 0 h 1292225"/>
                    <a:gd name="connsiteX1" fmla="*/ 911225 w 971550"/>
                    <a:gd name="connsiteY1" fmla="*/ 358775 h 1292225"/>
                    <a:gd name="connsiteX2" fmla="*/ 730250 w 971550"/>
                    <a:gd name="connsiteY2" fmla="*/ 752475 h 1292225"/>
                    <a:gd name="connsiteX3" fmla="*/ 457200 w 971550"/>
                    <a:gd name="connsiteY3" fmla="*/ 1038225 h 1292225"/>
                    <a:gd name="connsiteX4" fmla="*/ 228600 w 971550"/>
                    <a:gd name="connsiteY4" fmla="*/ 1196975 h 1292225"/>
                    <a:gd name="connsiteX5" fmla="*/ 0 w 971550"/>
                    <a:gd name="connsiteY5" fmla="*/ 1292225 h 1292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71550" h="1292225">
                      <a:moveTo>
                        <a:pt x="971550" y="0"/>
                      </a:moveTo>
                      <a:cubicBezTo>
                        <a:pt x="961496" y="116681"/>
                        <a:pt x="951442" y="233363"/>
                        <a:pt x="911225" y="358775"/>
                      </a:cubicBezTo>
                      <a:cubicBezTo>
                        <a:pt x="871008" y="484187"/>
                        <a:pt x="805921" y="639233"/>
                        <a:pt x="730250" y="752475"/>
                      </a:cubicBezTo>
                      <a:cubicBezTo>
                        <a:pt x="654579" y="865717"/>
                        <a:pt x="540808" y="964142"/>
                        <a:pt x="457200" y="1038225"/>
                      </a:cubicBezTo>
                      <a:cubicBezTo>
                        <a:pt x="373592" y="1112308"/>
                        <a:pt x="304800" y="1154642"/>
                        <a:pt x="228600" y="1196975"/>
                      </a:cubicBezTo>
                      <a:cubicBezTo>
                        <a:pt x="152400" y="1239308"/>
                        <a:pt x="76200" y="1265766"/>
                        <a:pt x="0" y="12922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64" name="フリーフォーム 1163">
                  <a:extLst>
                    <a:ext uri="{FF2B5EF4-FFF2-40B4-BE49-F238E27FC236}">
                      <a16:creationId xmlns:a16="http://schemas.microsoft.com/office/drawing/2014/main" id="{3A09BC0C-31B6-3C1A-B7AB-9E16A844D08E}"/>
                    </a:ext>
                  </a:extLst>
                </p:cNvPr>
                <p:cNvSpPr/>
                <p:nvPr/>
              </p:nvSpPr>
              <p:spPr>
                <a:xfrm>
                  <a:off x="7480241" y="5200650"/>
                  <a:ext cx="1508184" cy="1147372"/>
                </a:xfrm>
                <a:custGeom>
                  <a:avLst/>
                  <a:gdLst>
                    <a:gd name="connsiteX0" fmla="*/ 25459 w 1508184"/>
                    <a:gd name="connsiteY0" fmla="*/ 0 h 1147372"/>
                    <a:gd name="connsiteX1" fmla="*/ 19109 w 1508184"/>
                    <a:gd name="connsiteY1" fmla="*/ 184150 h 1147372"/>
                    <a:gd name="connsiteX2" fmla="*/ 238184 w 1508184"/>
                    <a:gd name="connsiteY2" fmla="*/ 650875 h 1147372"/>
                    <a:gd name="connsiteX3" fmla="*/ 466784 w 1508184"/>
                    <a:gd name="connsiteY3" fmla="*/ 863600 h 1147372"/>
                    <a:gd name="connsiteX4" fmla="*/ 739834 w 1508184"/>
                    <a:gd name="connsiteY4" fmla="*/ 1073150 h 1147372"/>
                    <a:gd name="connsiteX5" fmla="*/ 1031934 w 1508184"/>
                    <a:gd name="connsiteY5" fmla="*/ 1139825 h 1147372"/>
                    <a:gd name="connsiteX6" fmla="*/ 1508184 w 1508184"/>
                    <a:gd name="connsiteY6" fmla="*/ 1143000 h 1147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08184" h="1147372">
                      <a:moveTo>
                        <a:pt x="25459" y="0"/>
                      </a:moveTo>
                      <a:cubicBezTo>
                        <a:pt x="4557" y="37835"/>
                        <a:pt x="-16345" y="75671"/>
                        <a:pt x="19109" y="184150"/>
                      </a:cubicBezTo>
                      <a:cubicBezTo>
                        <a:pt x="54563" y="292629"/>
                        <a:pt x="163572" y="537633"/>
                        <a:pt x="238184" y="650875"/>
                      </a:cubicBezTo>
                      <a:cubicBezTo>
                        <a:pt x="312796" y="764117"/>
                        <a:pt x="383176" y="793221"/>
                        <a:pt x="466784" y="863600"/>
                      </a:cubicBezTo>
                      <a:cubicBezTo>
                        <a:pt x="550392" y="933979"/>
                        <a:pt x="645642" y="1027113"/>
                        <a:pt x="739834" y="1073150"/>
                      </a:cubicBezTo>
                      <a:cubicBezTo>
                        <a:pt x="834026" y="1119187"/>
                        <a:pt x="903876" y="1128183"/>
                        <a:pt x="1031934" y="1139825"/>
                      </a:cubicBezTo>
                      <a:cubicBezTo>
                        <a:pt x="1159992" y="1151467"/>
                        <a:pt x="1334088" y="1147233"/>
                        <a:pt x="1508184" y="11430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65" name="フリーフォーム 1164">
                  <a:extLst>
                    <a:ext uri="{FF2B5EF4-FFF2-40B4-BE49-F238E27FC236}">
                      <a16:creationId xmlns:a16="http://schemas.microsoft.com/office/drawing/2014/main" id="{812DF6C8-3D21-89E9-A1A6-D7C66E528E45}"/>
                    </a:ext>
                  </a:extLst>
                </p:cNvPr>
                <p:cNvSpPr/>
                <p:nvPr/>
              </p:nvSpPr>
              <p:spPr>
                <a:xfrm>
                  <a:off x="7762875" y="2970539"/>
                  <a:ext cx="276225" cy="134611"/>
                </a:xfrm>
                <a:custGeom>
                  <a:avLst/>
                  <a:gdLst>
                    <a:gd name="connsiteX0" fmla="*/ 0 w 276225"/>
                    <a:gd name="connsiteY0" fmla="*/ 74286 h 134611"/>
                    <a:gd name="connsiteX1" fmla="*/ 260350 w 276225"/>
                    <a:gd name="connsiteY1" fmla="*/ 1261 h 134611"/>
                    <a:gd name="connsiteX2" fmla="*/ 222250 w 276225"/>
                    <a:gd name="connsiteY2" fmla="*/ 33011 h 134611"/>
                    <a:gd name="connsiteX3" fmla="*/ 228600 w 276225"/>
                    <a:gd name="connsiteY3" fmla="*/ 96511 h 134611"/>
                    <a:gd name="connsiteX4" fmla="*/ 276225 w 276225"/>
                    <a:gd name="connsiteY4" fmla="*/ 134611 h 1346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225" h="134611">
                      <a:moveTo>
                        <a:pt x="0" y="74286"/>
                      </a:moveTo>
                      <a:cubicBezTo>
                        <a:pt x="111654" y="41213"/>
                        <a:pt x="223308" y="8140"/>
                        <a:pt x="260350" y="1261"/>
                      </a:cubicBezTo>
                      <a:cubicBezTo>
                        <a:pt x="297392" y="-5618"/>
                        <a:pt x="227542" y="17136"/>
                        <a:pt x="222250" y="33011"/>
                      </a:cubicBezTo>
                      <a:cubicBezTo>
                        <a:pt x="216958" y="48886"/>
                        <a:pt x="219604" y="79578"/>
                        <a:pt x="228600" y="96511"/>
                      </a:cubicBezTo>
                      <a:cubicBezTo>
                        <a:pt x="237596" y="113444"/>
                        <a:pt x="256910" y="124027"/>
                        <a:pt x="276225" y="134611"/>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66" name="フリーフォーム 1165">
                  <a:extLst>
                    <a:ext uri="{FF2B5EF4-FFF2-40B4-BE49-F238E27FC236}">
                      <a16:creationId xmlns:a16="http://schemas.microsoft.com/office/drawing/2014/main" id="{AB56A1EF-6C40-DBC3-E389-1D67013A8603}"/>
                    </a:ext>
                  </a:extLst>
                </p:cNvPr>
                <p:cNvSpPr/>
                <p:nvPr/>
              </p:nvSpPr>
              <p:spPr>
                <a:xfrm>
                  <a:off x="7738608" y="2832439"/>
                  <a:ext cx="272918" cy="390186"/>
                </a:xfrm>
                <a:custGeom>
                  <a:avLst/>
                  <a:gdLst>
                    <a:gd name="connsiteX0" fmla="*/ 90942 w 272918"/>
                    <a:gd name="connsiteY0" fmla="*/ 390186 h 390186"/>
                    <a:gd name="connsiteX1" fmla="*/ 103642 w 272918"/>
                    <a:gd name="connsiteY1" fmla="*/ 266361 h 390186"/>
                    <a:gd name="connsiteX2" fmla="*/ 36967 w 272918"/>
                    <a:gd name="connsiteY2" fmla="*/ 193336 h 390186"/>
                    <a:gd name="connsiteX3" fmla="*/ 256042 w 272918"/>
                    <a:gd name="connsiteY3" fmla="*/ 123486 h 390186"/>
                    <a:gd name="connsiteX4" fmla="*/ 240167 w 272918"/>
                    <a:gd name="connsiteY4" fmla="*/ 44111 h 390186"/>
                    <a:gd name="connsiteX5" fmla="*/ 97292 w 272918"/>
                    <a:gd name="connsiteY5" fmla="*/ 50461 h 390186"/>
                    <a:gd name="connsiteX6" fmla="*/ 30617 w 272918"/>
                    <a:gd name="connsiteY6" fmla="*/ 63161 h 390186"/>
                    <a:gd name="connsiteX7" fmla="*/ 33792 w 272918"/>
                    <a:gd name="connsiteY7" fmla="*/ 6011 h 390186"/>
                    <a:gd name="connsiteX8" fmla="*/ 170317 w 272918"/>
                    <a:gd name="connsiteY8" fmla="*/ 6011 h 390186"/>
                    <a:gd name="connsiteX9" fmla="*/ 160792 w 272918"/>
                    <a:gd name="connsiteY9" fmla="*/ 44111 h 390186"/>
                    <a:gd name="connsiteX10" fmla="*/ 11567 w 272918"/>
                    <a:gd name="connsiteY10" fmla="*/ 88561 h 390186"/>
                    <a:gd name="connsiteX11" fmla="*/ 21092 w 272918"/>
                    <a:gd name="connsiteY11" fmla="*/ 139361 h 39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2918" h="390186">
                      <a:moveTo>
                        <a:pt x="90942" y="390186"/>
                      </a:moveTo>
                      <a:cubicBezTo>
                        <a:pt x="101790" y="344677"/>
                        <a:pt x="112638" y="299169"/>
                        <a:pt x="103642" y="266361"/>
                      </a:cubicBezTo>
                      <a:cubicBezTo>
                        <a:pt x="94646" y="233553"/>
                        <a:pt x="11567" y="217148"/>
                        <a:pt x="36967" y="193336"/>
                      </a:cubicBezTo>
                      <a:cubicBezTo>
                        <a:pt x="62367" y="169523"/>
                        <a:pt x="222175" y="148357"/>
                        <a:pt x="256042" y="123486"/>
                      </a:cubicBezTo>
                      <a:cubicBezTo>
                        <a:pt x="289909" y="98615"/>
                        <a:pt x="266625" y="56282"/>
                        <a:pt x="240167" y="44111"/>
                      </a:cubicBezTo>
                      <a:cubicBezTo>
                        <a:pt x="213709" y="31940"/>
                        <a:pt x="132217" y="47286"/>
                        <a:pt x="97292" y="50461"/>
                      </a:cubicBezTo>
                      <a:cubicBezTo>
                        <a:pt x="62367" y="53636"/>
                        <a:pt x="41200" y="70569"/>
                        <a:pt x="30617" y="63161"/>
                      </a:cubicBezTo>
                      <a:cubicBezTo>
                        <a:pt x="20034" y="55753"/>
                        <a:pt x="10509" y="15536"/>
                        <a:pt x="33792" y="6011"/>
                      </a:cubicBezTo>
                      <a:cubicBezTo>
                        <a:pt x="57075" y="-3514"/>
                        <a:pt x="149150" y="-339"/>
                        <a:pt x="170317" y="6011"/>
                      </a:cubicBezTo>
                      <a:cubicBezTo>
                        <a:pt x="191484" y="12361"/>
                        <a:pt x="187250" y="30353"/>
                        <a:pt x="160792" y="44111"/>
                      </a:cubicBezTo>
                      <a:cubicBezTo>
                        <a:pt x="134334" y="57869"/>
                        <a:pt x="34850" y="72686"/>
                        <a:pt x="11567" y="88561"/>
                      </a:cubicBezTo>
                      <a:cubicBezTo>
                        <a:pt x="-11716" y="104436"/>
                        <a:pt x="4688" y="121898"/>
                        <a:pt x="21092" y="139361"/>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67" name="フリーフォーム 1166">
                  <a:extLst>
                    <a:ext uri="{FF2B5EF4-FFF2-40B4-BE49-F238E27FC236}">
                      <a16:creationId xmlns:a16="http://schemas.microsoft.com/office/drawing/2014/main" id="{308E1215-18DE-55F5-6295-3095761654B0}"/>
                    </a:ext>
                  </a:extLst>
                </p:cNvPr>
                <p:cNvSpPr/>
                <p:nvPr/>
              </p:nvSpPr>
              <p:spPr>
                <a:xfrm>
                  <a:off x="7658075" y="2372471"/>
                  <a:ext cx="184674" cy="443303"/>
                </a:xfrm>
                <a:custGeom>
                  <a:avLst/>
                  <a:gdLst>
                    <a:gd name="connsiteX0" fmla="*/ 104800 w 184674"/>
                    <a:gd name="connsiteY0" fmla="*/ 177054 h 443303"/>
                    <a:gd name="connsiteX1" fmla="*/ 25 w 184674"/>
                    <a:gd name="connsiteY1" fmla="*/ 116729 h 443303"/>
                    <a:gd name="connsiteX2" fmla="*/ 95275 w 184674"/>
                    <a:gd name="connsiteY2" fmla="*/ 8779 h 443303"/>
                    <a:gd name="connsiteX3" fmla="*/ 149250 w 184674"/>
                    <a:gd name="connsiteY3" fmla="*/ 37354 h 443303"/>
                    <a:gd name="connsiteX4" fmla="*/ 152425 w 184674"/>
                    <a:gd name="connsiteY4" fmla="*/ 281829 h 443303"/>
                    <a:gd name="connsiteX5" fmla="*/ 184175 w 184674"/>
                    <a:gd name="connsiteY5" fmla="*/ 415179 h 443303"/>
                    <a:gd name="connsiteX6" fmla="*/ 123850 w 184674"/>
                    <a:gd name="connsiteY6" fmla="*/ 427879 h 443303"/>
                    <a:gd name="connsiteX7" fmla="*/ 63525 w 184674"/>
                    <a:gd name="connsiteY7" fmla="*/ 237379 h 443303"/>
                    <a:gd name="connsiteX8" fmla="*/ 60350 w 184674"/>
                    <a:gd name="connsiteY8" fmla="*/ 227854 h 4433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4674" h="443303">
                      <a:moveTo>
                        <a:pt x="104800" y="177054"/>
                      </a:moveTo>
                      <a:cubicBezTo>
                        <a:pt x="53206" y="160914"/>
                        <a:pt x="1612" y="144775"/>
                        <a:pt x="25" y="116729"/>
                      </a:cubicBezTo>
                      <a:cubicBezTo>
                        <a:pt x="-1562" y="88683"/>
                        <a:pt x="70404" y="22008"/>
                        <a:pt x="95275" y="8779"/>
                      </a:cubicBezTo>
                      <a:cubicBezTo>
                        <a:pt x="120146" y="-4450"/>
                        <a:pt x="139725" y="-8154"/>
                        <a:pt x="149250" y="37354"/>
                      </a:cubicBezTo>
                      <a:cubicBezTo>
                        <a:pt x="158775" y="82862"/>
                        <a:pt x="146604" y="218858"/>
                        <a:pt x="152425" y="281829"/>
                      </a:cubicBezTo>
                      <a:cubicBezTo>
                        <a:pt x="158246" y="344800"/>
                        <a:pt x="188937" y="390837"/>
                        <a:pt x="184175" y="415179"/>
                      </a:cubicBezTo>
                      <a:cubicBezTo>
                        <a:pt x="179413" y="439521"/>
                        <a:pt x="143958" y="457512"/>
                        <a:pt x="123850" y="427879"/>
                      </a:cubicBezTo>
                      <a:cubicBezTo>
                        <a:pt x="103742" y="398246"/>
                        <a:pt x="63525" y="237379"/>
                        <a:pt x="63525" y="237379"/>
                      </a:cubicBezTo>
                      <a:cubicBezTo>
                        <a:pt x="52942" y="204042"/>
                        <a:pt x="56646" y="215948"/>
                        <a:pt x="60350" y="227854"/>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68" name="フリーフォーム 1167">
                  <a:extLst>
                    <a:ext uri="{FF2B5EF4-FFF2-40B4-BE49-F238E27FC236}">
                      <a16:creationId xmlns:a16="http://schemas.microsoft.com/office/drawing/2014/main" id="{3AED2C06-FEF4-54ED-3011-E32636845D18}"/>
                    </a:ext>
                  </a:extLst>
                </p:cNvPr>
                <p:cNvSpPr/>
                <p:nvPr/>
              </p:nvSpPr>
              <p:spPr>
                <a:xfrm>
                  <a:off x="7590181" y="2130174"/>
                  <a:ext cx="467969" cy="515401"/>
                </a:xfrm>
                <a:custGeom>
                  <a:avLst/>
                  <a:gdLst>
                    <a:gd name="connsiteX0" fmla="*/ 467969 w 467969"/>
                    <a:gd name="connsiteY0" fmla="*/ 19301 h 515401"/>
                    <a:gd name="connsiteX1" fmla="*/ 379069 w 467969"/>
                    <a:gd name="connsiteY1" fmla="*/ 9776 h 515401"/>
                    <a:gd name="connsiteX2" fmla="*/ 198094 w 467969"/>
                    <a:gd name="connsiteY2" fmla="*/ 139951 h 515401"/>
                    <a:gd name="connsiteX3" fmla="*/ 7594 w 467969"/>
                    <a:gd name="connsiteY3" fmla="*/ 292351 h 515401"/>
                    <a:gd name="connsiteX4" fmla="*/ 36169 w 467969"/>
                    <a:gd name="connsiteY4" fmla="*/ 289176 h 515401"/>
                    <a:gd name="connsiteX5" fmla="*/ 20294 w 467969"/>
                    <a:gd name="connsiteY5" fmla="*/ 333626 h 515401"/>
                    <a:gd name="connsiteX6" fmla="*/ 55219 w 467969"/>
                    <a:gd name="connsiteY6" fmla="*/ 473326 h 515401"/>
                    <a:gd name="connsiteX7" fmla="*/ 58394 w 467969"/>
                    <a:gd name="connsiteY7" fmla="*/ 390776 h 515401"/>
                    <a:gd name="connsiteX8" fmla="*/ 150469 w 467969"/>
                    <a:gd name="connsiteY8" fmla="*/ 514601 h 515401"/>
                    <a:gd name="connsiteX9" fmla="*/ 121894 w 467969"/>
                    <a:gd name="connsiteY9" fmla="*/ 438401 h 515401"/>
                    <a:gd name="connsiteX10" fmla="*/ 109194 w 467969"/>
                    <a:gd name="connsiteY10" fmla="*/ 327276 h 515401"/>
                    <a:gd name="connsiteX11" fmla="*/ 194919 w 467969"/>
                    <a:gd name="connsiteY11" fmla="*/ 232026 h 515401"/>
                    <a:gd name="connsiteX12" fmla="*/ 258419 w 467969"/>
                    <a:gd name="connsiteY12" fmla="*/ 152651 h 515401"/>
                    <a:gd name="connsiteX13" fmla="*/ 350494 w 467969"/>
                    <a:gd name="connsiteY13" fmla="*/ 114551 h 515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67969" h="515401">
                      <a:moveTo>
                        <a:pt x="467969" y="19301"/>
                      </a:moveTo>
                      <a:cubicBezTo>
                        <a:pt x="446008" y="4484"/>
                        <a:pt x="424048" y="-10332"/>
                        <a:pt x="379069" y="9776"/>
                      </a:cubicBezTo>
                      <a:cubicBezTo>
                        <a:pt x="334090" y="29884"/>
                        <a:pt x="260006" y="92855"/>
                        <a:pt x="198094" y="139951"/>
                      </a:cubicBezTo>
                      <a:cubicBezTo>
                        <a:pt x="136182" y="187047"/>
                        <a:pt x="34581" y="267480"/>
                        <a:pt x="7594" y="292351"/>
                      </a:cubicBezTo>
                      <a:cubicBezTo>
                        <a:pt x="-19393" y="317222"/>
                        <a:pt x="34052" y="282297"/>
                        <a:pt x="36169" y="289176"/>
                      </a:cubicBezTo>
                      <a:cubicBezTo>
                        <a:pt x="38286" y="296055"/>
                        <a:pt x="17119" y="302934"/>
                        <a:pt x="20294" y="333626"/>
                      </a:cubicBezTo>
                      <a:cubicBezTo>
                        <a:pt x="23469" y="364318"/>
                        <a:pt x="48869" y="463801"/>
                        <a:pt x="55219" y="473326"/>
                      </a:cubicBezTo>
                      <a:cubicBezTo>
                        <a:pt x="61569" y="482851"/>
                        <a:pt x="42519" y="383897"/>
                        <a:pt x="58394" y="390776"/>
                      </a:cubicBezTo>
                      <a:cubicBezTo>
                        <a:pt x="74269" y="397655"/>
                        <a:pt x="139886" y="506664"/>
                        <a:pt x="150469" y="514601"/>
                      </a:cubicBezTo>
                      <a:cubicBezTo>
                        <a:pt x="161052" y="522538"/>
                        <a:pt x="128773" y="469622"/>
                        <a:pt x="121894" y="438401"/>
                      </a:cubicBezTo>
                      <a:cubicBezTo>
                        <a:pt x="115015" y="407180"/>
                        <a:pt x="97023" y="361672"/>
                        <a:pt x="109194" y="327276"/>
                      </a:cubicBezTo>
                      <a:cubicBezTo>
                        <a:pt x="121365" y="292880"/>
                        <a:pt x="170048" y="261130"/>
                        <a:pt x="194919" y="232026"/>
                      </a:cubicBezTo>
                      <a:cubicBezTo>
                        <a:pt x="219790" y="202922"/>
                        <a:pt x="232490" y="172230"/>
                        <a:pt x="258419" y="152651"/>
                      </a:cubicBezTo>
                      <a:cubicBezTo>
                        <a:pt x="284348" y="133072"/>
                        <a:pt x="317421" y="123811"/>
                        <a:pt x="350494" y="114551"/>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69" name="フリーフォーム 1168">
                  <a:extLst>
                    <a:ext uri="{FF2B5EF4-FFF2-40B4-BE49-F238E27FC236}">
                      <a16:creationId xmlns:a16="http://schemas.microsoft.com/office/drawing/2014/main" id="{B159A61F-D4E5-1F40-E9D3-62CF14B68FAE}"/>
                    </a:ext>
                  </a:extLst>
                </p:cNvPr>
                <p:cNvSpPr/>
                <p:nvPr/>
              </p:nvSpPr>
              <p:spPr>
                <a:xfrm>
                  <a:off x="7807325" y="2292350"/>
                  <a:ext cx="368300" cy="168275"/>
                </a:xfrm>
                <a:custGeom>
                  <a:avLst/>
                  <a:gdLst>
                    <a:gd name="connsiteX0" fmla="*/ 368300 w 368300"/>
                    <a:gd name="connsiteY0" fmla="*/ 0 h 168275"/>
                    <a:gd name="connsiteX1" fmla="*/ 120650 w 368300"/>
                    <a:gd name="connsiteY1" fmla="*/ 57150 h 168275"/>
                    <a:gd name="connsiteX2" fmla="*/ 0 w 368300"/>
                    <a:gd name="connsiteY2" fmla="*/ 168275 h 168275"/>
                  </a:gdLst>
                  <a:ahLst/>
                  <a:cxnLst>
                    <a:cxn ang="0">
                      <a:pos x="connsiteX0" y="connsiteY0"/>
                    </a:cxn>
                    <a:cxn ang="0">
                      <a:pos x="connsiteX1" y="connsiteY1"/>
                    </a:cxn>
                    <a:cxn ang="0">
                      <a:pos x="connsiteX2" y="connsiteY2"/>
                    </a:cxn>
                  </a:cxnLst>
                  <a:rect l="l" t="t" r="r" b="b"/>
                  <a:pathLst>
                    <a:path w="368300" h="168275">
                      <a:moveTo>
                        <a:pt x="368300" y="0"/>
                      </a:moveTo>
                      <a:cubicBezTo>
                        <a:pt x="275166" y="14552"/>
                        <a:pt x="182033" y="29104"/>
                        <a:pt x="120650" y="57150"/>
                      </a:cubicBezTo>
                      <a:cubicBezTo>
                        <a:pt x="59267" y="85196"/>
                        <a:pt x="29633" y="126735"/>
                        <a:pt x="0" y="16827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70" name="フリーフォーム 1169">
                  <a:extLst>
                    <a:ext uri="{FF2B5EF4-FFF2-40B4-BE49-F238E27FC236}">
                      <a16:creationId xmlns:a16="http://schemas.microsoft.com/office/drawing/2014/main" id="{5EA5E3E1-721C-821E-1F4C-33A49CA3031D}"/>
                    </a:ext>
                  </a:extLst>
                </p:cNvPr>
                <p:cNvSpPr/>
                <p:nvPr/>
              </p:nvSpPr>
              <p:spPr>
                <a:xfrm>
                  <a:off x="8017684" y="2044700"/>
                  <a:ext cx="211916" cy="242904"/>
                </a:xfrm>
                <a:custGeom>
                  <a:avLst/>
                  <a:gdLst>
                    <a:gd name="connsiteX0" fmla="*/ 18241 w 211916"/>
                    <a:gd name="connsiteY0" fmla="*/ 146050 h 242904"/>
                    <a:gd name="connsiteX1" fmla="*/ 5541 w 211916"/>
                    <a:gd name="connsiteY1" fmla="*/ 231775 h 242904"/>
                    <a:gd name="connsiteX2" fmla="*/ 97616 w 211916"/>
                    <a:gd name="connsiteY2" fmla="*/ 234950 h 242904"/>
                    <a:gd name="connsiteX3" fmla="*/ 151591 w 211916"/>
                    <a:gd name="connsiteY3" fmla="*/ 168275 h 242904"/>
                    <a:gd name="connsiteX4" fmla="*/ 211916 w 211916"/>
                    <a:gd name="connsiteY4" fmla="*/ 0 h 242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1916" h="242904">
                      <a:moveTo>
                        <a:pt x="18241" y="146050"/>
                      </a:moveTo>
                      <a:cubicBezTo>
                        <a:pt x="5276" y="181504"/>
                        <a:pt x="-7688" y="216958"/>
                        <a:pt x="5541" y="231775"/>
                      </a:cubicBezTo>
                      <a:cubicBezTo>
                        <a:pt x="18770" y="246592"/>
                        <a:pt x="73274" y="245533"/>
                        <a:pt x="97616" y="234950"/>
                      </a:cubicBezTo>
                      <a:cubicBezTo>
                        <a:pt x="121958" y="224367"/>
                        <a:pt x="132541" y="207433"/>
                        <a:pt x="151591" y="168275"/>
                      </a:cubicBezTo>
                      <a:cubicBezTo>
                        <a:pt x="170641" y="129117"/>
                        <a:pt x="191278" y="64558"/>
                        <a:pt x="211916" y="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71" name="フリーフォーム 1170">
                  <a:extLst>
                    <a:ext uri="{FF2B5EF4-FFF2-40B4-BE49-F238E27FC236}">
                      <a16:creationId xmlns:a16="http://schemas.microsoft.com/office/drawing/2014/main" id="{2D32CD50-102C-8B2E-0DB4-D28CEBC36B76}"/>
                    </a:ext>
                  </a:extLst>
                </p:cNvPr>
                <p:cNvSpPr/>
                <p:nvPr/>
              </p:nvSpPr>
              <p:spPr>
                <a:xfrm>
                  <a:off x="8039100" y="2003425"/>
                  <a:ext cx="89085" cy="193675"/>
                </a:xfrm>
                <a:custGeom>
                  <a:avLst/>
                  <a:gdLst>
                    <a:gd name="connsiteX0" fmla="*/ 85725 w 89085"/>
                    <a:gd name="connsiteY0" fmla="*/ 0 h 193675"/>
                    <a:gd name="connsiteX1" fmla="*/ 85725 w 89085"/>
                    <a:gd name="connsiteY1" fmla="*/ 60325 h 193675"/>
                    <a:gd name="connsiteX2" fmla="*/ 50800 w 89085"/>
                    <a:gd name="connsiteY2" fmla="*/ 149225 h 193675"/>
                    <a:gd name="connsiteX3" fmla="*/ 0 w 89085"/>
                    <a:gd name="connsiteY3" fmla="*/ 193675 h 193675"/>
                  </a:gdLst>
                  <a:ahLst/>
                  <a:cxnLst>
                    <a:cxn ang="0">
                      <a:pos x="connsiteX0" y="connsiteY0"/>
                    </a:cxn>
                    <a:cxn ang="0">
                      <a:pos x="connsiteX1" y="connsiteY1"/>
                    </a:cxn>
                    <a:cxn ang="0">
                      <a:pos x="connsiteX2" y="connsiteY2"/>
                    </a:cxn>
                    <a:cxn ang="0">
                      <a:pos x="connsiteX3" y="connsiteY3"/>
                    </a:cxn>
                  </a:cxnLst>
                  <a:rect l="l" t="t" r="r" b="b"/>
                  <a:pathLst>
                    <a:path w="89085" h="193675">
                      <a:moveTo>
                        <a:pt x="85725" y="0"/>
                      </a:moveTo>
                      <a:cubicBezTo>
                        <a:pt x="88635" y="17727"/>
                        <a:pt x="91546" y="35454"/>
                        <a:pt x="85725" y="60325"/>
                      </a:cubicBezTo>
                      <a:cubicBezTo>
                        <a:pt x="79904" y="85196"/>
                        <a:pt x="65088" y="127000"/>
                        <a:pt x="50800" y="149225"/>
                      </a:cubicBezTo>
                      <a:cubicBezTo>
                        <a:pt x="36512" y="171450"/>
                        <a:pt x="18256" y="182562"/>
                        <a:pt x="0" y="19367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72" name="フリーフォーム 1171">
                  <a:extLst>
                    <a:ext uri="{FF2B5EF4-FFF2-40B4-BE49-F238E27FC236}">
                      <a16:creationId xmlns:a16="http://schemas.microsoft.com/office/drawing/2014/main" id="{141652CC-4523-A1E8-313C-8FF64B1880A5}"/>
                    </a:ext>
                  </a:extLst>
                </p:cNvPr>
                <p:cNvSpPr/>
                <p:nvPr/>
              </p:nvSpPr>
              <p:spPr>
                <a:xfrm>
                  <a:off x="7781432" y="1704669"/>
                  <a:ext cx="108628" cy="127306"/>
                </a:xfrm>
                <a:custGeom>
                  <a:avLst/>
                  <a:gdLst>
                    <a:gd name="connsiteX0" fmla="*/ 95743 w 108628"/>
                    <a:gd name="connsiteY0" fmla="*/ 127306 h 127306"/>
                    <a:gd name="connsiteX1" fmla="*/ 6843 w 108628"/>
                    <a:gd name="connsiteY1" fmla="*/ 108256 h 127306"/>
                    <a:gd name="connsiteX2" fmla="*/ 13193 w 108628"/>
                    <a:gd name="connsiteY2" fmla="*/ 28881 h 127306"/>
                    <a:gd name="connsiteX3" fmla="*/ 70343 w 108628"/>
                    <a:gd name="connsiteY3" fmla="*/ 306 h 127306"/>
                    <a:gd name="connsiteX4" fmla="*/ 105268 w 108628"/>
                    <a:gd name="connsiteY4" fmla="*/ 13006 h 127306"/>
                    <a:gd name="connsiteX5" fmla="*/ 105268 w 108628"/>
                    <a:gd name="connsiteY5" fmla="*/ 22531 h 127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628" h="127306">
                      <a:moveTo>
                        <a:pt x="95743" y="127306"/>
                      </a:moveTo>
                      <a:cubicBezTo>
                        <a:pt x="58172" y="125983"/>
                        <a:pt x="20601" y="124660"/>
                        <a:pt x="6843" y="108256"/>
                      </a:cubicBezTo>
                      <a:cubicBezTo>
                        <a:pt x="-6915" y="91852"/>
                        <a:pt x="2610" y="46873"/>
                        <a:pt x="13193" y="28881"/>
                      </a:cubicBezTo>
                      <a:cubicBezTo>
                        <a:pt x="23776" y="10889"/>
                        <a:pt x="54997" y="2952"/>
                        <a:pt x="70343" y="306"/>
                      </a:cubicBezTo>
                      <a:cubicBezTo>
                        <a:pt x="85689" y="-2340"/>
                        <a:pt x="105268" y="13006"/>
                        <a:pt x="105268" y="13006"/>
                      </a:cubicBezTo>
                      <a:cubicBezTo>
                        <a:pt x="111089" y="16710"/>
                        <a:pt x="108178" y="19620"/>
                        <a:pt x="105268" y="22531"/>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73" name="フリーフォーム 1172">
                  <a:extLst>
                    <a:ext uri="{FF2B5EF4-FFF2-40B4-BE49-F238E27FC236}">
                      <a16:creationId xmlns:a16="http://schemas.microsoft.com/office/drawing/2014/main" id="{AF687616-1266-5588-247F-B9DF4FB4652C}"/>
                    </a:ext>
                  </a:extLst>
                </p:cNvPr>
                <p:cNvSpPr/>
                <p:nvPr/>
              </p:nvSpPr>
              <p:spPr>
                <a:xfrm>
                  <a:off x="7893050" y="1749425"/>
                  <a:ext cx="258700" cy="256978"/>
                </a:xfrm>
                <a:custGeom>
                  <a:avLst/>
                  <a:gdLst>
                    <a:gd name="connsiteX0" fmla="*/ 0 w 258700"/>
                    <a:gd name="connsiteY0" fmla="*/ 0 h 256978"/>
                    <a:gd name="connsiteX1" fmla="*/ 200025 w 258700"/>
                    <a:gd name="connsiteY1" fmla="*/ 73025 h 256978"/>
                    <a:gd name="connsiteX2" fmla="*/ 254000 w 258700"/>
                    <a:gd name="connsiteY2" fmla="*/ 88900 h 256978"/>
                    <a:gd name="connsiteX3" fmla="*/ 247650 w 258700"/>
                    <a:gd name="connsiteY3" fmla="*/ 200025 h 256978"/>
                    <a:gd name="connsiteX4" fmla="*/ 180975 w 258700"/>
                    <a:gd name="connsiteY4" fmla="*/ 250825 h 256978"/>
                    <a:gd name="connsiteX5" fmla="*/ 142875 w 258700"/>
                    <a:gd name="connsiteY5" fmla="*/ 254000 h 256978"/>
                    <a:gd name="connsiteX6" fmla="*/ 101600 w 258700"/>
                    <a:gd name="connsiteY6" fmla="*/ 231775 h 256978"/>
                    <a:gd name="connsiteX7" fmla="*/ 111125 w 258700"/>
                    <a:gd name="connsiteY7" fmla="*/ 177800 h 256978"/>
                    <a:gd name="connsiteX8" fmla="*/ 60325 w 258700"/>
                    <a:gd name="connsiteY8" fmla="*/ 149225 h 2569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700" h="256978">
                      <a:moveTo>
                        <a:pt x="0" y="0"/>
                      </a:moveTo>
                      <a:lnTo>
                        <a:pt x="200025" y="73025"/>
                      </a:lnTo>
                      <a:cubicBezTo>
                        <a:pt x="242358" y="87842"/>
                        <a:pt x="246063" y="67733"/>
                        <a:pt x="254000" y="88900"/>
                      </a:cubicBezTo>
                      <a:cubicBezTo>
                        <a:pt x="261938" y="110067"/>
                        <a:pt x="259821" y="173038"/>
                        <a:pt x="247650" y="200025"/>
                      </a:cubicBezTo>
                      <a:cubicBezTo>
                        <a:pt x="235479" y="227013"/>
                        <a:pt x="198438" y="241829"/>
                        <a:pt x="180975" y="250825"/>
                      </a:cubicBezTo>
                      <a:cubicBezTo>
                        <a:pt x="163513" y="259821"/>
                        <a:pt x="156104" y="257175"/>
                        <a:pt x="142875" y="254000"/>
                      </a:cubicBezTo>
                      <a:cubicBezTo>
                        <a:pt x="129646" y="250825"/>
                        <a:pt x="106892" y="244475"/>
                        <a:pt x="101600" y="231775"/>
                      </a:cubicBezTo>
                      <a:cubicBezTo>
                        <a:pt x="96308" y="219075"/>
                        <a:pt x="118004" y="191558"/>
                        <a:pt x="111125" y="177800"/>
                      </a:cubicBezTo>
                      <a:cubicBezTo>
                        <a:pt x="104246" y="164042"/>
                        <a:pt x="82285" y="156633"/>
                        <a:pt x="60325" y="1492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74" name="フリーフォーム 1173">
                  <a:extLst>
                    <a:ext uri="{FF2B5EF4-FFF2-40B4-BE49-F238E27FC236}">
                      <a16:creationId xmlns:a16="http://schemas.microsoft.com/office/drawing/2014/main" id="{7395FFFC-DF47-66F6-88A7-577E7511F0C6}"/>
                    </a:ext>
                  </a:extLst>
                </p:cNvPr>
                <p:cNvSpPr/>
                <p:nvPr/>
              </p:nvSpPr>
              <p:spPr>
                <a:xfrm>
                  <a:off x="7861476" y="1746250"/>
                  <a:ext cx="158574" cy="146050"/>
                </a:xfrm>
                <a:custGeom>
                  <a:avLst/>
                  <a:gdLst>
                    <a:gd name="connsiteX0" fmla="*/ 69674 w 158574"/>
                    <a:gd name="connsiteY0" fmla="*/ 0 h 146050"/>
                    <a:gd name="connsiteX1" fmla="*/ 56974 w 158574"/>
                    <a:gd name="connsiteY1" fmla="*/ 60325 h 146050"/>
                    <a:gd name="connsiteX2" fmla="*/ 2999 w 158574"/>
                    <a:gd name="connsiteY2" fmla="*/ 82550 h 146050"/>
                    <a:gd name="connsiteX3" fmla="*/ 158574 w 158574"/>
                    <a:gd name="connsiteY3" fmla="*/ 146050 h 146050"/>
                  </a:gdLst>
                  <a:ahLst/>
                  <a:cxnLst>
                    <a:cxn ang="0">
                      <a:pos x="connsiteX0" y="connsiteY0"/>
                    </a:cxn>
                    <a:cxn ang="0">
                      <a:pos x="connsiteX1" y="connsiteY1"/>
                    </a:cxn>
                    <a:cxn ang="0">
                      <a:pos x="connsiteX2" y="connsiteY2"/>
                    </a:cxn>
                    <a:cxn ang="0">
                      <a:pos x="connsiteX3" y="connsiteY3"/>
                    </a:cxn>
                  </a:cxnLst>
                  <a:rect l="l" t="t" r="r" b="b"/>
                  <a:pathLst>
                    <a:path w="158574" h="146050">
                      <a:moveTo>
                        <a:pt x="69674" y="0"/>
                      </a:moveTo>
                      <a:cubicBezTo>
                        <a:pt x="68880" y="23283"/>
                        <a:pt x="68087" y="46567"/>
                        <a:pt x="56974" y="60325"/>
                      </a:cubicBezTo>
                      <a:cubicBezTo>
                        <a:pt x="45861" y="74083"/>
                        <a:pt x="-13934" y="68263"/>
                        <a:pt x="2999" y="82550"/>
                      </a:cubicBezTo>
                      <a:cubicBezTo>
                        <a:pt x="19932" y="96837"/>
                        <a:pt x="89253" y="121443"/>
                        <a:pt x="158574" y="14605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75" name="フリーフォーム 1174">
                  <a:extLst>
                    <a:ext uri="{FF2B5EF4-FFF2-40B4-BE49-F238E27FC236}">
                      <a16:creationId xmlns:a16="http://schemas.microsoft.com/office/drawing/2014/main" id="{DCF07928-B3FD-FC60-B8BE-1130028DC614}"/>
                    </a:ext>
                  </a:extLst>
                </p:cNvPr>
                <p:cNvSpPr/>
                <p:nvPr/>
              </p:nvSpPr>
              <p:spPr>
                <a:xfrm>
                  <a:off x="7874000" y="2022475"/>
                  <a:ext cx="130175" cy="92075"/>
                </a:xfrm>
                <a:custGeom>
                  <a:avLst/>
                  <a:gdLst>
                    <a:gd name="connsiteX0" fmla="*/ 0 w 130175"/>
                    <a:gd name="connsiteY0" fmla="*/ 0 h 92075"/>
                    <a:gd name="connsiteX1" fmla="*/ 95250 w 130175"/>
                    <a:gd name="connsiteY1" fmla="*/ 41275 h 92075"/>
                    <a:gd name="connsiteX2" fmla="*/ 130175 w 130175"/>
                    <a:gd name="connsiteY2" fmla="*/ 92075 h 92075"/>
                  </a:gdLst>
                  <a:ahLst/>
                  <a:cxnLst>
                    <a:cxn ang="0">
                      <a:pos x="connsiteX0" y="connsiteY0"/>
                    </a:cxn>
                    <a:cxn ang="0">
                      <a:pos x="connsiteX1" y="connsiteY1"/>
                    </a:cxn>
                    <a:cxn ang="0">
                      <a:pos x="connsiteX2" y="connsiteY2"/>
                    </a:cxn>
                  </a:cxnLst>
                  <a:rect l="l" t="t" r="r" b="b"/>
                  <a:pathLst>
                    <a:path w="130175" h="92075">
                      <a:moveTo>
                        <a:pt x="0" y="0"/>
                      </a:moveTo>
                      <a:cubicBezTo>
                        <a:pt x="36777" y="12964"/>
                        <a:pt x="73554" y="25929"/>
                        <a:pt x="95250" y="41275"/>
                      </a:cubicBezTo>
                      <a:cubicBezTo>
                        <a:pt x="116946" y="56621"/>
                        <a:pt x="123560" y="74348"/>
                        <a:pt x="130175" y="9207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76" name="フリーフォーム 1175">
                  <a:extLst>
                    <a:ext uri="{FF2B5EF4-FFF2-40B4-BE49-F238E27FC236}">
                      <a16:creationId xmlns:a16="http://schemas.microsoft.com/office/drawing/2014/main" id="{84B2F381-838D-21CF-8ECD-D85C2333D300}"/>
                    </a:ext>
                  </a:extLst>
                </p:cNvPr>
                <p:cNvSpPr/>
                <p:nvPr/>
              </p:nvSpPr>
              <p:spPr>
                <a:xfrm>
                  <a:off x="7844010" y="2003425"/>
                  <a:ext cx="118890" cy="155575"/>
                </a:xfrm>
                <a:custGeom>
                  <a:avLst/>
                  <a:gdLst>
                    <a:gd name="connsiteX0" fmla="*/ 109365 w 118890"/>
                    <a:gd name="connsiteY0" fmla="*/ 0 h 155575"/>
                    <a:gd name="connsiteX1" fmla="*/ 4590 w 118890"/>
                    <a:gd name="connsiteY1" fmla="*/ 34925 h 155575"/>
                    <a:gd name="connsiteX2" fmla="*/ 17290 w 118890"/>
                    <a:gd name="connsiteY2" fmla="*/ 123825 h 155575"/>
                    <a:gd name="connsiteX3" fmla="*/ 23640 w 118890"/>
                    <a:gd name="connsiteY3" fmla="*/ 104775 h 155575"/>
                    <a:gd name="connsiteX4" fmla="*/ 77615 w 118890"/>
                    <a:gd name="connsiteY4" fmla="*/ 120650 h 155575"/>
                    <a:gd name="connsiteX5" fmla="*/ 118890 w 118890"/>
                    <a:gd name="connsiteY5" fmla="*/ 155575 h 155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890" h="155575">
                      <a:moveTo>
                        <a:pt x="109365" y="0"/>
                      </a:moveTo>
                      <a:cubicBezTo>
                        <a:pt x="64650" y="7144"/>
                        <a:pt x="19936" y="14288"/>
                        <a:pt x="4590" y="34925"/>
                      </a:cubicBezTo>
                      <a:cubicBezTo>
                        <a:pt x="-10756" y="55562"/>
                        <a:pt x="17290" y="123825"/>
                        <a:pt x="17290" y="123825"/>
                      </a:cubicBezTo>
                      <a:cubicBezTo>
                        <a:pt x="20465" y="135467"/>
                        <a:pt x="13586" y="105304"/>
                        <a:pt x="23640" y="104775"/>
                      </a:cubicBezTo>
                      <a:cubicBezTo>
                        <a:pt x="33694" y="104246"/>
                        <a:pt x="61740" y="112183"/>
                        <a:pt x="77615" y="120650"/>
                      </a:cubicBezTo>
                      <a:cubicBezTo>
                        <a:pt x="93490" y="129117"/>
                        <a:pt x="106190" y="142346"/>
                        <a:pt x="118890" y="15557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77" name="フリーフォーム 1176">
                  <a:extLst>
                    <a:ext uri="{FF2B5EF4-FFF2-40B4-BE49-F238E27FC236}">
                      <a16:creationId xmlns:a16="http://schemas.microsoft.com/office/drawing/2014/main" id="{3CBAF95F-ECC1-C533-903B-90F4B5986748}"/>
                    </a:ext>
                  </a:extLst>
                </p:cNvPr>
                <p:cNvSpPr/>
                <p:nvPr/>
              </p:nvSpPr>
              <p:spPr>
                <a:xfrm>
                  <a:off x="7711863" y="1997075"/>
                  <a:ext cx="222462" cy="203200"/>
                </a:xfrm>
                <a:custGeom>
                  <a:avLst/>
                  <a:gdLst>
                    <a:gd name="connsiteX0" fmla="*/ 222462 w 222462"/>
                    <a:gd name="connsiteY0" fmla="*/ 0 h 203200"/>
                    <a:gd name="connsiteX1" fmla="*/ 82762 w 222462"/>
                    <a:gd name="connsiteY1" fmla="*/ 15875 h 203200"/>
                    <a:gd name="connsiteX2" fmla="*/ 44662 w 222462"/>
                    <a:gd name="connsiteY2" fmla="*/ 88900 h 203200"/>
                    <a:gd name="connsiteX3" fmla="*/ 63712 w 222462"/>
                    <a:gd name="connsiteY3" fmla="*/ 136525 h 203200"/>
                    <a:gd name="connsiteX4" fmla="*/ 212 w 222462"/>
                    <a:gd name="connsiteY4" fmla="*/ 92075 h 203200"/>
                    <a:gd name="connsiteX5" fmla="*/ 89112 w 222462"/>
                    <a:gd name="connsiteY5" fmla="*/ 146050 h 203200"/>
                    <a:gd name="connsiteX6" fmla="*/ 178012 w 222462"/>
                    <a:gd name="connsiteY6" fmla="*/ 203200 h 203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2462" h="203200">
                      <a:moveTo>
                        <a:pt x="222462" y="0"/>
                      </a:moveTo>
                      <a:cubicBezTo>
                        <a:pt x="167428" y="529"/>
                        <a:pt x="112395" y="1058"/>
                        <a:pt x="82762" y="15875"/>
                      </a:cubicBezTo>
                      <a:cubicBezTo>
                        <a:pt x="53129" y="30692"/>
                        <a:pt x="47837" y="68792"/>
                        <a:pt x="44662" y="88900"/>
                      </a:cubicBezTo>
                      <a:cubicBezTo>
                        <a:pt x="41487" y="109008"/>
                        <a:pt x="71120" y="135996"/>
                        <a:pt x="63712" y="136525"/>
                      </a:cubicBezTo>
                      <a:cubicBezTo>
                        <a:pt x="56304" y="137054"/>
                        <a:pt x="-4021" y="90488"/>
                        <a:pt x="212" y="92075"/>
                      </a:cubicBezTo>
                      <a:cubicBezTo>
                        <a:pt x="4445" y="93662"/>
                        <a:pt x="59479" y="127529"/>
                        <a:pt x="89112" y="146050"/>
                      </a:cubicBezTo>
                      <a:cubicBezTo>
                        <a:pt x="118745" y="164571"/>
                        <a:pt x="148378" y="183885"/>
                        <a:pt x="178012" y="2032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78" name="フリーフォーム 1177">
                  <a:extLst>
                    <a:ext uri="{FF2B5EF4-FFF2-40B4-BE49-F238E27FC236}">
                      <a16:creationId xmlns:a16="http://schemas.microsoft.com/office/drawing/2014/main" id="{B65C36F6-A284-4974-F489-8493342EDAA4}"/>
                    </a:ext>
                  </a:extLst>
                </p:cNvPr>
                <p:cNvSpPr/>
                <p:nvPr/>
              </p:nvSpPr>
              <p:spPr>
                <a:xfrm>
                  <a:off x="8093075" y="1975346"/>
                  <a:ext cx="320675" cy="139204"/>
                </a:xfrm>
                <a:custGeom>
                  <a:avLst/>
                  <a:gdLst>
                    <a:gd name="connsiteX0" fmla="*/ 0 w 320675"/>
                    <a:gd name="connsiteY0" fmla="*/ 88404 h 139204"/>
                    <a:gd name="connsiteX1" fmla="*/ 47625 w 320675"/>
                    <a:gd name="connsiteY1" fmla="*/ 56654 h 139204"/>
                    <a:gd name="connsiteX2" fmla="*/ 53975 w 320675"/>
                    <a:gd name="connsiteY2" fmla="*/ 2679 h 139204"/>
                    <a:gd name="connsiteX3" fmla="*/ 123825 w 320675"/>
                    <a:gd name="connsiteY3" fmla="*/ 12204 h 139204"/>
                    <a:gd name="connsiteX4" fmla="*/ 177800 w 320675"/>
                    <a:gd name="connsiteY4" fmla="*/ 47129 h 139204"/>
                    <a:gd name="connsiteX5" fmla="*/ 250825 w 320675"/>
                    <a:gd name="connsiteY5" fmla="*/ 94754 h 139204"/>
                    <a:gd name="connsiteX6" fmla="*/ 320675 w 320675"/>
                    <a:gd name="connsiteY6" fmla="*/ 139204 h 139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0675" h="139204">
                      <a:moveTo>
                        <a:pt x="0" y="88404"/>
                      </a:moveTo>
                      <a:cubicBezTo>
                        <a:pt x="19314" y="79672"/>
                        <a:pt x="38629" y="70941"/>
                        <a:pt x="47625" y="56654"/>
                      </a:cubicBezTo>
                      <a:cubicBezTo>
                        <a:pt x="56621" y="42367"/>
                        <a:pt x="41275" y="10087"/>
                        <a:pt x="53975" y="2679"/>
                      </a:cubicBezTo>
                      <a:cubicBezTo>
                        <a:pt x="66675" y="-4729"/>
                        <a:pt x="103188" y="4796"/>
                        <a:pt x="123825" y="12204"/>
                      </a:cubicBezTo>
                      <a:cubicBezTo>
                        <a:pt x="144462" y="19612"/>
                        <a:pt x="177800" y="47129"/>
                        <a:pt x="177800" y="47129"/>
                      </a:cubicBezTo>
                      <a:lnTo>
                        <a:pt x="250825" y="94754"/>
                      </a:lnTo>
                      <a:lnTo>
                        <a:pt x="320675" y="139204"/>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79" name="フリーフォーム 1178">
                  <a:extLst>
                    <a:ext uri="{FF2B5EF4-FFF2-40B4-BE49-F238E27FC236}">
                      <a16:creationId xmlns:a16="http://schemas.microsoft.com/office/drawing/2014/main" id="{94A609D8-EC23-B3D7-BD94-6AA435CF76F4}"/>
                    </a:ext>
                  </a:extLst>
                </p:cNvPr>
                <p:cNvSpPr/>
                <p:nvPr/>
              </p:nvSpPr>
              <p:spPr>
                <a:xfrm>
                  <a:off x="8134350" y="1793875"/>
                  <a:ext cx="410073" cy="323014"/>
                </a:xfrm>
                <a:custGeom>
                  <a:avLst/>
                  <a:gdLst>
                    <a:gd name="connsiteX0" fmla="*/ 0 w 410073"/>
                    <a:gd name="connsiteY0" fmla="*/ 0 h 323014"/>
                    <a:gd name="connsiteX1" fmla="*/ 50800 w 410073"/>
                    <a:gd name="connsiteY1" fmla="*/ 50800 h 323014"/>
                    <a:gd name="connsiteX2" fmla="*/ 50800 w 410073"/>
                    <a:gd name="connsiteY2" fmla="*/ 158750 h 323014"/>
                    <a:gd name="connsiteX3" fmla="*/ 101600 w 410073"/>
                    <a:gd name="connsiteY3" fmla="*/ 127000 h 323014"/>
                    <a:gd name="connsiteX4" fmla="*/ 180975 w 410073"/>
                    <a:gd name="connsiteY4" fmla="*/ 184150 h 323014"/>
                    <a:gd name="connsiteX5" fmla="*/ 180975 w 410073"/>
                    <a:gd name="connsiteY5" fmla="*/ 225425 h 323014"/>
                    <a:gd name="connsiteX6" fmla="*/ 288925 w 410073"/>
                    <a:gd name="connsiteY6" fmla="*/ 234950 h 323014"/>
                    <a:gd name="connsiteX7" fmla="*/ 352425 w 410073"/>
                    <a:gd name="connsiteY7" fmla="*/ 234950 h 323014"/>
                    <a:gd name="connsiteX8" fmla="*/ 295275 w 410073"/>
                    <a:gd name="connsiteY8" fmla="*/ 273050 h 323014"/>
                    <a:gd name="connsiteX9" fmla="*/ 244475 w 410073"/>
                    <a:gd name="connsiteY9" fmla="*/ 320675 h 323014"/>
                    <a:gd name="connsiteX10" fmla="*/ 409575 w 410073"/>
                    <a:gd name="connsiteY10" fmla="*/ 193675 h 323014"/>
                    <a:gd name="connsiteX11" fmla="*/ 292100 w 410073"/>
                    <a:gd name="connsiteY11" fmla="*/ 180975 h 323014"/>
                    <a:gd name="connsiteX12" fmla="*/ 190500 w 410073"/>
                    <a:gd name="connsiteY12" fmla="*/ 203200 h 3230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10073" h="323014">
                      <a:moveTo>
                        <a:pt x="0" y="0"/>
                      </a:moveTo>
                      <a:cubicBezTo>
                        <a:pt x="21166" y="12171"/>
                        <a:pt x="42333" y="24342"/>
                        <a:pt x="50800" y="50800"/>
                      </a:cubicBezTo>
                      <a:cubicBezTo>
                        <a:pt x="59267" y="77258"/>
                        <a:pt x="42333" y="146050"/>
                        <a:pt x="50800" y="158750"/>
                      </a:cubicBezTo>
                      <a:cubicBezTo>
                        <a:pt x="59267" y="171450"/>
                        <a:pt x="79904" y="122767"/>
                        <a:pt x="101600" y="127000"/>
                      </a:cubicBezTo>
                      <a:cubicBezTo>
                        <a:pt x="123296" y="131233"/>
                        <a:pt x="167746" y="167746"/>
                        <a:pt x="180975" y="184150"/>
                      </a:cubicBezTo>
                      <a:cubicBezTo>
                        <a:pt x="194204" y="200554"/>
                        <a:pt x="162983" y="216958"/>
                        <a:pt x="180975" y="225425"/>
                      </a:cubicBezTo>
                      <a:cubicBezTo>
                        <a:pt x="198967" y="233892"/>
                        <a:pt x="260350" y="233363"/>
                        <a:pt x="288925" y="234950"/>
                      </a:cubicBezTo>
                      <a:cubicBezTo>
                        <a:pt x="317500" y="236538"/>
                        <a:pt x="351367" y="228600"/>
                        <a:pt x="352425" y="234950"/>
                      </a:cubicBezTo>
                      <a:cubicBezTo>
                        <a:pt x="353483" y="241300"/>
                        <a:pt x="313267" y="258762"/>
                        <a:pt x="295275" y="273050"/>
                      </a:cubicBezTo>
                      <a:cubicBezTo>
                        <a:pt x="277283" y="287338"/>
                        <a:pt x="225425" y="333904"/>
                        <a:pt x="244475" y="320675"/>
                      </a:cubicBezTo>
                      <a:cubicBezTo>
                        <a:pt x="263525" y="307446"/>
                        <a:pt x="401638" y="216958"/>
                        <a:pt x="409575" y="193675"/>
                      </a:cubicBezTo>
                      <a:cubicBezTo>
                        <a:pt x="417513" y="170392"/>
                        <a:pt x="328612" y="179388"/>
                        <a:pt x="292100" y="180975"/>
                      </a:cubicBezTo>
                      <a:cubicBezTo>
                        <a:pt x="255588" y="182562"/>
                        <a:pt x="223044" y="192881"/>
                        <a:pt x="190500" y="2032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80" name="フリーフォーム 1179">
                  <a:extLst>
                    <a:ext uri="{FF2B5EF4-FFF2-40B4-BE49-F238E27FC236}">
                      <a16:creationId xmlns:a16="http://schemas.microsoft.com/office/drawing/2014/main" id="{2C843B9B-EC83-0E56-28C9-679322BE58D9}"/>
                    </a:ext>
                  </a:extLst>
                </p:cNvPr>
                <p:cNvSpPr/>
                <p:nvPr/>
              </p:nvSpPr>
              <p:spPr>
                <a:xfrm>
                  <a:off x="7410268" y="1984375"/>
                  <a:ext cx="409757" cy="114300"/>
                </a:xfrm>
                <a:custGeom>
                  <a:avLst/>
                  <a:gdLst>
                    <a:gd name="connsiteX0" fmla="*/ 409757 w 409757"/>
                    <a:gd name="connsiteY0" fmla="*/ 28575 h 114300"/>
                    <a:gd name="connsiteX1" fmla="*/ 235132 w 409757"/>
                    <a:gd name="connsiteY1" fmla="*/ 28575 h 114300"/>
                    <a:gd name="connsiteX2" fmla="*/ 82732 w 409757"/>
                    <a:gd name="connsiteY2" fmla="*/ 0 h 114300"/>
                    <a:gd name="connsiteX3" fmla="*/ 12882 w 409757"/>
                    <a:gd name="connsiteY3" fmla="*/ 28575 h 114300"/>
                    <a:gd name="connsiteX4" fmla="*/ 9707 w 409757"/>
                    <a:gd name="connsiteY4" fmla="*/ 66675 h 114300"/>
                    <a:gd name="connsiteX5" fmla="*/ 114482 w 409757"/>
                    <a:gd name="connsiteY5" fmla="*/ 98425 h 114300"/>
                    <a:gd name="connsiteX6" fmla="*/ 282757 w 409757"/>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9757" h="114300">
                      <a:moveTo>
                        <a:pt x="409757" y="28575"/>
                      </a:moveTo>
                      <a:cubicBezTo>
                        <a:pt x="349696" y="30956"/>
                        <a:pt x="289636" y="33337"/>
                        <a:pt x="235132" y="28575"/>
                      </a:cubicBezTo>
                      <a:cubicBezTo>
                        <a:pt x="180628" y="23813"/>
                        <a:pt x="119774" y="0"/>
                        <a:pt x="82732" y="0"/>
                      </a:cubicBezTo>
                      <a:cubicBezTo>
                        <a:pt x="45690" y="0"/>
                        <a:pt x="25053" y="17462"/>
                        <a:pt x="12882" y="28575"/>
                      </a:cubicBezTo>
                      <a:cubicBezTo>
                        <a:pt x="711" y="39688"/>
                        <a:pt x="-7226" y="55033"/>
                        <a:pt x="9707" y="66675"/>
                      </a:cubicBezTo>
                      <a:cubicBezTo>
                        <a:pt x="26640" y="78317"/>
                        <a:pt x="68974" y="90488"/>
                        <a:pt x="114482" y="98425"/>
                      </a:cubicBezTo>
                      <a:cubicBezTo>
                        <a:pt x="159990" y="106362"/>
                        <a:pt x="221373" y="110331"/>
                        <a:pt x="282757" y="1143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81" name="フリーフォーム 1180">
                  <a:extLst>
                    <a:ext uri="{FF2B5EF4-FFF2-40B4-BE49-F238E27FC236}">
                      <a16:creationId xmlns:a16="http://schemas.microsoft.com/office/drawing/2014/main" id="{AED1713A-CB5E-AFEA-BC07-A33C58A62C5E}"/>
                    </a:ext>
                  </a:extLst>
                </p:cNvPr>
                <p:cNvSpPr/>
                <p:nvPr/>
              </p:nvSpPr>
              <p:spPr>
                <a:xfrm>
                  <a:off x="7360082" y="1946275"/>
                  <a:ext cx="78943" cy="142875"/>
                </a:xfrm>
                <a:custGeom>
                  <a:avLst/>
                  <a:gdLst>
                    <a:gd name="connsiteX0" fmla="*/ 78943 w 78943"/>
                    <a:gd name="connsiteY0" fmla="*/ 0 h 142875"/>
                    <a:gd name="connsiteX1" fmla="*/ 2743 w 78943"/>
                    <a:gd name="connsiteY1" fmla="*/ 69850 h 142875"/>
                    <a:gd name="connsiteX2" fmla="*/ 21793 w 78943"/>
                    <a:gd name="connsiteY2" fmla="*/ 117475 h 142875"/>
                    <a:gd name="connsiteX3" fmla="*/ 69418 w 78943"/>
                    <a:gd name="connsiteY3" fmla="*/ 142875 h 142875"/>
                  </a:gdLst>
                  <a:ahLst/>
                  <a:cxnLst>
                    <a:cxn ang="0">
                      <a:pos x="connsiteX0" y="connsiteY0"/>
                    </a:cxn>
                    <a:cxn ang="0">
                      <a:pos x="connsiteX1" y="connsiteY1"/>
                    </a:cxn>
                    <a:cxn ang="0">
                      <a:pos x="connsiteX2" y="connsiteY2"/>
                    </a:cxn>
                    <a:cxn ang="0">
                      <a:pos x="connsiteX3" y="connsiteY3"/>
                    </a:cxn>
                  </a:cxnLst>
                  <a:rect l="l" t="t" r="r" b="b"/>
                  <a:pathLst>
                    <a:path w="78943" h="142875">
                      <a:moveTo>
                        <a:pt x="78943" y="0"/>
                      </a:moveTo>
                      <a:cubicBezTo>
                        <a:pt x="45605" y="25135"/>
                        <a:pt x="12268" y="50271"/>
                        <a:pt x="2743" y="69850"/>
                      </a:cubicBezTo>
                      <a:cubicBezTo>
                        <a:pt x="-6782" y="89429"/>
                        <a:pt x="10680" y="105304"/>
                        <a:pt x="21793" y="117475"/>
                      </a:cubicBezTo>
                      <a:cubicBezTo>
                        <a:pt x="32906" y="129646"/>
                        <a:pt x="51162" y="136260"/>
                        <a:pt x="69418" y="14287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82" name="フリーフォーム 1181">
                  <a:extLst>
                    <a:ext uri="{FF2B5EF4-FFF2-40B4-BE49-F238E27FC236}">
                      <a16:creationId xmlns:a16="http://schemas.microsoft.com/office/drawing/2014/main" id="{21CFD784-A166-A7BD-CBEC-8EF141BF2600}"/>
                    </a:ext>
                  </a:extLst>
                </p:cNvPr>
                <p:cNvSpPr/>
                <p:nvPr/>
              </p:nvSpPr>
              <p:spPr>
                <a:xfrm>
                  <a:off x="7381875" y="1955800"/>
                  <a:ext cx="47625" cy="120650"/>
                </a:xfrm>
                <a:custGeom>
                  <a:avLst/>
                  <a:gdLst>
                    <a:gd name="connsiteX0" fmla="*/ 0 w 47625"/>
                    <a:gd name="connsiteY0" fmla="*/ 0 h 120650"/>
                    <a:gd name="connsiteX1" fmla="*/ 28575 w 47625"/>
                    <a:gd name="connsiteY1" fmla="*/ 63500 h 120650"/>
                    <a:gd name="connsiteX2" fmla="*/ 47625 w 47625"/>
                    <a:gd name="connsiteY2" fmla="*/ 120650 h 120650"/>
                  </a:gdLst>
                  <a:ahLst/>
                  <a:cxnLst>
                    <a:cxn ang="0">
                      <a:pos x="connsiteX0" y="connsiteY0"/>
                    </a:cxn>
                    <a:cxn ang="0">
                      <a:pos x="connsiteX1" y="connsiteY1"/>
                    </a:cxn>
                    <a:cxn ang="0">
                      <a:pos x="connsiteX2" y="connsiteY2"/>
                    </a:cxn>
                  </a:cxnLst>
                  <a:rect l="l" t="t" r="r" b="b"/>
                  <a:pathLst>
                    <a:path w="47625" h="120650">
                      <a:moveTo>
                        <a:pt x="0" y="0"/>
                      </a:moveTo>
                      <a:cubicBezTo>
                        <a:pt x="10319" y="21696"/>
                        <a:pt x="20638" y="43392"/>
                        <a:pt x="28575" y="63500"/>
                      </a:cubicBezTo>
                      <a:cubicBezTo>
                        <a:pt x="36512" y="83608"/>
                        <a:pt x="42068" y="102129"/>
                        <a:pt x="47625" y="12065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83" name="フリーフォーム 1182">
                  <a:extLst>
                    <a:ext uri="{FF2B5EF4-FFF2-40B4-BE49-F238E27FC236}">
                      <a16:creationId xmlns:a16="http://schemas.microsoft.com/office/drawing/2014/main" id="{74FDE410-F33A-6DE5-ACE0-5CF7BD404203}"/>
                    </a:ext>
                  </a:extLst>
                </p:cNvPr>
                <p:cNvSpPr/>
                <p:nvPr/>
              </p:nvSpPr>
              <p:spPr>
                <a:xfrm>
                  <a:off x="5536129" y="3359150"/>
                  <a:ext cx="291209" cy="104775"/>
                </a:xfrm>
                <a:custGeom>
                  <a:avLst/>
                  <a:gdLst>
                    <a:gd name="connsiteX0" fmla="*/ 216971 w 291209"/>
                    <a:gd name="connsiteY0" fmla="*/ 0 h 104775"/>
                    <a:gd name="connsiteX1" fmla="*/ 48696 w 291209"/>
                    <a:gd name="connsiteY1" fmla="*/ 41275 h 104775"/>
                    <a:gd name="connsiteX2" fmla="*/ 1071 w 291209"/>
                    <a:gd name="connsiteY2" fmla="*/ 79375 h 104775"/>
                    <a:gd name="connsiteX3" fmla="*/ 26471 w 291209"/>
                    <a:gd name="connsiteY3" fmla="*/ 104775 h 104775"/>
                    <a:gd name="connsiteX4" fmla="*/ 143946 w 291209"/>
                    <a:gd name="connsiteY4" fmla="*/ 79375 h 104775"/>
                    <a:gd name="connsiteX5" fmla="*/ 277296 w 291209"/>
                    <a:gd name="connsiteY5" fmla="*/ 53975 h 104775"/>
                    <a:gd name="connsiteX6" fmla="*/ 280471 w 291209"/>
                    <a:gd name="connsiteY6" fmla="*/ 0 h 104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1209" h="104775">
                      <a:moveTo>
                        <a:pt x="216971" y="0"/>
                      </a:moveTo>
                      <a:cubicBezTo>
                        <a:pt x="150825" y="14023"/>
                        <a:pt x="84679" y="28046"/>
                        <a:pt x="48696" y="41275"/>
                      </a:cubicBezTo>
                      <a:cubicBezTo>
                        <a:pt x="12713" y="54504"/>
                        <a:pt x="4775" y="68792"/>
                        <a:pt x="1071" y="79375"/>
                      </a:cubicBezTo>
                      <a:cubicBezTo>
                        <a:pt x="-2633" y="89958"/>
                        <a:pt x="2659" y="104775"/>
                        <a:pt x="26471" y="104775"/>
                      </a:cubicBezTo>
                      <a:cubicBezTo>
                        <a:pt x="50283" y="104775"/>
                        <a:pt x="102142" y="87842"/>
                        <a:pt x="143946" y="79375"/>
                      </a:cubicBezTo>
                      <a:cubicBezTo>
                        <a:pt x="185750" y="70908"/>
                        <a:pt x="254542" y="67204"/>
                        <a:pt x="277296" y="53975"/>
                      </a:cubicBezTo>
                      <a:cubicBezTo>
                        <a:pt x="300050" y="40746"/>
                        <a:pt x="290260" y="20373"/>
                        <a:pt x="280471" y="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84" name="フリーフォーム 1183">
                  <a:extLst>
                    <a:ext uri="{FF2B5EF4-FFF2-40B4-BE49-F238E27FC236}">
                      <a16:creationId xmlns:a16="http://schemas.microsoft.com/office/drawing/2014/main" id="{8CC39527-6979-51E6-102D-08072A9B8A63}"/>
                    </a:ext>
                  </a:extLst>
                </p:cNvPr>
                <p:cNvSpPr/>
                <p:nvPr/>
              </p:nvSpPr>
              <p:spPr>
                <a:xfrm>
                  <a:off x="5457825" y="3105150"/>
                  <a:ext cx="146050" cy="298450"/>
                </a:xfrm>
                <a:custGeom>
                  <a:avLst/>
                  <a:gdLst>
                    <a:gd name="connsiteX0" fmla="*/ 0 w 146050"/>
                    <a:gd name="connsiteY0" fmla="*/ 0 h 298450"/>
                    <a:gd name="connsiteX1" fmla="*/ 92075 w 146050"/>
                    <a:gd name="connsiteY1" fmla="*/ 120650 h 298450"/>
                    <a:gd name="connsiteX2" fmla="*/ 120650 w 146050"/>
                    <a:gd name="connsiteY2" fmla="*/ 238125 h 298450"/>
                    <a:gd name="connsiteX3" fmla="*/ 146050 w 146050"/>
                    <a:gd name="connsiteY3" fmla="*/ 298450 h 298450"/>
                  </a:gdLst>
                  <a:ahLst/>
                  <a:cxnLst>
                    <a:cxn ang="0">
                      <a:pos x="connsiteX0" y="connsiteY0"/>
                    </a:cxn>
                    <a:cxn ang="0">
                      <a:pos x="connsiteX1" y="connsiteY1"/>
                    </a:cxn>
                    <a:cxn ang="0">
                      <a:pos x="connsiteX2" y="connsiteY2"/>
                    </a:cxn>
                    <a:cxn ang="0">
                      <a:pos x="connsiteX3" y="connsiteY3"/>
                    </a:cxn>
                  </a:cxnLst>
                  <a:rect l="l" t="t" r="r" b="b"/>
                  <a:pathLst>
                    <a:path w="146050" h="298450">
                      <a:moveTo>
                        <a:pt x="0" y="0"/>
                      </a:moveTo>
                      <a:cubicBezTo>
                        <a:pt x="35983" y="40481"/>
                        <a:pt x="71967" y="80962"/>
                        <a:pt x="92075" y="120650"/>
                      </a:cubicBezTo>
                      <a:cubicBezTo>
                        <a:pt x="112183" y="160338"/>
                        <a:pt x="111654" y="208492"/>
                        <a:pt x="120650" y="238125"/>
                      </a:cubicBezTo>
                      <a:cubicBezTo>
                        <a:pt x="129646" y="267758"/>
                        <a:pt x="137848" y="283104"/>
                        <a:pt x="146050" y="29845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85" name="フリーフォーム 1184">
                  <a:extLst>
                    <a:ext uri="{FF2B5EF4-FFF2-40B4-BE49-F238E27FC236}">
                      <a16:creationId xmlns:a16="http://schemas.microsoft.com/office/drawing/2014/main" id="{FE5A93AB-D75F-FE1D-7BA5-91B63CEDDDF9}"/>
                    </a:ext>
                  </a:extLst>
                </p:cNvPr>
                <p:cNvSpPr/>
                <p:nvPr/>
              </p:nvSpPr>
              <p:spPr>
                <a:xfrm>
                  <a:off x="5527675" y="3108325"/>
                  <a:ext cx="193675" cy="241300"/>
                </a:xfrm>
                <a:custGeom>
                  <a:avLst/>
                  <a:gdLst>
                    <a:gd name="connsiteX0" fmla="*/ 0 w 193675"/>
                    <a:gd name="connsiteY0" fmla="*/ 0 h 241300"/>
                    <a:gd name="connsiteX1" fmla="*/ 98425 w 193675"/>
                    <a:gd name="connsiteY1" fmla="*/ 73025 h 241300"/>
                    <a:gd name="connsiteX2" fmla="*/ 127000 w 193675"/>
                    <a:gd name="connsiteY2" fmla="*/ 34925 h 241300"/>
                    <a:gd name="connsiteX3" fmla="*/ 123825 w 193675"/>
                    <a:gd name="connsiteY3" fmla="*/ 88900 h 241300"/>
                    <a:gd name="connsiteX4" fmla="*/ 142875 w 193675"/>
                    <a:gd name="connsiteY4" fmla="*/ 88900 h 241300"/>
                    <a:gd name="connsiteX5" fmla="*/ 193675 w 193675"/>
                    <a:gd name="connsiteY5" fmla="*/ 241300 h 241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3675" h="241300">
                      <a:moveTo>
                        <a:pt x="0" y="0"/>
                      </a:moveTo>
                      <a:cubicBezTo>
                        <a:pt x="38629" y="33602"/>
                        <a:pt x="77258" y="67204"/>
                        <a:pt x="98425" y="73025"/>
                      </a:cubicBezTo>
                      <a:cubicBezTo>
                        <a:pt x="119592" y="78846"/>
                        <a:pt x="122767" y="32279"/>
                        <a:pt x="127000" y="34925"/>
                      </a:cubicBezTo>
                      <a:cubicBezTo>
                        <a:pt x="131233" y="37571"/>
                        <a:pt x="121179" y="79904"/>
                        <a:pt x="123825" y="88900"/>
                      </a:cubicBezTo>
                      <a:cubicBezTo>
                        <a:pt x="126471" y="97896"/>
                        <a:pt x="131233" y="63500"/>
                        <a:pt x="142875" y="88900"/>
                      </a:cubicBezTo>
                      <a:cubicBezTo>
                        <a:pt x="154517" y="114300"/>
                        <a:pt x="174096" y="177800"/>
                        <a:pt x="193675" y="2413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86" name="フリーフォーム 1185">
                  <a:extLst>
                    <a:ext uri="{FF2B5EF4-FFF2-40B4-BE49-F238E27FC236}">
                      <a16:creationId xmlns:a16="http://schemas.microsoft.com/office/drawing/2014/main" id="{0A79AE0E-8BF5-F567-2CEC-72BAA2867EA4}"/>
                    </a:ext>
                  </a:extLst>
                </p:cNvPr>
                <p:cNvSpPr/>
                <p:nvPr/>
              </p:nvSpPr>
              <p:spPr>
                <a:xfrm>
                  <a:off x="5267325" y="2981325"/>
                  <a:ext cx="693289" cy="137541"/>
                </a:xfrm>
                <a:custGeom>
                  <a:avLst/>
                  <a:gdLst>
                    <a:gd name="connsiteX0" fmla="*/ 0 w 693289"/>
                    <a:gd name="connsiteY0" fmla="*/ 0 h 137541"/>
                    <a:gd name="connsiteX1" fmla="*/ 171450 w 693289"/>
                    <a:gd name="connsiteY1" fmla="*/ 79375 h 137541"/>
                    <a:gd name="connsiteX2" fmla="*/ 219075 w 693289"/>
                    <a:gd name="connsiteY2" fmla="*/ 136525 h 137541"/>
                    <a:gd name="connsiteX3" fmla="*/ 390525 w 693289"/>
                    <a:gd name="connsiteY3" fmla="*/ 111125 h 137541"/>
                    <a:gd name="connsiteX4" fmla="*/ 365125 w 693289"/>
                    <a:gd name="connsiteY4" fmla="*/ 50800 h 137541"/>
                    <a:gd name="connsiteX5" fmla="*/ 301625 w 693289"/>
                    <a:gd name="connsiteY5" fmla="*/ 88900 h 137541"/>
                    <a:gd name="connsiteX6" fmla="*/ 498475 w 693289"/>
                    <a:gd name="connsiteY6" fmla="*/ 101600 h 137541"/>
                    <a:gd name="connsiteX7" fmla="*/ 419100 w 693289"/>
                    <a:gd name="connsiteY7" fmla="*/ 79375 h 137541"/>
                    <a:gd name="connsiteX8" fmla="*/ 514350 w 693289"/>
                    <a:gd name="connsiteY8" fmla="*/ 114300 h 137541"/>
                    <a:gd name="connsiteX9" fmla="*/ 631825 w 693289"/>
                    <a:gd name="connsiteY9" fmla="*/ 69850 h 137541"/>
                    <a:gd name="connsiteX10" fmla="*/ 438150 w 693289"/>
                    <a:gd name="connsiteY10" fmla="*/ 88900 h 137541"/>
                    <a:gd name="connsiteX11" fmla="*/ 669925 w 693289"/>
                    <a:gd name="connsiteY11" fmla="*/ 12700 h 137541"/>
                    <a:gd name="connsiteX12" fmla="*/ 673100 w 693289"/>
                    <a:gd name="connsiteY12" fmla="*/ 9525 h 137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93289" h="137541">
                      <a:moveTo>
                        <a:pt x="0" y="0"/>
                      </a:moveTo>
                      <a:cubicBezTo>
                        <a:pt x="67469" y="28310"/>
                        <a:pt x="134938" y="56621"/>
                        <a:pt x="171450" y="79375"/>
                      </a:cubicBezTo>
                      <a:cubicBezTo>
                        <a:pt x="207962" y="102129"/>
                        <a:pt x="182562" y="131233"/>
                        <a:pt x="219075" y="136525"/>
                      </a:cubicBezTo>
                      <a:cubicBezTo>
                        <a:pt x="255588" y="141817"/>
                        <a:pt x="366183" y="125412"/>
                        <a:pt x="390525" y="111125"/>
                      </a:cubicBezTo>
                      <a:cubicBezTo>
                        <a:pt x="414867" y="96838"/>
                        <a:pt x="379942" y="54504"/>
                        <a:pt x="365125" y="50800"/>
                      </a:cubicBezTo>
                      <a:cubicBezTo>
                        <a:pt x="350308" y="47096"/>
                        <a:pt x="279400" y="80433"/>
                        <a:pt x="301625" y="88900"/>
                      </a:cubicBezTo>
                      <a:cubicBezTo>
                        <a:pt x="323850" y="97367"/>
                        <a:pt x="478896" y="103187"/>
                        <a:pt x="498475" y="101600"/>
                      </a:cubicBezTo>
                      <a:cubicBezTo>
                        <a:pt x="518054" y="100013"/>
                        <a:pt x="416454" y="77258"/>
                        <a:pt x="419100" y="79375"/>
                      </a:cubicBezTo>
                      <a:cubicBezTo>
                        <a:pt x="421746" y="81492"/>
                        <a:pt x="478896" y="115887"/>
                        <a:pt x="514350" y="114300"/>
                      </a:cubicBezTo>
                      <a:cubicBezTo>
                        <a:pt x="549804" y="112713"/>
                        <a:pt x="644525" y="74083"/>
                        <a:pt x="631825" y="69850"/>
                      </a:cubicBezTo>
                      <a:cubicBezTo>
                        <a:pt x="619125" y="65617"/>
                        <a:pt x="431800" y="98425"/>
                        <a:pt x="438150" y="88900"/>
                      </a:cubicBezTo>
                      <a:cubicBezTo>
                        <a:pt x="444500" y="79375"/>
                        <a:pt x="669925" y="12700"/>
                        <a:pt x="669925" y="12700"/>
                      </a:cubicBezTo>
                      <a:cubicBezTo>
                        <a:pt x="709083" y="-529"/>
                        <a:pt x="691091" y="4498"/>
                        <a:pt x="673100" y="95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87" name="フリーフォーム 1186">
                  <a:extLst>
                    <a:ext uri="{FF2B5EF4-FFF2-40B4-BE49-F238E27FC236}">
                      <a16:creationId xmlns:a16="http://schemas.microsoft.com/office/drawing/2014/main" id="{E4432565-ED92-DBBD-52DE-401C43931C52}"/>
                    </a:ext>
                  </a:extLst>
                </p:cNvPr>
                <p:cNvSpPr/>
                <p:nvPr/>
              </p:nvSpPr>
              <p:spPr>
                <a:xfrm>
                  <a:off x="5051425" y="2927350"/>
                  <a:ext cx="238125" cy="204529"/>
                </a:xfrm>
                <a:custGeom>
                  <a:avLst/>
                  <a:gdLst>
                    <a:gd name="connsiteX0" fmla="*/ 0 w 238125"/>
                    <a:gd name="connsiteY0" fmla="*/ 0 h 204529"/>
                    <a:gd name="connsiteX1" fmla="*/ 53975 w 238125"/>
                    <a:gd name="connsiteY1" fmla="*/ 31750 h 204529"/>
                    <a:gd name="connsiteX2" fmla="*/ 12700 w 238125"/>
                    <a:gd name="connsiteY2" fmla="*/ 107950 h 204529"/>
                    <a:gd name="connsiteX3" fmla="*/ 57150 w 238125"/>
                    <a:gd name="connsiteY3" fmla="*/ 200025 h 204529"/>
                    <a:gd name="connsiteX4" fmla="*/ 120650 w 238125"/>
                    <a:gd name="connsiteY4" fmla="*/ 177800 h 204529"/>
                    <a:gd name="connsiteX5" fmla="*/ 238125 w 238125"/>
                    <a:gd name="connsiteY5" fmla="*/ 69850 h 204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8125" h="204529">
                      <a:moveTo>
                        <a:pt x="0" y="0"/>
                      </a:moveTo>
                      <a:cubicBezTo>
                        <a:pt x="25929" y="6879"/>
                        <a:pt x="51858" y="13758"/>
                        <a:pt x="53975" y="31750"/>
                      </a:cubicBezTo>
                      <a:cubicBezTo>
                        <a:pt x="56092" y="49742"/>
                        <a:pt x="12171" y="79904"/>
                        <a:pt x="12700" y="107950"/>
                      </a:cubicBezTo>
                      <a:cubicBezTo>
                        <a:pt x="13229" y="135996"/>
                        <a:pt x="39158" y="188383"/>
                        <a:pt x="57150" y="200025"/>
                      </a:cubicBezTo>
                      <a:cubicBezTo>
                        <a:pt x="75142" y="211667"/>
                        <a:pt x="90488" y="199496"/>
                        <a:pt x="120650" y="177800"/>
                      </a:cubicBezTo>
                      <a:cubicBezTo>
                        <a:pt x="150812" y="156104"/>
                        <a:pt x="194468" y="112977"/>
                        <a:pt x="238125" y="6985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88" name="フリーフォーム 1187">
                  <a:extLst>
                    <a:ext uri="{FF2B5EF4-FFF2-40B4-BE49-F238E27FC236}">
                      <a16:creationId xmlns:a16="http://schemas.microsoft.com/office/drawing/2014/main" id="{DE76342B-DAC7-FDD5-349A-D23058351252}"/>
                    </a:ext>
                  </a:extLst>
                </p:cNvPr>
                <p:cNvSpPr/>
                <p:nvPr/>
              </p:nvSpPr>
              <p:spPr>
                <a:xfrm>
                  <a:off x="5124450" y="2886075"/>
                  <a:ext cx="180975" cy="190500"/>
                </a:xfrm>
                <a:custGeom>
                  <a:avLst/>
                  <a:gdLst>
                    <a:gd name="connsiteX0" fmla="*/ 180975 w 180975"/>
                    <a:gd name="connsiteY0" fmla="*/ 0 h 190500"/>
                    <a:gd name="connsiteX1" fmla="*/ 88900 w 180975"/>
                    <a:gd name="connsiteY1" fmla="*/ 69850 h 190500"/>
                    <a:gd name="connsiteX2" fmla="*/ 28575 w 180975"/>
                    <a:gd name="connsiteY2" fmla="*/ 117475 h 190500"/>
                    <a:gd name="connsiteX3" fmla="*/ 0 w 180975"/>
                    <a:gd name="connsiteY3" fmla="*/ 190500 h 190500"/>
                  </a:gdLst>
                  <a:ahLst/>
                  <a:cxnLst>
                    <a:cxn ang="0">
                      <a:pos x="connsiteX0" y="connsiteY0"/>
                    </a:cxn>
                    <a:cxn ang="0">
                      <a:pos x="connsiteX1" y="connsiteY1"/>
                    </a:cxn>
                    <a:cxn ang="0">
                      <a:pos x="connsiteX2" y="connsiteY2"/>
                    </a:cxn>
                    <a:cxn ang="0">
                      <a:pos x="connsiteX3" y="connsiteY3"/>
                    </a:cxn>
                  </a:cxnLst>
                  <a:rect l="l" t="t" r="r" b="b"/>
                  <a:pathLst>
                    <a:path w="180975" h="190500">
                      <a:moveTo>
                        <a:pt x="180975" y="0"/>
                      </a:moveTo>
                      <a:lnTo>
                        <a:pt x="88900" y="69850"/>
                      </a:lnTo>
                      <a:cubicBezTo>
                        <a:pt x="63500" y="89429"/>
                        <a:pt x="43392" y="97367"/>
                        <a:pt x="28575" y="117475"/>
                      </a:cubicBezTo>
                      <a:cubicBezTo>
                        <a:pt x="13758" y="137583"/>
                        <a:pt x="6879" y="164041"/>
                        <a:pt x="0" y="1905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89" name="フリーフォーム 1188">
                  <a:extLst>
                    <a:ext uri="{FF2B5EF4-FFF2-40B4-BE49-F238E27FC236}">
                      <a16:creationId xmlns:a16="http://schemas.microsoft.com/office/drawing/2014/main" id="{797CFB48-AC62-C61A-45E6-29D6AF3B5917}"/>
                    </a:ext>
                  </a:extLst>
                </p:cNvPr>
                <p:cNvSpPr/>
                <p:nvPr/>
              </p:nvSpPr>
              <p:spPr>
                <a:xfrm>
                  <a:off x="5108575" y="2874463"/>
                  <a:ext cx="435376" cy="170474"/>
                </a:xfrm>
                <a:custGeom>
                  <a:avLst/>
                  <a:gdLst>
                    <a:gd name="connsiteX0" fmla="*/ 0 w 435376"/>
                    <a:gd name="connsiteY0" fmla="*/ 17962 h 170474"/>
                    <a:gd name="connsiteX1" fmla="*/ 174625 w 435376"/>
                    <a:gd name="connsiteY1" fmla="*/ 2087 h 170474"/>
                    <a:gd name="connsiteX2" fmla="*/ 323850 w 435376"/>
                    <a:gd name="connsiteY2" fmla="*/ 59237 h 170474"/>
                    <a:gd name="connsiteX3" fmla="*/ 434975 w 435376"/>
                    <a:gd name="connsiteY3" fmla="*/ 167187 h 170474"/>
                    <a:gd name="connsiteX4" fmla="*/ 355600 w 435376"/>
                    <a:gd name="connsiteY4" fmla="*/ 135437 h 170474"/>
                    <a:gd name="connsiteX5" fmla="*/ 215900 w 435376"/>
                    <a:gd name="connsiteY5" fmla="*/ 62412 h 170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5376" h="170474">
                      <a:moveTo>
                        <a:pt x="0" y="17962"/>
                      </a:moveTo>
                      <a:cubicBezTo>
                        <a:pt x="60325" y="6585"/>
                        <a:pt x="120650" y="-4792"/>
                        <a:pt x="174625" y="2087"/>
                      </a:cubicBezTo>
                      <a:cubicBezTo>
                        <a:pt x="228600" y="8966"/>
                        <a:pt x="280458" y="31720"/>
                        <a:pt x="323850" y="59237"/>
                      </a:cubicBezTo>
                      <a:cubicBezTo>
                        <a:pt x="367242" y="86754"/>
                        <a:pt x="429683" y="154487"/>
                        <a:pt x="434975" y="167187"/>
                      </a:cubicBezTo>
                      <a:cubicBezTo>
                        <a:pt x="440267" y="179887"/>
                        <a:pt x="392112" y="152899"/>
                        <a:pt x="355600" y="135437"/>
                      </a:cubicBezTo>
                      <a:cubicBezTo>
                        <a:pt x="319088" y="117975"/>
                        <a:pt x="267494" y="90193"/>
                        <a:pt x="215900" y="62412"/>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90" name="フリーフォーム 1189">
                  <a:extLst>
                    <a:ext uri="{FF2B5EF4-FFF2-40B4-BE49-F238E27FC236}">
                      <a16:creationId xmlns:a16="http://schemas.microsoft.com/office/drawing/2014/main" id="{A35BD278-A3CE-8FA2-93E6-CF4E9C74C95F}"/>
                    </a:ext>
                  </a:extLst>
                </p:cNvPr>
                <p:cNvSpPr/>
                <p:nvPr/>
              </p:nvSpPr>
              <p:spPr>
                <a:xfrm>
                  <a:off x="5092700" y="2807568"/>
                  <a:ext cx="269875" cy="49932"/>
                </a:xfrm>
                <a:custGeom>
                  <a:avLst/>
                  <a:gdLst>
                    <a:gd name="connsiteX0" fmla="*/ 0 w 269875"/>
                    <a:gd name="connsiteY0" fmla="*/ 11832 h 49932"/>
                    <a:gd name="connsiteX1" fmla="*/ 101600 w 269875"/>
                    <a:gd name="connsiteY1" fmla="*/ 2307 h 49932"/>
                    <a:gd name="connsiteX2" fmla="*/ 269875 w 269875"/>
                    <a:gd name="connsiteY2" fmla="*/ 49932 h 49932"/>
                  </a:gdLst>
                  <a:ahLst/>
                  <a:cxnLst>
                    <a:cxn ang="0">
                      <a:pos x="connsiteX0" y="connsiteY0"/>
                    </a:cxn>
                    <a:cxn ang="0">
                      <a:pos x="connsiteX1" y="connsiteY1"/>
                    </a:cxn>
                    <a:cxn ang="0">
                      <a:pos x="connsiteX2" y="connsiteY2"/>
                    </a:cxn>
                  </a:cxnLst>
                  <a:rect l="l" t="t" r="r" b="b"/>
                  <a:pathLst>
                    <a:path w="269875" h="49932">
                      <a:moveTo>
                        <a:pt x="0" y="11832"/>
                      </a:moveTo>
                      <a:cubicBezTo>
                        <a:pt x="28310" y="3894"/>
                        <a:pt x="56621" y="-4043"/>
                        <a:pt x="101600" y="2307"/>
                      </a:cubicBezTo>
                      <a:cubicBezTo>
                        <a:pt x="146579" y="8657"/>
                        <a:pt x="208227" y="29294"/>
                        <a:pt x="269875" y="49932"/>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91" name="フリーフォーム 1190">
                  <a:extLst>
                    <a:ext uri="{FF2B5EF4-FFF2-40B4-BE49-F238E27FC236}">
                      <a16:creationId xmlns:a16="http://schemas.microsoft.com/office/drawing/2014/main" id="{ED376BB1-C81C-F0F3-4E0D-26A1C24D9A6A}"/>
                    </a:ext>
                  </a:extLst>
                </p:cNvPr>
                <p:cNvSpPr/>
                <p:nvPr/>
              </p:nvSpPr>
              <p:spPr>
                <a:xfrm>
                  <a:off x="5273675" y="2984500"/>
                  <a:ext cx="174034" cy="165480"/>
                </a:xfrm>
                <a:custGeom>
                  <a:avLst/>
                  <a:gdLst>
                    <a:gd name="connsiteX0" fmla="*/ 0 w 174034"/>
                    <a:gd name="connsiteY0" fmla="*/ 0 h 165480"/>
                    <a:gd name="connsiteX1" fmla="*/ 155575 w 174034"/>
                    <a:gd name="connsiteY1" fmla="*/ 123825 h 165480"/>
                    <a:gd name="connsiteX2" fmla="*/ 158750 w 174034"/>
                    <a:gd name="connsiteY2" fmla="*/ 165100 h 165480"/>
                    <a:gd name="connsiteX3" fmla="*/ 44450 w 174034"/>
                    <a:gd name="connsiteY3" fmla="*/ 104775 h 165480"/>
                  </a:gdLst>
                  <a:ahLst/>
                  <a:cxnLst>
                    <a:cxn ang="0">
                      <a:pos x="connsiteX0" y="connsiteY0"/>
                    </a:cxn>
                    <a:cxn ang="0">
                      <a:pos x="connsiteX1" y="connsiteY1"/>
                    </a:cxn>
                    <a:cxn ang="0">
                      <a:pos x="connsiteX2" y="connsiteY2"/>
                    </a:cxn>
                    <a:cxn ang="0">
                      <a:pos x="connsiteX3" y="connsiteY3"/>
                    </a:cxn>
                  </a:cxnLst>
                  <a:rect l="l" t="t" r="r" b="b"/>
                  <a:pathLst>
                    <a:path w="174034" h="165480">
                      <a:moveTo>
                        <a:pt x="0" y="0"/>
                      </a:moveTo>
                      <a:cubicBezTo>
                        <a:pt x="64558" y="48154"/>
                        <a:pt x="129117" y="96308"/>
                        <a:pt x="155575" y="123825"/>
                      </a:cubicBezTo>
                      <a:cubicBezTo>
                        <a:pt x="182033" y="151342"/>
                        <a:pt x="177271" y="168275"/>
                        <a:pt x="158750" y="165100"/>
                      </a:cubicBezTo>
                      <a:cubicBezTo>
                        <a:pt x="140229" y="161925"/>
                        <a:pt x="92339" y="133350"/>
                        <a:pt x="44450" y="10477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92" name="フリーフォーム 1191">
                  <a:extLst>
                    <a:ext uri="{FF2B5EF4-FFF2-40B4-BE49-F238E27FC236}">
                      <a16:creationId xmlns:a16="http://schemas.microsoft.com/office/drawing/2014/main" id="{F8405621-BC8D-C6F9-30E5-BE5A854A81C8}"/>
                    </a:ext>
                  </a:extLst>
                </p:cNvPr>
                <p:cNvSpPr/>
                <p:nvPr/>
              </p:nvSpPr>
              <p:spPr>
                <a:xfrm>
                  <a:off x="4034970" y="3816129"/>
                  <a:ext cx="972005" cy="536796"/>
                </a:xfrm>
                <a:custGeom>
                  <a:avLst/>
                  <a:gdLst>
                    <a:gd name="connsiteX0" fmla="*/ 972005 w 972005"/>
                    <a:gd name="connsiteY0" fmla="*/ 146271 h 536796"/>
                    <a:gd name="connsiteX1" fmla="*/ 898980 w 972005"/>
                    <a:gd name="connsiteY1" fmla="*/ 3396 h 536796"/>
                    <a:gd name="connsiteX2" fmla="*/ 825955 w 972005"/>
                    <a:gd name="connsiteY2" fmla="*/ 41496 h 536796"/>
                    <a:gd name="connsiteX3" fmla="*/ 543380 w 972005"/>
                    <a:gd name="connsiteY3" fmla="*/ 178021 h 536796"/>
                    <a:gd name="connsiteX4" fmla="*/ 41730 w 972005"/>
                    <a:gd name="connsiteY4" fmla="*/ 422496 h 536796"/>
                    <a:gd name="connsiteX5" fmla="*/ 35380 w 972005"/>
                    <a:gd name="connsiteY5" fmla="*/ 390746 h 536796"/>
                    <a:gd name="connsiteX6" fmla="*/ 98880 w 972005"/>
                    <a:gd name="connsiteY6" fmla="*/ 536796 h 5367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72005" h="536796">
                      <a:moveTo>
                        <a:pt x="972005" y="146271"/>
                      </a:moveTo>
                      <a:cubicBezTo>
                        <a:pt x="947663" y="83565"/>
                        <a:pt x="923322" y="20859"/>
                        <a:pt x="898980" y="3396"/>
                      </a:cubicBezTo>
                      <a:cubicBezTo>
                        <a:pt x="874638" y="-14067"/>
                        <a:pt x="825955" y="41496"/>
                        <a:pt x="825955" y="41496"/>
                      </a:cubicBezTo>
                      <a:lnTo>
                        <a:pt x="543380" y="178021"/>
                      </a:lnTo>
                      <a:cubicBezTo>
                        <a:pt x="412676" y="241521"/>
                        <a:pt x="126397" y="387042"/>
                        <a:pt x="41730" y="422496"/>
                      </a:cubicBezTo>
                      <a:cubicBezTo>
                        <a:pt x="-42937" y="457950"/>
                        <a:pt x="25855" y="371696"/>
                        <a:pt x="35380" y="390746"/>
                      </a:cubicBezTo>
                      <a:cubicBezTo>
                        <a:pt x="44905" y="409796"/>
                        <a:pt x="71892" y="473296"/>
                        <a:pt x="98880" y="536796"/>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93" name="フリーフォーム 1192">
                  <a:extLst>
                    <a:ext uri="{FF2B5EF4-FFF2-40B4-BE49-F238E27FC236}">
                      <a16:creationId xmlns:a16="http://schemas.microsoft.com/office/drawing/2014/main" id="{388BCD57-D4A3-58EB-C83B-BE40521E1CF4}"/>
                    </a:ext>
                  </a:extLst>
                </p:cNvPr>
                <p:cNvSpPr/>
                <p:nvPr/>
              </p:nvSpPr>
              <p:spPr>
                <a:xfrm>
                  <a:off x="4164739" y="3902724"/>
                  <a:ext cx="772386" cy="443851"/>
                </a:xfrm>
                <a:custGeom>
                  <a:avLst/>
                  <a:gdLst>
                    <a:gd name="connsiteX0" fmla="*/ 61186 w 772386"/>
                    <a:gd name="connsiteY0" fmla="*/ 443851 h 443851"/>
                    <a:gd name="connsiteX1" fmla="*/ 16736 w 772386"/>
                    <a:gd name="connsiteY1" fmla="*/ 383526 h 443851"/>
                    <a:gd name="connsiteX2" fmla="*/ 308836 w 772386"/>
                    <a:gd name="connsiteY2" fmla="*/ 227951 h 443851"/>
                    <a:gd name="connsiteX3" fmla="*/ 727936 w 772386"/>
                    <a:gd name="connsiteY3" fmla="*/ 21576 h 443851"/>
                    <a:gd name="connsiteX4" fmla="*/ 759686 w 772386"/>
                    <a:gd name="connsiteY4" fmla="*/ 12051 h 443851"/>
                    <a:gd name="connsiteX5" fmla="*/ 772386 w 772386"/>
                    <a:gd name="connsiteY5" fmla="*/ 72376 h 443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2386" h="443851">
                      <a:moveTo>
                        <a:pt x="61186" y="443851"/>
                      </a:moveTo>
                      <a:cubicBezTo>
                        <a:pt x="18323" y="431680"/>
                        <a:pt x="-24539" y="419509"/>
                        <a:pt x="16736" y="383526"/>
                      </a:cubicBezTo>
                      <a:cubicBezTo>
                        <a:pt x="58011" y="347543"/>
                        <a:pt x="190303" y="288276"/>
                        <a:pt x="308836" y="227951"/>
                      </a:cubicBezTo>
                      <a:cubicBezTo>
                        <a:pt x="427369" y="167626"/>
                        <a:pt x="652794" y="57559"/>
                        <a:pt x="727936" y="21576"/>
                      </a:cubicBezTo>
                      <a:cubicBezTo>
                        <a:pt x="803078" y="-14407"/>
                        <a:pt x="752278" y="3584"/>
                        <a:pt x="759686" y="12051"/>
                      </a:cubicBezTo>
                      <a:cubicBezTo>
                        <a:pt x="767094" y="20518"/>
                        <a:pt x="769740" y="46447"/>
                        <a:pt x="772386" y="72376"/>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94" name="フリーフォーム 1193">
                  <a:extLst>
                    <a:ext uri="{FF2B5EF4-FFF2-40B4-BE49-F238E27FC236}">
                      <a16:creationId xmlns:a16="http://schemas.microsoft.com/office/drawing/2014/main" id="{120C6D94-CD7F-0C92-E013-F97FBFD451A7}"/>
                    </a:ext>
                  </a:extLst>
                </p:cNvPr>
                <p:cNvSpPr/>
                <p:nvPr/>
              </p:nvSpPr>
              <p:spPr>
                <a:xfrm>
                  <a:off x="4333875" y="3111500"/>
                  <a:ext cx="492125" cy="746125"/>
                </a:xfrm>
                <a:custGeom>
                  <a:avLst/>
                  <a:gdLst>
                    <a:gd name="connsiteX0" fmla="*/ 0 w 492125"/>
                    <a:gd name="connsiteY0" fmla="*/ 0 h 746125"/>
                    <a:gd name="connsiteX1" fmla="*/ 127000 w 492125"/>
                    <a:gd name="connsiteY1" fmla="*/ 38100 h 746125"/>
                    <a:gd name="connsiteX2" fmla="*/ 209550 w 492125"/>
                    <a:gd name="connsiteY2" fmla="*/ 98425 h 746125"/>
                    <a:gd name="connsiteX3" fmla="*/ 279400 w 492125"/>
                    <a:gd name="connsiteY3" fmla="*/ 238125 h 746125"/>
                    <a:gd name="connsiteX4" fmla="*/ 403225 w 492125"/>
                    <a:gd name="connsiteY4" fmla="*/ 527050 h 746125"/>
                    <a:gd name="connsiteX5" fmla="*/ 492125 w 492125"/>
                    <a:gd name="connsiteY5" fmla="*/ 746125 h 746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2125" h="746125">
                      <a:moveTo>
                        <a:pt x="0" y="0"/>
                      </a:moveTo>
                      <a:cubicBezTo>
                        <a:pt x="46037" y="10848"/>
                        <a:pt x="92075" y="21696"/>
                        <a:pt x="127000" y="38100"/>
                      </a:cubicBezTo>
                      <a:cubicBezTo>
                        <a:pt x="161925" y="54504"/>
                        <a:pt x="184150" y="65088"/>
                        <a:pt x="209550" y="98425"/>
                      </a:cubicBezTo>
                      <a:cubicBezTo>
                        <a:pt x="234950" y="131762"/>
                        <a:pt x="247121" y="166688"/>
                        <a:pt x="279400" y="238125"/>
                      </a:cubicBezTo>
                      <a:cubicBezTo>
                        <a:pt x="311679" y="309562"/>
                        <a:pt x="367771" y="442383"/>
                        <a:pt x="403225" y="527050"/>
                      </a:cubicBezTo>
                      <a:cubicBezTo>
                        <a:pt x="438679" y="611717"/>
                        <a:pt x="465402" y="678921"/>
                        <a:pt x="492125" y="7461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95" name="フリーフォーム 1194">
                  <a:extLst>
                    <a:ext uri="{FF2B5EF4-FFF2-40B4-BE49-F238E27FC236}">
                      <a16:creationId xmlns:a16="http://schemas.microsoft.com/office/drawing/2014/main" id="{382B7A72-1A70-527B-AF63-FDC5CF149831}"/>
                    </a:ext>
                  </a:extLst>
                </p:cNvPr>
                <p:cNvSpPr/>
                <p:nvPr/>
              </p:nvSpPr>
              <p:spPr>
                <a:xfrm>
                  <a:off x="3933825" y="3143250"/>
                  <a:ext cx="812800" cy="765175"/>
                </a:xfrm>
                <a:custGeom>
                  <a:avLst/>
                  <a:gdLst>
                    <a:gd name="connsiteX0" fmla="*/ 0 w 812800"/>
                    <a:gd name="connsiteY0" fmla="*/ 0 h 765175"/>
                    <a:gd name="connsiteX1" fmla="*/ 434975 w 812800"/>
                    <a:gd name="connsiteY1" fmla="*/ 50800 h 765175"/>
                    <a:gd name="connsiteX2" fmla="*/ 565150 w 812800"/>
                    <a:gd name="connsiteY2" fmla="*/ 133350 h 765175"/>
                    <a:gd name="connsiteX3" fmla="*/ 746125 w 812800"/>
                    <a:gd name="connsiteY3" fmla="*/ 600075 h 765175"/>
                    <a:gd name="connsiteX4" fmla="*/ 742950 w 812800"/>
                    <a:gd name="connsiteY4" fmla="*/ 549275 h 765175"/>
                    <a:gd name="connsiteX5" fmla="*/ 812800 w 812800"/>
                    <a:gd name="connsiteY5" fmla="*/ 758825 h 765175"/>
                    <a:gd name="connsiteX6" fmla="*/ 812800 w 812800"/>
                    <a:gd name="connsiteY6" fmla="*/ 758825 h 765175"/>
                    <a:gd name="connsiteX7" fmla="*/ 793750 w 812800"/>
                    <a:gd name="connsiteY7" fmla="*/ 765175 h 765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2800" h="765175">
                      <a:moveTo>
                        <a:pt x="0" y="0"/>
                      </a:moveTo>
                      <a:cubicBezTo>
                        <a:pt x="170391" y="14287"/>
                        <a:pt x="340783" y="28575"/>
                        <a:pt x="434975" y="50800"/>
                      </a:cubicBezTo>
                      <a:cubicBezTo>
                        <a:pt x="529167" y="73025"/>
                        <a:pt x="513292" y="41804"/>
                        <a:pt x="565150" y="133350"/>
                      </a:cubicBezTo>
                      <a:cubicBezTo>
                        <a:pt x="617008" y="224896"/>
                        <a:pt x="716492" y="530754"/>
                        <a:pt x="746125" y="600075"/>
                      </a:cubicBezTo>
                      <a:cubicBezTo>
                        <a:pt x="775758" y="669396"/>
                        <a:pt x="731838" y="522817"/>
                        <a:pt x="742950" y="549275"/>
                      </a:cubicBezTo>
                      <a:cubicBezTo>
                        <a:pt x="754063" y="575733"/>
                        <a:pt x="812800" y="758825"/>
                        <a:pt x="812800" y="758825"/>
                      </a:cubicBezTo>
                      <a:lnTo>
                        <a:pt x="812800" y="758825"/>
                      </a:lnTo>
                      <a:lnTo>
                        <a:pt x="793750" y="765175"/>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96" name="フリーフォーム 1195">
                  <a:extLst>
                    <a:ext uri="{FF2B5EF4-FFF2-40B4-BE49-F238E27FC236}">
                      <a16:creationId xmlns:a16="http://schemas.microsoft.com/office/drawing/2014/main" id="{FEE63936-B8B5-D384-487A-65BE373C059E}"/>
                    </a:ext>
                  </a:extLst>
                </p:cNvPr>
                <p:cNvSpPr/>
                <p:nvPr/>
              </p:nvSpPr>
              <p:spPr>
                <a:xfrm>
                  <a:off x="3927475" y="3152775"/>
                  <a:ext cx="336550" cy="993775"/>
                </a:xfrm>
                <a:custGeom>
                  <a:avLst/>
                  <a:gdLst>
                    <a:gd name="connsiteX0" fmla="*/ 0 w 336550"/>
                    <a:gd name="connsiteY0" fmla="*/ 0 h 993775"/>
                    <a:gd name="connsiteX1" fmla="*/ 212725 w 336550"/>
                    <a:gd name="connsiteY1" fmla="*/ 641350 h 993775"/>
                    <a:gd name="connsiteX2" fmla="*/ 336550 w 336550"/>
                    <a:gd name="connsiteY2" fmla="*/ 993775 h 993775"/>
                  </a:gdLst>
                  <a:ahLst/>
                  <a:cxnLst>
                    <a:cxn ang="0">
                      <a:pos x="connsiteX0" y="connsiteY0"/>
                    </a:cxn>
                    <a:cxn ang="0">
                      <a:pos x="connsiteX1" y="connsiteY1"/>
                    </a:cxn>
                    <a:cxn ang="0">
                      <a:pos x="connsiteX2" y="connsiteY2"/>
                    </a:cxn>
                  </a:cxnLst>
                  <a:rect l="l" t="t" r="r" b="b"/>
                  <a:pathLst>
                    <a:path w="336550" h="993775">
                      <a:moveTo>
                        <a:pt x="0" y="0"/>
                      </a:moveTo>
                      <a:cubicBezTo>
                        <a:pt x="78316" y="237860"/>
                        <a:pt x="156633" y="475721"/>
                        <a:pt x="212725" y="641350"/>
                      </a:cubicBezTo>
                      <a:cubicBezTo>
                        <a:pt x="268817" y="806979"/>
                        <a:pt x="302683" y="900377"/>
                        <a:pt x="336550" y="99377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97" name="フリーフォーム 1196">
                  <a:extLst>
                    <a:ext uri="{FF2B5EF4-FFF2-40B4-BE49-F238E27FC236}">
                      <a16:creationId xmlns:a16="http://schemas.microsoft.com/office/drawing/2014/main" id="{C493893F-B4E8-2F36-CA36-6B937C90B05C}"/>
                    </a:ext>
                  </a:extLst>
                </p:cNvPr>
                <p:cNvSpPr/>
                <p:nvPr/>
              </p:nvSpPr>
              <p:spPr>
                <a:xfrm>
                  <a:off x="3469387" y="3130550"/>
                  <a:ext cx="643206" cy="809839"/>
                </a:xfrm>
                <a:custGeom>
                  <a:avLst/>
                  <a:gdLst>
                    <a:gd name="connsiteX0" fmla="*/ 359663 w 643206"/>
                    <a:gd name="connsiteY0" fmla="*/ 0 h 809839"/>
                    <a:gd name="connsiteX1" fmla="*/ 597788 w 643206"/>
                    <a:gd name="connsiteY1" fmla="*/ 644525 h 809839"/>
                    <a:gd name="connsiteX2" fmla="*/ 639063 w 643206"/>
                    <a:gd name="connsiteY2" fmla="*/ 800100 h 809839"/>
                    <a:gd name="connsiteX3" fmla="*/ 540638 w 643206"/>
                    <a:gd name="connsiteY3" fmla="*/ 784225 h 809839"/>
                    <a:gd name="connsiteX4" fmla="*/ 261238 w 643206"/>
                    <a:gd name="connsiteY4" fmla="*/ 708025 h 809839"/>
                    <a:gd name="connsiteX5" fmla="*/ 197738 w 643206"/>
                    <a:gd name="connsiteY5" fmla="*/ 644525 h 809839"/>
                    <a:gd name="connsiteX6" fmla="*/ 45338 w 643206"/>
                    <a:gd name="connsiteY6" fmla="*/ 139700 h 809839"/>
                    <a:gd name="connsiteX7" fmla="*/ 888 w 643206"/>
                    <a:gd name="connsiteY7" fmla="*/ 50800 h 809839"/>
                    <a:gd name="connsiteX8" fmla="*/ 19938 w 643206"/>
                    <a:gd name="connsiteY8" fmla="*/ 0 h 80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3206" h="809839">
                      <a:moveTo>
                        <a:pt x="359663" y="0"/>
                      </a:moveTo>
                      <a:cubicBezTo>
                        <a:pt x="455442" y="255587"/>
                        <a:pt x="551221" y="511175"/>
                        <a:pt x="597788" y="644525"/>
                      </a:cubicBezTo>
                      <a:cubicBezTo>
                        <a:pt x="644355" y="777875"/>
                        <a:pt x="648588" y="776817"/>
                        <a:pt x="639063" y="800100"/>
                      </a:cubicBezTo>
                      <a:cubicBezTo>
                        <a:pt x="629538" y="823383"/>
                        <a:pt x="603609" y="799571"/>
                        <a:pt x="540638" y="784225"/>
                      </a:cubicBezTo>
                      <a:cubicBezTo>
                        <a:pt x="477667" y="768879"/>
                        <a:pt x="318388" y="731308"/>
                        <a:pt x="261238" y="708025"/>
                      </a:cubicBezTo>
                      <a:cubicBezTo>
                        <a:pt x="204088" y="684742"/>
                        <a:pt x="233721" y="739246"/>
                        <a:pt x="197738" y="644525"/>
                      </a:cubicBezTo>
                      <a:cubicBezTo>
                        <a:pt x="161755" y="549804"/>
                        <a:pt x="78146" y="238654"/>
                        <a:pt x="45338" y="139700"/>
                      </a:cubicBezTo>
                      <a:cubicBezTo>
                        <a:pt x="12530" y="40746"/>
                        <a:pt x="5121" y="74083"/>
                        <a:pt x="888" y="50800"/>
                      </a:cubicBezTo>
                      <a:cubicBezTo>
                        <a:pt x="-3345" y="27517"/>
                        <a:pt x="8296" y="13758"/>
                        <a:pt x="19938" y="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98" name="フリーフォーム 1197">
                  <a:extLst>
                    <a:ext uri="{FF2B5EF4-FFF2-40B4-BE49-F238E27FC236}">
                      <a16:creationId xmlns:a16="http://schemas.microsoft.com/office/drawing/2014/main" id="{DC99ACE4-7522-DEFC-FB5A-C7CA2AAD86E6}"/>
                    </a:ext>
                  </a:extLst>
                </p:cNvPr>
                <p:cNvSpPr/>
                <p:nvPr/>
              </p:nvSpPr>
              <p:spPr>
                <a:xfrm>
                  <a:off x="4079875" y="3937000"/>
                  <a:ext cx="441325" cy="130175"/>
                </a:xfrm>
                <a:custGeom>
                  <a:avLst/>
                  <a:gdLst>
                    <a:gd name="connsiteX0" fmla="*/ 0 w 441325"/>
                    <a:gd name="connsiteY0" fmla="*/ 0 h 130175"/>
                    <a:gd name="connsiteX1" fmla="*/ 441325 w 441325"/>
                    <a:gd name="connsiteY1" fmla="*/ 130175 h 130175"/>
                  </a:gdLst>
                  <a:ahLst/>
                  <a:cxnLst>
                    <a:cxn ang="0">
                      <a:pos x="connsiteX0" y="connsiteY0"/>
                    </a:cxn>
                    <a:cxn ang="0">
                      <a:pos x="connsiteX1" y="connsiteY1"/>
                    </a:cxn>
                  </a:cxnLst>
                  <a:rect l="l" t="t" r="r" b="b"/>
                  <a:pathLst>
                    <a:path w="441325" h="130175">
                      <a:moveTo>
                        <a:pt x="0" y="0"/>
                      </a:moveTo>
                      <a:lnTo>
                        <a:pt x="441325" y="130175"/>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99" name="フリーフォーム 1198">
                  <a:extLst>
                    <a:ext uri="{FF2B5EF4-FFF2-40B4-BE49-F238E27FC236}">
                      <a16:creationId xmlns:a16="http://schemas.microsoft.com/office/drawing/2014/main" id="{1B0E6705-912D-5D9F-CA2C-968592BC6FAE}"/>
                    </a:ext>
                  </a:extLst>
                </p:cNvPr>
                <p:cNvSpPr/>
                <p:nvPr/>
              </p:nvSpPr>
              <p:spPr>
                <a:xfrm>
                  <a:off x="3403600" y="3111500"/>
                  <a:ext cx="1025525" cy="965200"/>
                </a:xfrm>
                <a:custGeom>
                  <a:avLst/>
                  <a:gdLst>
                    <a:gd name="connsiteX0" fmla="*/ 0 w 1025525"/>
                    <a:gd name="connsiteY0" fmla="*/ 0 h 965200"/>
                    <a:gd name="connsiteX1" fmla="*/ 180975 w 1025525"/>
                    <a:gd name="connsiteY1" fmla="*/ 508000 h 965200"/>
                    <a:gd name="connsiteX2" fmla="*/ 273050 w 1025525"/>
                    <a:gd name="connsiteY2" fmla="*/ 746125 h 965200"/>
                    <a:gd name="connsiteX3" fmla="*/ 387350 w 1025525"/>
                    <a:gd name="connsiteY3" fmla="*/ 806450 h 965200"/>
                    <a:gd name="connsiteX4" fmla="*/ 561975 w 1025525"/>
                    <a:gd name="connsiteY4" fmla="*/ 860425 h 965200"/>
                    <a:gd name="connsiteX5" fmla="*/ 803275 w 1025525"/>
                    <a:gd name="connsiteY5" fmla="*/ 917575 h 965200"/>
                    <a:gd name="connsiteX6" fmla="*/ 765175 w 1025525"/>
                    <a:gd name="connsiteY6" fmla="*/ 904875 h 965200"/>
                    <a:gd name="connsiteX7" fmla="*/ 1025525 w 1025525"/>
                    <a:gd name="connsiteY7" fmla="*/ 965200 h 96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25525" h="965200">
                      <a:moveTo>
                        <a:pt x="0" y="0"/>
                      </a:moveTo>
                      <a:cubicBezTo>
                        <a:pt x="67733" y="191823"/>
                        <a:pt x="135467" y="383646"/>
                        <a:pt x="180975" y="508000"/>
                      </a:cubicBezTo>
                      <a:cubicBezTo>
                        <a:pt x="226483" y="632354"/>
                        <a:pt x="238654" y="696383"/>
                        <a:pt x="273050" y="746125"/>
                      </a:cubicBezTo>
                      <a:cubicBezTo>
                        <a:pt x="307446" y="795867"/>
                        <a:pt x="339196" y="787400"/>
                        <a:pt x="387350" y="806450"/>
                      </a:cubicBezTo>
                      <a:cubicBezTo>
                        <a:pt x="435504" y="825500"/>
                        <a:pt x="492654" y="841904"/>
                        <a:pt x="561975" y="860425"/>
                      </a:cubicBezTo>
                      <a:cubicBezTo>
                        <a:pt x="631296" y="878946"/>
                        <a:pt x="769408" y="910167"/>
                        <a:pt x="803275" y="917575"/>
                      </a:cubicBezTo>
                      <a:cubicBezTo>
                        <a:pt x="837142" y="924983"/>
                        <a:pt x="728133" y="896938"/>
                        <a:pt x="765175" y="904875"/>
                      </a:cubicBezTo>
                      <a:cubicBezTo>
                        <a:pt x="802217" y="912813"/>
                        <a:pt x="913871" y="939006"/>
                        <a:pt x="1025525" y="9652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0" name="フリーフォーム 1199">
                  <a:extLst>
                    <a:ext uri="{FF2B5EF4-FFF2-40B4-BE49-F238E27FC236}">
                      <a16:creationId xmlns:a16="http://schemas.microsoft.com/office/drawing/2014/main" id="{D15A304C-EB16-F028-0A33-95CE790E7182}"/>
                    </a:ext>
                  </a:extLst>
                </p:cNvPr>
                <p:cNvSpPr/>
                <p:nvPr/>
              </p:nvSpPr>
              <p:spPr>
                <a:xfrm>
                  <a:off x="2951019" y="2978150"/>
                  <a:ext cx="1411431" cy="212725"/>
                </a:xfrm>
                <a:custGeom>
                  <a:avLst/>
                  <a:gdLst>
                    <a:gd name="connsiteX0" fmla="*/ 166831 w 1411431"/>
                    <a:gd name="connsiteY0" fmla="*/ 0 h 212725"/>
                    <a:gd name="connsiteX1" fmla="*/ 112856 w 1411431"/>
                    <a:gd name="connsiteY1" fmla="*/ 73025 h 212725"/>
                    <a:gd name="connsiteX2" fmla="*/ 8081 w 1411431"/>
                    <a:gd name="connsiteY2" fmla="*/ 95250 h 212725"/>
                    <a:gd name="connsiteX3" fmla="*/ 350981 w 1411431"/>
                    <a:gd name="connsiteY3" fmla="*/ 111125 h 212725"/>
                    <a:gd name="connsiteX4" fmla="*/ 1090756 w 1411431"/>
                    <a:gd name="connsiteY4" fmla="*/ 152400 h 212725"/>
                    <a:gd name="connsiteX5" fmla="*/ 1411431 w 1411431"/>
                    <a:gd name="connsiteY5" fmla="*/ 212725 h 212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11431" h="212725">
                      <a:moveTo>
                        <a:pt x="166831" y="0"/>
                      </a:moveTo>
                      <a:cubicBezTo>
                        <a:pt x="153072" y="28575"/>
                        <a:pt x="139314" y="57150"/>
                        <a:pt x="112856" y="73025"/>
                      </a:cubicBezTo>
                      <a:cubicBezTo>
                        <a:pt x="86398" y="88900"/>
                        <a:pt x="-31606" y="88900"/>
                        <a:pt x="8081" y="95250"/>
                      </a:cubicBezTo>
                      <a:cubicBezTo>
                        <a:pt x="47768" y="101600"/>
                        <a:pt x="350981" y="111125"/>
                        <a:pt x="350981" y="111125"/>
                      </a:cubicBezTo>
                      <a:cubicBezTo>
                        <a:pt x="531427" y="120650"/>
                        <a:pt x="914014" y="135467"/>
                        <a:pt x="1090756" y="152400"/>
                      </a:cubicBezTo>
                      <a:cubicBezTo>
                        <a:pt x="1267498" y="169333"/>
                        <a:pt x="1339464" y="191029"/>
                        <a:pt x="1411431" y="2127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1" name="フリーフォーム 1200">
                  <a:extLst>
                    <a:ext uri="{FF2B5EF4-FFF2-40B4-BE49-F238E27FC236}">
                      <a16:creationId xmlns:a16="http://schemas.microsoft.com/office/drawing/2014/main" id="{0C4FC6E8-9571-EB21-F4FD-CEA8DB3279A6}"/>
                    </a:ext>
                  </a:extLst>
                </p:cNvPr>
                <p:cNvSpPr/>
                <p:nvPr/>
              </p:nvSpPr>
              <p:spPr>
                <a:xfrm>
                  <a:off x="2876370" y="3016100"/>
                  <a:ext cx="1625953" cy="117955"/>
                </a:xfrm>
                <a:custGeom>
                  <a:avLst/>
                  <a:gdLst>
                    <a:gd name="connsiteX0" fmla="*/ 85905 w 1625953"/>
                    <a:gd name="connsiteY0" fmla="*/ 70000 h 117955"/>
                    <a:gd name="connsiteX1" fmla="*/ 22405 w 1625953"/>
                    <a:gd name="connsiteY1" fmla="*/ 6500 h 117955"/>
                    <a:gd name="connsiteX2" fmla="*/ 422455 w 1625953"/>
                    <a:gd name="connsiteY2" fmla="*/ 12850 h 117955"/>
                    <a:gd name="connsiteX3" fmla="*/ 1495605 w 1625953"/>
                    <a:gd name="connsiteY3" fmla="*/ 101750 h 117955"/>
                    <a:gd name="connsiteX4" fmla="*/ 1568630 w 1625953"/>
                    <a:gd name="connsiteY4" fmla="*/ 117625 h 1179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25953" h="117955">
                      <a:moveTo>
                        <a:pt x="85905" y="70000"/>
                      </a:moveTo>
                      <a:cubicBezTo>
                        <a:pt x="26109" y="43012"/>
                        <a:pt x="-33687" y="16025"/>
                        <a:pt x="22405" y="6500"/>
                      </a:cubicBezTo>
                      <a:cubicBezTo>
                        <a:pt x="78497" y="-3025"/>
                        <a:pt x="176922" y="-3025"/>
                        <a:pt x="422455" y="12850"/>
                      </a:cubicBezTo>
                      <a:cubicBezTo>
                        <a:pt x="667988" y="28725"/>
                        <a:pt x="1304576" y="84288"/>
                        <a:pt x="1495605" y="101750"/>
                      </a:cubicBezTo>
                      <a:cubicBezTo>
                        <a:pt x="1686634" y="119212"/>
                        <a:pt x="1627632" y="118418"/>
                        <a:pt x="1568630" y="1176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2" name="フリーフォーム 1201">
                  <a:extLst>
                    <a:ext uri="{FF2B5EF4-FFF2-40B4-BE49-F238E27FC236}">
                      <a16:creationId xmlns:a16="http://schemas.microsoft.com/office/drawing/2014/main" id="{9EEF9F8A-E7DC-7902-61FF-00956AB8974A}"/>
                    </a:ext>
                  </a:extLst>
                </p:cNvPr>
                <p:cNvSpPr/>
                <p:nvPr/>
              </p:nvSpPr>
              <p:spPr>
                <a:xfrm>
                  <a:off x="2216150" y="2841625"/>
                  <a:ext cx="2162578" cy="253579"/>
                </a:xfrm>
                <a:custGeom>
                  <a:avLst/>
                  <a:gdLst>
                    <a:gd name="connsiteX0" fmla="*/ 0 w 2162578"/>
                    <a:gd name="connsiteY0" fmla="*/ 0 h 253579"/>
                    <a:gd name="connsiteX1" fmla="*/ 717550 w 2162578"/>
                    <a:gd name="connsiteY1" fmla="*/ 69850 h 253579"/>
                    <a:gd name="connsiteX2" fmla="*/ 1450975 w 2162578"/>
                    <a:gd name="connsiteY2" fmla="*/ 158750 h 253579"/>
                    <a:gd name="connsiteX3" fmla="*/ 1412875 w 2162578"/>
                    <a:gd name="connsiteY3" fmla="*/ 142875 h 253579"/>
                    <a:gd name="connsiteX4" fmla="*/ 1768475 w 2162578"/>
                    <a:gd name="connsiteY4" fmla="*/ 171450 h 253579"/>
                    <a:gd name="connsiteX5" fmla="*/ 1692275 w 2162578"/>
                    <a:gd name="connsiteY5" fmla="*/ 180975 h 253579"/>
                    <a:gd name="connsiteX6" fmla="*/ 1898650 w 2162578"/>
                    <a:gd name="connsiteY6" fmla="*/ 161925 h 253579"/>
                    <a:gd name="connsiteX7" fmla="*/ 2101850 w 2162578"/>
                    <a:gd name="connsiteY7" fmla="*/ 193675 h 253579"/>
                    <a:gd name="connsiteX8" fmla="*/ 2133600 w 2162578"/>
                    <a:gd name="connsiteY8" fmla="*/ 250825 h 253579"/>
                    <a:gd name="connsiteX9" fmla="*/ 2012950 w 2162578"/>
                    <a:gd name="connsiteY9" fmla="*/ 241300 h 253579"/>
                    <a:gd name="connsiteX10" fmla="*/ 1854200 w 2162578"/>
                    <a:gd name="connsiteY10" fmla="*/ 212725 h 253579"/>
                    <a:gd name="connsiteX11" fmla="*/ 1660525 w 2162578"/>
                    <a:gd name="connsiteY11" fmla="*/ 225425 h 253579"/>
                    <a:gd name="connsiteX12" fmla="*/ 2054225 w 2162578"/>
                    <a:gd name="connsiteY12" fmla="*/ 158750 h 253579"/>
                    <a:gd name="connsiteX13" fmla="*/ 2162175 w 2162578"/>
                    <a:gd name="connsiteY13" fmla="*/ 149225 h 253579"/>
                    <a:gd name="connsiteX14" fmla="*/ 2028825 w 2162578"/>
                    <a:gd name="connsiteY14" fmla="*/ 120650 h 253579"/>
                    <a:gd name="connsiteX15" fmla="*/ 2149475 w 2162578"/>
                    <a:gd name="connsiteY15" fmla="*/ 85725 h 253579"/>
                    <a:gd name="connsiteX16" fmla="*/ 1666875 w 2162578"/>
                    <a:gd name="connsiteY16" fmla="*/ 79375 h 253579"/>
                    <a:gd name="connsiteX17" fmla="*/ 1920875 w 2162578"/>
                    <a:gd name="connsiteY17" fmla="*/ 92075 h 253579"/>
                    <a:gd name="connsiteX18" fmla="*/ 1698625 w 2162578"/>
                    <a:gd name="connsiteY18" fmla="*/ 114300 h 253579"/>
                    <a:gd name="connsiteX19" fmla="*/ 1889125 w 2162578"/>
                    <a:gd name="connsiteY19" fmla="*/ 127000 h 253579"/>
                    <a:gd name="connsiteX20" fmla="*/ 1708150 w 2162578"/>
                    <a:gd name="connsiteY20" fmla="*/ 149225 h 2535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162578" h="253579">
                      <a:moveTo>
                        <a:pt x="0" y="0"/>
                      </a:moveTo>
                      <a:lnTo>
                        <a:pt x="717550" y="69850"/>
                      </a:lnTo>
                      <a:cubicBezTo>
                        <a:pt x="959379" y="96308"/>
                        <a:pt x="1335088" y="146579"/>
                        <a:pt x="1450975" y="158750"/>
                      </a:cubicBezTo>
                      <a:cubicBezTo>
                        <a:pt x="1566862" y="170921"/>
                        <a:pt x="1359958" y="140758"/>
                        <a:pt x="1412875" y="142875"/>
                      </a:cubicBezTo>
                      <a:cubicBezTo>
                        <a:pt x="1465792" y="144992"/>
                        <a:pt x="1721908" y="165100"/>
                        <a:pt x="1768475" y="171450"/>
                      </a:cubicBezTo>
                      <a:cubicBezTo>
                        <a:pt x="1815042" y="177800"/>
                        <a:pt x="1670579" y="182562"/>
                        <a:pt x="1692275" y="180975"/>
                      </a:cubicBezTo>
                      <a:cubicBezTo>
                        <a:pt x="1713971" y="179388"/>
                        <a:pt x="1830388" y="159808"/>
                        <a:pt x="1898650" y="161925"/>
                      </a:cubicBezTo>
                      <a:cubicBezTo>
                        <a:pt x="1966912" y="164042"/>
                        <a:pt x="2062692" y="178858"/>
                        <a:pt x="2101850" y="193675"/>
                      </a:cubicBezTo>
                      <a:cubicBezTo>
                        <a:pt x="2141008" y="208492"/>
                        <a:pt x="2148417" y="242888"/>
                        <a:pt x="2133600" y="250825"/>
                      </a:cubicBezTo>
                      <a:cubicBezTo>
                        <a:pt x="2118783" y="258763"/>
                        <a:pt x="2059517" y="247650"/>
                        <a:pt x="2012950" y="241300"/>
                      </a:cubicBezTo>
                      <a:cubicBezTo>
                        <a:pt x="1966383" y="234950"/>
                        <a:pt x="1912937" y="215371"/>
                        <a:pt x="1854200" y="212725"/>
                      </a:cubicBezTo>
                      <a:cubicBezTo>
                        <a:pt x="1795463" y="210079"/>
                        <a:pt x="1627188" y="234421"/>
                        <a:pt x="1660525" y="225425"/>
                      </a:cubicBezTo>
                      <a:cubicBezTo>
                        <a:pt x="1693862" y="216429"/>
                        <a:pt x="1970617" y="171450"/>
                        <a:pt x="2054225" y="158750"/>
                      </a:cubicBezTo>
                      <a:cubicBezTo>
                        <a:pt x="2137833" y="146050"/>
                        <a:pt x="2166408" y="155575"/>
                        <a:pt x="2162175" y="149225"/>
                      </a:cubicBezTo>
                      <a:cubicBezTo>
                        <a:pt x="2157942" y="142875"/>
                        <a:pt x="2030942" y="131233"/>
                        <a:pt x="2028825" y="120650"/>
                      </a:cubicBezTo>
                      <a:cubicBezTo>
                        <a:pt x="2026708" y="110067"/>
                        <a:pt x="2209800" y="92604"/>
                        <a:pt x="2149475" y="85725"/>
                      </a:cubicBezTo>
                      <a:cubicBezTo>
                        <a:pt x="2089150" y="78846"/>
                        <a:pt x="1704975" y="78317"/>
                        <a:pt x="1666875" y="79375"/>
                      </a:cubicBezTo>
                      <a:cubicBezTo>
                        <a:pt x="1628775" y="80433"/>
                        <a:pt x="1915583" y="86254"/>
                        <a:pt x="1920875" y="92075"/>
                      </a:cubicBezTo>
                      <a:cubicBezTo>
                        <a:pt x="1926167" y="97896"/>
                        <a:pt x="1703917" y="108479"/>
                        <a:pt x="1698625" y="114300"/>
                      </a:cubicBezTo>
                      <a:cubicBezTo>
                        <a:pt x="1693333" y="120121"/>
                        <a:pt x="1887538" y="121179"/>
                        <a:pt x="1889125" y="127000"/>
                      </a:cubicBezTo>
                      <a:cubicBezTo>
                        <a:pt x="1890713" y="132821"/>
                        <a:pt x="1799431" y="141023"/>
                        <a:pt x="1708150" y="1492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3" name="フリーフォーム 1202">
                  <a:extLst>
                    <a:ext uri="{FF2B5EF4-FFF2-40B4-BE49-F238E27FC236}">
                      <a16:creationId xmlns:a16="http://schemas.microsoft.com/office/drawing/2014/main" id="{CD6286D8-B35B-EB52-692F-30D40FB64369}"/>
                    </a:ext>
                  </a:extLst>
                </p:cNvPr>
                <p:cNvSpPr/>
                <p:nvPr/>
              </p:nvSpPr>
              <p:spPr>
                <a:xfrm>
                  <a:off x="2190750" y="2724150"/>
                  <a:ext cx="492407" cy="288009"/>
                </a:xfrm>
                <a:custGeom>
                  <a:avLst/>
                  <a:gdLst>
                    <a:gd name="connsiteX0" fmla="*/ 38100 w 492407"/>
                    <a:gd name="connsiteY0" fmla="*/ 0 h 288009"/>
                    <a:gd name="connsiteX1" fmla="*/ 434975 w 492407"/>
                    <a:gd name="connsiteY1" fmla="*/ 88900 h 288009"/>
                    <a:gd name="connsiteX2" fmla="*/ 349250 w 492407"/>
                    <a:gd name="connsiteY2" fmla="*/ 95250 h 288009"/>
                    <a:gd name="connsiteX3" fmla="*/ 492125 w 492407"/>
                    <a:gd name="connsiteY3" fmla="*/ 130175 h 288009"/>
                    <a:gd name="connsiteX4" fmla="*/ 304800 w 492407"/>
                    <a:gd name="connsiteY4" fmla="*/ 130175 h 288009"/>
                    <a:gd name="connsiteX5" fmla="*/ 447675 w 492407"/>
                    <a:gd name="connsiteY5" fmla="*/ 247650 h 288009"/>
                    <a:gd name="connsiteX6" fmla="*/ 466725 w 492407"/>
                    <a:gd name="connsiteY6" fmla="*/ 282575 h 288009"/>
                    <a:gd name="connsiteX7" fmla="*/ 371475 w 492407"/>
                    <a:gd name="connsiteY7" fmla="*/ 282575 h 288009"/>
                    <a:gd name="connsiteX8" fmla="*/ 120650 w 492407"/>
                    <a:gd name="connsiteY8" fmla="*/ 285750 h 288009"/>
                    <a:gd name="connsiteX9" fmla="*/ 31750 w 492407"/>
                    <a:gd name="connsiteY9" fmla="*/ 244475 h 288009"/>
                    <a:gd name="connsiteX10" fmla="*/ 76200 w 492407"/>
                    <a:gd name="connsiteY10" fmla="*/ 180975 h 288009"/>
                    <a:gd name="connsiteX11" fmla="*/ 279400 w 492407"/>
                    <a:gd name="connsiteY11" fmla="*/ 165100 h 288009"/>
                    <a:gd name="connsiteX12" fmla="*/ 12700 w 492407"/>
                    <a:gd name="connsiteY12" fmla="*/ 149225 h 288009"/>
                    <a:gd name="connsiteX13" fmla="*/ 146050 w 492407"/>
                    <a:gd name="connsiteY13" fmla="*/ 107950 h 288009"/>
                    <a:gd name="connsiteX14" fmla="*/ 41275 w 492407"/>
                    <a:gd name="connsiteY14" fmla="*/ 85725 h 288009"/>
                    <a:gd name="connsiteX15" fmla="*/ 142875 w 492407"/>
                    <a:gd name="connsiteY15" fmla="*/ 82550 h 288009"/>
                    <a:gd name="connsiteX16" fmla="*/ 0 w 492407"/>
                    <a:gd name="connsiteY16" fmla="*/ 63500 h 288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92407" h="288009">
                      <a:moveTo>
                        <a:pt x="38100" y="0"/>
                      </a:moveTo>
                      <a:cubicBezTo>
                        <a:pt x="210608" y="36512"/>
                        <a:pt x="383117" y="73025"/>
                        <a:pt x="434975" y="88900"/>
                      </a:cubicBezTo>
                      <a:cubicBezTo>
                        <a:pt x="486833" y="104775"/>
                        <a:pt x="339725" y="88371"/>
                        <a:pt x="349250" y="95250"/>
                      </a:cubicBezTo>
                      <a:cubicBezTo>
                        <a:pt x="358775" y="102129"/>
                        <a:pt x="499533" y="124354"/>
                        <a:pt x="492125" y="130175"/>
                      </a:cubicBezTo>
                      <a:cubicBezTo>
                        <a:pt x="484717" y="135996"/>
                        <a:pt x="312208" y="110596"/>
                        <a:pt x="304800" y="130175"/>
                      </a:cubicBezTo>
                      <a:cubicBezTo>
                        <a:pt x="297392" y="149754"/>
                        <a:pt x="420688" y="222250"/>
                        <a:pt x="447675" y="247650"/>
                      </a:cubicBezTo>
                      <a:cubicBezTo>
                        <a:pt x="474663" y="273050"/>
                        <a:pt x="479425" y="276754"/>
                        <a:pt x="466725" y="282575"/>
                      </a:cubicBezTo>
                      <a:cubicBezTo>
                        <a:pt x="454025" y="288396"/>
                        <a:pt x="371475" y="282575"/>
                        <a:pt x="371475" y="282575"/>
                      </a:cubicBezTo>
                      <a:cubicBezTo>
                        <a:pt x="313796" y="283104"/>
                        <a:pt x="177271" y="292100"/>
                        <a:pt x="120650" y="285750"/>
                      </a:cubicBezTo>
                      <a:cubicBezTo>
                        <a:pt x="64029" y="279400"/>
                        <a:pt x="39158" y="261937"/>
                        <a:pt x="31750" y="244475"/>
                      </a:cubicBezTo>
                      <a:cubicBezTo>
                        <a:pt x="24342" y="227013"/>
                        <a:pt x="34925" y="194204"/>
                        <a:pt x="76200" y="180975"/>
                      </a:cubicBezTo>
                      <a:cubicBezTo>
                        <a:pt x="117475" y="167746"/>
                        <a:pt x="289983" y="170392"/>
                        <a:pt x="279400" y="165100"/>
                      </a:cubicBezTo>
                      <a:cubicBezTo>
                        <a:pt x="268817" y="159808"/>
                        <a:pt x="34925" y="158750"/>
                        <a:pt x="12700" y="149225"/>
                      </a:cubicBezTo>
                      <a:cubicBezTo>
                        <a:pt x="-9525" y="139700"/>
                        <a:pt x="141288" y="118533"/>
                        <a:pt x="146050" y="107950"/>
                      </a:cubicBezTo>
                      <a:cubicBezTo>
                        <a:pt x="150813" y="97367"/>
                        <a:pt x="41804" y="89958"/>
                        <a:pt x="41275" y="85725"/>
                      </a:cubicBezTo>
                      <a:cubicBezTo>
                        <a:pt x="40746" y="81492"/>
                        <a:pt x="149754" y="86254"/>
                        <a:pt x="142875" y="82550"/>
                      </a:cubicBezTo>
                      <a:cubicBezTo>
                        <a:pt x="135996" y="78846"/>
                        <a:pt x="67998" y="71173"/>
                        <a:pt x="0" y="635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4" name="フリーフォーム 1203">
                  <a:extLst>
                    <a:ext uri="{FF2B5EF4-FFF2-40B4-BE49-F238E27FC236}">
                      <a16:creationId xmlns:a16="http://schemas.microsoft.com/office/drawing/2014/main" id="{2C9E8BEC-A372-A896-D551-DAE83690C1A8}"/>
                    </a:ext>
                  </a:extLst>
                </p:cNvPr>
                <p:cNvSpPr/>
                <p:nvPr/>
              </p:nvSpPr>
              <p:spPr>
                <a:xfrm>
                  <a:off x="2447925" y="2955925"/>
                  <a:ext cx="1289213" cy="64999"/>
                </a:xfrm>
                <a:custGeom>
                  <a:avLst/>
                  <a:gdLst>
                    <a:gd name="connsiteX0" fmla="*/ 0 w 1289213"/>
                    <a:gd name="connsiteY0" fmla="*/ 0 h 64999"/>
                    <a:gd name="connsiteX1" fmla="*/ 454025 w 1289213"/>
                    <a:gd name="connsiteY1" fmla="*/ 15875 h 64999"/>
                    <a:gd name="connsiteX2" fmla="*/ 1276350 w 1289213"/>
                    <a:gd name="connsiteY2" fmla="*/ 63500 h 64999"/>
                    <a:gd name="connsiteX3" fmla="*/ 977900 w 1289213"/>
                    <a:gd name="connsiteY3" fmla="*/ 53975 h 64999"/>
                    <a:gd name="connsiteX4" fmla="*/ 222250 w 1289213"/>
                    <a:gd name="connsiteY4" fmla="*/ 57150 h 64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9213" h="64999">
                      <a:moveTo>
                        <a:pt x="0" y="0"/>
                      </a:moveTo>
                      <a:cubicBezTo>
                        <a:pt x="120650" y="2646"/>
                        <a:pt x="454025" y="15875"/>
                        <a:pt x="454025" y="15875"/>
                      </a:cubicBezTo>
                      <a:lnTo>
                        <a:pt x="1276350" y="63500"/>
                      </a:lnTo>
                      <a:cubicBezTo>
                        <a:pt x="1363663" y="69850"/>
                        <a:pt x="977900" y="53975"/>
                        <a:pt x="977900" y="53975"/>
                      </a:cubicBezTo>
                      <a:lnTo>
                        <a:pt x="222250" y="5715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5" name="フリーフォーム 1204">
                  <a:extLst>
                    <a:ext uri="{FF2B5EF4-FFF2-40B4-BE49-F238E27FC236}">
                      <a16:creationId xmlns:a16="http://schemas.microsoft.com/office/drawing/2014/main" id="{89AA8806-37D0-8B19-651E-A5C572E251B1}"/>
                    </a:ext>
                  </a:extLst>
                </p:cNvPr>
                <p:cNvSpPr/>
                <p:nvPr/>
              </p:nvSpPr>
              <p:spPr>
                <a:xfrm>
                  <a:off x="4657725" y="952500"/>
                  <a:ext cx="43304" cy="1949450"/>
                </a:xfrm>
                <a:custGeom>
                  <a:avLst/>
                  <a:gdLst>
                    <a:gd name="connsiteX0" fmla="*/ 0 w 43304"/>
                    <a:gd name="connsiteY0" fmla="*/ 0 h 1949450"/>
                    <a:gd name="connsiteX1" fmla="*/ 38100 w 43304"/>
                    <a:gd name="connsiteY1" fmla="*/ 1685925 h 1949450"/>
                    <a:gd name="connsiteX2" fmla="*/ 41275 w 43304"/>
                    <a:gd name="connsiteY2" fmla="*/ 1673225 h 1949450"/>
                    <a:gd name="connsiteX3" fmla="*/ 22225 w 43304"/>
                    <a:gd name="connsiteY3" fmla="*/ 1863725 h 1949450"/>
                    <a:gd name="connsiteX4" fmla="*/ 6350 w 43304"/>
                    <a:gd name="connsiteY4" fmla="*/ 1949450 h 19494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304" h="1949450">
                      <a:moveTo>
                        <a:pt x="0" y="0"/>
                      </a:moveTo>
                      <a:lnTo>
                        <a:pt x="38100" y="1685925"/>
                      </a:lnTo>
                      <a:cubicBezTo>
                        <a:pt x="44979" y="1964796"/>
                        <a:pt x="43921" y="1643592"/>
                        <a:pt x="41275" y="1673225"/>
                      </a:cubicBezTo>
                      <a:cubicBezTo>
                        <a:pt x="38629" y="1702858"/>
                        <a:pt x="28046" y="1817688"/>
                        <a:pt x="22225" y="1863725"/>
                      </a:cubicBezTo>
                      <a:cubicBezTo>
                        <a:pt x="16404" y="1909762"/>
                        <a:pt x="11377" y="1929606"/>
                        <a:pt x="6350" y="194945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6" name="フリーフォーム 1205">
                  <a:extLst>
                    <a:ext uri="{FF2B5EF4-FFF2-40B4-BE49-F238E27FC236}">
                      <a16:creationId xmlns:a16="http://schemas.microsoft.com/office/drawing/2014/main" id="{CC6159AD-E465-DAA4-6A80-A3E0DF66798F}"/>
                    </a:ext>
                  </a:extLst>
                </p:cNvPr>
                <p:cNvSpPr/>
                <p:nvPr/>
              </p:nvSpPr>
              <p:spPr>
                <a:xfrm>
                  <a:off x="4200525" y="2940050"/>
                  <a:ext cx="487458" cy="66675"/>
                </a:xfrm>
                <a:custGeom>
                  <a:avLst/>
                  <a:gdLst>
                    <a:gd name="connsiteX0" fmla="*/ 0 w 487458"/>
                    <a:gd name="connsiteY0" fmla="*/ 66675 h 66675"/>
                    <a:gd name="connsiteX1" fmla="*/ 422275 w 487458"/>
                    <a:gd name="connsiteY1" fmla="*/ 53975 h 66675"/>
                    <a:gd name="connsiteX2" fmla="*/ 479425 w 487458"/>
                    <a:gd name="connsiteY2" fmla="*/ 0 h 66675"/>
                  </a:gdLst>
                  <a:ahLst/>
                  <a:cxnLst>
                    <a:cxn ang="0">
                      <a:pos x="connsiteX0" y="connsiteY0"/>
                    </a:cxn>
                    <a:cxn ang="0">
                      <a:pos x="connsiteX1" y="connsiteY1"/>
                    </a:cxn>
                    <a:cxn ang="0">
                      <a:pos x="connsiteX2" y="connsiteY2"/>
                    </a:cxn>
                  </a:cxnLst>
                  <a:rect l="l" t="t" r="r" b="b"/>
                  <a:pathLst>
                    <a:path w="487458" h="66675">
                      <a:moveTo>
                        <a:pt x="0" y="66675"/>
                      </a:moveTo>
                      <a:cubicBezTo>
                        <a:pt x="171185" y="65881"/>
                        <a:pt x="342371" y="65087"/>
                        <a:pt x="422275" y="53975"/>
                      </a:cubicBezTo>
                      <a:cubicBezTo>
                        <a:pt x="502179" y="42862"/>
                        <a:pt x="490802" y="21431"/>
                        <a:pt x="479425" y="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7" name="フリーフォーム 1206">
                  <a:extLst>
                    <a:ext uri="{FF2B5EF4-FFF2-40B4-BE49-F238E27FC236}">
                      <a16:creationId xmlns:a16="http://schemas.microsoft.com/office/drawing/2014/main" id="{CDBCFFC5-AF9E-AAB5-CB3F-B1F6E502CAE9}"/>
                    </a:ext>
                  </a:extLst>
                </p:cNvPr>
                <p:cNvSpPr/>
                <p:nvPr/>
              </p:nvSpPr>
              <p:spPr>
                <a:xfrm>
                  <a:off x="4235450" y="917575"/>
                  <a:ext cx="450850" cy="57150"/>
                </a:xfrm>
                <a:custGeom>
                  <a:avLst/>
                  <a:gdLst>
                    <a:gd name="connsiteX0" fmla="*/ 0 w 450850"/>
                    <a:gd name="connsiteY0" fmla="*/ 0 h 57150"/>
                    <a:gd name="connsiteX1" fmla="*/ 450850 w 450850"/>
                    <a:gd name="connsiteY1" fmla="*/ 57150 h 57150"/>
                  </a:gdLst>
                  <a:ahLst/>
                  <a:cxnLst>
                    <a:cxn ang="0">
                      <a:pos x="connsiteX0" y="connsiteY0"/>
                    </a:cxn>
                    <a:cxn ang="0">
                      <a:pos x="connsiteX1" y="connsiteY1"/>
                    </a:cxn>
                  </a:cxnLst>
                  <a:rect l="l" t="t" r="r" b="b"/>
                  <a:pathLst>
                    <a:path w="450850" h="57150">
                      <a:moveTo>
                        <a:pt x="0" y="0"/>
                      </a:moveTo>
                      <a:lnTo>
                        <a:pt x="450850" y="5715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8" name="フリーフォーム 1207">
                  <a:extLst>
                    <a:ext uri="{FF2B5EF4-FFF2-40B4-BE49-F238E27FC236}">
                      <a16:creationId xmlns:a16="http://schemas.microsoft.com/office/drawing/2014/main" id="{CBE4CE9C-9D39-413D-8CEF-8F0A4E85311D}"/>
                    </a:ext>
                  </a:extLst>
                </p:cNvPr>
                <p:cNvSpPr/>
                <p:nvPr/>
              </p:nvSpPr>
              <p:spPr>
                <a:xfrm>
                  <a:off x="2190750" y="714375"/>
                  <a:ext cx="358775" cy="15875"/>
                </a:xfrm>
                <a:custGeom>
                  <a:avLst/>
                  <a:gdLst>
                    <a:gd name="connsiteX0" fmla="*/ 358775 w 358775"/>
                    <a:gd name="connsiteY0" fmla="*/ 15875 h 15875"/>
                    <a:gd name="connsiteX1" fmla="*/ 0 w 358775"/>
                    <a:gd name="connsiteY1" fmla="*/ 0 h 15875"/>
                  </a:gdLst>
                  <a:ahLst/>
                  <a:cxnLst>
                    <a:cxn ang="0">
                      <a:pos x="connsiteX0" y="connsiteY0"/>
                    </a:cxn>
                    <a:cxn ang="0">
                      <a:pos x="connsiteX1" y="connsiteY1"/>
                    </a:cxn>
                  </a:cxnLst>
                  <a:rect l="l" t="t" r="r" b="b"/>
                  <a:pathLst>
                    <a:path w="358775" h="15875">
                      <a:moveTo>
                        <a:pt x="358775" y="15875"/>
                      </a:moveTo>
                      <a:lnTo>
                        <a:pt x="0" y="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9" name="フリーフォーム 1208">
                  <a:extLst>
                    <a:ext uri="{FF2B5EF4-FFF2-40B4-BE49-F238E27FC236}">
                      <a16:creationId xmlns:a16="http://schemas.microsoft.com/office/drawing/2014/main" id="{34843BEF-152E-125F-085B-E84B39672C48}"/>
                    </a:ext>
                  </a:extLst>
                </p:cNvPr>
                <p:cNvSpPr/>
                <p:nvPr/>
              </p:nvSpPr>
              <p:spPr>
                <a:xfrm>
                  <a:off x="1692275" y="709301"/>
                  <a:ext cx="457200" cy="1151249"/>
                </a:xfrm>
                <a:custGeom>
                  <a:avLst/>
                  <a:gdLst>
                    <a:gd name="connsiteX0" fmla="*/ 457200 w 457200"/>
                    <a:gd name="connsiteY0" fmla="*/ 8249 h 1151249"/>
                    <a:gd name="connsiteX1" fmla="*/ 212725 w 457200"/>
                    <a:gd name="connsiteY1" fmla="*/ 8249 h 1151249"/>
                    <a:gd name="connsiteX2" fmla="*/ 177800 w 457200"/>
                    <a:gd name="connsiteY2" fmla="*/ 93974 h 1151249"/>
                    <a:gd name="connsiteX3" fmla="*/ 95250 w 457200"/>
                    <a:gd name="connsiteY3" fmla="*/ 643249 h 1151249"/>
                    <a:gd name="connsiteX4" fmla="*/ 0 w 457200"/>
                    <a:gd name="connsiteY4" fmla="*/ 1151249 h 11512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7200" h="1151249">
                      <a:moveTo>
                        <a:pt x="457200" y="8249"/>
                      </a:moveTo>
                      <a:cubicBezTo>
                        <a:pt x="358246" y="1105"/>
                        <a:pt x="259292" y="-6039"/>
                        <a:pt x="212725" y="8249"/>
                      </a:cubicBezTo>
                      <a:cubicBezTo>
                        <a:pt x="166158" y="22537"/>
                        <a:pt x="197379" y="-11859"/>
                        <a:pt x="177800" y="93974"/>
                      </a:cubicBezTo>
                      <a:cubicBezTo>
                        <a:pt x="158221" y="199807"/>
                        <a:pt x="124883" y="467037"/>
                        <a:pt x="95250" y="643249"/>
                      </a:cubicBezTo>
                      <a:cubicBezTo>
                        <a:pt x="65617" y="819461"/>
                        <a:pt x="32808" y="985355"/>
                        <a:pt x="0" y="1151249"/>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0" name="フリーフォーム 1209">
                  <a:extLst>
                    <a:ext uri="{FF2B5EF4-FFF2-40B4-BE49-F238E27FC236}">
                      <a16:creationId xmlns:a16="http://schemas.microsoft.com/office/drawing/2014/main" id="{1B31F381-A604-1DFE-1F95-26E4A254923E}"/>
                    </a:ext>
                  </a:extLst>
                </p:cNvPr>
                <p:cNvSpPr/>
                <p:nvPr/>
              </p:nvSpPr>
              <p:spPr>
                <a:xfrm>
                  <a:off x="1644279" y="1825625"/>
                  <a:ext cx="76571" cy="831390"/>
                </a:xfrm>
                <a:custGeom>
                  <a:avLst/>
                  <a:gdLst>
                    <a:gd name="connsiteX0" fmla="*/ 76571 w 76571"/>
                    <a:gd name="connsiteY0" fmla="*/ 0 h 831390"/>
                    <a:gd name="connsiteX1" fmla="*/ 6721 w 76571"/>
                    <a:gd name="connsiteY1" fmla="*/ 752475 h 831390"/>
                    <a:gd name="connsiteX2" fmla="*/ 6721 w 76571"/>
                    <a:gd name="connsiteY2" fmla="*/ 771525 h 831390"/>
                  </a:gdLst>
                  <a:ahLst/>
                  <a:cxnLst>
                    <a:cxn ang="0">
                      <a:pos x="connsiteX0" y="connsiteY0"/>
                    </a:cxn>
                    <a:cxn ang="0">
                      <a:pos x="connsiteX1" y="connsiteY1"/>
                    </a:cxn>
                    <a:cxn ang="0">
                      <a:pos x="connsiteX2" y="connsiteY2"/>
                    </a:cxn>
                  </a:cxnLst>
                  <a:rect l="l" t="t" r="r" b="b"/>
                  <a:pathLst>
                    <a:path w="76571" h="831390">
                      <a:moveTo>
                        <a:pt x="76571" y="0"/>
                      </a:moveTo>
                      <a:cubicBezTo>
                        <a:pt x="47467" y="311944"/>
                        <a:pt x="18363" y="623888"/>
                        <a:pt x="6721" y="752475"/>
                      </a:cubicBezTo>
                      <a:cubicBezTo>
                        <a:pt x="-4921" y="881062"/>
                        <a:pt x="900" y="826293"/>
                        <a:pt x="6721" y="7715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1" name="フリーフォーム 1210">
                  <a:extLst>
                    <a:ext uri="{FF2B5EF4-FFF2-40B4-BE49-F238E27FC236}">
                      <a16:creationId xmlns:a16="http://schemas.microsoft.com/office/drawing/2014/main" id="{836A32BB-5CEB-72CF-D8D1-1334DB02B022}"/>
                    </a:ext>
                  </a:extLst>
                </p:cNvPr>
                <p:cNvSpPr/>
                <p:nvPr/>
              </p:nvSpPr>
              <p:spPr>
                <a:xfrm>
                  <a:off x="1587500" y="2590800"/>
                  <a:ext cx="623078" cy="281786"/>
                </a:xfrm>
                <a:custGeom>
                  <a:avLst/>
                  <a:gdLst>
                    <a:gd name="connsiteX0" fmla="*/ 0 w 623078"/>
                    <a:gd name="connsiteY0" fmla="*/ 0 h 281786"/>
                    <a:gd name="connsiteX1" fmla="*/ 146050 w 623078"/>
                    <a:gd name="connsiteY1" fmla="*/ 161925 h 281786"/>
                    <a:gd name="connsiteX2" fmla="*/ 320675 w 623078"/>
                    <a:gd name="connsiteY2" fmla="*/ 200025 h 281786"/>
                    <a:gd name="connsiteX3" fmla="*/ 406400 w 623078"/>
                    <a:gd name="connsiteY3" fmla="*/ 209550 h 281786"/>
                    <a:gd name="connsiteX4" fmla="*/ 492125 w 623078"/>
                    <a:gd name="connsiteY4" fmla="*/ 219075 h 281786"/>
                    <a:gd name="connsiteX5" fmla="*/ 508000 w 623078"/>
                    <a:gd name="connsiteY5" fmla="*/ 279400 h 281786"/>
                    <a:gd name="connsiteX6" fmla="*/ 390525 w 623078"/>
                    <a:gd name="connsiteY6" fmla="*/ 263525 h 281786"/>
                    <a:gd name="connsiteX7" fmla="*/ 473075 w 623078"/>
                    <a:gd name="connsiteY7" fmla="*/ 206375 h 281786"/>
                    <a:gd name="connsiteX8" fmla="*/ 622300 w 623078"/>
                    <a:gd name="connsiteY8" fmla="*/ 254000 h 281786"/>
                    <a:gd name="connsiteX9" fmla="*/ 403225 w 623078"/>
                    <a:gd name="connsiteY9" fmla="*/ 180975 h 281786"/>
                    <a:gd name="connsiteX10" fmla="*/ 355600 w 623078"/>
                    <a:gd name="connsiteY10" fmla="*/ 69850 h 281786"/>
                    <a:gd name="connsiteX11" fmla="*/ 292100 w 623078"/>
                    <a:gd name="connsiteY11" fmla="*/ 98425 h 281786"/>
                    <a:gd name="connsiteX12" fmla="*/ 368300 w 623078"/>
                    <a:gd name="connsiteY12" fmla="*/ 168275 h 281786"/>
                    <a:gd name="connsiteX13" fmla="*/ 431800 w 623078"/>
                    <a:gd name="connsiteY13" fmla="*/ 133350 h 281786"/>
                    <a:gd name="connsiteX14" fmla="*/ 257175 w 623078"/>
                    <a:gd name="connsiteY14" fmla="*/ 88900 h 281786"/>
                    <a:gd name="connsiteX15" fmla="*/ 184150 w 623078"/>
                    <a:gd name="connsiteY15" fmla="*/ 79375 h 281786"/>
                    <a:gd name="connsiteX16" fmla="*/ 114300 w 623078"/>
                    <a:gd name="connsiteY16" fmla="*/ 41275 h 2817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23078" h="281786">
                      <a:moveTo>
                        <a:pt x="0" y="0"/>
                      </a:moveTo>
                      <a:cubicBezTo>
                        <a:pt x="46302" y="64294"/>
                        <a:pt x="92604" y="128588"/>
                        <a:pt x="146050" y="161925"/>
                      </a:cubicBezTo>
                      <a:cubicBezTo>
                        <a:pt x="199496" y="195262"/>
                        <a:pt x="277283" y="192087"/>
                        <a:pt x="320675" y="200025"/>
                      </a:cubicBezTo>
                      <a:cubicBezTo>
                        <a:pt x="364067" y="207963"/>
                        <a:pt x="406400" y="209550"/>
                        <a:pt x="406400" y="209550"/>
                      </a:cubicBezTo>
                      <a:cubicBezTo>
                        <a:pt x="434975" y="212725"/>
                        <a:pt x="475192" y="207433"/>
                        <a:pt x="492125" y="219075"/>
                      </a:cubicBezTo>
                      <a:cubicBezTo>
                        <a:pt x="509058" y="230717"/>
                        <a:pt x="524933" y="271992"/>
                        <a:pt x="508000" y="279400"/>
                      </a:cubicBezTo>
                      <a:cubicBezTo>
                        <a:pt x="491067" y="286808"/>
                        <a:pt x="396346" y="275696"/>
                        <a:pt x="390525" y="263525"/>
                      </a:cubicBezTo>
                      <a:cubicBezTo>
                        <a:pt x="384704" y="251354"/>
                        <a:pt x="434446" y="207962"/>
                        <a:pt x="473075" y="206375"/>
                      </a:cubicBezTo>
                      <a:cubicBezTo>
                        <a:pt x="511704" y="204788"/>
                        <a:pt x="633942" y="258233"/>
                        <a:pt x="622300" y="254000"/>
                      </a:cubicBezTo>
                      <a:cubicBezTo>
                        <a:pt x="610658" y="249767"/>
                        <a:pt x="447675" y="211667"/>
                        <a:pt x="403225" y="180975"/>
                      </a:cubicBezTo>
                      <a:cubicBezTo>
                        <a:pt x="358775" y="150283"/>
                        <a:pt x="374121" y="83608"/>
                        <a:pt x="355600" y="69850"/>
                      </a:cubicBezTo>
                      <a:cubicBezTo>
                        <a:pt x="337079" y="56092"/>
                        <a:pt x="289983" y="82021"/>
                        <a:pt x="292100" y="98425"/>
                      </a:cubicBezTo>
                      <a:cubicBezTo>
                        <a:pt x="294217" y="114829"/>
                        <a:pt x="345017" y="162454"/>
                        <a:pt x="368300" y="168275"/>
                      </a:cubicBezTo>
                      <a:cubicBezTo>
                        <a:pt x="391583" y="174096"/>
                        <a:pt x="450321" y="146579"/>
                        <a:pt x="431800" y="133350"/>
                      </a:cubicBezTo>
                      <a:cubicBezTo>
                        <a:pt x="413279" y="120121"/>
                        <a:pt x="298450" y="97896"/>
                        <a:pt x="257175" y="88900"/>
                      </a:cubicBezTo>
                      <a:cubicBezTo>
                        <a:pt x="215900" y="79904"/>
                        <a:pt x="207963" y="87313"/>
                        <a:pt x="184150" y="79375"/>
                      </a:cubicBezTo>
                      <a:cubicBezTo>
                        <a:pt x="160338" y="71438"/>
                        <a:pt x="137319" y="56356"/>
                        <a:pt x="114300" y="4127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2" name="フリーフォーム 1211">
                  <a:extLst>
                    <a:ext uri="{FF2B5EF4-FFF2-40B4-BE49-F238E27FC236}">
                      <a16:creationId xmlns:a16="http://schemas.microsoft.com/office/drawing/2014/main" id="{EDA85C49-A93E-ACCF-52D2-044085DE9AE6}"/>
                    </a:ext>
                  </a:extLst>
                </p:cNvPr>
                <p:cNvSpPr/>
                <p:nvPr/>
              </p:nvSpPr>
              <p:spPr>
                <a:xfrm>
                  <a:off x="1889125" y="727075"/>
                  <a:ext cx="241300" cy="1920875"/>
                </a:xfrm>
                <a:custGeom>
                  <a:avLst/>
                  <a:gdLst>
                    <a:gd name="connsiteX0" fmla="*/ 241300 w 241300"/>
                    <a:gd name="connsiteY0" fmla="*/ 0 h 1920875"/>
                    <a:gd name="connsiteX1" fmla="*/ 120650 w 241300"/>
                    <a:gd name="connsiteY1" fmla="*/ 892175 h 1920875"/>
                    <a:gd name="connsiteX2" fmla="*/ 47625 w 241300"/>
                    <a:gd name="connsiteY2" fmla="*/ 1482725 h 1920875"/>
                    <a:gd name="connsiteX3" fmla="*/ 0 w 241300"/>
                    <a:gd name="connsiteY3" fmla="*/ 1920875 h 1920875"/>
                  </a:gdLst>
                  <a:ahLst/>
                  <a:cxnLst>
                    <a:cxn ang="0">
                      <a:pos x="connsiteX0" y="connsiteY0"/>
                    </a:cxn>
                    <a:cxn ang="0">
                      <a:pos x="connsiteX1" y="connsiteY1"/>
                    </a:cxn>
                    <a:cxn ang="0">
                      <a:pos x="connsiteX2" y="connsiteY2"/>
                    </a:cxn>
                    <a:cxn ang="0">
                      <a:pos x="connsiteX3" y="connsiteY3"/>
                    </a:cxn>
                  </a:cxnLst>
                  <a:rect l="l" t="t" r="r" b="b"/>
                  <a:pathLst>
                    <a:path w="241300" h="1920875">
                      <a:moveTo>
                        <a:pt x="241300" y="0"/>
                      </a:moveTo>
                      <a:cubicBezTo>
                        <a:pt x="197114" y="322527"/>
                        <a:pt x="152929" y="645054"/>
                        <a:pt x="120650" y="892175"/>
                      </a:cubicBezTo>
                      <a:cubicBezTo>
                        <a:pt x="88371" y="1139296"/>
                        <a:pt x="67733" y="1311275"/>
                        <a:pt x="47625" y="1482725"/>
                      </a:cubicBezTo>
                      <a:cubicBezTo>
                        <a:pt x="27517" y="1654175"/>
                        <a:pt x="13758" y="1787525"/>
                        <a:pt x="0" y="192087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3" name="フリーフォーム 1212">
                  <a:extLst>
                    <a:ext uri="{FF2B5EF4-FFF2-40B4-BE49-F238E27FC236}">
                      <a16:creationId xmlns:a16="http://schemas.microsoft.com/office/drawing/2014/main" id="{70531313-EB6F-2427-31E6-A04B723BCCB2}"/>
                    </a:ext>
                  </a:extLst>
                </p:cNvPr>
                <p:cNvSpPr/>
                <p:nvPr/>
              </p:nvSpPr>
              <p:spPr>
                <a:xfrm>
                  <a:off x="1943100" y="723900"/>
                  <a:ext cx="247650" cy="1739900"/>
                </a:xfrm>
                <a:custGeom>
                  <a:avLst/>
                  <a:gdLst>
                    <a:gd name="connsiteX0" fmla="*/ 247650 w 247650"/>
                    <a:gd name="connsiteY0" fmla="*/ 0 h 1739900"/>
                    <a:gd name="connsiteX1" fmla="*/ 139700 w 247650"/>
                    <a:gd name="connsiteY1" fmla="*/ 628650 h 1739900"/>
                    <a:gd name="connsiteX2" fmla="*/ 76200 w 247650"/>
                    <a:gd name="connsiteY2" fmla="*/ 1333500 h 1739900"/>
                    <a:gd name="connsiteX3" fmla="*/ 0 w 247650"/>
                    <a:gd name="connsiteY3" fmla="*/ 1739900 h 1739900"/>
                  </a:gdLst>
                  <a:ahLst/>
                  <a:cxnLst>
                    <a:cxn ang="0">
                      <a:pos x="connsiteX0" y="connsiteY0"/>
                    </a:cxn>
                    <a:cxn ang="0">
                      <a:pos x="connsiteX1" y="connsiteY1"/>
                    </a:cxn>
                    <a:cxn ang="0">
                      <a:pos x="connsiteX2" y="connsiteY2"/>
                    </a:cxn>
                    <a:cxn ang="0">
                      <a:pos x="connsiteX3" y="connsiteY3"/>
                    </a:cxn>
                  </a:cxnLst>
                  <a:rect l="l" t="t" r="r" b="b"/>
                  <a:pathLst>
                    <a:path w="247650" h="1739900">
                      <a:moveTo>
                        <a:pt x="247650" y="0"/>
                      </a:moveTo>
                      <a:cubicBezTo>
                        <a:pt x="207962" y="203200"/>
                        <a:pt x="168275" y="406400"/>
                        <a:pt x="139700" y="628650"/>
                      </a:cubicBezTo>
                      <a:cubicBezTo>
                        <a:pt x="111125" y="850900"/>
                        <a:pt x="99483" y="1148292"/>
                        <a:pt x="76200" y="1333500"/>
                      </a:cubicBezTo>
                      <a:cubicBezTo>
                        <a:pt x="52917" y="1518708"/>
                        <a:pt x="26458" y="1629304"/>
                        <a:pt x="0" y="17399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4" name="フリーフォーム 1213">
                  <a:extLst>
                    <a:ext uri="{FF2B5EF4-FFF2-40B4-BE49-F238E27FC236}">
                      <a16:creationId xmlns:a16="http://schemas.microsoft.com/office/drawing/2014/main" id="{5B6BBD62-C2D5-9B09-18F8-9F9520BAB064}"/>
                    </a:ext>
                  </a:extLst>
                </p:cNvPr>
                <p:cNvSpPr/>
                <p:nvPr/>
              </p:nvSpPr>
              <p:spPr>
                <a:xfrm>
                  <a:off x="2466975" y="717550"/>
                  <a:ext cx="1863725" cy="196850"/>
                </a:xfrm>
                <a:custGeom>
                  <a:avLst/>
                  <a:gdLst>
                    <a:gd name="connsiteX0" fmla="*/ 0 w 1863725"/>
                    <a:gd name="connsiteY0" fmla="*/ 0 h 196850"/>
                    <a:gd name="connsiteX1" fmla="*/ 809625 w 1863725"/>
                    <a:gd name="connsiteY1" fmla="*/ 38100 h 196850"/>
                    <a:gd name="connsiteX2" fmla="*/ 641350 w 1863725"/>
                    <a:gd name="connsiteY2" fmla="*/ 60325 h 196850"/>
                    <a:gd name="connsiteX3" fmla="*/ 1320800 w 1863725"/>
                    <a:gd name="connsiteY3" fmla="*/ 114300 h 196850"/>
                    <a:gd name="connsiteX4" fmla="*/ 1190625 w 1863725"/>
                    <a:gd name="connsiteY4" fmla="*/ 123825 h 196850"/>
                    <a:gd name="connsiteX5" fmla="*/ 1730375 w 1863725"/>
                    <a:gd name="connsiteY5" fmla="*/ 149225 h 196850"/>
                    <a:gd name="connsiteX6" fmla="*/ 1581150 w 1863725"/>
                    <a:gd name="connsiteY6" fmla="*/ 180975 h 196850"/>
                    <a:gd name="connsiteX7" fmla="*/ 1863725 w 1863725"/>
                    <a:gd name="connsiteY7" fmla="*/ 196850 h 196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63725" h="196850">
                      <a:moveTo>
                        <a:pt x="0" y="0"/>
                      </a:moveTo>
                      <a:lnTo>
                        <a:pt x="809625" y="38100"/>
                      </a:lnTo>
                      <a:cubicBezTo>
                        <a:pt x="916516" y="48154"/>
                        <a:pt x="556154" y="47625"/>
                        <a:pt x="641350" y="60325"/>
                      </a:cubicBezTo>
                      <a:cubicBezTo>
                        <a:pt x="726546" y="73025"/>
                        <a:pt x="1229254" y="103717"/>
                        <a:pt x="1320800" y="114300"/>
                      </a:cubicBezTo>
                      <a:cubicBezTo>
                        <a:pt x="1412346" y="124883"/>
                        <a:pt x="1122363" y="118004"/>
                        <a:pt x="1190625" y="123825"/>
                      </a:cubicBezTo>
                      <a:cubicBezTo>
                        <a:pt x="1258887" y="129646"/>
                        <a:pt x="1665288" y="139700"/>
                        <a:pt x="1730375" y="149225"/>
                      </a:cubicBezTo>
                      <a:cubicBezTo>
                        <a:pt x="1795462" y="158750"/>
                        <a:pt x="1558925" y="173038"/>
                        <a:pt x="1581150" y="180975"/>
                      </a:cubicBezTo>
                      <a:cubicBezTo>
                        <a:pt x="1603375" y="188913"/>
                        <a:pt x="1733550" y="192881"/>
                        <a:pt x="1863725" y="19685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5" name="フリーフォーム 1214">
                  <a:extLst>
                    <a:ext uri="{FF2B5EF4-FFF2-40B4-BE49-F238E27FC236}">
                      <a16:creationId xmlns:a16="http://schemas.microsoft.com/office/drawing/2014/main" id="{61E79789-0F9E-7975-6DD5-759B8DDBB2C8}"/>
                    </a:ext>
                  </a:extLst>
                </p:cNvPr>
                <p:cNvSpPr/>
                <p:nvPr/>
              </p:nvSpPr>
              <p:spPr>
                <a:xfrm>
                  <a:off x="2489200" y="752475"/>
                  <a:ext cx="1812925" cy="196850"/>
                </a:xfrm>
                <a:custGeom>
                  <a:avLst/>
                  <a:gdLst>
                    <a:gd name="connsiteX0" fmla="*/ 0 w 1812925"/>
                    <a:gd name="connsiteY0" fmla="*/ 0 h 196850"/>
                    <a:gd name="connsiteX1" fmla="*/ 1812925 w 1812925"/>
                    <a:gd name="connsiteY1" fmla="*/ 196850 h 196850"/>
                  </a:gdLst>
                  <a:ahLst/>
                  <a:cxnLst>
                    <a:cxn ang="0">
                      <a:pos x="connsiteX0" y="connsiteY0"/>
                    </a:cxn>
                    <a:cxn ang="0">
                      <a:pos x="connsiteX1" y="connsiteY1"/>
                    </a:cxn>
                  </a:cxnLst>
                  <a:rect l="l" t="t" r="r" b="b"/>
                  <a:pathLst>
                    <a:path w="1812925" h="196850">
                      <a:moveTo>
                        <a:pt x="0" y="0"/>
                      </a:moveTo>
                      <a:lnTo>
                        <a:pt x="1812925" y="19685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6" name="フリーフォーム 1215">
                  <a:extLst>
                    <a:ext uri="{FF2B5EF4-FFF2-40B4-BE49-F238E27FC236}">
                      <a16:creationId xmlns:a16="http://schemas.microsoft.com/office/drawing/2014/main" id="{BE1BE6ED-378B-F98C-4E7F-55E36B716783}"/>
                    </a:ext>
                  </a:extLst>
                </p:cNvPr>
                <p:cNvSpPr/>
                <p:nvPr/>
              </p:nvSpPr>
              <p:spPr>
                <a:xfrm>
                  <a:off x="2466975" y="815975"/>
                  <a:ext cx="1825625" cy="177800"/>
                </a:xfrm>
                <a:custGeom>
                  <a:avLst/>
                  <a:gdLst>
                    <a:gd name="connsiteX0" fmla="*/ 0 w 1825625"/>
                    <a:gd name="connsiteY0" fmla="*/ 0 h 177800"/>
                    <a:gd name="connsiteX1" fmla="*/ 1825625 w 1825625"/>
                    <a:gd name="connsiteY1" fmla="*/ 177800 h 177800"/>
                  </a:gdLst>
                  <a:ahLst/>
                  <a:cxnLst>
                    <a:cxn ang="0">
                      <a:pos x="connsiteX0" y="connsiteY0"/>
                    </a:cxn>
                    <a:cxn ang="0">
                      <a:pos x="connsiteX1" y="connsiteY1"/>
                    </a:cxn>
                  </a:cxnLst>
                  <a:rect l="l" t="t" r="r" b="b"/>
                  <a:pathLst>
                    <a:path w="1825625" h="177800">
                      <a:moveTo>
                        <a:pt x="0" y="0"/>
                      </a:moveTo>
                      <a:lnTo>
                        <a:pt x="1825625" y="17780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7" name="フリーフォーム 1216">
                  <a:extLst>
                    <a:ext uri="{FF2B5EF4-FFF2-40B4-BE49-F238E27FC236}">
                      <a16:creationId xmlns:a16="http://schemas.microsoft.com/office/drawing/2014/main" id="{D245D395-3D36-859A-2D4E-1BAE5BFB5386}"/>
                    </a:ext>
                  </a:extLst>
                </p:cNvPr>
                <p:cNvSpPr/>
                <p:nvPr/>
              </p:nvSpPr>
              <p:spPr>
                <a:xfrm>
                  <a:off x="2493945" y="746125"/>
                  <a:ext cx="1925655" cy="449111"/>
                </a:xfrm>
                <a:custGeom>
                  <a:avLst/>
                  <a:gdLst>
                    <a:gd name="connsiteX0" fmla="*/ 23830 w 1925655"/>
                    <a:gd name="connsiteY0" fmla="*/ 0 h 449111"/>
                    <a:gd name="connsiteX1" fmla="*/ 23830 w 1925655"/>
                    <a:gd name="connsiteY1" fmla="*/ 130175 h 449111"/>
                    <a:gd name="connsiteX2" fmla="*/ 271480 w 1925655"/>
                    <a:gd name="connsiteY2" fmla="*/ 304800 h 449111"/>
                    <a:gd name="connsiteX3" fmla="*/ 74630 w 1925655"/>
                    <a:gd name="connsiteY3" fmla="*/ 288925 h 449111"/>
                    <a:gd name="connsiteX4" fmla="*/ 1709755 w 1925655"/>
                    <a:gd name="connsiteY4" fmla="*/ 434975 h 449111"/>
                    <a:gd name="connsiteX5" fmla="*/ 1789130 w 1925655"/>
                    <a:gd name="connsiteY5" fmla="*/ 425450 h 449111"/>
                    <a:gd name="connsiteX6" fmla="*/ 1900255 w 1925655"/>
                    <a:gd name="connsiteY6" fmla="*/ 276225 h 449111"/>
                    <a:gd name="connsiteX7" fmla="*/ 1925655 w 1925655"/>
                    <a:gd name="connsiteY7" fmla="*/ 174625 h 449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25655" h="449111">
                      <a:moveTo>
                        <a:pt x="23830" y="0"/>
                      </a:moveTo>
                      <a:cubicBezTo>
                        <a:pt x="3192" y="39687"/>
                        <a:pt x="-17445" y="79375"/>
                        <a:pt x="23830" y="130175"/>
                      </a:cubicBezTo>
                      <a:cubicBezTo>
                        <a:pt x="65105" y="180975"/>
                        <a:pt x="263013" y="278342"/>
                        <a:pt x="271480" y="304800"/>
                      </a:cubicBezTo>
                      <a:cubicBezTo>
                        <a:pt x="279947" y="331258"/>
                        <a:pt x="74630" y="288925"/>
                        <a:pt x="74630" y="288925"/>
                      </a:cubicBezTo>
                      <a:lnTo>
                        <a:pt x="1709755" y="434975"/>
                      </a:lnTo>
                      <a:cubicBezTo>
                        <a:pt x="1995505" y="457729"/>
                        <a:pt x="1757380" y="451908"/>
                        <a:pt x="1789130" y="425450"/>
                      </a:cubicBezTo>
                      <a:cubicBezTo>
                        <a:pt x="1820880" y="398992"/>
                        <a:pt x="1877501" y="318029"/>
                        <a:pt x="1900255" y="276225"/>
                      </a:cubicBezTo>
                      <a:cubicBezTo>
                        <a:pt x="1923009" y="234421"/>
                        <a:pt x="1924332" y="204523"/>
                        <a:pt x="1925655" y="1746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8" name="フリーフォーム 1217">
                  <a:extLst>
                    <a:ext uri="{FF2B5EF4-FFF2-40B4-BE49-F238E27FC236}">
                      <a16:creationId xmlns:a16="http://schemas.microsoft.com/office/drawing/2014/main" id="{C759876E-10C2-2C0D-0C24-BA0CEFACD868}"/>
                    </a:ext>
                  </a:extLst>
                </p:cNvPr>
                <p:cNvSpPr/>
                <p:nvPr/>
              </p:nvSpPr>
              <p:spPr>
                <a:xfrm>
                  <a:off x="2597150" y="784225"/>
                  <a:ext cx="1724025" cy="302175"/>
                </a:xfrm>
                <a:custGeom>
                  <a:avLst/>
                  <a:gdLst>
                    <a:gd name="connsiteX0" fmla="*/ 0 w 1724025"/>
                    <a:gd name="connsiteY0" fmla="*/ 0 h 302175"/>
                    <a:gd name="connsiteX1" fmla="*/ 34925 w 1724025"/>
                    <a:gd name="connsiteY1" fmla="*/ 114300 h 302175"/>
                    <a:gd name="connsiteX2" fmla="*/ 203200 w 1724025"/>
                    <a:gd name="connsiteY2" fmla="*/ 174625 h 302175"/>
                    <a:gd name="connsiteX3" fmla="*/ 1082675 w 1724025"/>
                    <a:gd name="connsiteY3" fmla="*/ 244475 h 302175"/>
                    <a:gd name="connsiteX4" fmla="*/ 1581150 w 1724025"/>
                    <a:gd name="connsiteY4" fmla="*/ 301625 h 302175"/>
                    <a:gd name="connsiteX5" fmla="*/ 1644650 w 1724025"/>
                    <a:gd name="connsiteY5" fmla="*/ 266700 h 302175"/>
                    <a:gd name="connsiteX6" fmla="*/ 1724025 w 1724025"/>
                    <a:gd name="connsiteY6" fmla="*/ 161925 h 302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24025" h="302175">
                      <a:moveTo>
                        <a:pt x="0" y="0"/>
                      </a:moveTo>
                      <a:cubicBezTo>
                        <a:pt x="529" y="42598"/>
                        <a:pt x="1058" y="85196"/>
                        <a:pt x="34925" y="114300"/>
                      </a:cubicBezTo>
                      <a:cubicBezTo>
                        <a:pt x="68792" y="143404"/>
                        <a:pt x="28575" y="152929"/>
                        <a:pt x="203200" y="174625"/>
                      </a:cubicBezTo>
                      <a:cubicBezTo>
                        <a:pt x="377825" y="196321"/>
                        <a:pt x="853017" y="223308"/>
                        <a:pt x="1082675" y="244475"/>
                      </a:cubicBezTo>
                      <a:cubicBezTo>
                        <a:pt x="1312333" y="265642"/>
                        <a:pt x="1487488" y="297921"/>
                        <a:pt x="1581150" y="301625"/>
                      </a:cubicBezTo>
                      <a:cubicBezTo>
                        <a:pt x="1674812" y="305329"/>
                        <a:pt x="1620838" y="289983"/>
                        <a:pt x="1644650" y="266700"/>
                      </a:cubicBezTo>
                      <a:cubicBezTo>
                        <a:pt x="1668463" y="243417"/>
                        <a:pt x="1696244" y="202671"/>
                        <a:pt x="1724025" y="1619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9" name="フリーフォーム 1218">
                  <a:extLst>
                    <a:ext uri="{FF2B5EF4-FFF2-40B4-BE49-F238E27FC236}">
                      <a16:creationId xmlns:a16="http://schemas.microsoft.com/office/drawing/2014/main" id="{26613C2D-ACFF-AF36-8B1C-D3C06230EDE6}"/>
                    </a:ext>
                  </a:extLst>
                </p:cNvPr>
                <p:cNvSpPr/>
                <p:nvPr/>
              </p:nvSpPr>
              <p:spPr>
                <a:xfrm>
                  <a:off x="2098675" y="1069975"/>
                  <a:ext cx="2466975" cy="238125"/>
                </a:xfrm>
                <a:custGeom>
                  <a:avLst/>
                  <a:gdLst>
                    <a:gd name="connsiteX0" fmla="*/ 0 w 2466975"/>
                    <a:gd name="connsiteY0" fmla="*/ 0 h 238125"/>
                    <a:gd name="connsiteX1" fmla="*/ 2466975 w 2466975"/>
                    <a:gd name="connsiteY1" fmla="*/ 238125 h 238125"/>
                  </a:gdLst>
                  <a:ahLst/>
                  <a:cxnLst>
                    <a:cxn ang="0">
                      <a:pos x="connsiteX0" y="connsiteY0"/>
                    </a:cxn>
                    <a:cxn ang="0">
                      <a:pos x="connsiteX1" y="connsiteY1"/>
                    </a:cxn>
                  </a:cxnLst>
                  <a:rect l="l" t="t" r="r" b="b"/>
                  <a:pathLst>
                    <a:path w="2466975" h="238125">
                      <a:moveTo>
                        <a:pt x="0" y="0"/>
                      </a:moveTo>
                      <a:lnTo>
                        <a:pt x="2466975" y="238125"/>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20" name="フリーフォーム 1219">
                  <a:extLst>
                    <a:ext uri="{FF2B5EF4-FFF2-40B4-BE49-F238E27FC236}">
                      <a16:creationId xmlns:a16="http://schemas.microsoft.com/office/drawing/2014/main" id="{CEA1810E-889B-495F-0D68-EFEFAFA716DB}"/>
                    </a:ext>
                  </a:extLst>
                </p:cNvPr>
                <p:cNvSpPr/>
                <p:nvPr/>
              </p:nvSpPr>
              <p:spPr>
                <a:xfrm>
                  <a:off x="2016125" y="2270125"/>
                  <a:ext cx="2641600" cy="244475"/>
                </a:xfrm>
                <a:custGeom>
                  <a:avLst/>
                  <a:gdLst>
                    <a:gd name="connsiteX0" fmla="*/ 0 w 2641600"/>
                    <a:gd name="connsiteY0" fmla="*/ 0 h 244475"/>
                    <a:gd name="connsiteX1" fmla="*/ 2641600 w 2641600"/>
                    <a:gd name="connsiteY1" fmla="*/ 244475 h 244475"/>
                  </a:gdLst>
                  <a:ahLst/>
                  <a:cxnLst>
                    <a:cxn ang="0">
                      <a:pos x="connsiteX0" y="connsiteY0"/>
                    </a:cxn>
                    <a:cxn ang="0">
                      <a:pos x="connsiteX1" y="connsiteY1"/>
                    </a:cxn>
                  </a:cxnLst>
                  <a:rect l="l" t="t" r="r" b="b"/>
                  <a:pathLst>
                    <a:path w="2641600" h="244475">
                      <a:moveTo>
                        <a:pt x="0" y="0"/>
                      </a:moveTo>
                      <a:lnTo>
                        <a:pt x="2641600" y="244475"/>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21" name="フリーフォーム 1220">
                  <a:extLst>
                    <a:ext uri="{FF2B5EF4-FFF2-40B4-BE49-F238E27FC236}">
                      <a16:creationId xmlns:a16="http://schemas.microsoft.com/office/drawing/2014/main" id="{4D500B8A-1DD2-D354-7C5A-AF97CD656FAD}"/>
                    </a:ext>
                  </a:extLst>
                </p:cNvPr>
                <p:cNvSpPr/>
                <p:nvPr/>
              </p:nvSpPr>
              <p:spPr>
                <a:xfrm>
                  <a:off x="2012950" y="2517775"/>
                  <a:ext cx="2667000" cy="301625"/>
                </a:xfrm>
                <a:custGeom>
                  <a:avLst/>
                  <a:gdLst>
                    <a:gd name="connsiteX0" fmla="*/ 0 w 2667000"/>
                    <a:gd name="connsiteY0" fmla="*/ 0 h 301625"/>
                    <a:gd name="connsiteX1" fmla="*/ 514350 w 2667000"/>
                    <a:gd name="connsiteY1" fmla="*/ 130175 h 301625"/>
                    <a:gd name="connsiteX2" fmla="*/ 1454150 w 2667000"/>
                    <a:gd name="connsiteY2" fmla="*/ 165100 h 301625"/>
                    <a:gd name="connsiteX3" fmla="*/ 1193800 w 2667000"/>
                    <a:gd name="connsiteY3" fmla="*/ 193675 h 301625"/>
                    <a:gd name="connsiteX4" fmla="*/ 1044575 w 2667000"/>
                    <a:gd name="connsiteY4" fmla="*/ 219075 h 301625"/>
                    <a:gd name="connsiteX5" fmla="*/ 1857375 w 2667000"/>
                    <a:gd name="connsiteY5" fmla="*/ 282575 h 301625"/>
                    <a:gd name="connsiteX6" fmla="*/ 1676400 w 2667000"/>
                    <a:gd name="connsiteY6" fmla="*/ 285750 h 301625"/>
                    <a:gd name="connsiteX7" fmla="*/ 2667000 w 2667000"/>
                    <a:gd name="connsiteY7" fmla="*/ 301625 h 301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67000" h="301625">
                      <a:moveTo>
                        <a:pt x="0" y="0"/>
                      </a:moveTo>
                      <a:cubicBezTo>
                        <a:pt x="135996" y="51329"/>
                        <a:pt x="271992" y="102658"/>
                        <a:pt x="514350" y="130175"/>
                      </a:cubicBezTo>
                      <a:cubicBezTo>
                        <a:pt x="756708" y="157692"/>
                        <a:pt x="1340908" y="154517"/>
                        <a:pt x="1454150" y="165100"/>
                      </a:cubicBezTo>
                      <a:cubicBezTo>
                        <a:pt x="1567392" y="175683"/>
                        <a:pt x="1262063" y="184679"/>
                        <a:pt x="1193800" y="193675"/>
                      </a:cubicBezTo>
                      <a:cubicBezTo>
                        <a:pt x="1125538" y="202671"/>
                        <a:pt x="933979" y="204258"/>
                        <a:pt x="1044575" y="219075"/>
                      </a:cubicBezTo>
                      <a:cubicBezTo>
                        <a:pt x="1155171" y="233892"/>
                        <a:pt x="1752071" y="271463"/>
                        <a:pt x="1857375" y="282575"/>
                      </a:cubicBezTo>
                      <a:cubicBezTo>
                        <a:pt x="1962679" y="293687"/>
                        <a:pt x="1676400" y="285750"/>
                        <a:pt x="1676400" y="285750"/>
                      </a:cubicBezTo>
                      <a:lnTo>
                        <a:pt x="2667000" y="301625"/>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22" name="フリーフォーム 1221">
                  <a:extLst>
                    <a:ext uri="{FF2B5EF4-FFF2-40B4-BE49-F238E27FC236}">
                      <a16:creationId xmlns:a16="http://schemas.microsoft.com/office/drawing/2014/main" id="{0849AE01-31FF-5BDD-6CE5-6CEFAD4FC8E9}"/>
                    </a:ext>
                  </a:extLst>
                </p:cNvPr>
                <p:cNvSpPr/>
                <p:nvPr/>
              </p:nvSpPr>
              <p:spPr>
                <a:xfrm>
                  <a:off x="1941418" y="2425700"/>
                  <a:ext cx="65182" cy="206375"/>
                </a:xfrm>
                <a:custGeom>
                  <a:avLst/>
                  <a:gdLst>
                    <a:gd name="connsiteX0" fmla="*/ 65182 w 65182"/>
                    <a:gd name="connsiteY0" fmla="*/ 0 h 206375"/>
                    <a:gd name="connsiteX1" fmla="*/ 4857 w 65182"/>
                    <a:gd name="connsiteY1" fmla="*/ 139700 h 206375"/>
                    <a:gd name="connsiteX2" fmla="*/ 8032 w 65182"/>
                    <a:gd name="connsiteY2" fmla="*/ 206375 h 206375"/>
                  </a:gdLst>
                  <a:ahLst/>
                  <a:cxnLst>
                    <a:cxn ang="0">
                      <a:pos x="connsiteX0" y="connsiteY0"/>
                    </a:cxn>
                    <a:cxn ang="0">
                      <a:pos x="connsiteX1" y="connsiteY1"/>
                    </a:cxn>
                    <a:cxn ang="0">
                      <a:pos x="connsiteX2" y="connsiteY2"/>
                    </a:cxn>
                  </a:cxnLst>
                  <a:rect l="l" t="t" r="r" b="b"/>
                  <a:pathLst>
                    <a:path w="65182" h="206375">
                      <a:moveTo>
                        <a:pt x="65182" y="0"/>
                      </a:moveTo>
                      <a:cubicBezTo>
                        <a:pt x="39782" y="52652"/>
                        <a:pt x="14382" y="105304"/>
                        <a:pt x="4857" y="139700"/>
                      </a:cubicBezTo>
                      <a:cubicBezTo>
                        <a:pt x="-4668" y="174096"/>
                        <a:pt x="1682" y="190235"/>
                        <a:pt x="8032" y="20637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23" name="フリーフォーム 1222">
                  <a:extLst>
                    <a:ext uri="{FF2B5EF4-FFF2-40B4-BE49-F238E27FC236}">
                      <a16:creationId xmlns:a16="http://schemas.microsoft.com/office/drawing/2014/main" id="{927245D5-7AF0-FDFC-1CE3-6030C9916A7F}"/>
                    </a:ext>
                  </a:extLst>
                </p:cNvPr>
                <p:cNvSpPr/>
                <p:nvPr/>
              </p:nvSpPr>
              <p:spPr>
                <a:xfrm>
                  <a:off x="2032000" y="2606675"/>
                  <a:ext cx="2597150" cy="290790"/>
                </a:xfrm>
                <a:custGeom>
                  <a:avLst/>
                  <a:gdLst>
                    <a:gd name="connsiteX0" fmla="*/ 0 w 2597150"/>
                    <a:gd name="connsiteY0" fmla="*/ 0 h 290790"/>
                    <a:gd name="connsiteX1" fmla="*/ 406400 w 2597150"/>
                    <a:gd name="connsiteY1" fmla="*/ 104775 h 290790"/>
                    <a:gd name="connsiteX2" fmla="*/ 927100 w 2597150"/>
                    <a:gd name="connsiteY2" fmla="*/ 168275 h 290790"/>
                    <a:gd name="connsiteX3" fmla="*/ 914400 w 2597150"/>
                    <a:gd name="connsiteY3" fmla="*/ 187325 h 290790"/>
                    <a:gd name="connsiteX4" fmla="*/ 1831975 w 2597150"/>
                    <a:gd name="connsiteY4" fmla="*/ 282575 h 290790"/>
                    <a:gd name="connsiteX5" fmla="*/ 1749425 w 2597150"/>
                    <a:gd name="connsiteY5" fmla="*/ 285750 h 290790"/>
                    <a:gd name="connsiteX6" fmla="*/ 2597150 w 2597150"/>
                    <a:gd name="connsiteY6" fmla="*/ 266700 h 2907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97150" h="290790">
                      <a:moveTo>
                        <a:pt x="0" y="0"/>
                      </a:moveTo>
                      <a:cubicBezTo>
                        <a:pt x="125941" y="38364"/>
                        <a:pt x="251883" y="76729"/>
                        <a:pt x="406400" y="104775"/>
                      </a:cubicBezTo>
                      <a:cubicBezTo>
                        <a:pt x="560917" y="132821"/>
                        <a:pt x="842433" y="154517"/>
                        <a:pt x="927100" y="168275"/>
                      </a:cubicBezTo>
                      <a:cubicBezTo>
                        <a:pt x="1011767" y="182033"/>
                        <a:pt x="763588" y="168275"/>
                        <a:pt x="914400" y="187325"/>
                      </a:cubicBezTo>
                      <a:cubicBezTo>
                        <a:pt x="1065213" y="206375"/>
                        <a:pt x="1692804" y="266171"/>
                        <a:pt x="1831975" y="282575"/>
                      </a:cubicBezTo>
                      <a:cubicBezTo>
                        <a:pt x="1971146" y="298979"/>
                        <a:pt x="1749425" y="285750"/>
                        <a:pt x="1749425" y="285750"/>
                      </a:cubicBezTo>
                      <a:lnTo>
                        <a:pt x="2597150" y="26670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24" name="フリーフォーム 1223">
                  <a:extLst>
                    <a:ext uri="{FF2B5EF4-FFF2-40B4-BE49-F238E27FC236}">
                      <a16:creationId xmlns:a16="http://schemas.microsoft.com/office/drawing/2014/main" id="{80FBC0A1-695D-B1EF-CF03-3F11698304B0}"/>
                    </a:ext>
                  </a:extLst>
                </p:cNvPr>
                <p:cNvSpPr/>
                <p:nvPr/>
              </p:nvSpPr>
              <p:spPr>
                <a:xfrm>
                  <a:off x="5832356" y="4819650"/>
                  <a:ext cx="388463" cy="524707"/>
                </a:xfrm>
                <a:custGeom>
                  <a:avLst/>
                  <a:gdLst>
                    <a:gd name="connsiteX0" fmla="*/ 101719 w 388463"/>
                    <a:gd name="connsiteY0" fmla="*/ 0 h 524707"/>
                    <a:gd name="connsiteX1" fmla="*/ 155694 w 388463"/>
                    <a:gd name="connsiteY1" fmla="*/ 41275 h 524707"/>
                    <a:gd name="connsiteX2" fmla="*/ 190619 w 388463"/>
                    <a:gd name="connsiteY2" fmla="*/ 158750 h 524707"/>
                    <a:gd name="connsiteX3" fmla="*/ 162044 w 388463"/>
                    <a:gd name="connsiteY3" fmla="*/ 225425 h 524707"/>
                    <a:gd name="connsiteX4" fmla="*/ 114419 w 388463"/>
                    <a:gd name="connsiteY4" fmla="*/ 323850 h 524707"/>
                    <a:gd name="connsiteX5" fmla="*/ 187444 w 388463"/>
                    <a:gd name="connsiteY5" fmla="*/ 330200 h 524707"/>
                    <a:gd name="connsiteX6" fmla="*/ 282694 w 388463"/>
                    <a:gd name="connsiteY6" fmla="*/ 330200 h 524707"/>
                    <a:gd name="connsiteX7" fmla="*/ 384294 w 388463"/>
                    <a:gd name="connsiteY7" fmla="*/ 393700 h 524707"/>
                    <a:gd name="connsiteX8" fmla="*/ 346194 w 388463"/>
                    <a:gd name="connsiteY8" fmla="*/ 523875 h 524707"/>
                    <a:gd name="connsiteX9" fmla="*/ 142994 w 388463"/>
                    <a:gd name="connsiteY9" fmla="*/ 444500 h 524707"/>
                    <a:gd name="connsiteX10" fmla="*/ 139819 w 388463"/>
                    <a:gd name="connsiteY10" fmla="*/ 346075 h 524707"/>
                    <a:gd name="connsiteX11" fmla="*/ 63619 w 388463"/>
                    <a:gd name="connsiteY11" fmla="*/ 266700 h 524707"/>
                    <a:gd name="connsiteX12" fmla="*/ 119 w 388463"/>
                    <a:gd name="connsiteY12" fmla="*/ 215900 h 524707"/>
                    <a:gd name="connsiteX13" fmla="*/ 50919 w 388463"/>
                    <a:gd name="connsiteY13" fmla="*/ 98425 h 524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88463" h="524707">
                      <a:moveTo>
                        <a:pt x="101719" y="0"/>
                      </a:moveTo>
                      <a:cubicBezTo>
                        <a:pt x="121298" y="7408"/>
                        <a:pt x="140877" y="14817"/>
                        <a:pt x="155694" y="41275"/>
                      </a:cubicBezTo>
                      <a:cubicBezTo>
                        <a:pt x="170511" y="67733"/>
                        <a:pt x="189561" y="128058"/>
                        <a:pt x="190619" y="158750"/>
                      </a:cubicBezTo>
                      <a:cubicBezTo>
                        <a:pt x="191677" y="189442"/>
                        <a:pt x="174744" y="197908"/>
                        <a:pt x="162044" y="225425"/>
                      </a:cubicBezTo>
                      <a:cubicBezTo>
                        <a:pt x="149344" y="252942"/>
                        <a:pt x="110186" y="306388"/>
                        <a:pt x="114419" y="323850"/>
                      </a:cubicBezTo>
                      <a:cubicBezTo>
                        <a:pt x="118652" y="341312"/>
                        <a:pt x="159398" y="329142"/>
                        <a:pt x="187444" y="330200"/>
                      </a:cubicBezTo>
                      <a:cubicBezTo>
                        <a:pt x="215490" y="331258"/>
                        <a:pt x="249886" y="319617"/>
                        <a:pt x="282694" y="330200"/>
                      </a:cubicBezTo>
                      <a:cubicBezTo>
                        <a:pt x="315502" y="340783"/>
                        <a:pt x="373711" y="361421"/>
                        <a:pt x="384294" y="393700"/>
                      </a:cubicBezTo>
                      <a:cubicBezTo>
                        <a:pt x="394877" y="425979"/>
                        <a:pt x="386410" y="515408"/>
                        <a:pt x="346194" y="523875"/>
                      </a:cubicBezTo>
                      <a:cubicBezTo>
                        <a:pt x="305978" y="532342"/>
                        <a:pt x="177390" y="474133"/>
                        <a:pt x="142994" y="444500"/>
                      </a:cubicBezTo>
                      <a:cubicBezTo>
                        <a:pt x="108598" y="414867"/>
                        <a:pt x="153048" y="375708"/>
                        <a:pt x="139819" y="346075"/>
                      </a:cubicBezTo>
                      <a:cubicBezTo>
                        <a:pt x="126590" y="316442"/>
                        <a:pt x="86902" y="288396"/>
                        <a:pt x="63619" y="266700"/>
                      </a:cubicBezTo>
                      <a:cubicBezTo>
                        <a:pt x="40336" y="245004"/>
                        <a:pt x="2236" y="243946"/>
                        <a:pt x="119" y="215900"/>
                      </a:cubicBezTo>
                      <a:cubicBezTo>
                        <a:pt x="-1998" y="187854"/>
                        <a:pt x="24460" y="143139"/>
                        <a:pt x="50919" y="984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25" name="フリーフォーム 1224">
                  <a:extLst>
                    <a:ext uri="{FF2B5EF4-FFF2-40B4-BE49-F238E27FC236}">
                      <a16:creationId xmlns:a16="http://schemas.microsoft.com/office/drawing/2014/main" id="{7F4885BA-C5FD-72DC-FFC5-BF1DC94DE59F}"/>
                    </a:ext>
                  </a:extLst>
                </p:cNvPr>
                <p:cNvSpPr/>
                <p:nvPr/>
              </p:nvSpPr>
              <p:spPr>
                <a:xfrm>
                  <a:off x="6073748" y="4734505"/>
                  <a:ext cx="267843" cy="184350"/>
                </a:xfrm>
                <a:custGeom>
                  <a:avLst/>
                  <a:gdLst>
                    <a:gd name="connsiteX0" fmla="*/ 57177 w 267843"/>
                    <a:gd name="connsiteY0" fmla="*/ 145470 h 184350"/>
                    <a:gd name="connsiteX1" fmla="*/ 27 w 267843"/>
                    <a:gd name="connsiteY1" fmla="*/ 47045 h 184350"/>
                    <a:gd name="connsiteX2" fmla="*/ 63527 w 267843"/>
                    <a:gd name="connsiteY2" fmla="*/ 5770 h 184350"/>
                    <a:gd name="connsiteX3" fmla="*/ 193702 w 267843"/>
                    <a:gd name="connsiteY3" fmla="*/ 5770 h 184350"/>
                    <a:gd name="connsiteX4" fmla="*/ 247677 w 267843"/>
                    <a:gd name="connsiteY4" fmla="*/ 56570 h 184350"/>
                    <a:gd name="connsiteX5" fmla="*/ 263552 w 267843"/>
                    <a:gd name="connsiteY5" fmla="*/ 129595 h 184350"/>
                    <a:gd name="connsiteX6" fmla="*/ 174652 w 267843"/>
                    <a:gd name="connsiteY6" fmla="*/ 180395 h 184350"/>
                    <a:gd name="connsiteX7" fmla="*/ 111152 w 267843"/>
                    <a:gd name="connsiteY7" fmla="*/ 177220 h 18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7843" h="184350">
                      <a:moveTo>
                        <a:pt x="57177" y="145470"/>
                      </a:moveTo>
                      <a:cubicBezTo>
                        <a:pt x="28073" y="107899"/>
                        <a:pt x="-1031" y="70328"/>
                        <a:pt x="27" y="47045"/>
                      </a:cubicBezTo>
                      <a:cubicBezTo>
                        <a:pt x="1085" y="23762"/>
                        <a:pt x="31248" y="12649"/>
                        <a:pt x="63527" y="5770"/>
                      </a:cubicBezTo>
                      <a:cubicBezTo>
                        <a:pt x="95806" y="-1109"/>
                        <a:pt x="163010" y="-2697"/>
                        <a:pt x="193702" y="5770"/>
                      </a:cubicBezTo>
                      <a:cubicBezTo>
                        <a:pt x="224394" y="14237"/>
                        <a:pt x="236035" y="35933"/>
                        <a:pt x="247677" y="56570"/>
                      </a:cubicBezTo>
                      <a:cubicBezTo>
                        <a:pt x="259319" y="77207"/>
                        <a:pt x="275723" y="108958"/>
                        <a:pt x="263552" y="129595"/>
                      </a:cubicBezTo>
                      <a:cubicBezTo>
                        <a:pt x="251381" y="150232"/>
                        <a:pt x="200052" y="172458"/>
                        <a:pt x="174652" y="180395"/>
                      </a:cubicBezTo>
                      <a:cubicBezTo>
                        <a:pt x="149252" y="188332"/>
                        <a:pt x="130202" y="182776"/>
                        <a:pt x="111152" y="17722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26" name="フリーフォーム 1225">
                  <a:extLst>
                    <a:ext uri="{FF2B5EF4-FFF2-40B4-BE49-F238E27FC236}">
                      <a16:creationId xmlns:a16="http://schemas.microsoft.com/office/drawing/2014/main" id="{4D5CDBED-423E-777F-D89E-6B5C8CEBC4BA}"/>
                    </a:ext>
                  </a:extLst>
                </p:cNvPr>
                <p:cNvSpPr/>
                <p:nvPr/>
              </p:nvSpPr>
              <p:spPr>
                <a:xfrm>
                  <a:off x="6251575" y="4965700"/>
                  <a:ext cx="180984" cy="233641"/>
                </a:xfrm>
                <a:custGeom>
                  <a:avLst/>
                  <a:gdLst>
                    <a:gd name="connsiteX0" fmla="*/ 136525 w 180984"/>
                    <a:gd name="connsiteY0" fmla="*/ 0 h 233641"/>
                    <a:gd name="connsiteX1" fmla="*/ 180975 w 180984"/>
                    <a:gd name="connsiteY1" fmla="*/ 66675 h 233641"/>
                    <a:gd name="connsiteX2" fmla="*/ 133350 w 180984"/>
                    <a:gd name="connsiteY2" fmla="*/ 225425 h 233641"/>
                    <a:gd name="connsiteX3" fmla="*/ 73025 w 180984"/>
                    <a:gd name="connsiteY3" fmla="*/ 203200 h 233641"/>
                    <a:gd name="connsiteX4" fmla="*/ 0 w 180984"/>
                    <a:gd name="connsiteY4" fmla="*/ 136525 h 2336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984" h="233641">
                      <a:moveTo>
                        <a:pt x="136525" y="0"/>
                      </a:moveTo>
                      <a:cubicBezTo>
                        <a:pt x="159014" y="14552"/>
                        <a:pt x="181504" y="29104"/>
                        <a:pt x="180975" y="66675"/>
                      </a:cubicBezTo>
                      <a:cubicBezTo>
                        <a:pt x="180446" y="104246"/>
                        <a:pt x="151342" y="202671"/>
                        <a:pt x="133350" y="225425"/>
                      </a:cubicBezTo>
                      <a:cubicBezTo>
                        <a:pt x="115358" y="248179"/>
                        <a:pt x="95250" y="218017"/>
                        <a:pt x="73025" y="203200"/>
                      </a:cubicBezTo>
                      <a:cubicBezTo>
                        <a:pt x="50800" y="188383"/>
                        <a:pt x="25400" y="162454"/>
                        <a:pt x="0" y="1365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27" name="グループ化 1226">
                  <a:extLst>
                    <a:ext uri="{FF2B5EF4-FFF2-40B4-BE49-F238E27FC236}">
                      <a16:creationId xmlns:a16="http://schemas.microsoft.com/office/drawing/2014/main" id="{50C2D3D5-ECBF-756E-098A-9683C400F1C7}"/>
                    </a:ext>
                  </a:extLst>
                </p:cNvPr>
                <p:cNvGrpSpPr/>
                <p:nvPr/>
              </p:nvGrpSpPr>
              <p:grpSpPr>
                <a:xfrm rot="2152493">
                  <a:off x="6086463" y="4787541"/>
                  <a:ext cx="1048043" cy="596112"/>
                  <a:chOff x="6038838" y="4517666"/>
                  <a:chExt cx="1048043" cy="596112"/>
                </a:xfrm>
              </p:grpSpPr>
              <p:sp>
                <p:nvSpPr>
                  <p:cNvPr id="1365" name="フリーフォーム 1364">
                    <a:extLst>
                      <a:ext uri="{FF2B5EF4-FFF2-40B4-BE49-F238E27FC236}">
                        <a16:creationId xmlns:a16="http://schemas.microsoft.com/office/drawing/2014/main" id="{6A0543EE-990E-65E7-425D-2CCFABAC01F3}"/>
                      </a:ext>
                    </a:extLst>
                  </p:cNvPr>
                  <p:cNvSpPr/>
                  <p:nvPr/>
                </p:nvSpPr>
                <p:spPr>
                  <a:xfrm>
                    <a:off x="6038838" y="4517666"/>
                    <a:ext cx="800112" cy="596112"/>
                  </a:xfrm>
                  <a:custGeom>
                    <a:avLst/>
                    <a:gdLst>
                      <a:gd name="connsiteX0" fmla="*/ 800112 w 800112"/>
                      <a:gd name="connsiteY0" fmla="*/ 22584 h 596112"/>
                      <a:gd name="connsiteX1" fmla="*/ 730262 w 800112"/>
                      <a:gd name="connsiteY1" fmla="*/ 359 h 596112"/>
                      <a:gd name="connsiteX2" fmla="*/ 654062 w 800112"/>
                      <a:gd name="connsiteY2" fmla="*/ 38459 h 596112"/>
                      <a:gd name="connsiteX3" fmla="*/ 533412 w 800112"/>
                      <a:gd name="connsiteY3" fmla="*/ 136884 h 596112"/>
                      <a:gd name="connsiteX4" fmla="*/ 101612 w 800112"/>
                      <a:gd name="connsiteY4" fmla="*/ 432159 h 596112"/>
                      <a:gd name="connsiteX5" fmla="*/ 12 w 800112"/>
                      <a:gd name="connsiteY5" fmla="*/ 508359 h 596112"/>
                      <a:gd name="connsiteX6" fmla="*/ 95262 w 800112"/>
                      <a:gd name="connsiteY6" fmla="*/ 594084 h 596112"/>
                      <a:gd name="connsiteX7" fmla="*/ 190512 w 800112"/>
                      <a:gd name="connsiteY7" fmla="*/ 536934 h 596112"/>
                      <a:gd name="connsiteX8" fmla="*/ 612787 w 800112"/>
                      <a:gd name="connsiteY8" fmla="*/ 213084 h 596112"/>
                      <a:gd name="connsiteX9" fmla="*/ 587387 w 800112"/>
                      <a:gd name="connsiteY9" fmla="*/ 194034 h 596112"/>
                      <a:gd name="connsiteX10" fmla="*/ 603262 w 800112"/>
                      <a:gd name="connsiteY10" fmla="*/ 152759 h 596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00112" h="596112">
                        <a:moveTo>
                          <a:pt x="800112" y="22584"/>
                        </a:moveTo>
                        <a:cubicBezTo>
                          <a:pt x="777358" y="10148"/>
                          <a:pt x="754604" y="-2287"/>
                          <a:pt x="730262" y="359"/>
                        </a:cubicBezTo>
                        <a:cubicBezTo>
                          <a:pt x="705920" y="3005"/>
                          <a:pt x="686870" y="15705"/>
                          <a:pt x="654062" y="38459"/>
                        </a:cubicBezTo>
                        <a:cubicBezTo>
                          <a:pt x="621254" y="61213"/>
                          <a:pt x="625487" y="71267"/>
                          <a:pt x="533412" y="136884"/>
                        </a:cubicBezTo>
                        <a:cubicBezTo>
                          <a:pt x="441337" y="202501"/>
                          <a:pt x="190512" y="370247"/>
                          <a:pt x="101612" y="432159"/>
                        </a:cubicBezTo>
                        <a:cubicBezTo>
                          <a:pt x="12712" y="494071"/>
                          <a:pt x="1070" y="481372"/>
                          <a:pt x="12" y="508359"/>
                        </a:cubicBezTo>
                        <a:cubicBezTo>
                          <a:pt x="-1046" y="535346"/>
                          <a:pt x="63512" y="589322"/>
                          <a:pt x="95262" y="594084"/>
                        </a:cubicBezTo>
                        <a:cubicBezTo>
                          <a:pt x="127012" y="598846"/>
                          <a:pt x="104258" y="600434"/>
                          <a:pt x="190512" y="536934"/>
                        </a:cubicBezTo>
                        <a:cubicBezTo>
                          <a:pt x="276766" y="473434"/>
                          <a:pt x="546641" y="270234"/>
                          <a:pt x="612787" y="213084"/>
                        </a:cubicBezTo>
                        <a:cubicBezTo>
                          <a:pt x="678933" y="155934"/>
                          <a:pt x="588974" y="204088"/>
                          <a:pt x="587387" y="194034"/>
                        </a:cubicBezTo>
                        <a:cubicBezTo>
                          <a:pt x="585800" y="183980"/>
                          <a:pt x="594531" y="168369"/>
                          <a:pt x="603262" y="152759"/>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66" name="フリーフォーム 1365">
                    <a:extLst>
                      <a:ext uri="{FF2B5EF4-FFF2-40B4-BE49-F238E27FC236}">
                        <a16:creationId xmlns:a16="http://schemas.microsoft.com/office/drawing/2014/main" id="{1A50B094-3D6D-F7FF-A1B1-B2220AEA4368}"/>
                      </a:ext>
                    </a:extLst>
                  </p:cNvPr>
                  <p:cNvSpPr/>
                  <p:nvPr/>
                </p:nvSpPr>
                <p:spPr>
                  <a:xfrm>
                    <a:off x="6060493" y="4562475"/>
                    <a:ext cx="587957" cy="549733"/>
                  </a:xfrm>
                  <a:custGeom>
                    <a:avLst/>
                    <a:gdLst>
                      <a:gd name="connsiteX0" fmla="*/ 587957 w 587957"/>
                      <a:gd name="connsiteY0" fmla="*/ 0 h 549733"/>
                      <a:gd name="connsiteX1" fmla="*/ 556207 w 587957"/>
                      <a:gd name="connsiteY1" fmla="*/ 127000 h 549733"/>
                      <a:gd name="connsiteX2" fmla="*/ 413332 w 587957"/>
                      <a:gd name="connsiteY2" fmla="*/ 263525 h 549733"/>
                      <a:gd name="connsiteX3" fmla="*/ 343482 w 587957"/>
                      <a:gd name="connsiteY3" fmla="*/ 349250 h 549733"/>
                      <a:gd name="connsiteX4" fmla="*/ 111707 w 587957"/>
                      <a:gd name="connsiteY4" fmla="*/ 527050 h 549733"/>
                      <a:gd name="connsiteX5" fmla="*/ 41857 w 587957"/>
                      <a:gd name="connsiteY5" fmla="*/ 539750 h 549733"/>
                      <a:gd name="connsiteX6" fmla="*/ 3757 w 587957"/>
                      <a:gd name="connsiteY6" fmla="*/ 457200 h 549733"/>
                      <a:gd name="connsiteX7" fmla="*/ 133932 w 587957"/>
                      <a:gd name="connsiteY7" fmla="*/ 352425 h 549733"/>
                      <a:gd name="connsiteX8" fmla="*/ 245057 w 587957"/>
                      <a:gd name="connsiteY8" fmla="*/ 422275 h 549733"/>
                      <a:gd name="connsiteX9" fmla="*/ 289507 w 587957"/>
                      <a:gd name="connsiteY9" fmla="*/ 352425 h 549733"/>
                      <a:gd name="connsiteX10" fmla="*/ 229182 w 587957"/>
                      <a:gd name="connsiteY10" fmla="*/ 311150 h 549733"/>
                      <a:gd name="connsiteX11" fmla="*/ 384757 w 587957"/>
                      <a:gd name="connsiteY11" fmla="*/ 254000 h 549733"/>
                      <a:gd name="connsiteX12" fmla="*/ 349832 w 587957"/>
                      <a:gd name="connsiteY12" fmla="*/ 285750 h 549733"/>
                      <a:gd name="connsiteX13" fmla="*/ 511757 w 587957"/>
                      <a:gd name="connsiteY13" fmla="*/ 139700 h 549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87957" h="549733">
                        <a:moveTo>
                          <a:pt x="587957" y="0"/>
                        </a:moveTo>
                        <a:cubicBezTo>
                          <a:pt x="586634" y="41539"/>
                          <a:pt x="585311" y="83079"/>
                          <a:pt x="556207" y="127000"/>
                        </a:cubicBezTo>
                        <a:cubicBezTo>
                          <a:pt x="527103" y="170921"/>
                          <a:pt x="448786" y="226483"/>
                          <a:pt x="413332" y="263525"/>
                        </a:cubicBezTo>
                        <a:cubicBezTo>
                          <a:pt x="377878" y="300567"/>
                          <a:pt x="393753" y="305329"/>
                          <a:pt x="343482" y="349250"/>
                        </a:cubicBezTo>
                        <a:cubicBezTo>
                          <a:pt x="293211" y="393171"/>
                          <a:pt x="161978" y="495300"/>
                          <a:pt x="111707" y="527050"/>
                        </a:cubicBezTo>
                        <a:cubicBezTo>
                          <a:pt x="61436" y="558800"/>
                          <a:pt x="59849" y="551392"/>
                          <a:pt x="41857" y="539750"/>
                        </a:cubicBezTo>
                        <a:cubicBezTo>
                          <a:pt x="23865" y="528108"/>
                          <a:pt x="-11589" y="488421"/>
                          <a:pt x="3757" y="457200"/>
                        </a:cubicBezTo>
                        <a:cubicBezTo>
                          <a:pt x="19103" y="425979"/>
                          <a:pt x="93715" y="358246"/>
                          <a:pt x="133932" y="352425"/>
                        </a:cubicBezTo>
                        <a:cubicBezTo>
                          <a:pt x="174149" y="346604"/>
                          <a:pt x="219128" y="422275"/>
                          <a:pt x="245057" y="422275"/>
                        </a:cubicBezTo>
                        <a:cubicBezTo>
                          <a:pt x="270986" y="422275"/>
                          <a:pt x="292153" y="370946"/>
                          <a:pt x="289507" y="352425"/>
                        </a:cubicBezTo>
                        <a:cubicBezTo>
                          <a:pt x="286861" y="333904"/>
                          <a:pt x="213307" y="327554"/>
                          <a:pt x="229182" y="311150"/>
                        </a:cubicBezTo>
                        <a:cubicBezTo>
                          <a:pt x="245057" y="294746"/>
                          <a:pt x="364649" y="258233"/>
                          <a:pt x="384757" y="254000"/>
                        </a:cubicBezTo>
                        <a:cubicBezTo>
                          <a:pt x="404865" y="249767"/>
                          <a:pt x="349832" y="285750"/>
                          <a:pt x="349832" y="285750"/>
                        </a:cubicBezTo>
                        <a:lnTo>
                          <a:pt x="511757" y="13970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67" name="フリーフォーム 1366">
                    <a:extLst>
                      <a:ext uri="{FF2B5EF4-FFF2-40B4-BE49-F238E27FC236}">
                        <a16:creationId xmlns:a16="http://schemas.microsoft.com/office/drawing/2014/main" id="{D7C231F0-744F-6323-C90F-FF49ADE3E7B7}"/>
                      </a:ext>
                    </a:extLst>
                  </p:cNvPr>
                  <p:cNvSpPr/>
                  <p:nvPr/>
                </p:nvSpPr>
                <p:spPr>
                  <a:xfrm>
                    <a:off x="6674816" y="4525733"/>
                    <a:ext cx="412065" cy="195758"/>
                  </a:xfrm>
                  <a:custGeom>
                    <a:avLst/>
                    <a:gdLst>
                      <a:gd name="connsiteX0" fmla="*/ 81584 w 412065"/>
                      <a:gd name="connsiteY0" fmla="*/ 46267 h 195758"/>
                      <a:gd name="connsiteX1" fmla="*/ 227634 w 412065"/>
                      <a:gd name="connsiteY1" fmla="*/ 1817 h 195758"/>
                      <a:gd name="connsiteX2" fmla="*/ 360984 w 412065"/>
                      <a:gd name="connsiteY2" fmla="*/ 14517 h 195758"/>
                      <a:gd name="connsiteX3" fmla="*/ 411784 w 412065"/>
                      <a:gd name="connsiteY3" fmla="*/ 68492 h 195758"/>
                      <a:gd name="connsiteX4" fmla="*/ 373684 w 412065"/>
                      <a:gd name="connsiteY4" fmla="*/ 58967 h 195758"/>
                      <a:gd name="connsiteX5" fmla="*/ 227634 w 412065"/>
                      <a:gd name="connsiteY5" fmla="*/ 62142 h 195758"/>
                      <a:gd name="connsiteX6" fmla="*/ 148259 w 412065"/>
                      <a:gd name="connsiteY6" fmla="*/ 128817 h 195758"/>
                      <a:gd name="connsiteX7" fmla="*/ 30784 w 412065"/>
                      <a:gd name="connsiteY7" fmla="*/ 195492 h 195758"/>
                      <a:gd name="connsiteX8" fmla="*/ 2209 w 412065"/>
                      <a:gd name="connsiteY8" fmla="*/ 151042 h 195758"/>
                      <a:gd name="connsiteX9" fmla="*/ 75234 w 412065"/>
                      <a:gd name="connsiteY9" fmla="*/ 122467 h 195758"/>
                      <a:gd name="connsiteX10" fmla="*/ 100634 w 412065"/>
                      <a:gd name="connsiteY10" fmla="*/ 112942 h 195758"/>
                      <a:gd name="connsiteX11" fmla="*/ 81584 w 412065"/>
                      <a:gd name="connsiteY11" fmla="*/ 46267 h 1957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12065" h="195758">
                        <a:moveTo>
                          <a:pt x="81584" y="46267"/>
                        </a:moveTo>
                        <a:cubicBezTo>
                          <a:pt x="102751" y="27746"/>
                          <a:pt x="181067" y="7109"/>
                          <a:pt x="227634" y="1817"/>
                        </a:cubicBezTo>
                        <a:cubicBezTo>
                          <a:pt x="274201" y="-3475"/>
                          <a:pt x="330292" y="3404"/>
                          <a:pt x="360984" y="14517"/>
                        </a:cubicBezTo>
                        <a:cubicBezTo>
                          <a:pt x="391676" y="25629"/>
                          <a:pt x="409667" y="61084"/>
                          <a:pt x="411784" y="68492"/>
                        </a:cubicBezTo>
                        <a:cubicBezTo>
                          <a:pt x="413901" y="75900"/>
                          <a:pt x="404376" y="60025"/>
                          <a:pt x="373684" y="58967"/>
                        </a:cubicBezTo>
                        <a:cubicBezTo>
                          <a:pt x="342992" y="57909"/>
                          <a:pt x="265205" y="50500"/>
                          <a:pt x="227634" y="62142"/>
                        </a:cubicBezTo>
                        <a:cubicBezTo>
                          <a:pt x="190063" y="73784"/>
                          <a:pt x="181067" y="106592"/>
                          <a:pt x="148259" y="128817"/>
                        </a:cubicBezTo>
                        <a:cubicBezTo>
                          <a:pt x="115451" y="151042"/>
                          <a:pt x="55126" y="191788"/>
                          <a:pt x="30784" y="195492"/>
                        </a:cubicBezTo>
                        <a:cubicBezTo>
                          <a:pt x="6442" y="199196"/>
                          <a:pt x="-5199" y="163213"/>
                          <a:pt x="2209" y="151042"/>
                        </a:cubicBezTo>
                        <a:cubicBezTo>
                          <a:pt x="9617" y="138871"/>
                          <a:pt x="58830" y="128817"/>
                          <a:pt x="75234" y="122467"/>
                        </a:cubicBezTo>
                        <a:cubicBezTo>
                          <a:pt x="91638" y="116117"/>
                          <a:pt x="97988" y="123525"/>
                          <a:pt x="100634" y="112942"/>
                        </a:cubicBezTo>
                        <a:cubicBezTo>
                          <a:pt x="103280" y="102359"/>
                          <a:pt x="60417" y="64788"/>
                          <a:pt x="81584" y="46267"/>
                        </a:cubicBezTo>
                        <a:close/>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228" name="フリーフォーム 1227">
                  <a:extLst>
                    <a:ext uri="{FF2B5EF4-FFF2-40B4-BE49-F238E27FC236}">
                      <a16:creationId xmlns:a16="http://schemas.microsoft.com/office/drawing/2014/main" id="{F956356B-4E51-A4DA-8005-2231BAE71EA1}"/>
                    </a:ext>
                  </a:extLst>
                </p:cNvPr>
                <p:cNvSpPr/>
                <p:nvPr/>
              </p:nvSpPr>
              <p:spPr>
                <a:xfrm>
                  <a:off x="7632700" y="3032125"/>
                  <a:ext cx="860064" cy="396875"/>
                </a:xfrm>
                <a:custGeom>
                  <a:avLst/>
                  <a:gdLst>
                    <a:gd name="connsiteX0" fmla="*/ 825500 w 860064"/>
                    <a:gd name="connsiteY0" fmla="*/ 0 h 396875"/>
                    <a:gd name="connsiteX1" fmla="*/ 857250 w 860064"/>
                    <a:gd name="connsiteY1" fmla="*/ 123825 h 396875"/>
                    <a:gd name="connsiteX2" fmla="*/ 762000 w 860064"/>
                    <a:gd name="connsiteY2" fmla="*/ 317500 h 396875"/>
                    <a:gd name="connsiteX3" fmla="*/ 771525 w 860064"/>
                    <a:gd name="connsiteY3" fmla="*/ 158750 h 396875"/>
                    <a:gd name="connsiteX4" fmla="*/ 777875 w 860064"/>
                    <a:gd name="connsiteY4" fmla="*/ 92075 h 396875"/>
                    <a:gd name="connsiteX5" fmla="*/ 434975 w 860064"/>
                    <a:gd name="connsiteY5" fmla="*/ 146050 h 396875"/>
                    <a:gd name="connsiteX6" fmla="*/ 152400 w 860064"/>
                    <a:gd name="connsiteY6" fmla="*/ 273050 h 396875"/>
                    <a:gd name="connsiteX7" fmla="*/ 0 w 860064"/>
                    <a:gd name="connsiteY7" fmla="*/ 396875 h 396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60064" h="396875">
                      <a:moveTo>
                        <a:pt x="825500" y="0"/>
                      </a:moveTo>
                      <a:cubicBezTo>
                        <a:pt x="846666" y="35454"/>
                        <a:pt x="867833" y="70908"/>
                        <a:pt x="857250" y="123825"/>
                      </a:cubicBezTo>
                      <a:cubicBezTo>
                        <a:pt x="846667" y="176742"/>
                        <a:pt x="776287" y="311679"/>
                        <a:pt x="762000" y="317500"/>
                      </a:cubicBezTo>
                      <a:cubicBezTo>
                        <a:pt x="747713" y="323321"/>
                        <a:pt x="768879" y="196321"/>
                        <a:pt x="771525" y="158750"/>
                      </a:cubicBezTo>
                      <a:cubicBezTo>
                        <a:pt x="774171" y="121179"/>
                        <a:pt x="833967" y="94192"/>
                        <a:pt x="777875" y="92075"/>
                      </a:cubicBezTo>
                      <a:cubicBezTo>
                        <a:pt x="721783" y="89958"/>
                        <a:pt x="539221" y="115888"/>
                        <a:pt x="434975" y="146050"/>
                      </a:cubicBezTo>
                      <a:cubicBezTo>
                        <a:pt x="330729" y="176213"/>
                        <a:pt x="224896" y="231246"/>
                        <a:pt x="152400" y="273050"/>
                      </a:cubicBezTo>
                      <a:cubicBezTo>
                        <a:pt x="79904" y="314854"/>
                        <a:pt x="39952" y="355864"/>
                        <a:pt x="0" y="39687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29" name="フリーフォーム 1228">
                  <a:extLst>
                    <a:ext uri="{FF2B5EF4-FFF2-40B4-BE49-F238E27FC236}">
                      <a16:creationId xmlns:a16="http://schemas.microsoft.com/office/drawing/2014/main" id="{23929F07-55CB-6DAA-3A47-C063F52E1E01}"/>
                    </a:ext>
                  </a:extLst>
                </p:cNvPr>
                <p:cNvSpPr/>
                <p:nvPr/>
              </p:nvSpPr>
              <p:spPr>
                <a:xfrm>
                  <a:off x="7527925" y="3429000"/>
                  <a:ext cx="288925" cy="368300"/>
                </a:xfrm>
                <a:custGeom>
                  <a:avLst/>
                  <a:gdLst>
                    <a:gd name="connsiteX0" fmla="*/ 0 w 288925"/>
                    <a:gd name="connsiteY0" fmla="*/ 0 h 368300"/>
                    <a:gd name="connsiteX1" fmla="*/ 120650 w 288925"/>
                    <a:gd name="connsiteY1" fmla="*/ 88900 h 368300"/>
                    <a:gd name="connsiteX2" fmla="*/ 257175 w 288925"/>
                    <a:gd name="connsiteY2" fmla="*/ 190500 h 368300"/>
                    <a:gd name="connsiteX3" fmla="*/ 247650 w 288925"/>
                    <a:gd name="connsiteY3" fmla="*/ 228600 h 368300"/>
                    <a:gd name="connsiteX4" fmla="*/ 247650 w 288925"/>
                    <a:gd name="connsiteY4" fmla="*/ 203200 h 368300"/>
                    <a:gd name="connsiteX5" fmla="*/ 288925 w 288925"/>
                    <a:gd name="connsiteY5" fmla="*/ 368300 h 368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8925" h="368300">
                      <a:moveTo>
                        <a:pt x="0" y="0"/>
                      </a:moveTo>
                      <a:lnTo>
                        <a:pt x="120650" y="88900"/>
                      </a:lnTo>
                      <a:cubicBezTo>
                        <a:pt x="163512" y="120650"/>
                        <a:pt x="236008" y="167217"/>
                        <a:pt x="257175" y="190500"/>
                      </a:cubicBezTo>
                      <a:cubicBezTo>
                        <a:pt x="278342" y="213783"/>
                        <a:pt x="249238" y="226483"/>
                        <a:pt x="247650" y="228600"/>
                      </a:cubicBezTo>
                      <a:cubicBezTo>
                        <a:pt x="246062" y="230717"/>
                        <a:pt x="240771" y="179917"/>
                        <a:pt x="247650" y="203200"/>
                      </a:cubicBezTo>
                      <a:cubicBezTo>
                        <a:pt x="254529" y="226483"/>
                        <a:pt x="271727" y="297391"/>
                        <a:pt x="288925" y="3683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30" name="フリーフォーム 1229">
                  <a:extLst>
                    <a:ext uri="{FF2B5EF4-FFF2-40B4-BE49-F238E27FC236}">
                      <a16:creationId xmlns:a16="http://schemas.microsoft.com/office/drawing/2014/main" id="{C16B36DA-F2EA-4A9A-7999-94C443E8FF2B}"/>
                    </a:ext>
                  </a:extLst>
                </p:cNvPr>
                <p:cNvSpPr/>
                <p:nvPr/>
              </p:nvSpPr>
              <p:spPr>
                <a:xfrm>
                  <a:off x="7419975" y="3629025"/>
                  <a:ext cx="273050" cy="276225"/>
                </a:xfrm>
                <a:custGeom>
                  <a:avLst/>
                  <a:gdLst>
                    <a:gd name="connsiteX0" fmla="*/ 0 w 273050"/>
                    <a:gd name="connsiteY0" fmla="*/ 0 h 276225"/>
                    <a:gd name="connsiteX1" fmla="*/ 149225 w 273050"/>
                    <a:gd name="connsiteY1" fmla="*/ 142875 h 276225"/>
                    <a:gd name="connsiteX2" fmla="*/ 273050 w 273050"/>
                    <a:gd name="connsiteY2" fmla="*/ 276225 h 276225"/>
                  </a:gdLst>
                  <a:ahLst/>
                  <a:cxnLst>
                    <a:cxn ang="0">
                      <a:pos x="connsiteX0" y="connsiteY0"/>
                    </a:cxn>
                    <a:cxn ang="0">
                      <a:pos x="connsiteX1" y="connsiteY1"/>
                    </a:cxn>
                    <a:cxn ang="0">
                      <a:pos x="connsiteX2" y="connsiteY2"/>
                    </a:cxn>
                  </a:cxnLst>
                  <a:rect l="l" t="t" r="r" b="b"/>
                  <a:pathLst>
                    <a:path w="273050" h="276225">
                      <a:moveTo>
                        <a:pt x="0" y="0"/>
                      </a:moveTo>
                      <a:cubicBezTo>
                        <a:pt x="51858" y="48419"/>
                        <a:pt x="103717" y="96838"/>
                        <a:pt x="149225" y="142875"/>
                      </a:cubicBezTo>
                      <a:cubicBezTo>
                        <a:pt x="194733" y="188912"/>
                        <a:pt x="233891" y="232568"/>
                        <a:pt x="273050" y="2762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31" name="フリーフォーム 1230">
                  <a:extLst>
                    <a:ext uri="{FF2B5EF4-FFF2-40B4-BE49-F238E27FC236}">
                      <a16:creationId xmlns:a16="http://schemas.microsoft.com/office/drawing/2014/main" id="{00BDD690-D043-2AAF-DFC7-6D932743BB37}"/>
                    </a:ext>
                  </a:extLst>
                </p:cNvPr>
                <p:cNvSpPr/>
                <p:nvPr/>
              </p:nvSpPr>
              <p:spPr>
                <a:xfrm>
                  <a:off x="6918325" y="3521075"/>
                  <a:ext cx="695325" cy="923925"/>
                </a:xfrm>
                <a:custGeom>
                  <a:avLst/>
                  <a:gdLst>
                    <a:gd name="connsiteX0" fmla="*/ 695325 w 695325"/>
                    <a:gd name="connsiteY0" fmla="*/ 0 h 923925"/>
                    <a:gd name="connsiteX1" fmla="*/ 247650 w 695325"/>
                    <a:gd name="connsiteY1" fmla="*/ 558800 h 923925"/>
                    <a:gd name="connsiteX2" fmla="*/ 0 w 695325"/>
                    <a:gd name="connsiteY2" fmla="*/ 923925 h 923925"/>
                  </a:gdLst>
                  <a:ahLst/>
                  <a:cxnLst>
                    <a:cxn ang="0">
                      <a:pos x="connsiteX0" y="connsiteY0"/>
                    </a:cxn>
                    <a:cxn ang="0">
                      <a:pos x="connsiteX1" y="connsiteY1"/>
                    </a:cxn>
                    <a:cxn ang="0">
                      <a:pos x="connsiteX2" y="connsiteY2"/>
                    </a:cxn>
                  </a:cxnLst>
                  <a:rect l="l" t="t" r="r" b="b"/>
                  <a:pathLst>
                    <a:path w="695325" h="923925">
                      <a:moveTo>
                        <a:pt x="695325" y="0"/>
                      </a:moveTo>
                      <a:cubicBezTo>
                        <a:pt x="529431" y="202406"/>
                        <a:pt x="363537" y="404813"/>
                        <a:pt x="247650" y="558800"/>
                      </a:cubicBezTo>
                      <a:cubicBezTo>
                        <a:pt x="131763" y="712787"/>
                        <a:pt x="65881" y="818356"/>
                        <a:pt x="0" y="9239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32" name="フリーフォーム 1231">
                  <a:extLst>
                    <a:ext uri="{FF2B5EF4-FFF2-40B4-BE49-F238E27FC236}">
                      <a16:creationId xmlns:a16="http://schemas.microsoft.com/office/drawing/2014/main" id="{0C644C91-5079-069D-D9FF-FC5AB52A6E94}"/>
                    </a:ext>
                  </a:extLst>
                </p:cNvPr>
                <p:cNvSpPr/>
                <p:nvPr/>
              </p:nvSpPr>
              <p:spPr>
                <a:xfrm>
                  <a:off x="6784975" y="3473450"/>
                  <a:ext cx="762000" cy="1006475"/>
                </a:xfrm>
                <a:custGeom>
                  <a:avLst/>
                  <a:gdLst>
                    <a:gd name="connsiteX0" fmla="*/ 762000 w 762000"/>
                    <a:gd name="connsiteY0" fmla="*/ 0 h 1006475"/>
                    <a:gd name="connsiteX1" fmla="*/ 447675 w 762000"/>
                    <a:gd name="connsiteY1" fmla="*/ 422275 h 1006475"/>
                    <a:gd name="connsiteX2" fmla="*/ 0 w 762000"/>
                    <a:gd name="connsiteY2" fmla="*/ 1006475 h 1006475"/>
                  </a:gdLst>
                  <a:ahLst/>
                  <a:cxnLst>
                    <a:cxn ang="0">
                      <a:pos x="connsiteX0" y="connsiteY0"/>
                    </a:cxn>
                    <a:cxn ang="0">
                      <a:pos x="connsiteX1" y="connsiteY1"/>
                    </a:cxn>
                    <a:cxn ang="0">
                      <a:pos x="connsiteX2" y="connsiteY2"/>
                    </a:cxn>
                  </a:cxnLst>
                  <a:rect l="l" t="t" r="r" b="b"/>
                  <a:pathLst>
                    <a:path w="762000" h="1006475">
                      <a:moveTo>
                        <a:pt x="762000" y="0"/>
                      </a:moveTo>
                      <a:cubicBezTo>
                        <a:pt x="668337" y="127264"/>
                        <a:pt x="574675" y="254529"/>
                        <a:pt x="447675" y="422275"/>
                      </a:cubicBezTo>
                      <a:cubicBezTo>
                        <a:pt x="320675" y="590021"/>
                        <a:pt x="160337" y="798248"/>
                        <a:pt x="0" y="100647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33" name="フリーフォーム 1232">
                  <a:extLst>
                    <a:ext uri="{FF2B5EF4-FFF2-40B4-BE49-F238E27FC236}">
                      <a16:creationId xmlns:a16="http://schemas.microsoft.com/office/drawing/2014/main" id="{2F41A5AC-4392-FFFD-3005-A6AFD8206B9F}"/>
                    </a:ext>
                  </a:extLst>
                </p:cNvPr>
                <p:cNvSpPr/>
                <p:nvPr/>
              </p:nvSpPr>
              <p:spPr>
                <a:xfrm>
                  <a:off x="6829425" y="3648075"/>
                  <a:ext cx="930275" cy="1254125"/>
                </a:xfrm>
                <a:custGeom>
                  <a:avLst/>
                  <a:gdLst>
                    <a:gd name="connsiteX0" fmla="*/ 930275 w 930275"/>
                    <a:gd name="connsiteY0" fmla="*/ 0 h 1254125"/>
                    <a:gd name="connsiteX1" fmla="*/ 415925 w 930275"/>
                    <a:gd name="connsiteY1" fmla="*/ 746125 h 1254125"/>
                    <a:gd name="connsiteX2" fmla="*/ 0 w 930275"/>
                    <a:gd name="connsiteY2" fmla="*/ 1254125 h 1254125"/>
                  </a:gdLst>
                  <a:ahLst/>
                  <a:cxnLst>
                    <a:cxn ang="0">
                      <a:pos x="connsiteX0" y="connsiteY0"/>
                    </a:cxn>
                    <a:cxn ang="0">
                      <a:pos x="connsiteX1" y="connsiteY1"/>
                    </a:cxn>
                    <a:cxn ang="0">
                      <a:pos x="connsiteX2" y="connsiteY2"/>
                    </a:cxn>
                  </a:cxnLst>
                  <a:rect l="l" t="t" r="r" b="b"/>
                  <a:pathLst>
                    <a:path w="930275" h="1254125">
                      <a:moveTo>
                        <a:pt x="930275" y="0"/>
                      </a:moveTo>
                      <a:cubicBezTo>
                        <a:pt x="750623" y="268552"/>
                        <a:pt x="570971" y="537104"/>
                        <a:pt x="415925" y="746125"/>
                      </a:cubicBezTo>
                      <a:cubicBezTo>
                        <a:pt x="260879" y="955146"/>
                        <a:pt x="130439" y="1104635"/>
                        <a:pt x="0" y="12541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34" name="フリーフォーム 1233">
                  <a:extLst>
                    <a:ext uri="{FF2B5EF4-FFF2-40B4-BE49-F238E27FC236}">
                      <a16:creationId xmlns:a16="http://schemas.microsoft.com/office/drawing/2014/main" id="{579BCE50-530B-21F0-B5CA-63F78179EDC2}"/>
                    </a:ext>
                  </a:extLst>
                </p:cNvPr>
                <p:cNvSpPr/>
                <p:nvPr/>
              </p:nvSpPr>
              <p:spPr>
                <a:xfrm>
                  <a:off x="7378700" y="3689350"/>
                  <a:ext cx="412750" cy="558800"/>
                </a:xfrm>
                <a:custGeom>
                  <a:avLst/>
                  <a:gdLst>
                    <a:gd name="connsiteX0" fmla="*/ 412750 w 412750"/>
                    <a:gd name="connsiteY0" fmla="*/ 0 h 558800"/>
                    <a:gd name="connsiteX1" fmla="*/ 0 w 412750"/>
                    <a:gd name="connsiteY1" fmla="*/ 558800 h 558800"/>
                  </a:gdLst>
                  <a:ahLst/>
                  <a:cxnLst>
                    <a:cxn ang="0">
                      <a:pos x="connsiteX0" y="connsiteY0"/>
                    </a:cxn>
                    <a:cxn ang="0">
                      <a:pos x="connsiteX1" y="connsiteY1"/>
                    </a:cxn>
                  </a:cxnLst>
                  <a:rect l="l" t="t" r="r" b="b"/>
                  <a:pathLst>
                    <a:path w="412750" h="558800">
                      <a:moveTo>
                        <a:pt x="412750" y="0"/>
                      </a:moveTo>
                      <a:lnTo>
                        <a:pt x="0" y="55880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35" name="フリーフォーム 1234">
                  <a:extLst>
                    <a:ext uri="{FF2B5EF4-FFF2-40B4-BE49-F238E27FC236}">
                      <a16:creationId xmlns:a16="http://schemas.microsoft.com/office/drawing/2014/main" id="{513CA975-55F7-F956-E06F-D0658AB22229}"/>
                    </a:ext>
                  </a:extLst>
                </p:cNvPr>
                <p:cNvSpPr/>
                <p:nvPr/>
              </p:nvSpPr>
              <p:spPr>
                <a:xfrm>
                  <a:off x="3076575" y="3085165"/>
                  <a:ext cx="197060" cy="395675"/>
                </a:xfrm>
                <a:custGeom>
                  <a:avLst/>
                  <a:gdLst>
                    <a:gd name="connsiteX0" fmla="*/ 0 w 197060"/>
                    <a:gd name="connsiteY0" fmla="*/ 19985 h 395675"/>
                    <a:gd name="connsiteX1" fmla="*/ 130175 w 197060"/>
                    <a:gd name="connsiteY1" fmla="*/ 4110 h 395675"/>
                    <a:gd name="connsiteX2" fmla="*/ 111125 w 197060"/>
                    <a:gd name="connsiteY2" fmla="*/ 86660 h 395675"/>
                    <a:gd name="connsiteX3" fmla="*/ 165100 w 197060"/>
                    <a:gd name="connsiteY3" fmla="*/ 99360 h 395675"/>
                    <a:gd name="connsiteX4" fmla="*/ 114300 w 197060"/>
                    <a:gd name="connsiteY4" fmla="*/ 150160 h 395675"/>
                    <a:gd name="connsiteX5" fmla="*/ 104775 w 197060"/>
                    <a:gd name="connsiteY5" fmla="*/ 197785 h 395675"/>
                    <a:gd name="connsiteX6" fmla="*/ 73025 w 197060"/>
                    <a:gd name="connsiteY6" fmla="*/ 254935 h 395675"/>
                    <a:gd name="connsiteX7" fmla="*/ 92075 w 197060"/>
                    <a:gd name="connsiteY7" fmla="*/ 315260 h 395675"/>
                    <a:gd name="connsiteX8" fmla="*/ 196850 w 197060"/>
                    <a:gd name="connsiteY8" fmla="*/ 394635 h 395675"/>
                    <a:gd name="connsiteX9" fmla="*/ 117475 w 197060"/>
                    <a:gd name="connsiteY9" fmla="*/ 353360 h 395675"/>
                    <a:gd name="connsiteX10" fmla="*/ 60325 w 197060"/>
                    <a:gd name="connsiteY10" fmla="*/ 251760 h 395675"/>
                    <a:gd name="connsiteX11" fmla="*/ 120650 w 197060"/>
                    <a:gd name="connsiteY11" fmla="*/ 178735 h 395675"/>
                    <a:gd name="connsiteX12" fmla="*/ 98425 w 197060"/>
                    <a:gd name="connsiteY12" fmla="*/ 73960 h 395675"/>
                    <a:gd name="connsiteX13" fmla="*/ 171450 w 197060"/>
                    <a:gd name="connsiteY13" fmla="*/ 42210 h 395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7060" h="395675">
                      <a:moveTo>
                        <a:pt x="0" y="19985"/>
                      </a:moveTo>
                      <a:cubicBezTo>
                        <a:pt x="55827" y="6491"/>
                        <a:pt x="111654" y="-7003"/>
                        <a:pt x="130175" y="4110"/>
                      </a:cubicBezTo>
                      <a:cubicBezTo>
                        <a:pt x="148696" y="15222"/>
                        <a:pt x="105304" y="70785"/>
                        <a:pt x="111125" y="86660"/>
                      </a:cubicBezTo>
                      <a:cubicBezTo>
                        <a:pt x="116946" y="102535"/>
                        <a:pt x="164571" y="88777"/>
                        <a:pt x="165100" y="99360"/>
                      </a:cubicBezTo>
                      <a:cubicBezTo>
                        <a:pt x="165629" y="109943"/>
                        <a:pt x="124354" y="133756"/>
                        <a:pt x="114300" y="150160"/>
                      </a:cubicBezTo>
                      <a:cubicBezTo>
                        <a:pt x="104246" y="166564"/>
                        <a:pt x="111654" y="180323"/>
                        <a:pt x="104775" y="197785"/>
                      </a:cubicBezTo>
                      <a:cubicBezTo>
                        <a:pt x="97896" y="215247"/>
                        <a:pt x="75142" y="235356"/>
                        <a:pt x="73025" y="254935"/>
                      </a:cubicBezTo>
                      <a:cubicBezTo>
                        <a:pt x="70908" y="274514"/>
                        <a:pt x="71438" y="291977"/>
                        <a:pt x="92075" y="315260"/>
                      </a:cubicBezTo>
                      <a:cubicBezTo>
                        <a:pt x="112712" y="338543"/>
                        <a:pt x="192617" y="388285"/>
                        <a:pt x="196850" y="394635"/>
                      </a:cubicBezTo>
                      <a:cubicBezTo>
                        <a:pt x="201083" y="400985"/>
                        <a:pt x="140229" y="377172"/>
                        <a:pt x="117475" y="353360"/>
                      </a:cubicBezTo>
                      <a:cubicBezTo>
                        <a:pt x="94721" y="329548"/>
                        <a:pt x="59796" y="280864"/>
                        <a:pt x="60325" y="251760"/>
                      </a:cubicBezTo>
                      <a:cubicBezTo>
                        <a:pt x="60854" y="222656"/>
                        <a:pt x="114300" y="208368"/>
                        <a:pt x="120650" y="178735"/>
                      </a:cubicBezTo>
                      <a:cubicBezTo>
                        <a:pt x="127000" y="149102"/>
                        <a:pt x="89958" y="96714"/>
                        <a:pt x="98425" y="73960"/>
                      </a:cubicBezTo>
                      <a:cubicBezTo>
                        <a:pt x="106892" y="51206"/>
                        <a:pt x="139171" y="46708"/>
                        <a:pt x="171450" y="4221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36" name="フリーフォーム 1235">
                  <a:extLst>
                    <a:ext uri="{FF2B5EF4-FFF2-40B4-BE49-F238E27FC236}">
                      <a16:creationId xmlns:a16="http://schemas.microsoft.com/office/drawing/2014/main" id="{3B75D1D9-00D7-6BF1-90A4-854FBF41479D}"/>
                    </a:ext>
                  </a:extLst>
                </p:cNvPr>
                <p:cNvSpPr/>
                <p:nvPr/>
              </p:nvSpPr>
              <p:spPr>
                <a:xfrm>
                  <a:off x="3044825" y="3098800"/>
                  <a:ext cx="152377" cy="219188"/>
                </a:xfrm>
                <a:custGeom>
                  <a:avLst/>
                  <a:gdLst>
                    <a:gd name="connsiteX0" fmla="*/ 0 w 152377"/>
                    <a:gd name="connsiteY0" fmla="*/ 38100 h 219188"/>
                    <a:gd name="connsiteX1" fmla="*/ 88900 w 152377"/>
                    <a:gd name="connsiteY1" fmla="*/ 34925 h 219188"/>
                    <a:gd name="connsiteX2" fmla="*/ 104775 w 152377"/>
                    <a:gd name="connsiteY2" fmla="*/ 114300 h 219188"/>
                    <a:gd name="connsiteX3" fmla="*/ 79375 w 152377"/>
                    <a:gd name="connsiteY3" fmla="*/ 219075 h 219188"/>
                    <a:gd name="connsiteX4" fmla="*/ 31750 w 152377"/>
                    <a:gd name="connsiteY4" fmla="*/ 133350 h 219188"/>
                    <a:gd name="connsiteX5" fmla="*/ 60325 w 152377"/>
                    <a:gd name="connsiteY5" fmla="*/ 69850 h 219188"/>
                    <a:gd name="connsiteX6" fmla="*/ 149225 w 152377"/>
                    <a:gd name="connsiteY6" fmla="*/ 50800 h 219188"/>
                    <a:gd name="connsiteX7" fmla="*/ 123825 w 152377"/>
                    <a:gd name="connsiteY7" fmla="*/ 0 h 219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2377" h="219188">
                      <a:moveTo>
                        <a:pt x="0" y="38100"/>
                      </a:moveTo>
                      <a:cubicBezTo>
                        <a:pt x="35719" y="30162"/>
                        <a:pt x="71438" y="22225"/>
                        <a:pt x="88900" y="34925"/>
                      </a:cubicBezTo>
                      <a:cubicBezTo>
                        <a:pt x="106363" y="47625"/>
                        <a:pt x="106363" y="83608"/>
                        <a:pt x="104775" y="114300"/>
                      </a:cubicBezTo>
                      <a:cubicBezTo>
                        <a:pt x="103188" y="144992"/>
                        <a:pt x="91546" y="215900"/>
                        <a:pt x="79375" y="219075"/>
                      </a:cubicBezTo>
                      <a:cubicBezTo>
                        <a:pt x="67204" y="222250"/>
                        <a:pt x="34925" y="158221"/>
                        <a:pt x="31750" y="133350"/>
                      </a:cubicBezTo>
                      <a:cubicBezTo>
                        <a:pt x="28575" y="108479"/>
                        <a:pt x="40746" y="83608"/>
                        <a:pt x="60325" y="69850"/>
                      </a:cubicBezTo>
                      <a:cubicBezTo>
                        <a:pt x="79904" y="56092"/>
                        <a:pt x="138642" y="62442"/>
                        <a:pt x="149225" y="50800"/>
                      </a:cubicBezTo>
                      <a:cubicBezTo>
                        <a:pt x="159808" y="39158"/>
                        <a:pt x="141816" y="19579"/>
                        <a:pt x="123825" y="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37" name="フリーフォーム 1236">
                  <a:extLst>
                    <a:ext uri="{FF2B5EF4-FFF2-40B4-BE49-F238E27FC236}">
                      <a16:creationId xmlns:a16="http://schemas.microsoft.com/office/drawing/2014/main" id="{757B3293-D5C0-D5F9-C443-F0B8E454D492}"/>
                    </a:ext>
                  </a:extLst>
                </p:cNvPr>
                <p:cNvSpPr/>
                <p:nvPr/>
              </p:nvSpPr>
              <p:spPr>
                <a:xfrm>
                  <a:off x="8188104" y="1965325"/>
                  <a:ext cx="356431" cy="1073150"/>
                </a:xfrm>
                <a:custGeom>
                  <a:avLst/>
                  <a:gdLst>
                    <a:gd name="connsiteX0" fmla="*/ 51021 w 356431"/>
                    <a:gd name="connsiteY0" fmla="*/ 0 h 1073150"/>
                    <a:gd name="connsiteX1" fmla="*/ 139921 w 356431"/>
                    <a:gd name="connsiteY1" fmla="*/ 120650 h 1073150"/>
                    <a:gd name="connsiteX2" fmla="*/ 136746 w 356431"/>
                    <a:gd name="connsiteY2" fmla="*/ 149225 h 1073150"/>
                    <a:gd name="connsiteX3" fmla="*/ 221 w 356431"/>
                    <a:gd name="connsiteY3" fmla="*/ 149225 h 1073150"/>
                    <a:gd name="connsiteX4" fmla="*/ 104996 w 356431"/>
                    <a:gd name="connsiteY4" fmla="*/ 225425 h 1073150"/>
                    <a:gd name="connsiteX5" fmla="*/ 114521 w 356431"/>
                    <a:gd name="connsiteY5" fmla="*/ 177800 h 1073150"/>
                    <a:gd name="connsiteX6" fmla="*/ 200246 w 356431"/>
                    <a:gd name="connsiteY6" fmla="*/ 222250 h 1073150"/>
                    <a:gd name="connsiteX7" fmla="*/ 336771 w 356431"/>
                    <a:gd name="connsiteY7" fmla="*/ 457200 h 1073150"/>
                    <a:gd name="connsiteX8" fmla="*/ 352646 w 356431"/>
                    <a:gd name="connsiteY8" fmla="*/ 698500 h 1073150"/>
                    <a:gd name="connsiteX9" fmla="*/ 308196 w 356431"/>
                    <a:gd name="connsiteY9" fmla="*/ 1073150 h 1073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56431" h="1073150">
                      <a:moveTo>
                        <a:pt x="51021" y="0"/>
                      </a:moveTo>
                      <a:cubicBezTo>
                        <a:pt x="88327" y="47889"/>
                        <a:pt x="125634" y="95779"/>
                        <a:pt x="139921" y="120650"/>
                      </a:cubicBezTo>
                      <a:cubicBezTo>
                        <a:pt x="154209" y="145521"/>
                        <a:pt x="160029" y="144463"/>
                        <a:pt x="136746" y="149225"/>
                      </a:cubicBezTo>
                      <a:cubicBezTo>
                        <a:pt x="113463" y="153988"/>
                        <a:pt x="5513" y="136525"/>
                        <a:pt x="221" y="149225"/>
                      </a:cubicBezTo>
                      <a:cubicBezTo>
                        <a:pt x="-5071" y="161925"/>
                        <a:pt x="85946" y="220663"/>
                        <a:pt x="104996" y="225425"/>
                      </a:cubicBezTo>
                      <a:cubicBezTo>
                        <a:pt x="124046" y="230187"/>
                        <a:pt x="98646" y="178329"/>
                        <a:pt x="114521" y="177800"/>
                      </a:cubicBezTo>
                      <a:cubicBezTo>
                        <a:pt x="130396" y="177271"/>
                        <a:pt x="163204" y="175683"/>
                        <a:pt x="200246" y="222250"/>
                      </a:cubicBezTo>
                      <a:cubicBezTo>
                        <a:pt x="237288" y="268817"/>
                        <a:pt x="311371" y="377825"/>
                        <a:pt x="336771" y="457200"/>
                      </a:cubicBezTo>
                      <a:cubicBezTo>
                        <a:pt x="362171" y="536575"/>
                        <a:pt x="357409" y="595842"/>
                        <a:pt x="352646" y="698500"/>
                      </a:cubicBezTo>
                      <a:cubicBezTo>
                        <a:pt x="347884" y="801158"/>
                        <a:pt x="328040" y="937154"/>
                        <a:pt x="308196" y="107315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38" name="フリーフォーム 1237">
                  <a:extLst>
                    <a:ext uri="{FF2B5EF4-FFF2-40B4-BE49-F238E27FC236}">
                      <a16:creationId xmlns:a16="http://schemas.microsoft.com/office/drawing/2014/main" id="{7252B54C-58B7-B5DA-5EFA-0FA2B8D0DB6D}"/>
                    </a:ext>
                  </a:extLst>
                </p:cNvPr>
                <p:cNvSpPr/>
                <p:nvPr/>
              </p:nvSpPr>
              <p:spPr>
                <a:xfrm>
                  <a:off x="8016861" y="1949450"/>
                  <a:ext cx="155861" cy="305430"/>
                </a:xfrm>
                <a:custGeom>
                  <a:avLst/>
                  <a:gdLst>
                    <a:gd name="connsiteX0" fmla="*/ 136539 w 155861"/>
                    <a:gd name="connsiteY0" fmla="*/ 0 h 305430"/>
                    <a:gd name="connsiteX1" fmla="*/ 155589 w 155861"/>
                    <a:gd name="connsiteY1" fmla="*/ 98425 h 305430"/>
                    <a:gd name="connsiteX2" fmla="*/ 123839 w 155861"/>
                    <a:gd name="connsiteY2" fmla="*/ 180975 h 305430"/>
                    <a:gd name="connsiteX3" fmla="*/ 133364 w 155861"/>
                    <a:gd name="connsiteY3" fmla="*/ 190500 h 305430"/>
                    <a:gd name="connsiteX4" fmla="*/ 95264 w 155861"/>
                    <a:gd name="connsiteY4" fmla="*/ 263525 h 305430"/>
                    <a:gd name="connsiteX5" fmla="*/ 34939 w 155861"/>
                    <a:gd name="connsiteY5" fmla="*/ 279400 h 305430"/>
                    <a:gd name="connsiteX6" fmla="*/ 14 w 155861"/>
                    <a:gd name="connsiteY6" fmla="*/ 273050 h 305430"/>
                    <a:gd name="connsiteX7" fmla="*/ 31764 w 155861"/>
                    <a:gd name="connsiteY7" fmla="*/ 304800 h 305430"/>
                    <a:gd name="connsiteX8" fmla="*/ 111139 w 155861"/>
                    <a:gd name="connsiteY8" fmla="*/ 292100 h 305430"/>
                    <a:gd name="connsiteX9" fmla="*/ 142889 w 155861"/>
                    <a:gd name="connsiteY9" fmla="*/ 266700 h 3054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5861" h="305430">
                      <a:moveTo>
                        <a:pt x="136539" y="0"/>
                      </a:moveTo>
                      <a:cubicBezTo>
                        <a:pt x="147122" y="34131"/>
                        <a:pt x="157706" y="68263"/>
                        <a:pt x="155589" y="98425"/>
                      </a:cubicBezTo>
                      <a:cubicBezTo>
                        <a:pt x="153472" y="128587"/>
                        <a:pt x="123839" y="180975"/>
                        <a:pt x="123839" y="180975"/>
                      </a:cubicBezTo>
                      <a:cubicBezTo>
                        <a:pt x="120135" y="196321"/>
                        <a:pt x="138126" y="176742"/>
                        <a:pt x="133364" y="190500"/>
                      </a:cubicBezTo>
                      <a:cubicBezTo>
                        <a:pt x="128602" y="204258"/>
                        <a:pt x="111668" y="248708"/>
                        <a:pt x="95264" y="263525"/>
                      </a:cubicBezTo>
                      <a:cubicBezTo>
                        <a:pt x="78860" y="278342"/>
                        <a:pt x="50814" y="277813"/>
                        <a:pt x="34939" y="279400"/>
                      </a:cubicBezTo>
                      <a:cubicBezTo>
                        <a:pt x="19064" y="280988"/>
                        <a:pt x="543" y="268817"/>
                        <a:pt x="14" y="273050"/>
                      </a:cubicBezTo>
                      <a:cubicBezTo>
                        <a:pt x="-515" y="277283"/>
                        <a:pt x="13243" y="301625"/>
                        <a:pt x="31764" y="304800"/>
                      </a:cubicBezTo>
                      <a:cubicBezTo>
                        <a:pt x="50285" y="307975"/>
                        <a:pt x="92618" y="298450"/>
                        <a:pt x="111139" y="292100"/>
                      </a:cubicBezTo>
                      <a:cubicBezTo>
                        <a:pt x="129660" y="285750"/>
                        <a:pt x="136274" y="276225"/>
                        <a:pt x="142889" y="2667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39" name="フリーフォーム 1238">
                  <a:extLst>
                    <a:ext uri="{FF2B5EF4-FFF2-40B4-BE49-F238E27FC236}">
                      <a16:creationId xmlns:a16="http://schemas.microsoft.com/office/drawing/2014/main" id="{58FB52C6-394B-668E-66EA-3501388FE0BF}"/>
                    </a:ext>
                  </a:extLst>
                </p:cNvPr>
                <p:cNvSpPr/>
                <p:nvPr/>
              </p:nvSpPr>
              <p:spPr>
                <a:xfrm>
                  <a:off x="8439150" y="2098675"/>
                  <a:ext cx="175530" cy="495300"/>
                </a:xfrm>
                <a:custGeom>
                  <a:avLst/>
                  <a:gdLst>
                    <a:gd name="connsiteX0" fmla="*/ 0 w 175530"/>
                    <a:gd name="connsiteY0" fmla="*/ 0 h 495300"/>
                    <a:gd name="connsiteX1" fmla="*/ 149225 w 175530"/>
                    <a:gd name="connsiteY1" fmla="*/ 342900 h 495300"/>
                    <a:gd name="connsiteX2" fmla="*/ 174625 w 175530"/>
                    <a:gd name="connsiteY2" fmla="*/ 495300 h 495300"/>
                  </a:gdLst>
                  <a:ahLst/>
                  <a:cxnLst>
                    <a:cxn ang="0">
                      <a:pos x="connsiteX0" y="connsiteY0"/>
                    </a:cxn>
                    <a:cxn ang="0">
                      <a:pos x="connsiteX1" y="connsiteY1"/>
                    </a:cxn>
                    <a:cxn ang="0">
                      <a:pos x="connsiteX2" y="connsiteY2"/>
                    </a:cxn>
                  </a:cxnLst>
                  <a:rect l="l" t="t" r="r" b="b"/>
                  <a:pathLst>
                    <a:path w="175530" h="495300">
                      <a:moveTo>
                        <a:pt x="0" y="0"/>
                      </a:moveTo>
                      <a:cubicBezTo>
                        <a:pt x="60060" y="130175"/>
                        <a:pt x="120121" y="260350"/>
                        <a:pt x="149225" y="342900"/>
                      </a:cubicBezTo>
                      <a:cubicBezTo>
                        <a:pt x="178329" y="425450"/>
                        <a:pt x="176477" y="460375"/>
                        <a:pt x="174625" y="4953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40" name="フリーフォーム 1239">
                  <a:extLst>
                    <a:ext uri="{FF2B5EF4-FFF2-40B4-BE49-F238E27FC236}">
                      <a16:creationId xmlns:a16="http://schemas.microsoft.com/office/drawing/2014/main" id="{B787585B-B3E3-F9BF-9C2A-7874AFDFB9FF}"/>
                    </a:ext>
                  </a:extLst>
                </p:cNvPr>
                <p:cNvSpPr/>
                <p:nvPr/>
              </p:nvSpPr>
              <p:spPr>
                <a:xfrm>
                  <a:off x="8204298" y="2130425"/>
                  <a:ext cx="320577" cy="273050"/>
                </a:xfrm>
                <a:custGeom>
                  <a:avLst/>
                  <a:gdLst>
                    <a:gd name="connsiteX0" fmla="*/ 6252 w 320577"/>
                    <a:gd name="connsiteY0" fmla="*/ 0 h 273050"/>
                    <a:gd name="connsiteX1" fmla="*/ 22127 w 320577"/>
                    <a:gd name="connsiteY1" fmla="*/ 85725 h 273050"/>
                    <a:gd name="connsiteX2" fmla="*/ 187227 w 320577"/>
                    <a:gd name="connsiteY2" fmla="*/ 212725 h 273050"/>
                    <a:gd name="connsiteX3" fmla="*/ 117377 w 320577"/>
                    <a:gd name="connsiteY3" fmla="*/ 209550 h 273050"/>
                    <a:gd name="connsiteX4" fmla="*/ 320577 w 320577"/>
                    <a:gd name="connsiteY4" fmla="*/ 273050 h 273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0577" h="273050">
                      <a:moveTo>
                        <a:pt x="6252" y="0"/>
                      </a:moveTo>
                      <a:cubicBezTo>
                        <a:pt x="-892" y="25135"/>
                        <a:pt x="-8035" y="50271"/>
                        <a:pt x="22127" y="85725"/>
                      </a:cubicBezTo>
                      <a:cubicBezTo>
                        <a:pt x="52289" y="121179"/>
                        <a:pt x="171352" y="192088"/>
                        <a:pt x="187227" y="212725"/>
                      </a:cubicBezTo>
                      <a:cubicBezTo>
                        <a:pt x="203102" y="233363"/>
                        <a:pt x="95152" y="199496"/>
                        <a:pt x="117377" y="209550"/>
                      </a:cubicBezTo>
                      <a:cubicBezTo>
                        <a:pt x="139602" y="219604"/>
                        <a:pt x="230089" y="246327"/>
                        <a:pt x="320577" y="27305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41" name="フリーフォーム 1240">
                  <a:extLst>
                    <a:ext uri="{FF2B5EF4-FFF2-40B4-BE49-F238E27FC236}">
                      <a16:creationId xmlns:a16="http://schemas.microsoft.com/office/drawing/2014/main" id="{6EB25E74-3FCF-042C-BC58-DAD7EF0930BC}"/>
                    </a:ext>
                  </a:extLst>
                </p:cNvPr>
                <p:cNvSpPr/>
                <p:nvPr/>
              </p:nvSpPr>
              <p:spPr>
                <a:xfrm>
                  <a:off x="8102600" y="2259636"/>
                  <a:ext cx="422275" cy="245439"/>
                </a:xfrm>
                <a:custGeom>
                  <a:avLst/>
                  <a:gdLst>
                    <a:gd name="connsiteX0" fmla="*/ 0 w 422275"/>
                    <a:gd name="connsiteY0" fmla="*/ 4139 h 245439"/>
                    <a:gd name="connsiteX1" fmla="*/ 161925 w 422275"/>
                    <a:gd name="connsiteY1" fmla="*/ 32714 h 245439"/>
                    <a:gd name="connsiteX2" fmla="*/ 422275 w 422275"/>
                    <a:gd name="connsiteY2" fmla="*/ 245439 h 245439"/>
                  </a:gdLst>
                  <a:ahLst/>
                  <a:cxnLst>
                    <a:cxn ang="0">
                      <a:pos x="connsiteX0" y="connsiteY0"/>
                    </a:cxn>
                    <a:cxn ang="0">
                      <a:pos x="connsiteX1" y="connsiteY1"/>
                    </a:cxn>
                    <a:cxn ang="0">
                      <a:pos x="connsiteX2" y="connsiteY2"/>
                    </a:cxn>
                  </a:cxnLst>
                  <a:rect l="l" t="t" r="r" b="b"/>
                  <a:pathLst>
                    <a:path w="422275" h="245439">
                      <a:moveTo>
                        <a:pt x="0" y="4139"/>
                      </a:moveTo>
                      <a:cubicBezTo>
                        <a:pt x="45773" y="-1682"/>
                        <a:pt x="91546" y="-7503"/>
                        <a:pt x="161925" y="32714"/>
                      </a:cubicBezTo>
                      <a:cubicBezTo>
                        <a:pt x="232304" y="72931"/>
                        <a:pt x="327289" y="159185"/>
                        <a:pt x="422275" y="245439"/>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42" name="フリーフォーム 1241">
                  <a:extLst>
                    <a:ext uri="{FF2B5EF4-FFF2-40B4-BE49-F238E27FC236}">
                      <a16:creationId xmlns:a16="http://schemas.microsoft.com/office/drawing/2014/main" id="{0C52BC8F-2682-C6B2-11DB-87B1FE8DB6B2}"/>
                    </a:ext>
                  </a:extLst>
                </p:cNvPr>
                <p:cNvSpPr/>
                <p:nvPr/>
              </p:nvSpPr>
              <p:spPr>
                <a:xfrm>
                  <a:off x="8089900" y="2282825"/>
                  <a:ext cx="444500" cy="263525"/>
                </a:xfrm>
                <a:custGeom>
                  <a:avLst/>
                  <a:gdLst>
                    <a:gd name="connsiteX0" fmla="*/ 0 w 444500"/>
                    <a:gd name="connsiteY0" fmla="*/ 0 h 263525"/>
                    <a:gd name="connsiteX1" fmla="*/ 225425 w 444500"/>
                    <a:gd name="connsiteY1" fmla="*/ 66675 h 263525"/>
                    <a:gd name="connsiteX2" fmla="*/ 444500 w 444500"/>
                    <a:gd name="connsiteY2" fmla="*/ 263525 h 263525"/>
                  </a:gdLst>
                  <a:ahLst/>
                  <a:cxnLst>
                    <a:cxn ang="0">
                      <a:pos x="connsiteX0" y="connsiteY0"/>
                    </a:cxn>
                    <a:cxn ang="0">
                      <a:pos x="connsiteX1" y="connsiteY1"/>
                    </a:cxn>
                    <a:cxn ang="0">
                      <a:pos x="connsiteX2" y="connsiteY2"/>
                    </a:cxn>
                  </a:cxnLst>
                  <a:rect l="l" t="t" r="r" b="b"/>
                  <a:pathLst>
                    <a:path w="444500" h="263525">
                      <a:moveTo>
                        <a:pt x="0" y="0"/>
                      </a:moveTo>
                      <a:cubicBezTo>
                        <a:pt x="75671" y="11377"/>
                        <a:pt x="151342" y="22754"/>
                        <a:pt x="225425" y="66675"/>
                      </a:cubicBezTo>
                      <a:cubicBezTo>
                        <a:pt x="299508" y="110596"/>
                        <a:pt x="372004" y="187060"/>
                        <a:pt x="444500" y="2635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43" name="フリーフォーム 1242">
                  <a:extLst>
                    <a:ext uri="{FF2B5EF4-FFF2-40B4-BE49-F238E27FC236}">
                      <a16:creationId xmlns:a16="http://schemas.microsoft.com/office/drawing/2014/main" id="{6A756D69-B715-8059-BF9B-1A147ED861F7}"/>
                    </a:ext>
                  </a:extLst>
                </p:cNvPr>
                <p:cNvSpPr/>
                <p:nvPr/>
              </p:nvSpPr>
              <p:spPr>
                <a:xfrm>
                  <a:off x="8550275" y="2482850"/>
                  <a:ext cx="12700" cy="390525"/>
                </a:xfrm>
                <a:custGeom>
                  <a:avLst/>
                  <a:gdLst>
                    <a:gd name="connsiteX0" fmla="*/ 12700 w 12700"/>
                    <a:gd name="connsiteY0" fmla="*/ 0 h 390525"/>
                    <a:gd name="connsiteX1" fmla="*/ 0 w 12700"/>
                    <a:gd name="connsiteY1" fmla="*/ 390525 h 390525"/>
                  </a:gdLst>
                  <a:ahLst/>
                  <a:cxnLst>
                    <a:cxn ang="0">
                      <a:pos x="connsiteX0" y="connsiteY0"/>
                    </a:cxn>
                    <a:cxn ang="0">
                      <a:pos x="connsiteX1" y="connsiteY1"/>
                    </a:cxn>
                  </a:cxnLst>
                  <a:rect l="l" t="t" r="r" b="b"/>
                  <a:pathLst>
                    <a:path w="12700" h="390525">
                      <a:moveTo>
                        <a:pt x="12700" y="0"/>
                      </a:moveTo>
                      <a:lnTo>
                        <a:pt x="0" y="390525"/>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44" name="フリーフォーム 1243">
                  <a:extLst>
                    <a:ext uri="{FF2B5EF4-FFF2-40B4-BE49-F238E27FC236}">
                      <a16:creationId xmlns:a16="http://schemas.microsoft.com/office/drawing/2014/main" id="{595DA82D-5DBC-C687-27F0-3422902A1535}"/>
                    </a:ext>
                  </a:extLst>
                </p:cNvPr>
                <p:cNvSpPr/>
                <p:nvPr/>
              </p:nvSpPr>
              <p:spPr>
                <a:xfrm>
                  <a:off x="8467725" y="2581275"/>
                  <a:ext cx="184777" cy="682625"/>
                </a:xfrm>
                <a:custGeom>
                  <a:avLst/>
                  <a:gdLst>
                    <a:gd name="connsiteX0" fmla="*/ 92075 w 184777"/>
                    <a:gd name="connsiteY0" fmla="*/ 0 h 682625"/>
                    <a:gd name="connsiteX1" fmla="*/ 184150 w 184777"/>
                    <a:gd name="connsiteY1" fmla="*/ 196850 h 682625"/>
                    <a:gd name="connsiteX2" fmla="*/ 133350 w 184777"/>
                    <a:gd name="connsiteY2" fmla="*/ 482600 h 682625"/>
                    <a:gd name="connsiteX3" fmla="*/ 149225 w 184777"/>
                    <a:gd name="connsiteY3" fmla="*/ 463550 h 682625"/>
                    <a:gd name="connsiteX4" fmla="*/ 0 w 184777"/>
                    <a:gd name="connsiteY4" fmla="*/ 682625 h 682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4777" h="682625">
                      <a:moveTo>
                        <a:pt x="92075" y="0"/>
                      </a:moveTo>
                      <a:cubicBezTo>
                        <a:pt x="134673" y="58208"/>
                        <a:pt x="177271" y="116417"/>
                        <a:pt x="184150" y="196850"/>
                      </a:cubicBezTo>
                      <a:cubicBezTo>
                        <a:pt x="191029" y="277283"/>
                        <a:pt x="139171" y="438150"/>
                        <a:pt x="133350" y="482600"/>
                      </a:cubicBezTo>
                      <a:cubicBezTo>
                        <a:pt x="127529" y="527050"/>
                        <a:pt x="171450" y="430213"/>
                        <a:pt x="149225" y="463550"/>
                      </a:cubicBezTo>
                      <a:cubicBezTo>
                        <a:pt x="127000" y="496887"/>
                        <a:pt x="63500" y="589756"/>
                        <a:pt x="0" y="6826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45" name="フリーフォーム 1244">
                  <a:extLst>
                    <a:ext uri="{FF2B5EF4-FFF2-40B4-BE49-F238E27FC236}">
                      <a16:creationId xmlns:a16="http://schemas.microsoft.com/office/drawing/2014/main" id="{106D4AA6-618E-75FE-9A0F-9ACBCE01F317}"/>
                    </a:ext>
                  </a:extLst>
                </p:cNvPr>
                <p:cNvSpPr/>
                <p:nvPr/>
              </p:nvSpPr>
              <p:spPr>
                <a:xfrm>
                  <a:off x="8518525" y="2613025"/>
                  <a:ext cx="101600" cy="466725"/>
                </a:xfrm>
                <a:custGeom>
                  <a:avLst/>
                  <a:gdLst>
                    <a:gd name="connsiteX0" fmla="*/ 101600 w 101600"/>
                    <a:gd name="connsiteY0" fmla="*/ 0 h 466725"/>
                    <a:gd name="connsiteX1" fmla="*/ 73025 w 101600"/>
                    <a:gd name="connsiteY1" fmla="*/ 234950 h 466725"/>
                    <a:gd name="connsiteX2" fmla="*/ 0 w 101600"/>
                    <a:gd name="connsiteY2" fmla="*/ 466725 h 466725"/>
                  </a:gdLst>
                  <a:ahLst/>
                  <a:cxnLst>
                    <a:cxn ang="0">
                      <a:pos x="connsiteX0" y="connsiteY0"/>
                    </a:cxn>
                    <a:cxn ang="0">
                      <a:pos x="connsiteX1" y="connsiteY1"/>
                    </a:cxn>
                    <a:cxn ang="0">
                      <a:pos x="connsiteX2" y="connsiteY2"/>
                    </a:cxn>
                  </a:cxnLst>
                  <a:rect l="l" t="t" r="r" b="b"/>
                  <a:pathLst>
                    <a:path w="101600" h="466725">
                      <a:moveTo>
                        <a:pt x="101600" y="0"/>
                      </a:moveTo>
                      <a:cubicBezTo>
                        <a:pt x="95779" y="78581"/>
                        <a:pt x="89958" y="157163"/>
                        <a:pt x="73025" y="234950"/>
                      </a:cubicBezTo>
                      <a:cubicBezTo>
                        <a:pt x="56092" y="312738"/>
                        <a:pt x="28046" y="389731"/>
                        <a:pt x="0" y="4667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46" name="フリーフォーム 1245">
                  <a:extLst>
                    <a:ext uri="{FF2B5EF4-FFF2-40B4-BE49-F238E27FC236}">
                      <a16:creationId xmlns:a16="http://schemas.microsoft.com/office/drawing/2014/main" id="{B2D68893-49EB-8088-343B-68D3FAE116BA}"/>
                    </a:ext>
                  </a:extLst>
                </p:cNvPr>
                <p:cNvSpPr/>
                <p:nvPr/>
              </p:nvSpPr>
              <p:spPr>
                <a:xfrm>
                  <a:off x="8118273" y="2714625"/>
                  <a:ext cx="546654" cy="838753"/>
                </a:xfrm>
                <a:custGeom>
                  <a:avLst/>
                  <a:gdLst>
                    <a:gd name="connsiteX0" fmla="*/ 546302 w 546654"/>
                    <a:gd name="connsiteY0" fmla="*/ 0 h 838753"/>
                    <a:gd name="connsiteX1" fmla="*/ 543127 w 546654"/>
                    <a:gd name="connsiteY1" fmla="*/ 219075 h 838753"/>
                    <a:gd name="connsiteX2" fmla="*/ 520902 w 546654"/>
                    <a:gd name="connsiteY2" fmla="*/ 346075 h 838753"/>
                    <a:gd name="connsiteX3" fmla="*/ 301827 w 546654"/>
                    <a:gd name="connsiteY3" fmla="*/ 628650 h 838753"/>
                    <a:gd name="connsiteX4" fmla="*/ 324052 w 546654"/>
                    <a:gd name="connsiteY4" fmla="*/ 641350 h 838753"/>
                    <a:gd name="connsiteX5" fmla="*/ 206577 w 546654"/>
                    <a:gd name="connsiteY5" fmla="*/ 676275 h 838753"/>
                    <a:gd name="connsiteX6" fmla="*/ 6552 w 546654"/>
                    <a:gd name="connsiteY6" fmla="*/ 838200 h 838753"/>
                    <a:gd name="connsiteX7" fmla="*/ 60527 w 546654"/>
                    <a:gd name="connsiteY7" fmla="*/ 727075 h 838753"/>
                    <a:gd name="connsiteX8" fmla="*/ 181177 w 546654"/>
                    <a:gd name="connsiteY8" fmla="*/ 666750 h 838753"/>
                    <a:gd name="connsiteX9" fmla="*/ 295477 w 546654"/>
                    <a:gd name="connsiteY9" fmla="*/ 625475 h 8387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46654" h="838753">
                      <a:moveTo>
                        <a:pt x="546302" y="0"/>
                      </a:moveTo>
                      <a:cubicBezTo>
                        <a:pt x="546831" y="80698"/>
                        <a:pt x="547360" y="161396"/>
                        <a:pt x="543127" y="219075"/>
                      </a:cubicBezTo>
                      <a:cubicBezTo>
                        <a:pt x="538894" y="276754"/>
                        <a:pt x="561119" y="277813"/>
                        <a:pt x="520902" y="346075"/>
                      </a:cubicBezTo>
                      <a:cubicBezTo>
                        <a:pt x="480685" y="414337"/>
                        <a:pt x="334635" y="579438"/>
                        <a:pt x="301827" y="628650"/>
                      </a:cubicBezTo>
                      <a:cubicBezTo>
                        <a:pt x="269019" y="677863"/>
                        <a:pt x="339927" y="633413"/>
                        <a:pt x="324052" y="641350"/>
                      </a:cubicBezTo>
                      <a:cubicBezTo>
                        <a:pt x="308177" y="649287"/>
                        <a:pt x="259494" y="643467"/>
                        <a:pt x="206577" y="676275"/>
                      </a:cubicBezTo>
                      <a:cubicBezTo>
                        <a:pt x="153660" y="709083"/>
                        <a:pt x="30894" y="829733"/>
                        <a:pt x="6552" y="838200"/>
                      </a:cubicBezTo>
                      <a:cubicBezTo>
                        <a:pt x="-17790" y="846667"/>
                        <a:pt x="31423" y="755650"/>
                        <a:pt x="60527" y="727075"/>
                      </a:cubicBezTo>
                      <a:cubicBezTo>
                        <a:pt x="89631" y="698500"/>
                        <a:pt x="142019" y="683683"/>
                        <a:pt x="181177" y="666750"/>
                      </a:cubicBezTo>
                      <a:cubicBezTo>
                        <a:pt x="220335" y="649817"/>
                        <a:pt x="257906" y="637646"/>
                        <a:pt x="295477" y="62547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47" name="フリーフォーム 1246">
                  <a:extLst>
                    <a:ext uri="{FF2B5EF4-FFF2-40B4-BE49-F238E27FC236}">
                      <a16:creationId xmlns:a16="http://schemas.microsoft.com/office/drawing/2014/main" id="{5A8FBBCA-7841-045B-6B64-AA45806F2F3C}"/>
                    </a:ext>
                  </a:extLst>
                </p:cNvPr>
                <p:cNvSpPr/>
                <p:nvPr/>
              </p:nvSpPr>
              <p:spPr>
                <a:xfrm>
                  <a:off x="5373142" y="5127625"/>
                  <a:ext cx="519658" cy="358844"/>
                </a:xfrm>
                <a:custGeom>
                  <a:avLst/>
                  <a:gdLst>
                    <a:gd name="connsiteX0" fmla="*/ 510133 w 519658"/>
                    <a:gd name="connsiteY0" fmla="*/ 0 h 358844"/>
                    <a:gd name="connsiteX1" fmla="*/ 202158 w 519658"/>
                    <a:gd name="connsiteY1" fmla="*/ 136525 h 358844"/>
                    <a:gd name="connsiteX2" fmla="*/ 52933 w 519658"/>
                    <a:gd name="connsiteY2" fmla="*/ 228600 h 358844"/>
                    <a:gd name="connsiteX3" fmla="*/ 5308 w 519658"/>
                    <a:gd name="connsiteY3" fmla="*/ 349250 h 358844"/>
                    <a:gd name="connsiteX4" fmla="*/ 164058 w 519658"/>
                    <a:gd name="connsiteY4" fmla="*/ 339725 h 358844"/>
                    <a:gd name="connsiteX5" fmla="*/ 224383 w 519658"/>
                    <a:gd name="connsiteY5" fmla="*/ 247650 h 358844"/>
                    <a:gd name="connsiteX6" fmla="*/ 78333 w 519658"/>
                    <a:gd name="connsiteY6" fmla="*/ 241300 h 358844"/>
                    <a:gd name="connsiteX7" fmla="*/ 122783 w 519658"/>
                    <a:gd name="connsiteY7" fmla="*/ 301625 h 358844"/>
                    <a:gd name="connsiteX8" fmla="*/ 278358 w 519658"/>
                    <a:gd name="connsiteY8" fmla="*/ 190500 h 358844"/>
                    <a:gd name="connsiteX9" fmla="*/ 494258 w 519658"/>
                    <a:gd name="connsiteY9" fmla="*/ 98425 h 358844"/>
                    <a:gd name="connsiteX10" fmla="*/ 360908 w 519658"/>
                    <a:gd name="connsiteY10" fmla="*/ 152400 h 358844"/>
                    <a:gd name="connsiteX11" fmla="*/ 519658 w 519658"/>
                    <a:gd name="connsiteY11" fmla="*/ 85725 h 358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19658" h="358844">
                      <a:moveTo>
                        <a:pt x="510133" y="0"/>
                      </a:moveTo>
                      <a:cubicBezTo>
                        <a:pt x="394245" y="49212"/>
                        <a:pt x="278358" y="98425"/>
                        <a:pt x="202158" y="136525"/>
                      </a:cubicBezTo>
                      <a:cubicBezTo>
                        <a:pt x="125958" y="174625"/>
                        <a:pt x="85741" y="193146"/>
                        <a:pt x="52933" y="228600"/>
                      </a:cubicBezTo>
                      <a:cubicBezTo>
                        <a:pt x="20125" y="264054"/>
                        <a:pt x="-13213" y="330729"/>
                        <a:pt x="5308" y="349250"/>
                      </a:cubicBezTo>
                      <a:cubicBezTo>
                        <a:pt x="23829" y="367771"/>
                        <a:pt x="127545" y="356658"/>
                        <a:pt x="164058" y="339725"/>
                      </a:cubicBezTo>
                      <a:cubicBezTo>
                        <a:pt x="200570" y="322792"/>
                        <a:pt x="238671" y="264054"/>
                        <a:pt x="224383" y="247650"/>
                      </a:cubicBezTo>
                      <a:cubicBezTo>
                        <a:pt x="210095" y="231246"/>
                        <a:pt x="95266" y="232304"/>
                        <a:pt x="78333" y="241300"/>
                      </a:cubicBezTo>
                      <a:cubicBezTo>
                        <a:pt x="61400" y="250296"/>
                        <a:pt x="89446" y="310092"/>
                        <a:pt x="122783" y="301625"/>
                      </a:cubicBezTo>
                      <a:cubicBezTo>
                        <a:pt x="156120" y="293158"/>
                        <a:pt x="216446" y="224367"/>
                        <a:pt x="278358" y="190500"/>
                      </a:cubicBezTo>
                      <a:cubicBezTo>
                        <a:pt x="340270" y="156633"/>
                        <a:pt x="480500" y="104775"/>
                        <a:pt x="494258" y="98425"/>
                      </a:cubicBezTo>
                      <a:cubicBezTo>
                        <a:pt x="508016" y="92075"/>
                        <a:pt x="356675" y="154517"/>
                        <a:pt x="360908" y="152400"/>
                      </a:cubicBezTo>
                      <a:cubicBezTo>
                        <a:pt x="365141" y="150283"/>
                        <a:pt x="442399" y="118004"/>
                        <a:pt x="519658" y="857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48" name="フリーフォーム 1247">
                  <a:extLst>
                    <a:ext uri="{FF2B5EF4-FFF2-40B4-BE49-F238E27FC236}">
                      <a16:creationId xmlns:a16="http://schemas.microsoft.com/office/drawing/2014/main" id="{03118001-4A73-3620-1618-C227C84ECB86}"/>
                    </a:ext>
                  </a:extLst>
                </p:cNvPr>
                <p:cNvSpPr/>
                <p:nvPr/>
              </p:nvSpPr>
              <p:spPr>
                <a:xfrm>
                  <a:off x="5784850" y="5321300"/>
                  <a:ext cx="698500" cy="285409"/>
                </a:xfrm>
                <a:custGeom>
                  <a:avLst/>
                  <a:gdLst>
                    <a:gd name="connsiteX0" fmla="*/ 0 w 698500"/>
                    <a:gd name="connsiteY0" fmla="*/ 0 h 285409"/>
                    <a:gd name="connsiteX1" fmla="*/ 250825 w 698500"/>
                    <a:gd name="connsiteY1" fmla="*/ 234950 h 285409"/>
                    <a:gd name="connsiteX2" fmla="*/ 498475 w 698500"/>
                    <a:gd name="connsiteY2" fmla="*/ 282575 h 285409"/>
                    <a:gd name="connsiteX3" fmla="*/ 663575 w 698500"/>
                    <a:gd name="connsiteY3" fmla="*/ 184150 h 285409"/>
                    <a:gd name="connsiteX4" fmla="*/ 476250 w 698500"/>
                    <a:gd name="connsiteY4" fmla="*/ 203200 h 285409"/>
                    <a:gd name="connsiteX5" fmla="*/ 698500 w 698500"/>
                    <a:gd name="connsiteY5" fmla="*/ 76200 h 285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8500" h="285409">
                      <a:moveTo>
                        <a:pt x="0" y="0"/>
                      </a:moveTo>
                      <a:cubicBezTo>
                        <a:pt x="83873" y="93927"/>
                        <a:pt x="167746" y="187854"/>
                        <a:pt x="250825" y="234950"/>
                      </a:cubicBezTo>
                      <a:cubicBezTo>
                        <a:pt x="333904" y="282046"/>
                        <a:pt x="429683" y="291042"/>
                        <a:pt x="498475" y="282575"/>
                      </a:cubicBezTo>
                      <a:cubicBezTo>
                        <a:pt x="567267" y="274108"/>
                        <a:pt x="667279" y="197379"/>
                        <a:pt x="663575" y="184150"/>
                      </a:cubicBezTo>
                      <a:cubicBezTo>
                        <a:pt x="659871" y="170921"/>
                        <a:pt x="470429" y="221192"/>
                        <a:pt x="476250" y="203200"/>
                      </a:cubicBezTo>
                      <a:cubicBezTo>
                        <a:pt x="482071" y="185208"/>
                        <a:pt x="590285" y="130704"/>
                        <a:pt x="698500" y="762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49" name="フリーフォーム 1248">
                  <a:extLst>
                    <a:ext uri="{FF2B5EF4-FFF2-40B4-BE49-F238E27FC236}">
                      <a16:creationId xmlns:a16="http://schemas.microsoft.com/office/drawing/2014/main" id="{2E06A705-A3D6-D211-B269-926C2357D899}"/>
                    </a:ext>
                  </a:extLst>
                </p:cNvPr>
                <p:cNvSpPr/>
                <p:nvPr/>
              </p:nvSpPr>
              <p:spPr>
                <a:xfrm>
                  <a:off x="5121275" y="4143375"/>
                  <a:ext cx="98425" cy="406400"/>
                </a:xfrm>
                <a:custGeom>
                  <a:avLst/>
                  <a:gdLst>
                    <a:gd name="connsiteX0" fmla="*/ 0 w 98425"/>
                    <a:gd name="connsiteY0" fmla="*/ 0 h 406400"/>
                    <a:gd name="connsiteX1" fmla="*/ 76200 w 98425"/>
                    <a:gd name="connsiteY1" fmla="*/ 304800 h 406400"/>
                    <a:gd name="connsiteX2" fmla="*/ 98425 w 98425"/>
                    <a:gd name="connsiteY2" fmla="*/ 406400 h 406400"/>
                  </a:gdLst>
                  <a:ahLst/>
                  <a:cxnLst>
                    <a:cxn ang="0">
                      <a:pos x="connsiteX0" y="connsiteY0"/>
                    </a:cxn>
                    <a:cxn ang="0">
                      <a:pos x="connsiteX1" y="connsiteY1"/>
                    </a:cxn>
                    <a:cxn ang="0">
                      <a:pos x="connsiteX2" y="connsiteY2"/>
                    </a:cxn>
                  </a:cxnLst>
                  <a:rect l="l" t="t" r="r" b="b"/>
                  <a:pathLst>
                    <a:path w="98425" h="406400">
                      <a:moveTo>
                        <a:pt x="0" y="0"/>
                      </a:moveTo>
                      <a:cubicBezTo>
                        <a:pt x="29898" y="118533"/>
                        <a:pt x="59796" y="237067"/>
                        <a:pt x="76200" y="304800"/>
                      </a:cubicBezTo>
                      <a:cubicBezTo>
                        <a:pt x="92604" y="372533"/>
                        <a:pt x="95514" y="389466"/>
                        <a:pt x="98425" y="4064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50" name="フリーフォーム 1249">
                  <a:extLst>
                    <a:ext uri="{FF2B5EF4-FFF2-40B4-BE49-F238E27FC236}">
                      <a16:creationId xmlns:a16="http://schemas.microsoft.com/office/drawing/2014/main" id="{362400FB-6154-E0C3-4536-36D770F5D4BF}"/>
                    </a:ext>
                  </a:extLst>
                </p:cNvPr>
                <p:cNvSpPr/>
                <p:nvPr/>
              </p:nvSpPr>
              <p:spPr>
                <a:xfrm>
                  <a:off x="5226050" y="4651375"/>
                  <a:ext cx="12700" cy="196850"/>
                </a:xfrm>
                <a:custGeom>
                  <a:avLst/>
                  <a:gdLst>
                    <a:gd name="connsiteX0" fmla="*/ 0 w 12700"/>
                    <a:gd name="connsiteY0" fmla="*/ 0 h 196850"/>
                    <a:gd name="connsiteX1" fmla="*/ 12700 w 12700"/>
                    <a:gd name="connsiteY1" fmla="*/ 196850 h 196850"/>
                  </a:gdLst>
                  <a:ahLst/>
                  <a:cxnLst>
                    <a:cxn ang="0">
                      <a:pos x="connsiteX0" y="connsiteY0"/>
                    </a:cxn>
                    <a:cxn ang="0">
                      <a:pos x="connsiteX1" y="connsiteY1"/>
                    </a:cxn>
                  </a:cxnLst>
                  <a:rect l="l" t="t" r="r" b="b"/>
                  <a:pathLst>
                    <a:path w="12700" h="196850">
                      <a:moveTo>
                        <a:pt x="0" y="0"/>
                      </a:moveTo>
                      <a:lnTo>
                        <a:pt x="12700" y="19685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51" name="フリーフォーム 1250">
                  <a:extLst>
                    <a:ext uri="{FF2B5EF4-FFF2-40B4-BE49-F238E27FC236}">
                      <a16:creationId xmlns:a16="http://schemas.microsoft.com/office/drawing/2014/main" id="{E4DFFB42-5D44-1D22-DD33-58F38230D075}"/>
                    </a:ext>
                  </a:extLst>
                </p:cNvPr>
                <p:cNvSpPr/>
                <p:nvPr/>
              </p:nvSpPr>
              <p:spPr>
                <a:xfrm>
                  <a:off x="2693784" y="3641725"/>
                  <a:ext cx="741566" cy="1857375"/>
                </a:xfrm>
                <a:custGeom>
                  <a:avLst/>
                  <a:gdLst>
                    <a:gd name="connsiteX0" fmla="*/ 741566 w 741566"/>
                    <a:gd name="connsiteY0" fmla="*/ 0 h 1857375"/>
                    <a:gd name="connsiteX1" fmla="*/ 468516 w 741566"/>
                    <a:gd name="connsiteY1" fmla="*/ 158750 h 1857375"/>
                    <a:gd name="connsiteX2" fmla="*/ 157366 w 741566"/>
                    <a:gd name="connsiteY2" fmla="*/ 552450 h 1857375"/>
                    <a:gd name="connsiteX3" fmla="*/ 17666 w 741566"/>
                    <a:gd name="connsiteY3" fmla="*/ 879475 h 1857375"/>
                    <a:gd name="connsiteX4" fmla="*/ 14491 w 741566"/>
                    <a:gd name="connsiteY4" fmla="*/ 1320800 h 1857375"/>
                    <a:gd name="connsiteX5" fmla="*/ 131966 w 741566"/>
                    <a:gd name="connsiteY5" fmla="*/ 1708150 h 1857375"/>
                    <a:gd name="connsiteX6" fmla="*/ 227216 w 741566"/>
                    <a:gd name="connsiteY6" fmla="*/ 1857375 h 1857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41566" h="1857375">
                      <a:moveTo>
                        <a:pt x="741566" y="0"/>
                      </a:moveTo>
                      <a:cubicBezTo>
                        <a:pt x="653724" y="33337"/>
                        <a:pt x="565883" y="66675"/>
                        <a:pt x="468516" y="158750"/>
                      </a:cubicBezTo>
                      <a:cubicBezTo>
                        <a:pt x="371149" y="250825"/>
                        <a:pt x="232508" y="432329"/>
                        <a:pt x="157366" y="552450"/>
                      </a:cubicBezTo>
                      <a:cubicBezTo>
                        <a:pt x="82224" y="672571"/>
                        <a:pt x="41479" y="751417"/>
                        <a:pt x="17666" y="879475"/>
                      </a:cubicBezTo>
                      <a:cubicBezTo>
                        <a:pt x="-6147" y="1007533"/>
                        <a:pt x="-4559" y="1182688"/>
                        <a:pt x="14491" y="1320800"/>
                      </a:cubicBezTo>
                      <a:cubicBezTo>
                        <a:pt x="33541" y="1458912"/>
                        <a:pt x="96512" y="1618721"/>
                        <a:pt x="131966" y="1708150"/>
                      </a:cubicBezTo>
                      <a:cubicBezTo>
                        <a:pt x="167420" y="1797579"/>
                        <a:pt x="197318" y="1827477"/>
                        <a:pt x="227216" y="185737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52" name="フリーフォーム 1251">
                  <a:extLst>
                    <a:ext uri="{FF2B5EF4-FFF2-40B4-BE49-F238E27FC236}">
                      <a16:creationId xmlns:a16="http://schemas.microsoft.com/office/drawing/2014/main" id="{A0971884-47DB-AC80-070F-C5F4F74D07D3}"/>
                    </a:ext>
                  </a:extLst>
                </p:cNvPr>
                <p:cNvSpPr/>
                <p:nvPr/>
              </p:nvSpPr>
              <p:spPr>
                <a:xfrm>
                  <a:off x="2933700" y="5076825"/>
                  <a:ext cx="2146300" cy="889240"/>
                </a:xfrm>
                <a:custGeom>
                  <a:avLst/>
                  <a:gdLst>
                    <a:gd name="connsiteX0" fmla="*/ 0 w 2146300"/>
                    <a:gd name="connsiteY0" fmla="*/ 425450 h 889240"/>
                    <a:gd name="connsiteX1" fmla="*/ 279400 w 2146300"/>
                    <a:gd name="connsiteY1" fmla="*/ 714375 h 889240"/>
                    <a:gd name="connsiteX2" fmla="*/ 835025 w 2146300"/>
                    <a:gd name="connsiteY2" fmla="*/ 873125 h 889240"/>
                    <a:gd name="connsiteX3" fmla="*/ 1073150 w 2146300"/>
                    <a:gd name="connsiteY3" fmla="*/ 873125 h 889240"/>
                    <a:gd name="connsiteX4" fmla="*/ 1473200 w 2146300"/>
                    <a:gd name="connsiteY4" fmla="*/ 777875 h 889240"/>
                    <a:gd name="connsiteX5" fmla="*/ 1762125 w 2146300"/>
                    <a:gd name="connsiteY5" fmla="*/ 565150 h 889240"/>
                    <a:gd name="connsiteX6" fmla="*/ 2079625 w 2146300"/>
                    <a:gd name="connsiteY6" fmla="*/ 225425 h 889240"/>
                    <a:gd name="connsiteX7" fmla="*/ 2146300 w 2146300"/>
                    <a:gd name="connsiteY7" fmla="*/ 0 h 889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46300" h="889240">
                      <a:moveTo>
                        <a:pt x="0" y="425450"/>
                      </a:moveTo>
                      <a:cubicBezTo>
                        <a:pt x="70114" y="532606"/>
                        <a:pt x="140229" y="639763"/>
                        <a:pt x="279400" y="714375"/>
                      </a:cubicBezTo>
                      <a:cubicBezTo>
                        <a:pt x="418571" y="788987"/>
                        <a:pt x="702733" y="846667"/>
                        <a:pt x="835025" y="873125"/>
                      </a:cubicBezTo>
                      <a:cubicBezTo>
                        <a:pt x="967317" y="899583"/>
                        <a:pt x="966788" y="889000"/>
                        <a:pt x="1073150" y="873125"/>
                      </a:cubicBezTo>
                      <a:cubicBezTo>
                        <a:pt x="1179513" y="857250"/>
                        <a:pt x="1358371" y="829204"/>
                        <a:pt x="1473200" y="777875"/>
                      </a:cubicBezTo>
                      <a:cubicBezTo>
                        <a:pt x="1588029" y="726546"/>
                        <a:pt x="1661054" y="657225"/>
                        <a:pt x="1762125" y="565150"/>
                      </a:cubicBezTo>
                      <a:cubicBezTo>
                        <a:pt x="1863196" y="473075"/>
                        <a:pt x="2015596" y="319617"/>
                        <a:pt x="2079625" y="225425"/>
                      </a:cubicBezTo>
                      <a:cubicBezTo>
                        <a:pt x="2143654" y="131233"/>
                        <a:pt x="2144977" y="65616"/>
                        <a:pt x="2146300" y="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53" name="フリーフォーム 1252">
                  <a:extLst>
                    <a:ext uri="{FF2B5EF4-FFF2-40B4-BE49-F238E27FC236}">
                      <a16:creationId xmlns:a16="http://schemas.microsoft.com/office/drawing/2014/main" id="{3D024142-B0DE-4112-6BCE-111B32CC261C}"/>
                    </a:ext>
                  </a:extLst>
                </p:cNvPr>
                <p:cNvSpPr/>
                <p:nvPr/>
              </p:nvSpPr>
              <p:spPr>
                <a:xfrm>
                  <a:off x="3648075" y="3526561"/>
                  <a:ext cx="349250" cy="32614"/>
                </a:xfrm>
                <a:custGeom>
                  <a:avLst/>
                  <a:gdLst>
                    <a:gd name="connsiteX0" fmla="*/ 0 w 349250"/>
                    <a:gd name="connsiteY0" fmla="*/ 32614 h 32614"/>
                    <a:gd name="connsiteX1" fmla="*/ 241300 w 349250"/>
                    <a:gd name="connsiteY1" fmla="*/ 4039 h 32614"/>
                    <a:gd name="connsiteX2" fmla="*/ 349250 w 349250"/>
                    <a:gd name="connsiteY2" fmla="*/ 864 h 32614"/>
                  </a:gdLst>
                  <a:ahLst/>
                  <a:cxnLst>
                    <a:cxn ang="0">
                      <a:pos x="connsiteX0" y="connsiteY0"/>
                    </a:cxn>
                    <a:cxn ang="0">
                      <a:pos x="connsiteX1" y="connsiteY1"/>
                    </a:cxn>
                    <a:cxn ang="0">
                      <a:pos x="connsiteX2" y="connsiteY2"/>
                    </a:cxn>
                  </a:cxnLst>
                  <a:rect l="l" t="t" r="r" b="b"/>
                  <a:pathLst>
                    <a:path w="349250" h="32614">
                      <a:moveTo>
                        <a:pt x="0" y="32614"/>
                      </a:moveTo>
                      <a:lnTo>
                        <a:pt x="241300" y="4039"/>
                      </a:lnTo>
                      <a:cubicBezTo>
                        <a:pt x="299508" y="-1253"/>
                        <a:pt x="324379" y="-195"/>
                        <a:pt x="349250" y="864"/>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54" name="フリーフォーム 1253">
                  <a:extLst>
                    <a:ext uri="{FF2B5EF4-FFF2-40B4-BE49-F238E27FC236}">
                      <a16:creationId xmlns:a16="http://schemas.microsoft.com/office/drawing/2014/main" id="{A51FF098-B86E-6FEE-4662-9A4F4E428D9F}"/>
                    </a:ext>
                  </a:extLst>
                </p:cNvPr>
                <p:cNvSpPr/>
                <p:nvPr/>
              </p:nvSpPr>
              <p:spPr>
                <a:xfrm>
                  <a:off x="4057650" y="3514287"/>
                  <a:ext cx="1066800" cy="1025963"/>
                </a:xfrm>
                <a:custGeom>
                  <a:avLst/>
                  <a:gdLst>
                    <a:gd name="connsiteX0" fmla="*/ 0 w 1066800"/>
                    <a:gd name="connsiteY0" fmla="*/ 6788 h 1025963"/>
                    <a:gd name="connsiteX1" fmla="*/ 82550 w 1066800"/>
                    <a:gd name="connsiteY1" fmla="*/ 9963 h 1025963"/>
                    <a:gd name="connsiteX2" fmla="*/ 412750 w 1066800"/>
                    <a:gd name="connsiteY2" fmla="*/ 102038 h 1025963"/>
                    <a:gd name="connsiteX3" fmla="*/ 628650 w 1066800"/>
                    <a:gd name="connsiteY3" fmla="*/ 273488 h 1025963"/>
                    <a:gd name="connsiteX4" fmla="*/ 644525 w 1066800"/>
                    <a:gd name="connsiteY4" fmla="*/ 286188 h 1025963"/>
                    <a:gd name="connsiteX5" fmla="*/ 977900 w 1066800"/>
                    <a:gd name="connsiteY5" fmla="*/ 730688 h 1025963"/>
                    <a:gd name="connsiteX6" fmla="*/ 1066800 w 1066800"/>
                    <a:gd name="connsiteY6" fmla="*/ 1025963 h 1025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66800" h="1025963">
                      <a:moveTo>
                        <a:pt x="0" y="6788"/>
                      </a:moveTo>
                      <a:cubicBezTo>
                        <a:pt x="6879" y="438"/>
                        <a:pt x="13758" y="-5912"/>
                        <a:pt x="82550" y="9963"/>
                      </a:cubicBezTo>
                      <a:cubicBezTo>
                        <a:pt x="151342" y="25838"/>
                        <a:pt x="321733" y="58117"/>
                        <a:pt x="412750" y="102038"/>
                      </a:cubicBezTo>
                      <a:cubicBezTo>
                        <a:pt x="503767" y="145959"/>
                        <a:pt x="628650" y="273488"/>
                        <a:pt x="628650" y="273488"/>
                      </a:cubicBezTo>
                      <a:cubicBezTo>
                        <a:pt x="667279" y="304180"/>
                        <a:pt x="586317" y="209988"/>
                        <a:pt x="644525" y="286188"/>
                      </a:cubicBezTo>
                      <a:cubicBezTo>
                        <a:pt x="702733" y="362388"/>
                        <a:pt x="907521" y="607392"/>
                        <a:pt x="977900" y="730688"/>
                      </a:cubicBezTo>
                      <a:cubicBezTo>
                        <a:pt x="1048279" y="853984"/>
                        <a:pt x="1057539" y="939973"/>
                        <a:pt x="1066800" y="1025963"/>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55" name="フリーフォーム 1254">
                  <a:extLst>
                    <a:ext uri="{FF2B5EF4-FFF2-40B4-BE49-F238E27FC236}">
                      <a16:creationId xmlns:a16="http://schemas.microsoft.com/office/drawing/2014/main" id="{4C1779B1-09BF-FE18-313C-26323DF371FC}"/>
                    </a:ext>
                  </a:extLst>
                </p:cNvPr>
                <p:cNvSpPr/>
                <p:nvPr/>
              </p:nvSpPr>
              <p:spPr>
                <a:xfrm>
                  <a:off x="2767285" y="3686175"/>
                  <a:ext cx="677590" cy="873125"/>
                </a:xfrm>
                <a:custGeom>
                  <a:avLst/>
                  <a:gdLst>
                    <a:gd name="connsiteX0" fmla="*/ 677590 w 677590"/>
                    <a:gd name="connsiteY0" fmla="*/ 0 h 873125"/>
                    <a:gd name="connsiteX1" fmla="*/ 306115 w 677590"/>
                    <a:gd name="connsiteY1" fmla="*/ 298450 h 873125"/>
                    <a:gd name="connsiteX2" fmla="*/ 29890 w 677590"/>
                    <a:gd name="connsiteY2" fmla="*/ 711200 h 873125"/>
                    <a:gd name="connsiteX3" fmla="*/ 20365 w 677590"/>
                    <a:gd name="connsiteY3" fmla="*/ 873125 h 873125"/>
                  </a:gdLst>
                  <a:ahLst/>
                  <a:cxnLst>
                    <a:cxn ang="0">
                      <a:pos x="connsiteX0" y="connsiteY0"/>
                    </a:cxn>
                    <a:cxn ang="0">
                      <a:pos x="connsiteX1" y="connsiteY1"/>
                    </a:cxn>
                    <a:cxn ang="0">
                      <a:pos x="connsiteX2" y="connsiteY2"/>
                    </a:cxn>
                    <a:cxn ang="0">
                      <a:pos x="connsiteX3" y="connsiteY3"/>
                    </a:cxn>
                  </a:cxnLst>
                  <a:rect l="l" t="t" r="r" b="b"/>
                  <a:pathLst>
                    <a:path w="677590" h="873125">
                      <a:moveTo>
                        <a:pt x="677590" y="0"/>
                      </a:moveTo>
                      <a:cubicBezTo>
                        <a:pt x="545827" y="89958"/>
                        <a:pt x="414065" y="179917"/>
                        <a:pt x="306115" y="298450"/>
                      </a:cubicBezTo>
                      <a:cubicBezTo>
                        <a:pt x="198165" y="416983"/>
                        <a:pt x="77515" y="615421"/>
                        <a:pt x="29890" y="711200"/>
                      </a:cubicBezTo>
                      <a:cubicBezTo>
                        <a:pt x="-17735" y="806979"/>
                        <a:pt x="1315" y="840052"/>
                        <a:pt x="20365" y="8731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56" name="フリーフォーム 1255">
                  <a:extLst>
                    <a:ext uri="{FF2B5EF4-FFF2-40B4-BE49-F238E27FC236}">
                      <a16:creationId xmlns:a16="http://schemas.microsoft.com/office/drawing/2014/main" id="{5677140C-659E-949F-9BA7-EE8D183D8F3D}"/>
                    </a:ext>
                  </a:extLst>
                </p:cNvPr>
                <p:cNvSpPr/>
                <p:nvPr/>
              </p:nvSpPr>
              <p:spPr>
                <a:xfrm>
                  <a:off x="2774950" y="4568825"/>
                  <a:ext cx="2251075" cy="1366177"/>
                </a:xfrm>
                <a:custGeom>
                  <a:avLst/>
                  <a:gdLst>
                    <a:gd name="connsiteX0" fmla="*/ 0 w 2251075"/>
                    <a:gd name="connsiteY0" fmla="*/ 0 h 1366177"/>
                    <a:gd name="connsiteX1" fmla="*/ 12700 w 2251075"/>
                    <a:gd name="connsiteY1" fmla="*/ 311150 h 1366177"/>
                    <a:gd name="connsiteX2" fmla="*/ 31750 w 2251075"/>
                    <a:gd name="connsiteY2" fmla="*/ 485775 h 1366177"/>
                    <a:gd name="connsiteX3" fmla="*/ 200025 w 2251075"/>
                    <a:gd name="connsiteY3" fmla="*/ 854075 h 1366177"/>
                    <a:gd name="connsiteX4" fmla="*/ 517525 w 2251075"/>
                    <a:gd name="connsiteY4" fmla="*/ 1136650 h 1366177"/>
                    <a:gd name="connsiteX5" fmla="*/ 717550 w 2251075"/>
                    <a:gd name="connsiteY5" fmla="*/ 1254125 h 1366177"/>
                    <a:gd name="connsiteX6" fmla="*/ 1085850 w 2251075"/>
                    <a:gd name="connsiteY6" fmla="*/ 1362075 h 1366177"/>
                    <a:gd name="connsiteX7" fmla="*/ 1301750 w 2251075"/>
                    <a:gd name="connsiteY7" fmla="*/ 1330325 h 1366177"/>
                    <a:gd name="connsiteX8" fmla="*/ 1631950 w 2251075"/>
                    <a:gd name="connsiteY8" fmla="*/ 1206500 h 1366177"/>
                    <a:gd name="connsiteX9" fmla="*/ 1860550 w 2251075"/>
                    <a:gd name="connsiteY9" fmla="*/ 1047750 h 1366177"/>
                    <a:gd name="connsiteX10" fmla="*/ 2130425 w 2251075"/>
                    <a:gd name="connsiteY10" fmla="*/ 755650 h 1366177"/>
                    <a:gd name="connsiteX11" fmla="*/ 2251075 w 2251075"/>
                    <a:gd name="connsiteY11" fmla="*/ 476250 h 1366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51075" h="1366177">
                      <a:moveTo>
                        <a:pt x="0" y="0"/>
                      </a:moveTo>
                      <a:cubicBezTo>
                        <a:pt x="3704" y="115094"/>
                        <a:pt x="7408" y="230188"/>
                        <a:pt x="12700" y="311150"/>
                      </a:cubicBezTo>
                      <a:cubicBezTo>
                        <a:pt x="17992" y="392112"/>
                        <a:pt x="529" y="395288"/>
                        <a:pt x="31750" y="485775"/>
                      </a:cubicBezTo>
                      <a:cubicBezTo>
                        <a:pt x="62971" y="576263"/>
                        <a:pt x="119063" y="745596"/>
                        <a:pt x="200025" y="854075"/>
                      </a:cubicBezTo>
                      <a:cubicBezTo>
                        <a:pt x="280987" y="962554"/>
                        <a:pt x="431271" y="1069975"/>
                        <a:pt x="517525" y="1136650"/>
                      </a:cubicBezTo>
                      <a:cubicBezTo>
                        <a:pt x="603779" y="1203325"/>
                        <a:pt x="622829" y="1216554"/>
                        <a:pt x="717550" y="1254125"/>
                      </a:cubicBezTo>
                      <a:cubicBezTo>
                        <a:pt x="812271" y="1291696"/>
                        <a:pt x="988483" y="1349375"/>
                        <a:pt x="1085850" y="1362075"/>
                      </a:cubicBezTo>
                      <a:cubicBezTo>
                        <a:pt x="1183217" y="1374775"/>
                        <a:pt x="1210733" y="1356254"/>
                        <a:pt x="1301750" y="1330325"/>
                      </a:cubicBezTo>
                      <a:cubicBezTo>
                        <a:pt x="1392767" y="1304396"/>
                        <a:pt x="1538817" y="1253596"/>
                        <a:pt x="1631950" y="1206500"/>
                      </a:cubicBezTo>
                      <a:cubicBezTo>
                        <a:pt x="1725083" y="1159404"/>
                        <a:pt x="1777471" y="1122892"/>
                        <a:pt x="1860550" y="1047750"/>
                      </a:cubicBezTo>
                      <a:cubicBezTo>
                        <a:pt x="1943629" y="972608"/>
                        <a:pt x="2065338" y="850900"/>
                        <a:pt x="2130425" y="755650"/>
                      </a:cubicBezTo>
                      <a:cubicBezTo>
                        <a:pt x="2195513" y="660400"/>
                        <a:pt x="2223294" y="568325"/>
                        <a:pt x="2251075" y="47625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57" name="フリーフォーム 1256">
                  <a:extLst>
                    <a:ext uri="{FF2B5EF4-FFF2-40B4-BE49-F238E27FC236}">
                      <a16:creationId xmlns:a16="http://schemas.microsoft.com/office/drawing/2014/main" id="{FA49425C-CC0C-8909-9473-6A4BA61BBCBA}"/>
                    </a:ext>
                  </a:extLst>
                </p:cNvPr>
                <p:cNvSpPr/>
                <p:nvPr/>
              </p:nvSpPr>
              <p:spPr>
                <a:xfrm>
                  <a:off x="3638550" y="3584084"/>
                  <a:ext cx="320675" cy="41766"/>
                </a:xfrm>
                <a:custGeom>
                  <a:avLst/>
                  <a:gdLst>
                    <a:gd name="connsiteX0" fmla="*/ 0 w 320675"/>
                    <a:gd name="connsiteY0" fmla="*/ 41766 h 41766"/>
                    <a:gd name="connsiteX1" fmla="*/ 234950 w 320675"/>
                    <a:gd name="connsiteY1" fmla="*/ 3666 h 41766"/>
                    <a:gd name="connsiteX2" fmla="*/ 320675 w 320675"/>
                    <a:gd name="connsiteY2" fmla="*/ 3666 h 41766"/>
                  </a:gdLst>
                  <a:ahLst/>
                  <a:cxnLst>
                    <a:cxn ang="0">
                      <a:pos x="connsiteX0" y="connsiteY0"/>
                    </a:cxn>
                    <a:cxn ang="0">
                      <a:pos x="connsiteX1" y="connsiteY1"/>
                    </a:cxn>
                    <a:cxn ang="0">
                      <a:pos x="connsiteX2" y="connsiteY2"/>
                    </a:cxn>
                  </a:cxnLst>
                  <a:rect l="l" t="t" r="r" b="b"/>
                  <a:pathLst>
                    <a:path w="320675" h="41766">
                      <a:moveTo>
                        <a:pt x="0" y="41766"/>
                      </a:moveTo>
                      <a:cubicBezTo>
                        <a:pt x="90752" y="25891"/>
                        <a:pt x="181504" y="10016"/>
                        <a:pt x="234950" y="3666"/>
                      </a:cubicBezTo>
                      <a:cubicBezTo>
                        <a:pt x="288396" y="-2684"/>
                        <a:pt x="304535" y="491"/>
                        <a:pt x="320675" y="3666"/>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58" name="フリーフォーム 1257">
                  <a:extLst>
                    <a:ext uri="{FF2B5EF4-FFF2-40B4-BE49-F238E27FC236}">
                      <a16:creationId xmlns:a16="http://schemas.microsoft.com/office/drawing/2014/main" id="{9710A46E-38C9-F4FC-2093-CEAC4FEB427F}"/>
                    </a:ext>
                  </a:extLst>
                </p:cNvPr>
                <p:cNvSpPr/>
                <p:nvPr/>
              </p:nvSpPr>
              <p:spPr>
                <a:xfrm>
                  <a:off x="4086225" y="3578225"/>
                  <a:ext cx="635000" cy="314325"/>
                </a:xfrm>
                <a:custGeom>
                  <a:avLst/>
                  <a:gdLst>
                    <a:gd name="connsiteX0" fmla="*/ 0 w 635000"/>
                    <a:gd name="connsiteY0" fmla="*/ 0 h 314325"/>
                    <a:gd name="connsiteX1" fmla="*/ 422275 w 635000"/>
                    <a:gd name="connsiteY1" fmla="*/ 136525 h 314325"/>
                    <a:gd name="connsiteX2" fmla="*/ 635000 w 635000"/>
                    <a:gd name="connsiteY2" fmla="*/ 314325 h 314325"/>
                  </a:gdLst>
                  <a:ahLst/>
                  <a:cxnLst>
                    <a:cxn ang="0">
                      <a:pos x="connsiteX0" y="connsiteY0"/>
                    </a:cxn>
                    <a:cxn ang="0">
                      <a:pos x="connsiteX1" y="connsiteY1"/>
                    </a:cxn>
                    <a:cxn ang="0">
                      <a:pos x="connsiteX2" y="connsiteY2"/>
                    </a:cxn>
                  </a:cxnLst>
                  <a:rect l="l" t="t" r="r" b="b"/>
                  <a:pathLst>
                    <a:path w="635000" h="314325">
                      <a:moveTo>
                        <a:pt x="0" y="0"/>
                      </a:moveTo>
                      <a:cubicBezTo>
                        <a:pt x="158221" y="42068"/>
                        <a:pt x="316442" y="84137"/>
                        <a:pt x="422275" y="136525"/>
                      </a:cubicBezTo>
                      <a:cubicBezTo>
                        <a:pt x="528108" y="188913"/>
                        <a:pt x="581554" y="251619"/>
                        <a:pt x="635000" y="3143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59" name="フリーフォーム 1258">
                  <a:extLst>
                    <a:ext uri="{FF2B5EF4-FFF2-40B4-BE49-F238E27FC236}">
                      <a16:creationId xmlns:a16="http://schemas.microsoft.com/office/drawing/2014/main" id="{95315976-E4B4-83FC-55B2-995C43C0C60E}"/>
                    </a:ext>
                  </a:extLst>
                </p:cNvPr>
                <p:cNvSpPr/>
                <p:nvPr/>
              </p:nvSpPr>
              <p:spPr>
                <a:xfrm>
                  <a:off x="4972050" y="4194175"/>
                  <a:ext cx="89425" cy="358775"/>
                </a:xfrm>
                <a:custGeom>
                  <a:avLst/>
                  <a:gdLst>
                    <a:gd name="connsiteX0" fmla="*/ 0 w 89425"/>
                    <a:gd name="connsiteY0" fmla="*/ 0 h 358775"/>
                    <a:gd name="connsiteX1" fmla="*/ 79375 w 89425"/>
                    <a:gd name="connsiteY1" fmla="*/ 238125 h 358775"/>
                    <a:gd name="connsiteX2" fmla="*/ 85725 w 89425"/>
                    <a:gd name="connsiteY2" fmla="*/ 358775 h 358775"/>
                  </a:gdLst>
                  <a:ahLst/>
                  <a:cxnLst>
                    <a:cxn ang="0">
                      <a:pos x="connsiteX0" y="connsiteY0"/>
                    </a:cxn>
                    <a:cxn ang="0">
                      <a:pos x="connsiteX1" y="connsiteY1"/>
                    </a:cxn>
                    <a:cxn ang="0">
                      <a:pos x="connsiteX2" y="connsiteY2"/>
                    </a:cxn>
                  </a:cxnLst>
                  <a:rect l="l" t="t" r="r" b="b"/>
                  <a:pathLst>
                    <a:path w="89425" h="358775">
                      <a:moveTo>
                        <a:pt x="0" y="0"/>
                      </a:moveTo>
                      <a:cubicBezTo>
                        <a:pt x="32544" y="89164"/>
                        <a:pt x="65088" y="178329"/>
                        <a:pt x="79375" y="238125"/>
                      </a:cubicBezTo>
                      <a:cubicBezTo>
                        <a:pt x="93662" y="297921"/>
                        <a:pt x="89693" y="328348"/>
                        <a:pt x="85725" y="35877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60" name="フリーフォーム 1259">
                  <a:extLst>
                    <a:ext uri="{FF2B5EF4-FFF2-40B4-BE49-F238E27FC236}">
                      <a16:creationId xmlns:a16="http://schemas.microsoft.com/office/drawing/2014/main" id="{CE31E8DC-0781-570F-A6FA-6674B3453CEA}"/>
                    </a:ext>
                  </a:extLst>
                </p:cNvPr>
                <p:cNvSpPr/>
                <p:nvPr/>
              </p:nvSpPr>
              <p:spPr>
                <a:xfrm>
                  <a:off x="5070475" y="4616450"/>
                  <a:ext cx="6441" cy="215900"/>
                </a:xfrm>
                <a:custGeom>
                  <a:avLst/>
                  <a:gdLst>
                    <a:gd name="connsiteX0" fmla="*/ 0 w 6441"/>
                    <a:gd name="connsiteY0" fmla="*/ 0 h 215900"/>
                    <a:gd name="connsiteX1" fmla="*/ 6350 w 6441"/>
                    <a:gd name="connsiteY1" fmla="*/ 149225 h 215900"/>
                    <a:gd name="connsiteX2" fmla="*/ 3175 w 6441"/>
                    <a:gd name="connsiteY2" fmla="*/ 215900 h 215900"/>
                  </a:gdLst>
                  <a:ahLst/>
                  <a:cxnLst>
                    <a:cxn ang="0">
                      <a:pos x="connsiteX0" y="connsiteY0"/>
                    </a:cxn>
                    <a:cxn ang="0">
                      <a:pos x="connsiteX1" y="connsiteY1"/>
                    </a:cxn>
                    <a:cxn ang="0">
                      <a:pos x="connsiteX2" y="connsiteY2"/>
                    </a:cxn>
                  </a:cxnLst>
                  <a:rect l="l" t="t" r="r" b="b"/>
                  <a:pathLst>
                    <a:path w="6441" h="215900">
                      <a:moveTo>
                        <a:pt x="0" y="0"/>
                      </a:moveTo>
                      <a:cubicBezTo>
                        <a:pt x="2910" y="56621"/>
                        <a:pt x="5821" y="113242"/>
                        <a:pt x="6350" y="149225"/>
                      </a:cubicBezTo>
                      <a:cubicBezTo>
                        <a:pt x="6879" y="185208"/>
                        <a:pt x="5027" y="200554"/>
                        <a:pt x="3175" y="2159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61" name="フリーフォーム 1260">
                  <a:extLst>
                    <a:ext uri="{FF2B5EF4-FFF2-40B4-BE49-F238E27FC236}">
                      <a16:creationId xmlns:a16="http://schemas.microsoft.com/office/drawing/2014/main" id="{099BD3FE-C3B2-E6E7-ABBD-94567A373E89}"/>
                    </a:ext>
                  </a:extLst>
                </p:cNvPr>
                <p:cNvSpPr/>
                <p:nvPr/>
              </p:nvSpPr>
              <p:spPr>
                <a:xfrm>
                  <a:off x="2844345" y="3708400"/>
                  <a:ext cx="771980" cy="808855"/>
                </a:xfrm>
                <a:custGeom>
                  <a:avLst/>
                  <a:gdLst>
                    <a:gd name="connsiteX0" fmla="*/ 771980 w 771980"/>
                    <a:gd name="connsiteY0" fmla="*/ 0 h 808855"/>
                    <a:gd name="connsiteX1" fmla="*/ 524330 w 771980"/>
                    <a:gd name="connsiteY1" fmla="*/ 127000 h 808855"/>
                    <a:gd name="connsiteX2" fmla="*/ 416380 w 771980"/>
                    <a:gd name="connsiteY2" fmla="*/ 200025 h 808855"/>
                    <a:gd name="connsiteX3" fmla="*/ 149680 w 771980"/>
                    <a:gd name="connsiteY3" fmla="*/ 488950 h 808855"/>
                    <a:gd name="connsiteX4" fmla="*/ 16330 w 771980"/>
                    <a:gd name="connsiteY4" fmla="*/ 790575 h 808855"/>
                    <a:gd name="connsiteX5" fmla="*/ 32205 w 771980"/>
                    <a:gd name="connsiteY5" fmla="*/ 717550 h 808855"/>
                    <a:gd name="connsiteX6" fmla="*/ 286205 w 771980"/>
                    <a:gd name="connsiteY6" fmla="*/ 244475 h 808855"/>
                    <a:gd name="connsiteX7" fmla="*/ 622755 w 771980"/>
                    <a:gd name="connsiteY7" fmla="*/ 50800 h 808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71980" h="808855">
                      <a:moveTo>
                        <a:pt x="771980" y="0"/>
                      </a:moveTo>
                      <a:cubicBezTo>
                        <a:pt x="677788" y="46831"/>
                        <a:pt x="583596" y="93663"/>
                        <a:pt x="524330" y="127000"/>
                      </a:cubicBezTo>
                      <a:cubicBezTo>
                        <a:pt x="465064" y="160337"/>
                        <a:pt x="478822" y="139700"/>
                        <a:pt x="416380" y="200025"/>
                      </a:cubicBezTo>
                      <a:cubicBezTo>
                        <a:pt x="353938" y="260350"/>
                        <a:pt x="216355" y="390525"/>
                        <a:pt x="149680" y="488950"/>
                      </a:cubicBezTo>
                      <a:cubicBezTo>
                        <a:pt x="83005" y="587375"/>
                        <a:pt x="35909" y="752475"/>
                        <a:pt x="16330" y="790575"/>
                      </a:cubicBezTo>
                      <a:cubicBezTo>
                        <a:pt x="-3249" y="828675"/>
                        <a:pt x="-12774" y="808567"/>
                        <a:pt x="32205" y="717550"/>
                      </a:cubicBezTo>
                      <a:cubicBezTo>
                        <a:pt x="77184" y="626533"/>
                        <a:pt x="187780" y="355600"/>
                        <a:pt x="286205" y="244475"/>
                      </a:cubicBezTo>
                      <a:cubicBezTo>
                        <a:pt x="384630" y="133350"/>
                        <a:pt x="503692" y="92075"/>
                        <a:pt x="622755" y="508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62" name="フリーフォーム 1261">
                  <a:extLst>
                    <a:ext uri="{FF2B5EF4-FFF2-40B4-BE49-F238E27FC236}">
                      <a16:creationId xmlns:a16="http://schemas.microsoft.com/office/drawing/2014/main" id="{AD1CA72E-8925-C6D2-AAAD-BE8B78ECF876}"/>
                    </a:ext>
                  </a:extLst>
                </p:cNvPr>
                <p:cNvSpPr/>
                <p:nvPr/>
              </p:nvSpPr>
              <p:spPr>
                <a:xfrm>
                  <a:off x="2839661" y="4689475"/>
                  <a:ext cx="2132389" cy="1162712"/>
                </a:xfrm>
                <a:custGeom>
                  <a:avLst/>
                  <a:gdLst>
                    <a:gd name="connsiteX0" fmla="*/ 14664 w 2132389"/>
                    <a:gd name="connsiteY0" fmla="*/ 0 h 1162712"/>
                    <a:gd name="connsiteX1" fmla="*/ 14664 w 2132389"/>
                    <a:gd name="connsiteY1" fmla="*/ 228600 h 1162712"/>
                    <a:gd name="connsiteX2" fmla="*/ 167064 w 2132389"/>
                    <a:gd name="connsiteY2" fmla="*/ 660400 h 1162712"/>
                    <a:gd name="connsiteX3" fmla="*/ 402014 w 2132389"/>
                    <a:gd name="connsiteY3" fmla="*/ 911225 h 1162712"/>
                    <a:gd name="connsiteX4" fmla="*/ 624264 w 2132389"/>
                    <a:gd name="connsiteY4" fmla="*/ 1035050 h 1162712"/>
                    <a:gd name="connsiteX5" fmla="*/ 1033839 w 2132389"/>
                    <a:gd name="connsiteY5" fmla="*/ 1158875 h 1162712"/>
                    <a:gd name="connsiteX6" fmla="*/ 1256089 w 2132389"/>
                    <a:gd name="connsiteY6" fmla="*/ 1130300 h 1162712"/>
                    <a:gd name="connsiteX7" fmla="*/ 1052889 w 2132389"/>
                    <a:gd name="connsiteY7" fmla="*/ 1120775 h 1162712"/>
                    <a:gd name="connsiteX8" fmla="*/ 1614864 w 2132389"/>
                    <a:gd name="connsiteY8" fmla="*/ 987425 h 1162712"/>
                    <a:gd name="connsiteX9" fmla="*/ 1497389 w 2132389"/>
                    <a:gd name="connsiteY9" fmla="*/ 1050925 h 1162712"/>
                    <a:gd name="connsiteX10" fmla="*/ 2011739 w 2132389"/>
                    <a:gd name="connsiteY10" fmla="*/ 638175 h 1162712"/>
                    <a:gd name="connsiteX11" fmla="*/ 1941889 w 2132389"/>
                    <a:gd name="connsiteY11" fmla="*/ 679450 h 1162712"/>
                    <a:gd name="connsiteX12" fmla="*/ 2132389 w 2132389"/>
                    <a:gd name="connsiteY12" fmla="*/ 393700 h 11627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132389" h="1162712">
                      <a:moveTo>
                        <a:pt x="14664" y="0"/>
                      </a:moveTo>
                      <a:cubicBezTo>
                        <a:pt x="1964" y="59266"/>
                        <a:pt x="-10736" y="118533"/>
                        <a:pt x="14664" y="228600"/>
                      </a:cubicBezTo>
                      <a:cubicBezTo>
                        <a:pt x="40064" y="338667"/>
                        <a:pt x="102506" y="546629"/>
                        <a:pt x="167064" y="660400"/>
                      </a:cubicBezTo>
                      <a:cubicBezTo>
                        <a:pt x="231622" y="774171"/>
                        <a:pt x="325814" y="848783"/>
                        <a:pt x="402014" y="911225"/>
                      </a:cubicBezTo>
                      <a:cubicBezTo>
                        <a:pt x="478214" y="973667"/>
                        <a:pt x="518960" y="993775"/>
                        <a:pt x="624264" y="1035050"/>
                      </a:cubicBezTo>
                      <a:cubicBezTo>
                        <a:pt x="729568" y="1076325"/>
                        <a:pt x="928535" y="1143000"/>
                        <a:pt x="1033839" y="1158875"/>
                      </a:cubicBezTo>
                      <a:cubicBezTo>
                        <a:pt x="1139143" y="1174750"/>
                        <a:pt x="1252914" y="1136650"/>
                        <a:pt x="1256089" y="1130300"/>
                      </a:cubicBezTo>
                      <a:cubicBezTo>
                        <a:pt x="1259264" y="1123950"/>
                        <a:pt x="993093" y="1144588"/>
                        <a:pt x="1052889" y="1120775"/>
                      </a:cubicBezTo>
                      <a:cubicBezTo>
                        <a:pt x="1112685" y="1096963"/>
                        <a:pt x="1540781" y="999067"/>
                        <a:pt x="1614864" y="987425"/>
                      </a:cubicBezTo>
                      <a:cubicBezTo>
                        <a:pt x="1688947" y="975783"/>
                        <a:pt x="1431243" y="1109133"/>
                        <a:pt x="1497389" y="1050925"/>
                      </a:cubicBezTo>
                      <a:cubicBezTo>
                        <a:pt x="1563535" y="992717"/>
                        <a:pt x="1937656" y="700088"/>
                        <a:pt x="2011739" y="638175"/>
                      </a:cubicBezTo>
                      <a:cubicBezTo>
                        <a:pt x="2085822" y="576263"/>
                        <a:pt x="1921781" y="720196"/>
                        <a:pt x="1941889" y="679450"/>
                      </a:cubicBezTo>
                      <a:cubicBezTo>
                        <a:pt x="1961997" y="638704"/>
                        <a:pt x="2047193" y="516202"/>
                        <a:pt x="2132389" y="3937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63" name="フリーフォーム 1262">
                  <a:extLst>
                    <a:ext uri="{FF2B5EF4-FFF2-40B4-BE49-F238E27FC236}">
                      <a16:creationId xmlns:a16="http://schemas.microsoft.com/office/drawing/2014/main" id="{D3710258-789B-F31B-3CBB-D3A6442BC00A}"/>
                    </a:ext>
                  </a:extLst>
                </p:cNvPr>
                <p:cNvSpPr/>
                <p:nvPr/>
              </p:nvSpPr>
              <p:spPr>
                <a:xfrm>
                  <a:off x="3533775" y="3615754"/>
                  <a:ext cx="1483928" cy="1324378"/>
                </a:xfrm>
                <a:custGeom>
                  <a:avLst/>
                  <a:gdLst>
                    <a:gd name="connsiteX0" fmla="*/ 0 w 1483928"/>
                    <a:gd name="connsiteY0" fmla="*/ 89471 h 1324378"/>
                    <a:gd name="connsiteX1" fmla="*/ 438150 w 1483928"/>
                    <a:gd name="connsiteY1" fmla="*/ 571 h 1324378"/>
                    <a:gd name="connsiteX2" fmla="*/ 835025 w 1483928"/>
                    <a:gd name="connsiteY2" fmla="*/ 127571 h 1324378"/>
                    <a:gd name="connsiteX3" fmla="*/ 1016000 w 1483928"/>
                    <a:gd name="connsiteY3" fmla="*/ 203771 h 1324378"/>
                    <a:gd name="connsiteX4" fmla="*/ 1301750 w 1483928"/>
                    <a:gd name="connsiteY4" fmla="*/ 489521 h 1324378"/>
                    <a:gd name="connsiteX5" fmla="*/ 1352550 w 1483928"/>
                    <a:gd name="connsiteY5" fmla="*/ 508571 h 1324378"/>
                    <a:gd name="connsiteX6" fmla="*/ 1431925 w 1483928"/>
                    <a:gd name="connsiteY6" fmla="*/ 762571 h 1324378"/>
                    <a:gd name="connsiteX7" fmla="*/ 1482725 w 1483928"/>
                    <a:gd name="connsiteY7" fmla="*/ 1219771 h 1324378"/>
                    <a:gd name="connsiteX8" fmla="*/ 1466850 w 1483928"/>
                    <a:gd name="connsiteY8" fmla="*/ 1302321 h 1324378"/>
                    <a:gd name="connsiteX9" fmla="*/ 1454150 w 1483928"/>
                    <a:gd name="connsiteY9" fmla="*/ 908621 h 1324378"/>
                    <a:gd name="connsiteX10" fmla="*/ 1285875 w 1483928"/>
                    <a:gd name="connsiteY10" fmla="*/ 473646 h 1324378"/>
                    <a:gd name="connsiteX11" fmla="*/ 965200 w 1483928"/>
                    <a:gd name="connsiteY11" fmla="*/ 137096 h 1324378"/>
                    <a:gd name="connsiteX12" fmla="*/ 739775 w 1483928"/>
                    <a:gd name="connsiteY12" fmla="*/ 38671 h 1324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83928" h="1324378">
                      <a:moveTo>
                        <a:pt x="0" y="89471"/>
                      </a:moveTo>
                      <a:cubicBezTo>
                        <a:pt x="149489" y="41846"/>
                        <a:pt x="298979" y="-5779"/>
                        <a:pt x="438150" y="571"/>
                      </a:cubicBezTo>
                      <a:cubicBezTo>
                        <a:pt x="577321" y="6921"/>
                        <a:pt x="738717" y="93704"/>
                        <a:pt x="835025" y="127571"/>
                      </a:cubicBezTo>
                      <a:cubicBezTo>
                        <a:pt x="931333" y="161438"/>
                        <a:pt x="938213" y="143446"/>
                        <a:pt x="1016000" y="203771"/>
                      </a:cubicBezTo>
                      <a:cubicBezTo>
                        <a:pt x="1093787" y="264096"/>
                        <a:pt x="1245658" y="438721"/>
                        <a:pt x="1301750" y="489521"/>
                      </a:cubicBezTo>
                      <a:cubicBezTo>
                        <a:pt x="1357842" y="540321"/>
                        <a:pt x="1330854" y="463063"/>
                        <a:pt x="1352550" y="508571"/>
                      </a:cubicBezTo>
                      <a:cubicBezTo>
                        <a:pt x="1374246" y="554079"/>
                        <a:pt x="1410229" y="644038"/>
                        <a:pt x="1431925" y="762571"/>
                      </a:cubicBezTo>
                      <a:cubicBezTo>
                        <a:pt x="1453621" y="881104"/>
                        <a:pt x="1476904" y="1129813"/>
                        <a:pt x="1482725" y="1219771"/>
                      </a:cubicBezTo>
                      <a:cubicBezTo>
                        <a:pt x="1488546" y="1309729"/>
                        <a:pt x="1471613" y="1354179"/>
                        <a:pt x="1466850" y="1302321"/>
                      </a:cubicBezTo>
                      <a:cubicBezTo>
                        <a:pt x="1462088" y="1250463"/>
                        <a:pt x="1484312" y="1046733"/>
                        <a:pt x="1454150" y="908621"/>
                      </a:cubicBezTo>
                      <a:cubicBezTo>
                        <a:pt x="1423988" y="770509"/>
                        <a:pt x="1367367" y="602233"/>
                        <a:pt x="1285875" y="473646"/>
                      </a:cubicBezTo>
                      <a:cubicBezTo>
                        <a:pt x="1204383" y="345059"/>
                        <a:pt x="1056217" y="209592"/>
                        <a:pt x="965200" y="137096"/>
                      </a:cubicBezTo>
                      <a:cubicBezTo>
                        <a:pt x="874183" y="64600"/>
                        <a:pt x="806979" y="51635"/>
                        <a:pt x="739775" y="38671"/>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64" name="フリーフォーム 1263">
                  <a:extLst>
                    <a:ext uri="{FF2B5EF4-FFF2-40B4-BE49-F238E27FC236}">
                      <a16:creationId xmlns:a16="http://schemas.microsoft.com/office/drawing/2014/main" id="{CDDC2995-518C-E186-EA02-CDF82F95E927}"/>
                    </a:ext>
                  </a:extLst>
                </p:cNvPr>
                <p:cNvSpPr/>
                <p:nvPr/>
              </p:nvSpPr>
              <p:spPr>
                <a:xfrm>
                  <a:off x="3271976" y="3279775"/>
                  <a:ext cx="275186" cy="487244"/>
                </a:xfrm>
                <a:custGeom>
                  <a:avLst/>
                  <a:gdLst>
                    <a:gd name="connsiteX0" fmla="*/ 64949 w 275186"/>
                    <a:gd name="connsiteY0" fmla="*/ 206375 h 487244"/>
                    <a:gd name="connsiteX1" fmla="*/ 10974 w 275186"/>
                    <a:gd name="connsiteY1" fmla="*/ 149225 h 487244"/>
                    <a:gd name="connsiteX2" fmla="*/ 7799 w 275186"/>
                    <a:gd name="connsiteY2" fmla="*/ 95250 h 487244"/>
                    <a:gd name="connsiteX3" fmla="*/ 96699 w 275186"/>
                    <a:gd name="connsiteY3" fmla="*/ 66675 h 487244"/>
                    <a:gd name="connsiteX4" fmla="*/ 90349 w 275186"/>
                    <a:gd name="connsiteY4" fmla="*/ 114300 h 487244"/>
                    <a:gd name="connsiteX5" fmla="*/ 160199 w 275186"/>
                    <a:gd name="connsiteY5" fmla="*/ 60325 h 487244"/>
                    <a:gd name="connsiteX6" fmla="*/ 160199 w 275186"/>
                    <a:gd name="connsiteY6" fmla="*/ 130175 h 487244"/>
                    <a:gd name="connsiteX7" fmla="*/ 220524 w 275186"/>
                    <a:gd name="connsiteY7" fmla="*/ 269875 h 487244"/>
                    <a:gd name="connsiteX8" fmla="*/ 182424 w 275186"/>
                    <a:gd name="connsiteY8" fmla="*/ 282575 h 487244"/>
                    <a:gd name="connsiteX9" fmla="*/ 245924 w 275186"/>
                    <a:gd name="connsiteY9" fmla="*/ 352425 h 487244"/>
                    <a:gd name="connsiteX10" fmla="*/ 271324 w 275186"/>
                    <a:gd name="connsiteY10" fmla="*/ 485775 h 487244"/>
                    <a:gd name="connsiteX11" fmla="*/ 166549 w 275186"/>
                    <a:gd name="connsiteY11" fmla="*/ 409575 h 487244"/>
                    <a:gd name="connsiteX12" fmla="*/ 128449 w 275186"/>
                    <a:gd name="connsiteY12" fmla="*/ 200025 h 487244"/>
                    <a:gd name="connsiteX13" fmla="*/ 147499 w 275186"/>
                    <a:gd name="connsiteY13" fmla="*/ 0 h 487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75186" h="487244">
                      <a:moveTo>
                        <a:pt x="64949" y="206375"/>
                      </a:moveTo>
                      <a:cubicBezTo>
                        <a:pt x="42724" y="187060"/>
                        <a:pt x="20499" y="167746"/>
                        <a:pt x="10974" y="149225"/>
                      </a:cubicBezTo>
                      <a:cubicBezTo>
                        <a:pt x="1449" y="130704"/>
                        <a:pt x="-6489" y="109008"/>
                        <a:pt x="7799" y="95250"/>
                      </a:cubicBezTo>
                      <a:cubicBezTo>
                        <a:pt x="22087" y="81492"/>
                        <a:pt x="82941" y="63500"/>
                        <a:pt x="96699" y="66675"/>
                      </a:cubicBezTo>
                      <a:cubicBezTo>
                        <a:pt x="110457" y="69850"/>
                        <a:pt x="79766" y="115358"/>
                        <a:pt x="90349" y="114300"/>
                      </a:cubicBezTo>
                      <a:cubicBezTo>
                        <a:pt x="100932" y="113242"/>
                        <a:pt x="148557" y="57679"/>
                        <a:pt x="160199" y="60325"/>
                      </a:cubicBezTo>
                      <a:cubicBezTo>
                        <a:pt x="171841" y="62971"/>
                        <a:pt x="150145" y="95250"/>
                        <a:pt x="160199" y="130175"/>
                      </a:cubicBezTo>
                      <a:cubicBezTo>
                        <a:pt x="170253" y="165100"/>
                        <a:pt x="216820" y="244475"/>
                        <a:pt x="220524" y="269875"/>
                      </a:cubicBezTo>
                      <a:cubicBezTo>
                        <a:pt x="224228" y="295275"/>
                        <a:pt x="178191" y="268817"/>
                        <a:pt x="182424" y="282575"/>
                      </a:cubicBezTo>
                      <a:cubicBezTo>
                        <a:pt x="186657" y="296333"/>
                        <a:pt x="231107" y="318558"/>
                        <a:pt x="245924" y="352425"/>
                      </a:cubicBezTo>
                      <a:cubicBezTo>
                        <a:pt x="260741" y="386292"/>
                        <a:pt x="284553" y="476250"/>
                        <a:pt x="271324" y="485775"/>
                      </a:cubicBezTo>
                      <a:cubicBezTo>
                        <a:pt x="258095" y="495300"/>
                        <a:pt x="190362" y="457200"/>
                        <a:pt x="166549" y="409575"/>
                      </a:cubicBezTo>
                      <a:cubicBezTo>
                        <a:pt x="142737" y="361950"/>
                        <a:pt x="131624" y="268287"/>
                        <a:pt x="128449" y="200025"/>
                      </a:cubicBezTo>
                      <a:cubicBezTo>
                        <a:pt x="125274" y="131763"/>
                        <a:pt x="136386" y="65881"/>
                        <a:pt x="147499" y="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65" name="フリーフォーム 1264">
                  <a:extLst>
                    <a:ext uri="{FF2B5EF4-FFF2-40B4-BE49-F238E27FC236}">
                      <a16:creationId xmlns:a16="http://schemas.microsoft.com/office/drawing/2014/main" id="{97FA3113-B286-F408-6BD2-E45BEB61D9E2}"/>
                    </a:ext>
                  </a:extLst>
                </p:cNvPr>
                <p:cNvSpPr/>
                <p:nvPr/>
              </p:nvSpPr>
              <p:spPr>
                <a:xfrm>
                  <a:off x="2800350" y="3657585"/>
                  <a:ext cx="1071788" cy="802666"/>
                </a:xfrm>
                <a:custGeom>
                  <a:avLst/>
                  <a:gdLst>
                    <a:gd name="connsiteX0" fmla="*/ 0 w 1071788"/>
                    <a:gd name="connsiteY0" fmla="*/ 120665 h 802666"/>
                    <a:gd name="connsiteX1" fmla="*/ 206375 w 1071788"/>
                    <a:gd name="connsiteY1" fmla="*/ 73040 h 802666"/>
                    <a:gd name="connsiteX2" fmla="*/ 190500 w 1071788"/>
                    <a:gd name="connsiteY2" fmla="*/ 15 h 802666"/>
                    <a:gd name="connsiteX3" fmla="*/ 161925 w 1071788"/>
                    <a:gd name="connsiteY3" fmla="*/ 79390 h 802666"/>
                    <a:gd name="connsiteX4" fmla="*/ 234950 w 1071788"/>
                    <a:gd name="connsiteY4" fmla="*/ 146065 h 802666"/>
                    <a:gd name="connsiteX5" fmla="*/ 1057275 w 1071788"/>
                    <a:gd name="connsiteY5" fmla="*/ 784240 h 802666"/>
                    <a:gd name="connsiteX6" fmla="*/ 727075 w 1071788"/>
                    <a:gd name="connsiteY6" fmla="*/ 593740 h 802666"/>
                    <a:gd name="connsiteX7" fmla="*/ 304800 w 1071788"/>
                    <a:gd name="connsiteY7" fmla="*/ 212740 h 802666"/>
                    <a:gd name="connsiteX8" fmla="*/ 149225 w 1071788"/>
                    <a:gd name="connsiteY8" fmla="*/ 28590 h 802666"/>
                    <a:gd name="connsiteX9" fmla="*/ 53975 w 1071788"/>
                    <a:gd name="connsiteY9" fmla="*/ 92090 h 802666"/>
                    <a:gd name="connsiteX10" fmla="*/ 79375 w 1071788"/>
                    <a:gd name="connsiteY10" fmla="*/ 66690 h 802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71788" h="802666">
                      <a:moveTo>
                        <a:pt x="0" y="120665"/>
                      </a:moveTo>
                      <a:cubicBezTo>
                        <a:pt x="87312" y="106906"/>
                        <a:pt x="174625" y="93148"/>
                        <a:pt x="206375" y="73040"/>
                      </a:cubicBezTo>
                      <a:cubicBezTo>
                        <a:pt x="238125" y="52932"/>
                        <a:pt x="197908" y="-1043"/>
                        <a:pt x="190500" y="15"/>
                      </a:cubicBezTo>
                      <a:cubicBezTo>
                        <a:pt x="183092" y="1073"/>
                        <a:pt x="154517" y="55048"/>
                        <a:pt x="161925" y="79390"/>
                      </a:cubicBezTo>
                      <a:cubicBezTo>
                        <a:pt x="169333" y="103732"/>
                        <a:pt x="85725" y="28590"/>
                        <a:pt x="234950" y="146065"/>
                      </a:cubicBezTo>
                      <a:cubicBezTo>
                        <a:pt x="384175" y="263540"/>
                        <a:pt x="975254" y="709627"/>
                        <a:pt x="1057275" y="784240"/>
                      </a:cubicBezTo>
                      <a:cubicBezTo>
                        <a:pt x="1139296" y="858853"/>
                        <a:pt x="852488" y="688990"/>
                        <a:pt x="727075" y="593740"/>
                      </a:cubicBezTo>
                      <a:cubicBezTo>
                        <a:pt x="601663" y="498490"/>
                        <a:pt x="401108" y="306932"/>
                        <a:pt x="304800" y="212740"/>
                      </a:cubicBezTo>
                      <a:cubicBezTo>
                        <a:pt x="208492" y="118548"/>
                        <a:pt x="191029" y="48698"/>
                        <a:pt x="149225" y="28590"/>
                      </a:cubicBezTo>
                      <a:cubicBezTo>
                        <a:pt x="107421" y="8482"/>
                        <a:pt x="65617" y="85740"/>
                        <a:pt x="53975" y="92090"/>
                      </a:cubicBezTo>
                      <a:cubicBezTo>
                        <a:pt x="42333" y="98440"/>
                        <a:pt x="60854" y="82565"/>
                        <a:pt x="79375" y="6669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66" name="フリーフォーム 1265">
                  <a:extLst>
                    <a:ext uri="{FF2B5EF4-FFF2-40B4-BE49-F238E27FC236}">
                      <a16:creationId xmlns:a16="http://schemas.microsoft.com/office/drawing/2014/main" id="{33C864BD-6C81-9D4A-5B41-987C6FFF7E4D}"/>
                    </a:ext>
                  </a:extLst>
                </p:cNvPr>
                <p:cNvSpPr/>
                <p:nvPr/>
              </p:nvSpPr>
              <p:spPr>
                <a:xfrm>
                  <a:off x="3835400" y="3663950"/>
                  <a:ext cx="190500" cy="828675"/>
                </a:xfrm>
                <a:custGeom>
                  <a:avLst/>
                  <a:gdLst>
                    <a:gd name="connsiteX0" fmla="*/ 190500 w 190500"/>
                    <a:gd name="connsiteY0" fmla="*/ 0 h 828675"/>
                    <a:gd name="connsiteX1" fmla="*/ 0 w 190500"/>
                    <a:gd name="connsiteY1" fmla="*/ 828675 h 828675"/>
                  </a:gdLst>
                  <a:ahLst/>
                  <a:cxnLst>
                    <a:cxn ang="0">
                      <a:pos x="connsiteX0" y="connsiteY0"/>
                    </a:cxn>
                    <a:cxn ang="0">
                      <a:pos x="connsiteX1" y="connsiteY1"/>
                    </a:cxn>
                  </a:cxnLst>
                  <a:rect l="l" t="t" r="r" b="b"/>
                  <a:pathLst>
                    <a:path w="190500" h="828675">
                      <a:moveTo>
                        <a:pt x="190500" y="0"/>
                      </a:moveTo>
                      <a:lnTo>
                        <a:pt x="0" y="828675"/>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67" name="フリーフォーム 1266">
                  <a:extLst>
                    <a:ext uri="{FF2B5EF4-FFF2-40B4-BE49-F238E27FC236}">
                      <a16:creationId xmlns:a16="http://schemas.microsoft.com/office/drawing/2014/main" id="{47630B8F-819B-443C-B296-FFD09E497A06}"/>
                    </a:ext>
                  </a:extLst>
                </p:cNvPr>
                <p:cNvSpPr/>
                <p:nvPr/>
              </p:nvSpPr>
              <p:spPr>
                <a:xfrm>
                  <a:off x="3813175" y="3651250"/>
                  <a:ext cx="228600" cy="812800"/>
                </a:xfrm>
                <a:custGeom>
                  <a:avLst/>
                  <a:gdLst>
                    <a:gd name="connsiteX0" fmla="*/ 0 w 228600"/>
                    <a:gd name="connsiteY0" fmla="*/ 0 h 812800"/>
                    <a:gd name="connsiteX1" fmla="*/ 228600 w 228600"/>
                    <a:gd name="connsiteY1" fmla="*/ 812800 h 812800"/>
                  </a:gdLst>
                  <a:ahLst/>
                  <a:cxnLst>
                    <a:cxn ang="0">
                      <a:pos x="connsiteX0" y="connsiteY0"/>
                    </a:cxn>
                    <a:cxn ang="0">
                      <a:pos x="connsiteX1" y="connsiteY1"/>
                    </a:cxn>
                  </a:cxnLst>
                  <a:rect l="l" t="t" r="r" b="b"/>
                  <a:pathLst>
                    <a:path w="228600" h="812800">
                      <a:moveTo>
                        <a:pt x="0" y="0"/>
                      </a:moveTo>
                      <a:lnTo>
                        <a:pt x="228600" y="81280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68" name="フリーフォーム 1267">
                  <a:extLst>
                    <a:ext uri="{FF2B5EF4-FFF2-40B4-BE49-F238E27FC236}">
                      <a16:creationId xmlns:a16="http://schemas.microsoft.com/office/drawing/2014/main" id="{D8215A6F-1876-5A1B-25D4-7DAE0F42CCE8}"/>
                    </a:ext>
                  </a:extLst>
                </p:cNvPr>
                <p:cNvSpPr/>
                <p:nvPr/>
              </p:nvSpPr>
              <p:spPr>
                <a:xfrm>
                  <a:off x="3752850" y="3959225"/>
                  <a:ext cx="203200" cy="482600"/>
                </a:xfrm>
                <a:custGeom>
                  <a:avLst/>
                  <a:gdLst>
                    <a:gd name="connsiteX0" fmla="*/ 0 w 203200"/>
                    <a:gd name="connsiteY0" fmla="*/ 0 h 482600"/>
                    <a:gd name="connsiteX1" fmla="*/ 203200 w 203200"/>
                    <a:gd name="connsiteY1" fmla="*/ 482600 h 482600"/>
                  </a:gdLst>
                  <a:ahLst/>
                  <a:cxnLst>
                    <a:cxn ang="0">
                      <a:pos x="connsiteX0" y="connsiteY0"/>
                    </a:cxn>
                    <a:cxn ang="0">
                      <a:pos x="connsiteX1" y="connsiteY1"/>
                    </a:cxn>
                  </a:cxnLst>
                  <a:rect l="l" t="t" r="r" b="b"/>
                  <a:pathLst>
                    <a:path w="203200" h="482600">
                      <a:moveTo>
                        <a:pt x="0" y="0"/>
                      </a:moveTo>
                      <a:lnTo>
                        <a:pt x="203200" y="48260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69" name="フリーフォーム 1268">
                  <a:extLst>
                    <a:ext uri="{FF2B5EF4-FFF2-40B4-BE49-F238E27FC236}">
                      <a16:creationId xmlns:a16="http://schemas.microsoft.com/office/drawing/2014/main" id="{CC4A9C70-99C2-0C3D-6219-7D119572FB7A}"/>
                    </a:ext>
                  </a:extLst>
                </p:cNvPr>
                <p:cNvSpPr/>
                <p:nvPr/>
              </p:nvSpPr>
              <p:spPr>
                <a:xfrm>
                  <a:off x="3470275" y="3790950"/>
                  <a:ext cx="228600" cy="730250"/>
                </a:xfrm>
                <a:custGeom>
                  <a:avLst/>
                  <a:gdLst>
                    <a:gd name="connsiteX0" fmla="*/ 0 w 228600"/>
                    <a:gd name="connsiteY0" fmla="*/ 0 h 730250"/>
                    <a:gd name="connsiteX1" fmla="*/ 228600 w 228600"/>
                    <a:gd name="connsiteY1" fmla="*/ 730250 h 730250"/>
                  </a:gdLst>
                  <a:ahLst/>
                  <a:cxnLst>
                    <a:cxn ang="0">
                      <a:pos x="connsiteX0" y="connsiteY0"/>
                    </a:cxn>
                    <a:cxn ang="0">
                      <a:pos x="connsiteX1" y="connsiteY1"/>
                    </a:cxn>
                  </a:cxnLst>
                  <a:rect l="l" t="t" r="r" b="b"/>
                  <a:pathLst>
                    <a:path w="228600" h="730250">
                      <a:moveTo>
                        <a:pt x="0" y="0"/>
                      </a:moveTo>
                      <a:lnTo>
                        <a:pt x="228600" y="73025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70" name="フリーフォーム 1269">
                  <a:extLst>
                    <a:ext uri="{FF2B5EF4-FFF2-40B4-BE49-F238E27FC236}">
                      <a16:creationId xmlns:a16="http://schemas.microsoft.com/office/drawing/2014/main" id="{A583FE98-2937-A9AD-E091-C50D554191BC}"/>
                    </a:ext>
                  </a:extLst>
                </p:cNvPr>
                <p:cNvSpPr/>
                <p:nvPr/>
              </p:nvSpPr>
              <p:spPr>
                <a:xfrm>
                  <a:off x="3038475" y="4146550"/>
                  <a:ext cx="812800" cy="355600"/>
                </a:xfrm>
                <a:custGeom>
                  <a:avLst/>
                  <a:gdLst>
                    <a:gd name="connsiteX0" fmla="*/ 0 w 812800"/>
                    <a:gd name="connsiteY0" fmla="*/ 0 h 355600"/>
                    <a:gd name="connsiteX1" fmla="*/ 812800 w 812800"/>
                    <a:gd name="connsiteY1" fmla="*/ 355600 h 355600"/>
                  </a:gdLst>
                  <a:ahLst/>
                  <a:cxnLst>
                    <a:cxn ang="0">
                      <a:pos x="connsiteX0" y="connsiteY0"/>
                    </a:cxn>
                    <a:cxn ang="0">
                      <a:pos x="connsiteX1" y="connsiteY1"/>
                    </a:cxn>
                  </a:cxnLst>
                  <a:rect l="l" t="t" r="r" b="b"/>
                  <a:pathLst>
                    <a:path w="812800" h="355600">
                      <a:moveTo>
                        <a:pt x="0" y="0"/>
                      </a:moveTo>
                      <a:lnTo>
                        <a:pt x="812800" y="35560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71" name="フリーフォーム 1270">
                  <a:extLst>
                    <a:ext uri="{FF2B5EF4-FFF2-40B4-BE49-F238E27FC236}">
                      <a16:creationId xmlns:a16="http://schemas.microsoft.com/office/drawing/2014/main" id="{044FCF65-2818-48F3-B204-971AA7F2D356}"/>
                    </a:ext>
                  </a:extLst>
                </p:cNvPr>
                <p:cNvSpPr/>
                <p:nvPr/>
              </p:nvSpPr>
              <p:spPr>
                <a:xfrm>
                  <a:off x="2968625" y="4314825"/>
                  <a:ext cx="714375" cy="412750"/>
                </a:xfrm>
                <a:custGeom>
                  <a:avLst/>
                  <a:gdLst>
                    <a:gd name="connsiteX0" fmla="*/ 0 w 714375"/>
                    <a:gd name="connsiteY0" fmla="*/ 0 h 412750"/>
                    <a:gd name="connsiteX1" fmla="*/ 714375 w 714375"/>
                    <a:gd name="connsiteY1" fmla="*/ 412750 h 412750"/>
                  </a:gdLst>
                  <a:ahLst/>
                  <a:cxnLst>
                    <a:cxn ang="0">
                      <a:pos x="connsiteX0" y="connsiteY0"/>
                    </a:cxn>
                    <a:cxn ang="0">
                      <a:pos x="connsiteX1" y="connsiteY1"/>
                    </a:cxn>
                  </a:cxnLst>
                  <a:rect l="l" t="t" r="r" b="b"/>
                  <a:pathLst>
                    <a:path w="714375" h="412750">
                      <a:moveTo>
                        <a:pt x="0" y="0"/>
                      </a:moveTo>
                      <a:lnTo>
                        <a:pt x="714375" y="41275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72" name="フリーフォーム 1271">
                  <a:extLst>
                    <a:ext uri="{FF2B5EF4-FFF2-40B4-BE49-F238E27FC236}">
                      <a16:creationId xmlns:a16="http://schemas.microsoft.com/office/drawing/2014/main" id="{445C33D0-A93D-0878-E9F4-2DCB0EA5B9D5}"/>
                    </a:ext>
                  </a:extLst>
                </p:cNvPr>
                <p:cNvSpPr/>
                <p:nvPr/>
              </p:nvSpPr>
              <p:spPr>
                <a:xfrm>
                  <a:off x="2882900" y="4625975"/>
                  <a:ext cx="911225" cy="222250"/>
                </a:xfrm>
                <a:custGeom>
                  <a:avLst/>
                  <a:gdLst>
                    <a:gd name="connsiteX0" fmla="*/ 0 w 911225"/>
                    <a:gd name="connsiteY0" fmla="*/ 222250 h 222250"/>
                    <a:gd name="connsiteX1" fmla="*/ 911225 w 911225"/>
                    <a:gd name="connsiteY1" fmla="*/ 0 h 222250"/>
                  </a:gdLst>
                  <a:ahLst/>
                  <a:cxnLst>
                    <a:cxn ang="0">
                      <a:pos x="connsiteX0" y="connsiteY0"/>
                    </a:cxn>
                    <a:cxn ang="0">
                      <a:pos x="connsiteX1" y="connsiteY1"/>
                    </a:cxn>
                  </a:cxnLst>
                  <a:rect l="l" t="t" r="r" b="b"/>
                  <a:pathLst>
                    <a:path w="911225" h="222250">
                      <a:moveTo>
                        <a:pt x="0" y="222250"/>
                      </a:moveTo>
                      <a:lnTo>
                        <a:pt x="911225" y="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73" name="フリーフォーム 1272">
                  <a:extLst>
                    <a:ext uri="{FF2B5EF4-FFF2-40B4-BE49-F238E27FC236}">
                      <a16:creationId xmlns:a16="http://schemas.microsoft.com/office/drawing/2014/main" id="{F6024D6C-75AE-CBCB-028E-F697A1EB04A0}"/>
                    </a:ext>
                  </a:extLst>
                </p:cNvPr>
                <p:cNvSpPr/>
                <p:nvPr/>
              </p:nvSpPr>
              <p:spPr>
                <a:xfrm>
                  <a:off x="3012679" y="4848225"/>
                  <a:ext cx="536971" cy="575249"/>
                </a:xfrm>
                <a:custGeom>
                  <a:avLst/>
                  <a:gdLst>
                    <a:gd name="connsiteX0" fmla="*/ 536971 w 536971"/>
                    <a:gd name="connsiteY0" fmla="*/ 0 h 575249"/>
                    <a:gd name="connsiteX1" fmla="*/ 3571 w 536971"/>
                    <a:gd name="connsiteY1" fmla="*/ 571500 h 575249"/>
                    <a:gd name="connsiteX2" fmla="*/ 292496 w 536971"/>
                    <a:gd name="connsiteY2" fmla="*/ 250825 h 575249"/>
                    <a:gd name="connsiteX3" fmla="*/ 54371 w 536971"/>
                    <a:gd name="connsiteY3" fmla="*/ 320675 h 575249"/>
                    <a:gd name="connsiteX4" fmla="*/ 524271 w 536971"/>
                    <a:gd name="connsiteY4" fmla="*/ 180975 h 5752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6971" h="575249">
                      <a:moveTo>
                        <a:pt x="536971" y="0"/>
                      </a:moveTo>
                      <a:lnTo>
                        <a:pt x="3571" y="571500"/>
                      </a:lnTo>
                      <a:cubicBezTo>
                        <a:pt x="-37175" y="613304"/>
                        <a:pt x="284029" y="292629"/>
                        <a:pt x="292496" y="250825"/>
                      </a:cubicBezTo>
                      <a:cubicBezTo>
                        <a:pt x="300963" y="209021"/>
                        <a:pt x="54371" y="320675"/>
                        <a:pt x="54371" y="320675"/>
                      </a:cubicBezTo>
                      <a:lnTo>
                        <a:pt x="524271" y="180975"/>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74" name="フリーフォーム 1273">
                  <a:extLst>
                    <a:ext uri="{FF2B5EF4-FFF2-40B4-BE49-F238E27FC236}">
                      <a16:creationId xmlns:a16="http://schemas.microsoft.com/office/drawing/2014/main" id="{2C4986B7-4481-7262-E8C6-FB1CCC4E2B90}"/>
                    </a:ext>
                  </a:extLst>
                </p:cNvPr>
                <p:cNvSpPr/>
                <p:nvPr/>
              </p:nvSpPr>
              <p:spPr>
                <a:xfrm>
                  <a:off x="2914650" y="4933950"/>
                  <a:ext cx="701675" cy="82550"/>
                </a:xfrm>
                <a:custGeom>
                  <a:avLst/>
                  <a:gdLst>
                    <a:gd name="connsiteX0" fmla="*/ 0 w 701675"/>
                    <a:gd name="connsiteY0" fmla="*/ 82550 h 82550"/>
                    <a:gd name="connsiteX1" fmla="*/ 701675 w 701675"/>
                    <a:gd name="connsiteY1" fmla="*/ 0 h 82550"/>
                  </a:gdLst>
                  <a:ahLst/>
                  <a:cxnLst>
                    <a:cxn ang="0">
                      <a:pos x="connsiteX0" y="connsiteY0"/>
                    </a:cxn>
                    <a:cxn ang="0">
                      <a:pos x="connsiteX1" y="connsiteY1"/>
                    </a:cxn>
                  </a:cxnLst>
                  <a:rect l="l" t="t" r="r" b="b"/>
                  <a:pathLst>
                    <a:path w="701675" h="82550">
                      <a:moveTo>
                        <a:pt x="0" y="82550"/>
                      </a:moveTo>
                      <a:lnTo>
                        <a:pt x="701675" y="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75" name="フリーフォーム 1274">
                  <a:extLst>
                    <a:ext uri="{FF2B5EF4-FFF2-40B4-BE49-F238E27FC236}">
                      <a16:creationId xmlns:a16="http://schemas.microsoft.com/office/drawing/2014/main" id="{7F4164FD-AE38-0744-62CC-284AA9E1F31F}"/>
                    </a:ext>
                  </a:extLst>
                </p:cNvPr>
                <p:cNvSpPr/>
                <p:nvPr/>
              </p:nvSpPr>
              <p:spPr>
                <a:xfrm>
                  <a:off x="3146425" y="5026025"/>
                  <a:ext cx="368300" cy="485775"/>
                </a:xfrm>
                <a:custGeom>
                  <a:avLst/>
                  <a:gdLst>
                    <a:gd name="connsiteX0" fmla="*/ 368300 w 368300"/>
                    <a:gd name="connsiteY0" fmla="*/ 0 h 485775"/>
                    <a:gd name="connsiteX1" fmla="*/ 0 w 368300"/>
                    <a:gd name="connsiteY1" fmla="*/ 485775 h 485775"/>
                  </a:gdLst>
                  <a:ahLst/>
                  <a:cxnLst>
                    <a:cxn ang="0">
                      <a:pos x="connsiteX0" y="connsiteY0"/>
                    </a:cxn>
                    <a:cxn ang="0">
                      <a:pos x="connsiteX1" y="connsiteY1"/>
                    </a:cxn>
                  </a:cxnLst>
                  <a:rect l="l" t="t" r="r" b="b"/>
                  <a:pathLst>
                    <a:path w="368300" h="485775">
                      <a:moveTo>
                        <a:pt x="368300" y="0"/>
                      </a:moveTo>
                      <a:lnTo>
                        <a:pt x="0" y="485775"/>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76" name="フリーフォーム 1275">
                  <a:extLst>
                    <a:ext uri="{FF2B5EF4-FFF2-40B4-BE49-F238E27FC236}">
                      <a16:creationId xmlns:a16="http://schemas.microsoft.com/office/drawing/2014/main" id="{801356FE-17EC-24F8-41E2-0558AEDB1DA9}"/>
                    </a:ext>
                  </a:extLst>
                </p:cNvPr>
                <p:cNvSpPr/>
                <p:nvPr/>
              </p:nvSpPr>
              <p:spPr>
                <a:xfrm>
                  <a:off x="3598247" y="4670425"/>
                  <a:ext cx="148253" cy="1158880"/>
                </a:xfrm>
                <a:custGeom>
                  <a:avLst/>
                  <a:gdLst>
                    <a:gd name="connsiteX0" fmla="*/ 148253 w 148253"/>
                    <a:gd name="connsiteY0" fmla="*/ 0 h 1158880"/>
                    <a:gd name="connsiteX1" fmla="*/ 30778 w 148253"/>
                    <a:gd name="connsiteY1" fmla="*/ 609600 h 1158880"/>
                    <a:gd name="connsiteX2" fmla="*/ 56178 w 148253"/>
                    <a:gd name="connsiteY2" fmla="*/ 749300 h 1158880"/>
                    <a:gd name="connsiteX3" fmla="*/ 43478 w 148253"/>
                    <a:gd name="connsiteY3" fmla="*/ 1111250 h 1158880"/>
                    <a:gd name="connsiteX4" fmla="*/ 68878 w 148253"/>
                    <a:gd name="connsiteY4" fmla="*/ 1000125 h 1158880"/>
                    <a:gd name="connsiteX5" fmla="*/ 122853 w 148253"/>
                    <a:gd name="connsiteY5" fmla="*/ 1158875 h 1158880"/>
                    <a:gd name="connsiteX6" fmla="*/ 110153 w 148253"/>
                    <a:gd name="connsiteY6" fmla="*/ 993775 h 1158880"/>
                    <a:gd name="connsiteX7" fmla="*/ 68878 w 148253"/>
                    <a:gd name="connsiteY7" fmla="*/ 714375 h 1158880"/>
                    <a:gd name="connsiteX8" fmla="*/ 113328 w 148253"/>
                    <a:gd name="connsiteY8" fmla="*/ 520700 h 1158880"/>
                    <a:gd name="connsiteX9" fmla="*/ 14903 w 148253"/>
                    <a:gd name="connsiteY9" fmla="*/ 552450 h 1158880"/>
                    <a:gd name="connsiteX10" fmla="*/ 8553 w 148253"/>
                    <a:gd name="connsiteY10" fmla="*/ 587375 h 1158880"/>
                    <a:gd name="connsiteX11" fmla="*/ 94278 w 148253"/>
                    <a:gd name="connsiteY11" fmla="*/ 571500 h 1158880"/>
                    <a:gd name="connsiteX12" fmla="*/ 103803 w 148253"/>
                    <a:gd name="connsiteY12" fmla="*/ 466725 h 1158880"/>
                    <a:gd name="connsiteX13" fmla="*/ 122853 w 148253"/>
                    <a:gd name="connsiteY13" fmla="*/ 288925 h 1158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8253" h="1158880">
                      <a:moveTo>
                        <a:pt x="148253" y="0"/>
                      </a:moveTo>
                      <a:cubicBezTo>
                        <a:pt x="97188" y="242358"/>
                        <a:pt x="46124" y="484717"/>
                        <a:pt x="30778" y="609600"/>
                      </a:cubicBezTo>
                      <a:cubicBezTo>
                        <a:pt x="15432" y="734483"/>
                        <a:pt x="54061" y="665692"/>
                        <a:pt x="56178" y="749300"/>
                      </a:cubicBezTo>
                      <a:cubicBezTo>
                        <a:pt x="58295" y="832908"/>
                        <a:pt x="41361" y="1069446"/>
                        <a:pt x="43478" y="1111250"/>
                      </a:cubicBezTo>
                      <a:cubicBezTo>
                        <a:pt x="45595" y="1153054"/>
                        <a:pt x="55649" y="992188"/>
                        <a:pt x="68878" y="1000125"/>
                      </a:cubicBezTo>
                      <a:cubicBezTo>
                        <a:pt x="82107" y="1008062"/>
                        <a:pt x="115974" y="1159933"/>
                        <a:pt x="122853" y="1158875"/>
                      </a:cubicBezTo>
                      <a:cubicBezTo>
                        <a:pt x="129732" y="1157817"/>
                        <a:pt x="119149" y="1067858"/>
                        <a:pt x="110153" y="993775"/>
                      </a:cubicBezTo>
                      <a:cubicBezTo>
                        <a:pt x="101157" y="919692"/>
                        <a:pt x="68349" y="793221"/>
                        <a:pt x="68878" y="714375"/>
                      </a:cubicBezTo>
                      <a:cubicBezTo>
                        <a:pt x="69407" y="635529"/>
                        <a:pt x="122324" y="547687"/>
                        <a:pt x="113328" y="520700"/>
                      </a:cubicBezTo>
                      <a:cubicBezTo>
                        <a:pt x="104332" y="493713"/>
                        <a:pt x="32365" y="541338"/>
                        <a:pt x="14903" y="552450"/>
                      </a:cubicBezTo>
                      <a:cubicBezTo>
                        <a:pt x="-2559" y="563562"/>
                        <a:pt x="-4676" y="584200"/>
                        <a:pt x="8553" y="587375"/>
                      </a:cubicBezTo>
                      <a:cubicBezTo>
                        <a:pt x="21782" y="590550"/>
                        <a:pt x="78403" y="591608"/>
                        <a:pt x="94278" y="571500"/>
                      </a:cubicBezTo>
                      <a:cubicBezTo>
                        <a:pt x="110153" y="551392"/>
                        <a:pt x="99041" y="513821"/>
                        <a:pt x="103803" y="466725"/>
                      </a:cubicBezTo>
                      <a:cubicBezTo>
                        <a:pt x="108565" y="419629"/>
                        <a:pt x="115709" y="354277"/>
                        <a:pt x="122853" y="2889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77" name="フリーフォーム 1276">
                  <a:extLst>
                    <a:ext uri="{FF2B5EF4-FFF2-40B4-BE49-F238E27FC236}">
                      <a16:creationId xmlns:a16="http://schemas.microsoft.com/office/drawing/2014/main" id="{380A26DB-9398-0D8F-E80A-85D2D2CD766E}"/>
                    </a:ext>
                  </a:extLst>
                </p:cNvPr>
                <p:cNvSpPr/>
                <p:nvPr/>
              </p:nvSpPr>
              <p:spPr>
                <a:xfrm>
                  <a:off x="3307217" y="4933950"/>
                  <a:ext cx="1252083" cy="702618"/>
                </a:xfrm>
                <a:custGeom>
                  <a:avLst/>
                  <a:gdLst>
                    <a:gd name="connsiteX0" fmla="*/ 620258 w 1252083"/>
                    <a:gd name="connsiteY0" fmla="*/ 0 h 702618"/>
                    <a:gd name="connsiteX1" fmla="*/ 1133 w 1252083"/>
                    <a:gd name="connsiteY1" fmla="*/ 701675 h 702618"/>
                    <a:gd name="connsiteX2" fmla="*/ 467858 w 1252083"/>
                    <a:gd name="connsiteY2" fmla="*/ 149225 h 702618"/>
                    <a:gd name="connsiteX3" fmla="*/ 499608 w 1252083"/>
                    <a:gd name="connsiteY3" fmla="*/ 82550 h 702618"/>
                    <a:gd name="connsiteX4" fmla="*/ 690108 w 1252083"/>
                    <a:gd name="connsiteY4" fmla="*/ 60325 h 702618"/>
                    <a:gd name="connsiteX5" fmla="*/ 747258 w 1252083"/>
                    <a:gd name="connsiteY5" fmla="*/ 50800 h 702618"/>
                    <a:gd name="connsiteX6" fmla="*/ 718683 w 1252083"/>
                    <a:gd name="connsiteY6" fmla="*/ 95250 h 702618"/>
                    <a:gd name="connsiteX7" fmla="*/ 931408 w 1252083"/>
                    <a:gd name="connsiteY7" fmla="*/ 374650 h 702618"/>
                    <a:gd name="connsiteX8" fmla="*/ 1252083 w 1252083"/>
                    <a:gd name="connsiteY8" fmla="*/ 622300 h 702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52083" h="702618">
                      <a:moveTo>
                        <a:pt x="620258" y="0"/>
                      </a:moveTo>
                      <a:lnTo>
                        <a:pt x="1133" y="701675"/>
                      </a:lnTo>
                      <a:cubicBezTo>
                        <a:pt x="-24267" y="726546"/>
                        <a:pt x="384779" y="252413"/>
                        <a:pt x="467858" y="149225"/>
                      </a:cubicBezTo>
                      <a:cubicBezTo>
                        <a:pt x="550937" y="46038"/>
                        <a:pt x="462566" y="97367"/>
                        <a:pt x="499608" y="82550"/>
                      </a:cubicBezTo>
                      <a:cubicBezTo>
                        <a:pt x="536650" y="67733"/>
                        <a:pt x="648833" y="65617"/>
                        <a:pt x="690108" y="60325"/>
                      </a:cubicBezTo>
                      <a:cubicBezTo>
                        <a:pt x="731383" y="55033"/>
                        <a:pt x="742496" y="44979"/>
                        <a:pt x="747258" y="50800"/>
                      </a:cubicBezTo>
                      <a:cubicBezTo>
                        <a:pt x="752020" y="56621"/>
                        <a:pt x="687991" y="41275"/>
                        <a:pt x="718683" y="95250"/>
                      </a:cubicBezTo>
                      <a:cubicBezTo>
                        <a:pt x="749375" y="149225"/>
                        <a:pt x="842508" y="286808"/>
                        <a:pt x="931408" y="374650"/>
                      </a:cubicBezTo>
                      <a:cubicBezTo>
                        <a:pt x="1020308" y="462492"/>
                        <a:pt x="1136195" y="542396"/>
                        <a:pt x="1252083" y="6223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78" name="フリーフォーム 1277">
                  <a:extLst>
                    <a:ext uri="{FF2B5EF4-FFF2-40B4-BE49-F238E27FC236}">
                      <a16:creationId xmlns:a16="http://schemas.microsoft.com/office/drawing/2014/main" id="{A8F2AAED-25A5-FE85-FB06-85AB12474118}"/>
                    </a:ext>
                  </a:extLst>
                </p:cNvPr>
                <p:cNvSpPr/>
                <p:nvPr/>
              </p:nvSpPr>
              <p:spPr>
                <a:xfrm>
                  <a:off x="3505200" y="4908550"/>
                  <a:ext cx="460375" cy="755650"/>
                </a:xfrm>
                <a:custGeom>
                  <a:avLst/>
                  <a:gdLst>
                    <a:gd name="connsiteX0" fmla="*/ 460375 w 460375"/>
                    <a:gd name="connsiteY0" fmla="*/ 0 h 755650"/>
                    <a:gd name="connsiteX1" fmla="*/ 0 w 460375"/>
                    <a:gd name="connsiteY1" fmla="*/ 755650 h 755650"/>
                  </a:gdLst>
                  <a:ahLst/>
                  <a:cxnLst>
                    <a:cxn ang="0">
                      <a:pos x="connsiteX0" y="connsiteY0"/>
                    </a:cxn>
                    <a:cxn ang="0">
                      <a:pos x="connsiteX1" y="connsiteY1"/>
                    </a:cxn>
                  </a:cxnLst>
                  <a:rect l="l" t="t" r="r" b="b"/>
                  <a:pathLst>
                    <a:path w="460375" h="755650">
                      <a:moveTo>
                        <a:pt x="460375" y="0"/>
                      </a:moveTo>
                      <a:lnTo>
                        <a:pt x="0" y="75565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79" name="フリーフォーム 1278">
                  <a:extLst>
                    <a:ext uri="{FF2B5EF4-FFF2-40B4-BE49-F238E27FC236}">
                      <a16:creationId xmlns:a16="http://schemas.microsoft.com/office/drawing/2014/main" id="{036EA5D8-9021-3E4E-04F8-9759A923B637}"/>
                    </a:ext>
                  </a:extLst>
                </p:cNvPr>
                <p:cNvSpPr/>
                <p:nvPr/>
              </p:nvSpPr>
              <p:spPr>
                <a:xfrm>
                  <a:off x="3790950" y="5146675"/>
                  <a:ext cx="34925" cy="704850"/>
                </a:xfrm>
                <a:custGeom>
                  <a:avLst/>
                  <a:gdLst>
                    <a:gd name="connsiteX0" fmla="*/ 0 w 34925"/>
                    <a:gd name="connsiteY0" fmla="*/ 0 h 704850"/>
                    <a:gd name="connsiteX1" fmla="*/ 34925 w 34925"/>
                    <a:gd name="connsiteY1" fmla="*/ 704850 h 704850"/>
                  </a:gdLst>
                  <a:ahLst/>
                  <a:cxnLst>
                    <a:cxn ang="0">
                      <a:pos x="connsiteX0" y="connsiteY0"/>
                    </a:cxn>
                    <a:cxn ang="0">
                      <a:pos x="connsiteX1" y="connsiteY1"/>
                    </a:cxn>
                  </a:cxnLst>
                  <a:rect l="l" t="t" r="r" b="b"/>
                  <a:pathLst>
                    <a:path w="34925" h="704850">
                      <a:moveTo>
                        <a:pt x="0" y="0"/>
                      </a:moveTo>
                      <a:lnTo>
                        <a:pt x="34925" y="70485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80" name="フリーフォーム 1279">
                  <a:extLst>
                    <a:ext uri="{FF2B5EF4-FFF2-40B4-BE49-F238E27FC236}">
                      <a16:creationId xmlns:a16="http://schemas.microsoft.com/office/drawing/2014/main" id="{6F914C08-14CC-D9D4-96B9-8CF49177D3AC}"/>
                    </a:ext>
                  </a:extLst>
                </p:cNvPr>
                <p:cNvSpPr/>
                <p:nvPr/>
              </p:nvSpPr>
              <p:spPr>
                <a:xfrm>
                  <a:off x="3889375" y="4994275"/>
                  <a:ext cx="498475" cy="692150"/>
                </a:xfrm>
                <a:custGeom>
                  <a:avLst/>
                  <a:gdLst>
                    <a:gd name="connsiteX0" fmla="*/ 0 w 498475"/>
                    <a:gd name="connsiteY0" fmla="*/ 0 h 692150"/>
                    <a:gd name="connsiteX1" fmla="*/ 498475 w 498475"/>
                    <a:gd name="connsiteY1" fmla="*/ 692150 h 692150"/>
                  </a:gdLst>
                  <a:ahLst/>
                  <a:cxnLst>
                    <a:cxn ang="0">
                      <a:pos x="connsiteX0" y="connsiteY0"/>
                    </a:cxn>
                    <a:cxn ang="0">
                      <a:pos x="connsiteX1" y="connsiteY1"/>
                    </a:cxn>
                  </a:cxnLst>
                  <a:rect l="l" t="t" r="r" b="b"/>
                  <a:pathLst>
                    <a:path w="498475" h="692150">
                      <a:moveTo>
                        <a:pt x="0" y="0"/>
                      </a:moveTo>
                      <a:lnTo>
                        <a:pt x="498475" y="69215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81" name="フリーフォーム 1280">
                  <a:extLst>
                    <a:ext uri="{FF2B5EF4-FFF2-40B4-BE49-F238E27FC236}">
                      <a16:creationId xmlns:a16="http://schemas.microsoft.com/office/drawing/2014/main" id="{89EED196-A64E-0263-C740-8788F38CE9B3}"/>
                    </a:ext>
                  </a:extLst>
                </p:cNvPr>
                <p:cNvSpPr/>
                <p:nvPr/>
              </p:nvSpPr>
              <p:spPr>
                <a:xfrm>
                  <a:off x="4016375" y="4959350"/>
                  <a:ext cx="47625" cy="768350"/>
                </a:xfrm>
                <a:custGeom>
                  <a:avLst/>
                  <a:gdLst>
                    <a:gd name="connsiteX0" fmla="*/ 47625 w 47625"/>
                    <a:gd name="connsiteY0" fmla="*/ 0 h 768350"/>
                    <a:gd name="connsiteX1" fmla="*/ 0 w 47625"/>
                    <a:gd name="connsiteY1" fmla="*/ 768350 h 768350"/>
                  </a:gdLst>
                  <a:ahLst/>
                  <a:cxnLst>
                    <a:cxn ang="0">
                      <a:pos x="connsiteX0" y="connsiteY0"/>
                    </a:cxn>
                    <a:cxn ang="0">
                      <a:pos x="connsiteX1" y="connsiteY1"/>
                    </a:cxn>
                  </a:cxnLst>
                  <a:rect l="l" t="t" r="r" b="b"/>
                  <a:pathLst>
                    <a:path w="47625" h="768350">
                      <a:moveTo>
                        <a:pt x="47625" y="0"/>
                      </a:moveTo>
                      <a:lnTo>
                        <a:pt x="0" y="76835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82" name="フリーフォーム 1281">
                  <a:extLst>
                    <a:ext uri="{FF2B5EF4-FFF2-40B4-BE49-F238E27FC236}">
                      <a16:creationId xmlns:a16="http://schemas.microsoft.com/office/drawing/2014/main" id="{D7F67C6B-BF87-99C9-A3C7-C0B7D638E6A8}"/>
                    </a:ext>
                  </a:extLst>
                </p:cNvPr>
                <p:cNvSpPr/>
                <p:nvPr/>
              </p:nvSpPr>
              <p:spPr>
                <a:xfrm>
                  <a:off x="3949700" y="4864100"/>
                  <a:ext cx="518407" cy="104807"/>
                </a:xfrm>
                <a:custGeom>
                  <a:avLst/>
                  <a:gdLst>
                    <a:gd name="connsiteX0" fmla="*/ 0 w 518407"/>
                    <a:gd name="connsiteY0" fmla="*/ 41275 h 104807"/>
                    <a:gd name="connsiteX1" fmla="*/ 158750 w 518407"/>
                    <a:gd name="connsiteY1" fmla="*/ 22225 h 104807"/>
                    <a:gd name="connsiteX2" fmla="*/ 514350 w 518407"/>
                    <a:gd name="connsiteY2" fmla="*/ 104775 h 104807"/>
                    <a:gd name="connsiteX3" fmla="*/ 342900 w 518407"/>
                    <a:gd name="connsiteY3" fmla="*/ 31750 h 104807"/>
                    <a:gd name="connsiteX4" fmla="*/ 212725 w 518407"/>
                    <a:gd name="connsiteY4" fmla="*/ 0 h 104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8407" h="104807">
                      <a:moveTo>
                        <a:pt x="0" y="41275"/>
                      </a:moveTo>
                      <a:cubicBezTo>
                        <a:pt x="36512" y="26458"/>
                        <a:pt x="73025" y="11642"/>
                        <a:pt x="158750" y="22225"/>
                      </a:cubicBezTo>
                      <a:cubicBezTo>
                        <a:pt x="244475" y="32808"/>
                        <a:pt x="483658" y="103188"/>
                        <a:pt x="514350" y="104775"/>
                      </a:cubicBezTo>
                      <a:cubicBezTo>
                        <a:pt x="545042" y="106363"/>
                        <a:pt x="393171" y="49212"/>
                        <a:pt x="342900" y="31750"/>
                      </a:cubicBezTo>
                      <a:cubicBezTo>
                        <a:pt x="292629" y="14288"/>
                        <a:pt x="252677" y="7144"/>
                        <a:pt x="212725" y="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83" name="フリーフォーム 1282">
                  <a:extLst>
                    <a:ext uri="{FF2B5EF4-FFF2-40B4-BE49-F238E27FC236}">
                      <a16:creationId xmlns:a16="http://schemas.microsoft.com/office/drawing/2014/main" id="{5E9D3B02-EBCC-AB9C-77A3-FA6E60C146AC}"/>
                    </a:ext>
                  </a:extLst>
                </p:cNvPr>
                <p:cNvSpPr/>
                <p:nvPr/>
              </p:nvSpPr>
              <p:spPr>
                <a:xfrm>
                  <a:off x="4092575" y="4962525"/>
                  <a:ext cx="104775" cy="720725"/>
                </a:xfrm>
                <a:custGeom>
                  <a:avLst/>
                  <a:gdLst>
                    <a:gd name="connsiteX0" fmla="*/ 0 w 104775"/>
                    <a:gd name="connsiteY0" fmla="*/ 0 h 720725"/>
                    <a:gd name="connsiteX1" fmla="*/ 104775 w 104775"/>
                    <a:gd name="connsiteY1" fmla="*/ 720725 h 720725"/>
                  </a:gdLst>
                  <a:ahLst/>
                  <a:cxnLst>
                    <a:cxn ang="0">
                      <a:pos x="connsiteX0" y="connsiteY0"/>
                    </a:cxn>
                    <a:cxn ang="0">
                      <a:pos x="connsiteX1" y="connsiteY1"/>
                    </a:cxn>
                  </a:cxnLst>
                  <a:rect l="l" t="t" r="r" b="b"/>
                  <a:pathLst>
                    <a:path w="104775" h="720725">
                      <a:moveTo>
                        <a:pt x="0" y="0"/>
                      </a:moveTo>
                      <a:lnTo>
                        <a:pt x="104775" y="720725"/>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84" name="フリーフォーム 1283">
                  <a:extLst>
                    <a:ext uri="{FF2B5EF4-FFF2-40B4-BE49-F238E27FC236}">
                      <a16:creationId xmlns:a16="http://schemas.microsoft.com/office/drawing/2014/main" id="{B1397F4A-268B-ACB6-4433-0E00B47E7F6C}"/>
                    </a:ext>
                  </a:extLst>
                </p:cNvPr>
                <p:cNvSpPr/>
                <p:nvPr/>
              </p:nvSpPr>
              <p:spPr>
                <a:xfrm>
                  <a:off x="4311650" y="5006975"/>
                  <a:ext cx="361950" cy="438150"/>
                </a:xfrm>
                <a:custGeom>
                  <a:avLst/>
                  <a:gdLst>
                    <a:gd name="connsiteX0" fmla="*/ 0 w 361950"/>
                    <a:gd name="connsiteY0" fmla="*/ 0 h 438150"/>
                    <a:gd name="connsiteX1" fmla="*/ 361950 w 361950"/>
                    <a:gd name="connsiteY1" fmla="*/ 438150 h 438150"/>
                  </a:gdLst>
                  <a:ahLst/>
                  <a:cxnLst>
                    <a:cxn ang="0">
                      <a:pos x="connsiteX0" y="connsiteY0"/>
                    </a:cxn>
                    <a:cxn ang="0">
                      <a:pos x="connsiteX1" y="connsiteY1"/>
                    </a:cxn>
                  </a:cxnLst>
                  <a:rect l="l" t="t" r="r" b="b"/>
                  <a:pathLst>
                    <a:path w="361950" h="438150">
                      <a:moveTo>
                        <a:pt x="0" y="0"/>
                      </a:moveTo>
                      <a:lnTo>
                        <a:pt x="361950" y="43815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85" name="フリーフォーム 1284">
                  <a:extLst>
                    <a:ext uri="{FF2B5EF4-FFF2-40B4-BE49-F238E27FC236}">
                      <a16:creationId xmlns:a16="http://schemas.microsoft.com/office/drawing/2014/main" id="{A46D2473-DE21-A685-C3A6-495133730A0D}"/>
                    </a:ext>
                  </a:extLst>
                </p:cNvPr>
                <p:cNvSpPr/>
                <p:nvPr/>
              </p:nvSpPr>
              <p:spPr>
                <a:xfrm>
                  <a:off x="4575175" y="5111750"/>
                  <a:ext cx="222250" cy="187325"/>
                </a:xfrm>
                <a:custGeom>
                  <a:avLst/>
                  <a:gdLst>
                    <a:gd name="connsiteX0" fmla="*/ 0 w 222250"/>
                    <a:gd name="connsiteY0" fmla="*/ 0 h 187325"/>
                    <a:gd name="connsiteX1" fmla="*/ 222250 w 222250"/>
                    <a:gd name="connsiteY1" fmla="*/ 187325 h 187325"/>
                  </a:gdLst>
                  <a:ahLst/>
                  <a:cxnLst>
                    <a:cxn ang="0">
                      <a:pos x="connsiteX0" y="connsiteY0"/>
                    </a:cxn>
                    <a:cxn ang="0">
                      <a:pos x="connsiteX1" y="connsiteY1"/>
                    </a:cxn>
                  </a:cxnLst>
                  <a:rect l="l" t="t" r="r" b="b"/>
                  <a:pathLst>
                    <a:path w="222250" h="187325">
                      <a:moveTo>
                        <a:pt x="0" y="0"/>
                      </a:moveTo>
                      <a:lnTo>
                        <a:pt x="222250" y="187325"/>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86" name="フリーフォーム 1285">
                  <a:extLst>
                    <a:ext uri="{FF2B5EF4-FFF2-40B4-BE49-F238E27FC236}">
                      <a16:creationId xmlns:a16="http://schemas.microsoft.com/office/drawing/2014/main" id="{21990133-E3FE-258C-B27F-B6564A78B6B8}"/>
                    </a:ext>
                  </a:extLst>
                </p:cNvPr>
                <p:cNvSpPr/>
                <p:nvPr/>
              </p:nvSpPr>
              <p:spPr>
                <a:xfrm>
                  <a:off x="4057650" y="4568851"/>
                  <a:ext cx="889000" cy="209524"/>
                </a:xfrm>
                <a:custGeom>
                  <a:avLst/>
                  <a:gdLst>
                    <a:gd name="connsiteX0" fmla="*/ 0 w 889000"/>
                    <a:gd name="connsiteY0" fmla="*/ 22199 h 209524"/>
                    <a:gd name="connsiteX1" fmla="*/ 107950 w 889000"/>
                    <a:gd name="connsiteY1" fmla="*/ 88874 h 209524"/>
                    <a:gd name="connsiteX2" fmla="*/ 177800 w 889000"/>
                    <a:gd name="connsiteY2" fmla="*/ 126974 h 209524"/>
                    <a:gd name="connsiteX3" fmla="*/ 117475 w 889000"/>
                    <a:gd name="connsiteY3" fmla="*/ 69824 h 209524"/>
                    <a:gd name="connsiteX4" fmla="*/ 250825 w 889000"/>
                    <a:gd name="connsiteY4" fmla="*/ 101574 h 209524"/>
                    <a:gd name="connsiteX5" fmla="*/ 292100 w 889000"/>
                    <a:gd name="connsiteY5" fmla="*/ 168249 h 209524"/>
                    <a:gd name="connsiteX6" fmla="*/ 352425 w 889000"/>
                    <a:gd name="connsiteY6" fmla="*/ 136499 h 209524"/>
                    <a:gd name="connsiteX7" fmla="*/ 336550 w 889000"/>
                    <a:gd name="connsiteY7" fmla="*/ 12674 h 209524"/>
                    <a:gd name="connsiteX8" fmla="*/ 288925 w 889000"/>
                    <a:gd name="connsiteY8" fmla="*/ 12674 h 209524"/>
                    <a:gd name="connsiteX9" fmla="*/ 339725 w 889000"/>
                    <a:gd name="connsiteY9" fmla="*/ 88874 h 209524"/>
                    <a:gd name="connsiteX10" fmla="*/ 371475 w 889000"/>
                    <a:gd name="connsiteY10" fmla="*/ 15849 h 209524"/>
                    <a:gd name="connsiteX11" fmla="*/ 295275 w 889000"/>
                    <a:gd name="connsiteY11" fmla="*/ 136499 h 209524"/>
                    <a:gd name="connsiteX12" fmla="*/ 390525 w 889000"/>
                    <a:gd name="connsiteY12" fmla="*/ 117449 h 209524"/>
                    <a:gd name="connsiteX13" fmla="*/ 889000 w 889000"/>
                    <a:gd name="connsiteY13" fmla="*/ 209524 h 209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89000" h="209524">
                      <a:moveTo>
                        <a:pt x="0" y="22199"/>
                      </a:moveTo>
                      <a:cubicBezTo>
                        <a:pt x="39158" y="46805"/>
                        <a:pt x="78317" y="71412"/>
                        <a:pt x="107950" y="88874"/>
                      </a:cubicBezTo>
                      <a:cubicBezTo>
                        <a:pt x="137583" y="106336"/>
                        <a:pt x="176213" y="130149"/>
                        <a:pt x="177800" y="126974"/>
                      </a:cubicBezTo>
                      <a:cubicBezTo>
                        <a:pt x="179387" y="123799"/>
                        <a:pt x="105304" y="74057"/>
                        <a:pt x="117475" y="69824"/>
                      </a:cubicBezTo>
                      <a:cubicBezTo>
                        <a:pt x="129646" y="65591"/>
                        <a:pt x="221721" y="85170"/>
                        <a:pt x="250825" y="101574"/>
                      </a:cubicBezTo>
                      <a:cubicBezTo>
                        <a:pt x="279929" y="117978"/>
                        <a:pt x="275167" y="162428"/>
                        <a:pt x="292100" y="168249"/>
                      </a:cubicBezTo>
                      <a:cubicBezTo>
                        <a:pt x="309033" y="174070"/>
                        <a:pt x="345017" y="162428"/>
                        <a:pt x="352425" y="136499"/>
                      </a:cubicBezTo>
                      <a:cubicBezTo>
                        <a:pt x="359833" y="110570"/>
                        <a:pt x="347133" y="33312"/>
                        <a:pt x="336550" y="12674"/>
                      </a:cubicBezTo>
                      <a:cubicBezTo>
                        <a:pt x="325967" y="-7964"/>
                        <a:pt x="288396" y="-26"/>
                        <a:pt x="288925" y="12674"/>
                      </a:cubicBezTo>
                      <a:cubicBezTo>
                        <a:pt x="289454" y="25374"/>
                        <a:pt x="325967" y="88345"/>
                        <a:pt x="339725" y="88874"/>
                      </a:cubicBezTo>
                      <a:cubicBezTo>
                        <a:pt x="353483" y="89403"/>
                        <a:pt x="378883" y="7911"/>
                        <a:pt x="371475" y="15849"/>
                      </a:cubicBezTo>
                      <a:cubicBezTo>
                        <a:pt x="364067" y="23787"/>
                        <a:pt x="292100" y="119566"/>
                        <a:pt x="295275" y="136499"/>
                      </a:cubicBezTo>
                      <a:cubicBezTo>
                        <a:pt x="298450" y="153432"/>
                        <a:pt x="291571" y="105278"/>
                        <a:pt x="390525" y="117449"/>
                      </a:cubicBezTo>
                      <a:cubicBezTo>
                        <a:pt x="489479" y="129620"/>
                        <a:pt x="689239" y="169572"/>
                        <a:pt x="889000" y="209524"/>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87" name="フリーフォーム 1286">
                  <a:extLst>
                    <a:ext uri="{FF2B5EF4-FFF2-40B4-BE49-F238E27FC236}">
                      <a16:creationId xmlns:a16="http://schemas.microsoft.com/office/drawing/2014/main" id="{F1972E0C-E73C-B191-3A13-EBD23C954F07}"/>
                    </a:ext>
                  </a:extLst>
                </p:cNvPr>
                <p:cNvSpPr/>
                <p:nvPr/>
              </p:nvSpPr>
              <p:spPr>
                <a:xfrm>
                  <a:off x="4238625" y="4244975"/>
                  <a:ext cx="650875" cy="444500"/>
                </a:xfrm>
                <a:custGeom>
                  <a:avLst/>
                  <a:gdLst>
                    <a:gd name="connsiteX0" fmla="*/ 650875 w 650875"/>
                    <a:gd name="connsiteY0" fmla="*/ 0 h 444500"/>
                    <a:gd name="connsiteX1" fmla="*/ 0 w 650875"/>
                    <a:gd name="connsiteY1" fmla="*/ 444500 h 444500"/>
                  </a:gdLst>
                  <a:ahLst/>
                  <a:cxnLst>
                    <a:cxn ang="0">
                      <a:pos x="connsiteX0" y="connsiteY0"/>
                    </a:cxn>
                    <a:cxn ang="0">
                      <a:pos x="connsiteX1" y="connsiteY1"/>
                    </a:cxn>
                  </a:cxnLst>
                  <a:rect l="l" t="t" r="r" b="b"/>
                  <a:pathLst>
                    <a:path w="650875" h="444500">
                      <a:moveTo>
                        <a:pt x="650875" y="0"/>
                      </a:moveTo>
                      <a:lnTo>
                        <a:pt x="0" y="44450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88" name="フリーフォーム 1287">
                  <a:extLst>
                    <a:ext uri="{FF2B5EF4-FFF2-40B4-BE49-F238E27FC236}">
                      <a16:creationId xmlns:a16="http://schemas.microsoft.com/office/drawing/2014/main" id="{0EC3FCE9-C871-5A6A-FB4C-A5CB3BFD4B5B}"/>
                    </a:ext>
                  </a:extLst>
                </p:cNvPr>
                <p:cNvSpPr/>
                <p:nvPr/>
              </p:nvSpPr>
              <p:spPr>
                <a:xfrm>
                  <a:off x="4381500" y="4413250"/>
                  <a:ext cx="561975" cy="285750"/>
                </a:xfrm>
                <a:custGeom>
                  <a:avLst/>
                  <a:gdLst>
                    <a:gd name="connsiteX0" fmla="*/ 561975 w 561975"/>
                    <a:gd name="connsiteY0" fmla="*/ 0 h 285750"/>
                    <a:gd name="connsiteX1" fmla="*/ 0 w 561975"/>
                    <a:gd name="connsiteY1" fmla="*/ 285750 h 285750"/>
                  </a:gdLst>
                  <a:ahLst/>
                  <a:cxnLst>
                    <a:cxn ang="0">
                      <a:pos x="connsiteX0" y="connsiteY0"/>
                    </a:cxn>
                    <a:cxn ang="0">
                      <a:pos x="connsiteX1" y="connsiteY1"/>
                    </a:cxn>
                  </a:cxnLst>
                  <a:rect l="l" t="t" r="r" b="b"/>
                  <a:pathLst>
                    <a:path w="561975" h="285750">
                      <a:moveTo>
                        <a:pt x="561975" y="0"/>
                      </a:moveTo>
                      <a:lnTo>
                        <a:pt x="0" y="28575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89" name="フリーフォーム 1288">
                  <a:extLst>
                    <a:ext uri="{FF2B5EF4-FFF2-40B4-BE49-F238E27FC236}">
                      <a16:creationId xmlns:a16="http://schemas.microsoft.com/office/drawing/2014/main" id="{E66ADC34-3323-C1E5-AA7F-0157F07C3E5D}"/>
                    </a:ext>
                  </a:extLst>
                </p:cNvPr>
                <p:cNvSpPr/>
                <p:nvPr/>
              </p:nvSpPr>
              <p:spPr>
                <a:xfrm>
                  <a:off x="2746375" y="4479925"/>
                  <a:ext cx="1012742" cy="187325"/>
                </a:xfrm>
                <a:custGeom>
                  <a:avLst/>
                  <a:gdLst>
                    <a:gd name="connsiteX0" fmla="*/ 0 w 1012742"/>
                    <a:gd name="connsiteY0" fmla="*/ 187325 h 187325"/>
                    <a:gd name="connsiteX1" fmla="*/ 1003300 w 1012742"/>
                    <a:gd name="connsiteY1" fmla="*/ 120650 h 187325"/>
                    <a:gd name="connsiteX2" fmla="*/ 485775 w 1012742"/>
                    <a:gd name="connsiteY2" fmla="*/ 149225 h 187325"/>
                    <a:gd name="connsiteX3" fmla="*/ 187325 w 1012742"/>
                    <a:gd name="connsiteY3" fmla="*/ 0 h 187325"/>
                  </a:gdLst>
                  <a:ahLst/>
                  <a:cxnLst>
                    <a:cxn ang="0">
                      <a:pos x="connsiteX0" y="connsiteY0"/>
                    </a:cxn>
                    <a:cxn ang="0">
                      <a:pos x="connsiteX1" y="connsiteY1"/>
                    </a:cxn>
                    <a:cxn ang="0">
                      <a:pos x="connsiteX2" y="connsiteY2"/>
                    </a:cxn>
                    <a:cxn ang="0">
                      <a:pos x="connsiteX3" y="connsiteY3"/>
                    </a:cxn>
                  </a:cxnLst>
                  <a:rect l="l" t="t" r="r" b="b"/>
                  <a:pathLst>
                    <a:path w="1012742" h="187325">
                      <a:moveTo>
                        <a:pt x="0" y="187325"/>
                      </a:moveTo>
                      <a:lnTo>
                        <a:pt x="1003300" y="120650"/>
                      </a:lnTo>
                      <a:cubicBezTo>
                        <a:pt x="1084262" y="114300"/>
                        <a:pt x="621771" y="169333"/>
                        <a:pt x="485775" y="149225"/>
                      </a:cubicBezTo>
                      <a:cubicBezTo>
                        <a:pt x="349779" y="129117"/>
                        <a:pt x="268552" y="64558"/>
                        <a:pt x="187325" y="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90" name="フリーフォーム 1289">
                  <a:extLst>
                    <a:ext uri="{FF2B5EF4-FFF2-40B4-BE49-F238E27FC236}">
                      <a16:creationId xmlns:a16="http://schemas.microsoft.com/office/drawing/2014/main" id="{6F582AF6-75A5-BEA2-0591-DA6B491D2DC2}"/>
                    </a:ext>
                  </a:extLst>
                </p:cNvPr>
                <p:cNvSpPr/>
                <p:nvPr/>
              </p:nvSpPr>
              <p:spPr>
                <a:xfrm>
                  <a:off x="4114800" y="4549775"/>
                  <a:ext cx="454025" cy="101670"/>
                </a:xfrm>
                <a:custGeom>
                  <a:avLst/>
                  <a:gdLst>
                    <a:gd name="connsiteX0" fmla="*/ 0 w 454025"/>
                    <a:gd name="connsiteY0" fmla="*/ 0 h 101670"/>
                    <a:gd name="connsiteX1" fmla="*/ 123825 w 454025"/>
                    <a:gd name="connsiteY1" fmla="*/ 66675 h 101670"/>
                    <a:gd name="connsiteX2" fmla="*/ 146050 w 454025"/>
                    <a:gd name="connsiteY2" fmla="*/ 41275 h 101670"/>
                    <a:gd name="connsiteX3" fmla="*/ 231775 w 454025"/>
                    <a:gd name="connsiteY3" fmla="*/ 101600 h 101670"/>
                    <a:gd name="connsiteX4" fmla="*/ 288925 w 454025"/>
                    <a:gd name="connsiteY4" fmla="*/ 53975 h 101670"/>
                    <a:gd name="connsiteX5" fmla="*/ 403225 w 454025"/>
                    <a:gd name="connsiteY5" fmla="*/ 82550 h 101670"/>
                    <a:gd name="connsiteX6" fmla="*/ 454025 w 454025"/>
                    <a:gd name="connsiteY6" fmla="*/ 19050 h 101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4025" h="101670">
                      <a:moveTo>
                        <a:pt x="0" y="0"/>
                      </a:moveTo>
                      <a:cubicBezTo>
                        <a:pt x="49741" y="29898"/>
                        <a:pt x="99483" y="59796"/>
                        <a:pt x="123825" y="66675"/>
                      </a:cubicBezTo>
                      <a:cubicBezTo>
                        <a:pt x="148167" y="73554"/>
                        <a:pt x="128058" y="35454"/>
                        <a:pt x="146050" y="41275"/>
                      </a:cubicBezTo>
                      <a:cubicBezTo>
                        <a:pt x="164042" y="47096"/>
                        <a:pt x="207962" y="99483"/>
                        <a:pt x="231775" y="101600"/>
                      </a:cubicBezTo>
                      <a:cubicBezTo>
                        <a:pt x="255588" y="103717"/>
                        <a:pt x="260350" y="57150"/>
                        <a:pt x="288925" y="53975"/>
                      </a:cubicBezTo>
                      <a:cubicBezTo>
                        <a:pt x="317500" y="50800"/>
                        <a:pt x="375708" y="88371"/>
                        <a:pt x="403225" y="82550"/>
                      </a:cubicBezTo>
                      <a:cubicBezTo>
                        <a:pt x="430742" y="76729"/>
                        <a:pt x="442383" y="47889"/>
                        <a:pt x="454025" y="1905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91" name="フリーフォーム 1290">
                  <a:extLst>
                    <a:ext uri="{FF2B5EF4-FFF2-40B4-BE49-F238E27FC236}">
                      <a16:creationId xmlns:a16="http://schemas.microsoft.com/office/drawing/2014/main" id="{7DF3A84F-FFF7-A975-0016-CE08B0504D4B}"/>
                    </a:ext>
                  </a:extLst>
                </p:cNvPr>
                <p:cNvSpPr/>
                <p:nvPr/>
              </p:nvSpPr>
              <p:spPr>
                <a:xfrm>
                  <a:off x="7584376" y="4076700"/>
                  <a:ext cx="575374" cy="1045472"/>
                </a:xfrm>
                <a:custGeom>
                  <a:avLst/>
                  <a:gdLst>
                    <a:gd name="connsiteX0" fmla="*/ 575374 w 575374"/>
                    <a:gd name="connsiteY0" fmla="*/ 0 h 1045472"/>
                    <a:gd name="connsiteX1" fmla="*/ 476949 w 575374"/>
                    <a:gd name="connsiteY1" fmla="*/ 92075 h 1045472"/>
                    <a:gd name="connsiteX2" fmla="*/ 315024 w 575374"/>
                    <a:gd name="connsiteY2" fmla="*/ 244475 h 1045472"/>
                    <a:gd name="connsiteX3" fmla="*/ 349949 w 575374"/>
                    <a:gd name="connsiteY3" fmla="*/ 146050 h 1045472"/>
                    <a:gd name="connsiteX4" fmla="*/ 200724 w 575374"/>
                    <a:gd name="connsiteY4" fmla="*/ 368300 h 1045472"/>
                    <a:gd name="connsiteX5" fmla="*/ 61024 w 575374"/>
                    <a:gd name="connsiteY5" fmla="*/ 647700 h 1045472"/>
                    <a:gd name="connsiteX6" fmla="*/ 70549 w 575374"/>
                    <a:gd name="connsiteY6" fmla="*/ 619125 h 1045472"/>
                    <a:gd name="connsiteX7" fmla="*/ 7049 w 575374"/>
                    <a:gd name="connsiteY7" fmla="*/ 927100 h 1045472"/>
                    <a:gd name="connsiteX8" fmla="*/ 16574 w 575374"/>
                    <a:gd name="connsiteY8" fmla="*/ 1025525 h 1045472"/>
                    <a:gd name="connsiteX9" fmla="*/ 140399 w 575374"/>
                    <a:gd name="connsiteY9" fmla="*/ 561975 h 1045472"/>
                    <a:gd name="connsiteX10" fmla="*/ 283274 w 575374"/>
                    <a:gd name="connsiteY10" fmla="*/ 298450 h 10454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75374" h="1045472">
                      <a:moveTo>
                        <a:pt x="575374" y="0"/>
                      </a:moveTo>
                      <a:lnTo>
                        <a:pt x="476949" y="92075"/>
                      </a:lnTo>
                      <a:cubicBezTo>
                        <a:pt x="433557" y="132821"/>
                        <a:pt x="336191" y="235479"/>
                        <a:pt x="315024" y="244475"/>
                      </a:cubicBezTo>
                      <a:cubicBezTo>
                        <a:pt x="293857" y="253471"/>
                        <a:pt x="368999" y="125413"/>
                        <a:pt x="349949" y="146050"/>
                      </a:cubicBezTo>
                      <a:cubicBezTo>
                        <a:pt x="330899" y="166687"/>
                        <a:pt x="248878" y="284692"/>
                        <a:pt x="200724" y="368300"/>
                      </a:cubicBezTo>
                      <a:cubicBezTo>
                        <a:pt x="152570" y="451908"/>
                        <a:pt x="82720" y="605896"/>
                        <a:pt x="61024" y="647700"/>
                      </a:cubicBezTo>
                      <a:cubicBezTo>
                        <a:pt x="39328" y="689504"/>
                        <a:pt x="79545" y="572558"/>
                        <a:pt x="70549" y="619125"/>
                      </a:cubicBezTo>
                      <a:cubicBezTo>
                        <a:pt x="61553" y="665692"/>
                        <a:pt x="16045" y="859367"/>
                        <a:pt x="7049" y="927100"/>
                      </a:cubicBezTo>
                      <a:cubicBezTo>
                        <a:pt x="-1947" y="994833"/>
                        <a:pt x="-5651" y="1086379"/>
                        <a:pt x="16574" y="1025525"/>
                      </a:cubicBezTo>
                      <a:cubicBezTo>
                        <a:pt x="38799" y="964671"/>
                        <a:pt x="95949" y="683154"/>
                        <a:pt x="140399" y="561975"/>
                      </a:cubicBezTo>
                      <a:cubicBezTo>
                        <a:pt x="184849" y="440796"/>
                        <a:pt x="234061" y="369623"/>
                        <a:pt x="283274" y="29845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92" name="フリーフォーム 1291">
                  <a:extLst>
                    <a:ext uri="{FF2B5EF4-FFF2-40B4-BE49-F238E27FC236}">
                      <a16:creationId xmlns:a16="http://schemas.microsoft.com/office/drawing/2014/main" id="{4FE58920-DB08-A9EF-E9F7-54A4E91E9B33}"/>
                    </a:ext>
                  </a:extLst>
                </p:cNvPr>
                <p:cNvSpPr/>
                <p:nvPr/>
              </p:nvSpPr>
              <p:spPr>
                <a:xfrm>
                  <a:off x="7609840" y="5111750"/>
                  <a:ext cx="296521" cy="774020"/>
                </a:xfrm>
                <a:custGeom>
                  <a:avLst/>
                  <a:gdLst>
                    <a:gd name="connsiteX0" fmla="*/ 35560 w 296521"/>
                    <a:gd name="connsiteY0" fmla="*/ 0 h 774020"/>
                    <a:gd name="connsiteX1" fmla="*/ 29210 w 296521"/>
                    <a:gd name="connsiteY1" fmla="*/ 184150 h 774020"/>
                    <a:gd name="connsiteX2" fmla="*/ 133985 w 296521"/>
                    <a:gd name="connsiteY2" fmla="*/ 517525 h 774020"/>
                    <a:gd name="connsiteX3" fmla="*/ 292735 w 296521"/>
                    <a:gd name="connsiteY3" fmla="*/ 765175 h 774020"/>
                    <a:gd name="connsiteX4" fmla="*/ 229235 w 296521"/>
                    <a:gd name="connsiteY4" fmla="*/ 679450 h 774020"/>
                    <a:gd name="connsiteX5" fmla="*/ 35560 w 296521"/>
                    <a:gd name="connsiteY5" fmla="*/ 307975 h 774020"/>
                    <a:gd name="connsiteX6" fmla="*/ 635 w 296521"/>
                    <a:gd name="connsiteY6" fmla="*/ 174625 h 774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6521" h="774020">
                      <a:moveTo>
                        <a:pt x="35560" y="0"/>
                      </a:moveTo>
                      <a:cubicBezTo>
                        <a:pt x="24183" y="48948"/>
                        <a:pt x="12806" y="97896"/>
                        <a:pt x="29210" y="184150"/>
                      </a:cubicBezTo>
                      <a:cubicBezTo>
                        <a:pt x="45614" y="270404"/>
                        <a:pt x="90064" y="420688"/>
                        <a:pt x="133985" y="517525"/>
                      </a:cubicBezTo>
                      <a:cubicBezTo>
                        <a:pt x="177906" y="614363"/>
                        <a:pt x="276860" y="738188"/>
                        <a:pt x="292735" y="765175"/>
                      </a:cubicBezTo>
                      <a:cubicBezTo>
                        <a:pt x="308610" y="792163"/>
                        <a:pt x="272098" y="755650"/>
                        <a:pt x="229235" y="679450"/>
                      </a:cubicBezTo>
                      <a:cubicBezTo>
                        <a:pt x="186373" y="603250"/>
                        <a:pt x="73660" y="392113"/>
                        <a:pt x="35560" y="307975"/>
                      </a:cubicBezTo>
                      <a:cubicBezTo>
                        <a:pt x="-2540" y="223838"/>
                        <a:pt x="-953" y="199231"/>
                        <a:pt x="635" y="1746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93" name="フリーフォーム 1292">
                  <a:extLst>
                    <a:ext uri="{FF2B5EF4-FFF2-40B4-BE49-F238E27FC236}">
                      <a16:creationId xmlns:a16="http://schemas.microsoft.com/office/drawing/2014/main" id="{9865523A-4DCB-A57A-32E8-C4D637D3AA41}"/>
                    </a:ext>
                  </a:extLst>
                </p:cNvPr>
                <p:cNvSpPr/>
                <p:nvPr/>
              </p:nvSpPr>
              <p:spPr>
                <a:xfrm>
                  <a:off x="7899400" y="5886450"/>
                  <a:ext cx="979361" cy="388245"/>
                </a:xfrm>
                <a:custGeom>
                  <a:avLst/>
                  <a:gdLst>
                    <a:gd name="connsiteX0" fmla="*/ 0 w 979361"/>
                    <a:gd name="connsiteY0" fmla="*/ 0 h 388245"/>
                    <a:gd name="connsiteX1" fmla="*/ 206375 w 979361"/>
                    <a:gd name="connsiteY1" fmla="*/ 196850 h 388245"/>
                    <a:gd name="connsiteX2" fmla="*/ 438150 w 979361"/>
                    <a:gd name="connsiteY2" fmla="*/ 317500 h 388245"/>
                    <a:gd name="connsiteX3" fmla="*/ 955675 w 979361"/>
                    <a:gd name="connsiteY3" fmla="*/ 387350 h 388245"/>
                    <a:gd name="connsiteX4" fmla="*/ 850900 w 979361"/>
                    <a:gd name="connsiteY4" fmla="*/ 352425 h 388245"/>
                    <a:gd name="connsiteX5" fmla="*/ 485775 w 979361"/>
                    <a:gd name="connsiteY5" fmla="*/ 285750 h 388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79361" h="388245">
                      <a:moveTo>
                        <a:pt x="0" y="0"/>
                      </a:moveTo>
                      <a:cubicBezTo>
                        <a:pt x="66675" y="71966"/>
                        <a:pt x="133350" y="143933"/>
                        <a:pt x="206375" y="196850"/>
                      </a:cubicBezTo>
                      <a:cubicBezTo>
                        <a:pt x="279400" y="249767"/>
                        <a:pt x="313267" y="285750"/>
                        <a:pt x="438150" y="317500"/>
                      </a:cubicBezTo>
                      <a:cubicBezTo>
                        <a:pt x="563033" y="349250"/>
                        <a:pt x="886883" y="381529"/>
                        <a:pt x="955675" y="387350"/>
                      </a:cubicBezTo>
                      <a:cubicBezTo>
                        <a:pt x="1024467" y="393171"/>
                        <a:pt x="929217" y="369358"/>
                        <a:pt x="850900" y="352425"/>
                      </a:cubicBezTo>
                      <a:cubicBezTo>
                        <a:pt x="772583" y="335492"/>
                        <a:pt x="629179" y="310621"/>
                        <a:pt x="485775" y="28575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94" name="フリーフォーム 1293">
                  <a:extLst>
                    <a:ext uri="{FF2B5EF4-FFF2-40B4-BE49-F238E27FC236}">
                      <a16:creationId xmlns:a16="http://schemas.microsoft.com/office/drawing/2014/main" id="{51013FF1-998C-8755-A611-26E605830783}"/>
                    </a:ext>
                  </a:extLst>
                </p:cNvPr>
                <p:cNvSpPr/>
                <p:nvPr/>
              </p:nvSpPr>
              <p:spPr>
                <a:xfrm>
                  <a:off x="8885480" y="4949825"/>
                  <a:ext cx="950647" cy="1330473"/>
                </a:xfrm>
                <a:custGeom>
                  <a:avLst/>
                  <a:gdLst>
                    <a:gd name="connsiteX0" fmla="*/ 922095 w 950647"/>
                    <a:gd name="connsiteY0" fmla="*/ 0 h 1330473"/>
                    <a:gd name="connsiteX1" fmla="*/ 947495 w 950647"/>
                    <a:gd name="connsiteY1" fmla="*/ 228600 h 1330473"/>
                    <a:gd name="connsiteX2" fmla="*/ 858595 w 950647"/>
                    <a:gd name="connsiteY2" fmla="*/ 552450 h 1330473"/>
                    <a:gd name="connsiteX3" fmla="*/ 820495 w 950647"/>
                    <a:gd name="connsiteY3" fmla="*/ 669925 h 1330473"/>
                    <a:gd name="connsiteX4" fmla="*/ 649045 w 950647"/>
                    <a:gd name="connsiteY4" fmla="*/ 920750 h 1330473"/>
                    <a:gd name="connsiteX5" fmla="*/ 255345 w 950647"/>
                    <a:gd name="connsiteY5" fmla="*/ 1228725 h 1330473"/>
                    <a:gd name="connsiteX6" fmla="*/ 1345 w 950647"/>
                    <a:gd name="connsiteY6" fmla="*/ 1330325 h 1330473"/>
                    <a:gd name="connsiteX7" fmla="*/ 172795 w 950647"/>
                    <a:gd name="connsiteY7" fmla="*/ 1244600 h 1330473"/>
                    <a:gd name="connsiteX8" fmla="*/ 547445 w 950647"/>
                    <a:gd name="connsiteY8" fmla="*/ 996950 h 13304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0647" h="1330473">
                      <a:moveTo>
                        <a:pt x="922095" y="0"/>
                      </a:moveTo>
                      <a:cubicBezTo>
                        <a:pt x="940086" y="68262"/>
                        <a:pt x="958078" y="136525"/>
                        <a:pt x="947495" y="228600"/>
                      </a:cubicBezTo>
                      <a:cubicBezTo>
                        <a:pt x="936912" y="320675"/>
                        <a:pt x="879762" y="478896"/>
                        <a:pt x="858595" y="552450"/>
                      </a:cubicBezTo>
                      <a:cubicBezTo>
                        <a:pt x="837428" y="626004"/>
                        <a:pt x="855420" y="608542"/>
                        <a:pt x="820495" y="669925"/>
                      </a:cubicBezTo>
                      <a:cubicBezTo>
                        <a:pt x="785570" y="731308"/>
                        <a:pt x="743237" y="827617"/>
                        <a:pt x="649045" y="920750"/>
                      </a:cubicBezTo>
                      <a:cubicBezTo>
                        <a:pt x="554853" y="1013883"/>
                        <a:pt x="363295" y="1160463"/>
                        <a:pt x="255345" y="1228725"/>
                      </a:cubicBezTo>
                      <a:cubicBezTo>
                        <a:pt x="147395" y="1296988"/>
                        <a:pt x="15103" y="1327679"/>
                        <a:pt x="1345" y="1330325"/>
                      </a:cubicBezTo>
                      <a:cubicBezTo>
                        <a:pt x="-12413" y="1332971"/>
                        <a:pt x="81778" y="1300163"/>
                        <a:pt x="172795" y="1244600"/>
                      </a:cubicBezTo>
                      <a:cubicBezTo>
                        <a:pt x="263812" y="1189038"/>
                        <a:pt x="405628" y="1092994"/>
                        <a:pt x="547445" y="99695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95" name="フリーフォーム 1294">
                  <a:extLst>
                    <a:ext uri="{FF2B5EF4-FFF2-40B4-BE49-F238E27FC236}">
                      <a16:creationId xmlns:a16="http://schemas.microsoft.com/office/drawing/2014/main" id="{5C8DDA5B-F27B-A9FF-3676-67BA04BC7835}"/>
                    </a:ext>
                  </a:extLst>
                </p:cNvPr>
                <p:cNvSpPr/>
                <p:nvPr/>
              </p:nvSpPr>
              <p:spPr>
                <a:xfrm>
                  <a:off x="8350250" y="3885992"/>
                  <a:ext cx="1467297" cy="1065941"/>
                </a:xfrm>
                <a:custGeom>
                  <a:avLst/>
                  <a:gdLst>
                    <a:gd name="connsiteX0" fmla="*/ 0 w 1467297"/>
                    <a:gd name="connsiteY0" fmla="*/ 89108 h 1065941"/>
                    <a:gd name="connsiteX1" fmla="*/ 406400 w 1467297"/>
                    <a:gd name="connsiteY1" fmla="*/ 208 h 1065941"/>
                    <a:gd name="connsiteX2" fmla="*/ 733425 w 1467297"/>
                    <a:gd name="connsiteY2" fmla="*/ 111333 h 1065941"/>
                    <a:gd name="connsiteX3" fmla="*/ 895350 w 1467297"/>
                    <a:gd name="connsiteY3" fmla="*/ 187533 h 1065941"/>
                    <a:gd name="connsiteX4" fmla="*/ 1238250 w 1467297"/>
                    <a:gd name="connsiteY4" fmla="*/ 482808 h 1065941"/>
                    <a:gd name="connsiteX5" fmla="*/ 1343025 w 1467297"/>
                    <a:gd name="connsiteY5" fmla="*/ 679658 h 1065941"/>
                    <a:gd name="connsiteX6" fmla="*/ 1466850 w 1467297"/>
                    <a:gd name="connsiteY6" fmla="*/ 1063833 h 1065941"/>
                    <a:gd name="connsiteX7" fmla="*/ 1374775 w 1467297"/>
                    <a:gd name="connsiteY7" fmla="*/ 816183 h 1065941"/>
                    <a:gd name="connsiteX8" fmla="*/ 1136650 w 1467297"/>
                    <a:gd name="connsiteY8" fmla="*/ 441533 h 1065941"/>
                    <a:gd name="connsiteX9" fmla="*/ 850900 w 1467297"/>
                    <a:gd name="connsiteY9" fmla="*/ 146258 h 1065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67297" h="1065941">
                      <a:moveTo>
                        <a:pt x="0" y="89108"/>
                      </a:moveTo>
                      <a:cubicBezTo>
                        <a:pt x="142081" y="42806"/>
                        <a:pt x="284163" y="-3496"/>
                        <a:pt x="406400" y="208"/>
                      </a:cubicBezTo>
                      <a:cubicBezTo>
                        <a:pt x="528637" y="3912"/>
                        <a:pt x="651933" y="80112"/>
                        <a:pt x="733425" y="111333"/>
                      </a:cubicBezTo>
                      <a:cubicBezTo>
                        <a:pt x="814917" y="142554"/>
                        <a:pt x="811213" y="125621"/>
                        <a:pt x="895350" y="187533"/>
                      </a:cubicBezTo>
                      <a:cubicBezTo>
                        <a:pt x="979487" y="249445"/>
                        <a:pt x="1163637" y="400787"/>
                        <a:pt x="1238250" y="482808"/>
                      </a:cubicBezTo>
                      <a:cubicBezTo>
                        <a:pt x="1312863" y="564829"/>
                        <a:pt x="1304925" y="582821"/>
                        <a:pt x="1343025" y="679658"/>
                      </a:cubicBezTo>
                      <a:cubicBezTo>
                        <a:pt x="1381125" y="776496"/>
                        <a:pt x="1461558" y="1041079"/>
                        <a:pt x="1466850" y="1063833"/>
                      </a:cubicBezTo>
                      <a:cubicBezTo>
                        <a:pt x="1472142" y="1086587"/>
                        <a:pt x="1429808" y="919900"/>
                        <a:pt x="1374775" y="816183"/>
                      </a:cubicBezTo>
                      <a:cubicBezTo>
                        <a:pt x="1319742" y="712466"/>
                        <a:pt x="1223962" y="553187"/>
                        <a:pt x="1136650" y="441533"/>
                      </a:cubicBezTo>
                      <a:cubicBezTo>
                        <a:pt x="1049338" y="329879"/>
                        <a:pt x="950119" y="238068"/>
                        <a:pt x="850900" y="146258"/>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96" name="フリーフォーム 1295">
                  <a:extLst>
                    <a:ext uri="{FF2B5EF4-FFF2-40B4-BE49-F238E27FC236}">
                      <a16:creationId xmlns:a16="http://schemas.microsoft.com/office/drawing/2014/main" id="{E7D2FC55-F377-A2A3-24B9-B48E074B00C6}"/>
                    </a:ext>
                  </a:extLst>
                </p:cNvPr>
                <p:cNvSpPr/>
                <p:nvPr/>
              </p:nvSpPr>
              <p:spPr>
                <a:xfrm>
                  <a:off x="7953375" y="3677639"/>
                  <a:ext cx="679648" cy="501985"/>
                </a:xfrm>
                <a:custGeom>
                  <a:avLst/>
                  <a:gdLst>
                    <a:gd name="connsiteX0" fmla="*/ 0 w 679648"/>
                    <a:gd name="connsiteY0" fmla="*/ 233961 h 501985"/>
                    <a:gd name="connsiteX1" fmla="*/ 422275 w 679648"/>
                    <a:gd name="connsiteY1" fmla="*/ 27586 h 501985"/>
                    <a:gd name="connsiteX2" fmla="*/ 396875 w 679648"/>
                    <a:gd name="connsiteY2" fmla="*/ 2186 h 501985"/>
                    <a:gd name="connsiteX3" fmla="*/ 501650 w 679648"/>
                    <a:gd name="connsiteY3" fmla="*/ 110136 h 501985"/>
                    <a:gd name="connsiteX4" fmla="*/ 511175 w 679648"/>
                    <a:gd name="connsiteY4" fmla="*/ 230786 h 501985"/>
                    <a:gd name="connsiteX5" fmla="*/ 577850 w 679648"/>
                    <a:gd name="connsiteY5" fmla="*/ 303811 h 501985"/>
                    <a:gd name="connsiteX6" fmla="*/ 666750 w 679648"/>
                    <a:gd name="connsiteY6" fmla="*/ 399061 h 501985"/>
                    <a:gd name="connsiteX7" fmla="*/ 654050 w 679648"/>
                    <a:gd name="connsiteY7" fmla="*/ 411761 h 501985"/>
                    <a:gd name="connsiteX8" fmla="*/ 434975 w 679648"/>
                    <a:gd name="connsiteY8" fmla="*/ 427636 h 501985"/>
                    <a:gd name="connsiteX9" fmla="*/ 479425 w 679648"/>
                    <a:gd name="connsiteY9" fmla="*/ 335561 h 501985"/>
                    <a:gd name="connsiteX10" fmla="*/ 552450 w 679648"/>
                    <a:gd name="connsiteY10" fmla="*/ 275236 h 501985"/>
                    <a:gd name="connsiteX11" fmla="*/ 415925 w 679648"/>
                    <a:gd name="connsiteY11" fmla="*/ 405411 h 501985"/>
                    <a:gd name="connsiteX12" fmla="*/ 615950 w 679648"/>
                    <a:gd name="connsiteY12" fmla="*/ 449861 h 501985"/>
                    <a:gd name="connsiteX13" fmla="*/ 536575 w 679648"/>
                    <a:gd name="connsiteY13" fmla="*/ 500661 h 501985"/>
                    <a:gd name="connsiteX14" fmla="*/ 457200 w 679648"/>
                    <a:gd name="connsiteY14" fmla="*/ 392711 h 501985"/>
                    <a:gd name="connsiteX15" fmla="*/ 533400 w 679648"/>
                    <a:gd name="connsiteY15" fmla="*/ 341911 h 501985"/>
                    <a:gd name="connsiteX16" fmla="*/ 530225 w 679648"/>
                    <a:gd name="connsiteY16" fmla="*/ 399061 h 501985"/>
                    <a:gd name="connsiteX17" fmla="*/ 479425 w 679648"/>
                    <a:gd name="connsiteY17" fmla="*/ 322861 h 501985"/>
                    <a:gd name="connsiteX18" fmla="*/ 479425 w 679648"/>
                    <a:gd name="connsiteY18" fmla="*/ 189511 h 501985"/>
                    <a:gd name="connsiteX19" fmla="*/ 419100 w 679648"/>
                    <a:gd name="connsiteY19" fmla="*/ 75211 h 501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79648" h="501985">
                      <a:moveTo>
                        <a:pt x="0" y="233961"/>
                      </a:moveTo>
                      <a:cubicBezTo>
                        <a:pt x="178064" y="150088"/>
                        <a:pt x="356129" y="66215"/>
                        <a:pt x="422275" y="27586"/>
                      </a:cubicBezTo>
                      <a:cubicBezTo>
                        <a:pt x="488421" y="-11043"/>
                        <a:pt x="396875" y="2186"/>
                        <a:pt x="396875" y="2186"/>
                      </a:cubicBezTo>
                      <a:cubicBezTo>
                        <a:pt x="410104" y="15944"/>
                        <a:pt x="482600" y="72036"/>
                        <a:pt x="501650" y="110136"/>
                      </a:cubicBezTo>
                      <a:cubicBezTo>
                        <a:pt x="520700" y="148236"/>
                        <a:pt x="498475" y="198507"/>
                        <a:pt x="511175" y="230786"/>
                      </a:cubicBezTo>
                      <a:cubicBezTo>
                        <a:pt x="523875" y="263065"/>
                        <a:pt x="551921" y="275765"/>
                        <a:pt x="577850" y="303811"/>
                      </a:cubicBezTo>
                      <a:cubicBezTo>
                        <a:pt x="603779" y="331857"/>
                        <a:pt x="654050" y="381069"/>
                        <a:pt x="666750" y="399061"/>
                      </a:cubicBezTo>
                      <a:cubicBezTo>
                        <a:pt x="679450" y="417053"/>
                        <a:pt x="692679" y="406999"/>
                        <a:pt x="654050" y="411761"/>
                      </a:cubicBezTo>
                      <a:cubicBezTo>
                        <a:pt x="615421" y="416523"/>
                        <a:pt x="464079" y="440336"/>
                        <a:pt x="434975" y="427636"/>
                      </a:cubicBezTo>
                      <a:cubicBezTo>
                        <a:pt x="405871" y="414936"/>
                        <a:pt x="459846" y="360961"/>
                        <a:pt x="479425" y="335561"/>
                      </a:cubicBezTo>
                      <a:cubicBezTo>
                        <a:pt x="499004" y="310161"/>
                        <a:pt x="563033" y="263594"/>
                        <a:pt x="552450" y="275236"/>
                      </a:cubicBezTo>
                      <a:cubicBezTo>
                        <a:pt x="541867" y="286878"/>
                        <a:pt x="405342" y="376307"/>
                        <a:pt x="415925" y="405411"/>
                      </a:cubicBezTo>
                      <a:cubicBezTo>
                        <a:pt x="426508" y="434515"/>
                        <a:pt x="595842" y="433986"/>
                        <a:pt x="615950" y="449861"/>
                      </a:cubicBezTo>
                      <a:cubicBezTo>
                        <a:pt x="636058" y="465736"/>
                        <a:pt x="563033" y="510186"/>
                        <a:pt x="536575" y="500661"/>
                      </a:cubicBezTo>
                      <a:cubicBezTo>
                        <a:pt x="510117" y="491136"/>
                        <a:pt x="457729" y="419169"/>
                        <a:pt x="457200" y="392711"/>
                      </a:cubicBezTo>
                      <a:cubicBezTo>
                        <a:pt x="456671" y="366253"/>
                        <a:pt x="521229" y="340853"/>
                        <a:pt x="533400" y="341911"/>
                      </a:cubicBezTo>
                      <a:cubicBezTo>
                        <a:pt x="545571" y="342969"/>
                        <a:pt x="539221" y="402236"/>
                        <a:pt x="530225" y="399061"/>
                      </a:cubicBezTo>
                      <a:cubicBezTo>
                        <a:pt x="521229" y="395886"/>
                        <a:pt x="487892" y="357786"/>
                        <a:pt x="479425" y="322861"/>
                      </a:cubicBezTo>
                      <a:cubicBezTo>
                        <a:pt x="470958" y="287936"/>
                        <a:pt x="489479" y="230786"/>
                        <a:pt x="479425" y="189511"/>
                      </a:cubicBezTo>
                      <a:cubicBezTo>
                        <a:pt x="469371" y="148236"/>
                        <a:pt x="444235" y="111723"/>
                        <a:pt x="419100" y="75211"/>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97" name="フリーフォーム 1296">
                  <a:extLst>
                    <a:ext uri="{FF2B5EF4-FFF2-40B4-BE49-F238E27FC236}">
                      <a16:creationId xmlns:a16="http://schemas.microsoft.com/office/drawing/2014/main" id="{0C38B560-C801-0D98-55C0-F786EBB17F86}"/>
                    </a:ext>
                  </a:extLst>
                </p:cNvPr>
                <p:cNvSpPr/>
                <p:nvPr/>
              </p:nvSpPr>
              <p:spPr>
                <a:xfrm>
                  <a:off x="8521700" y="3940175"/>
                  <a:ext cx="617689" cy="98503"/>
                </a:xfrm>
                <a:custGeom>
                  <a:avLst/>
                  <a:gdLst>
                    <a:gd name="connsiteX0" fmla="*/ 0 w 617689"/>
                    <a:gd name="connsiteY0" fmla="*/ 47625 h 98503"/>
                    <a:gd name="connsiteX1" fmla="*/ 273050 w 617689"/>
                    <a:gd name="connsiteY1" fmla="*/ 50800 h 98503"/>
                    <a:gd name="connsiteX2" fmla="*/ 609600 w 617689"/>
                    <a:gd name="connsiteY2" fmla="*/ 98425 h 98503"/>
                    <a:gd name="connsiteX3" fmla="*/ 485775 w 617689"/>
                    <a:gd name="connsiteY3" fmla="*/ 38100 h 98503"/>
                    <a:gd name="connsiteX4" fmla="*/ 184150 w 617689"/>
                    <a:gd name="connsiteY4" fmla="*/ 0 h 985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7689" h="98503">
                      <a:moveTo>
                        <a:pt x="0" y="47625"/>
                      </a:moveTo>
                      <a:cubicBezTo>
                        <a:pt x="85725" y="44979"/>
                        <a:pt x="171450" y="42333"/>
                        <a:pt x="273050" y="50800"/>
                      </a:cubicBezTo>
                      <a:cubicBezTo>
                        <a:pt x="374650" y="59267"/>
                        <a:pt x="574146" y="100542"/>
                        <a:pt x="609600" y="98425"/>
                      </a:cubicBezTo>
                      <a:cubicBezTo>
                        <a:pt x="645054" y="96308"/>
                        <a:pt x="556683" y="54504"/>
                        <a:pt x="485775" y="38100"/>
                      </a:cubicBezTo>
                      <a:cubicBezTo>
                        <a:pt x="414867" y="21696"/>
                        <a:pt x="299508" y="10848"/>
                        <a:pt x="184150" y="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98" name="フリーフォーム 1297">
                  <a:extLst>
                    <a:ext uri="{FF2B5EF4-FFF2-40B4-BE49-F238E27FC236}">
                      <a16:creationId xmlns:a16="http://schemas.microsoft.com/office/drawing/2014/main" id="{A994A12C-1562-AFFA-494A-CFDAEE2D94E8}"/>
                    </a:ext>
                  </a:extLst>
                </p:cNvPr>
                <p:cNvSpPr/>
                <p:nvPr/>
              </p:nvSpPr>
              <p:spPr>
                <a:xfrm>
                  <a:off x="9156700" y="4086225"/>
                  <a:ext cx="557012" cy="1200150"/>
                </a:xfrm>
                <a:custGeom>
                  <a:avLst/>
                  <a:gdLst>
                    <a:gd name="connsiteX0" fmla="*/ 0 w 557012"/>
                    <a:gd name="connsiteY0" fmla="*/ 0 h 1200150"/>
                    <a:gd name="connsiteX1" fmla="*/ 266700 w 557012"/>
                    <a:gd name="connsiteY1" fmla="*/ 228600 h 1200150"/>
                    <a:gd name="connsiteX2" fmla="*/ 238125 w 557012"/>
                    <a:gd name="connsiteY2" fmla="*/ 219075 h 1200150"/>
                    <a:gd name="connsiteX3" fmla="*/ 457200 w 557012"/>
                    <a:gd name="connsiteY3" fmla="*/ 558800 h 1200150"/>
                    <a:gd name="connsiteX4" fmla="*/ 555625 w 557012"/>
                    <a:gd name="connsiteY4" fmla="*/ 806450 h 1200150"/>
                    <a:gd name="connsiteX5" fmla="*/ 514350 w 557012"/>
                    <a:gd name="connsiteY5" fmla="*/ 730250 h 1200150"/>
                    <a:gd name="connsiteX6" fmla="*/ 504825 w 557012"/>
                    <a:gd name="connsiteY6" fmla="*/ 1200150 h 1200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57012" h="1200150">
                      <a:moveTo>
                        <a:pt x="0" y="0"/>
                      </a:moveTo>
                      <a:cubicBezTo>
                        <a:pt x="113506" y="96044"/>
                        <a:pt x="227013" y="192088"/>
                        <a:pt x="266700" y="228600"/>
                      </a:cubicBezTo>
                      <a:cubicBezTo>
                        <a:pt x="306387" y="265112"/>
                        <a:pt x="206375" y="164042"/>
                        <a:pt x="238125" y="219075"/>
                      </a:cubicBezTo>
                      <a:cubicBezTo>
                        <a:pt x="269875" y="274108"/>
                        <a:pt x="404283" y="460904"/>
                        <a:pt x="457200" y="558800"/>
                      </a:cubicBezTo>
                      <a:cubicBezTo>
                        <a:pt x="510117" y="656696"/>
                        <a:pt x="546100" y="777875"/>
                        <a:pt x="555625" y="806450"/>
                      </a:cubicBezTo>
                      <a:cubicBezTo>
                        <a:pt x="565150" y="835025"/>
                        <a:pt x="522817" y="664633"/>
                        <a:pt x="514350" y="730250"/>
                      </a:cubicBezTo>
                      <a:cubicBezTo>
                        <a:pt x="505883" y="795867"/>
                        <a:pt x="505354" y="998008"/>
                        <a:pt x="504825" y="120015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99" name="フリーフォーム 1298">
                  <a:extLst>
                    <a:ext uri="{FF2B5EF4-FFF2-40B4-BE49-F238E27FC236}">
                      <a16:creationId xmlns:a16="http://schemas.microsoft.com/office/drawing/2014/main" id="{7954D23F-7E84-7288-6D2C-9FBDD718382D}"/>
                    </a:ext>
                  </a:extLst>
                </p:cNvPr>
                <p:cNvSpPr/>
                <p:nvPr/>
              </p:nvSpPr>
              <p:spPr>
                <a:xfrm>
                  <a:off x="8550275" y="4029509"/>
                  <a:ext cx="768350" cy="266266"/>
                </a:xfrm>
                <a:custGeom>
                  <a:avLst/>
                  <a:gdLst>
                    <a:gd name="connsiteX0" fmla="*/ 0 w 768350"/>
                    <a:gd name="connsiteY0" fmla="*/ 2741 h 266266"/>
                    <a:gd name="connsiteX1" fmla="*/ 406400 w 768350"/>
                    <a:gd name="connsiteY1" fmla="*/ 37666 h 266266"/>
                    <a:gd name="connsiteX2" fmla="*/ 768350 w 768350"/>
                    <a:gd name="connsiteY2" fmla="*/ 266266 h 266266"/>
                  </a:gdLst>
                  <a:ahLst/>
                  <a:cxnLst>
                    <a:cxn ang="0">
                      <a:pos x="connsiteX0" y="connsiteY0"/>
                    </a:cxn>
                    <a:cxn ang="0">
                      <a:pos x="connsiteX1" y="connsiteY1"/>
                    </a:cxn>
                    <a:cxn ang="0">
                      <a:pos x="connsiteX2" y="connsiteY2"/>
                    </a:cxn>
                  </a:cxnLst>
                  <a:rect l="l" t="t" r="r" b="b"/>
                  <a:pathLst>
                    <a:path w="768350" h="266266">
                      <a:moveTo>
                        <a:pt x="0" y="2741"/>
                      </a:moveTo>
                      <a:cubicBezTo>
                        <a:pt x="139171" y="-1757"/>
                        <a:pt x="278342" y="-6255"/>
                        <a:pt x="406400" y="37666"/>
                      </a:cubicBezTo>
                      <a:cubicBezTo>
                        <a:pt x="534458" y="81587"/>
                        <a:pt x="651404" y="173926"/>
                        <a:pt x="768350" y="266266"/>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00" name="フリーフォーム 1299">
                  <a:extLst>
                    <a:ext uri="{FF2B5EF4-FFF2-40B4-BE49-F238E27FC236}">
                      <a16:creationId xmlns:a16="http://schemas.microsoft.com/office/drawing/2014/main" id="{1D30F88C-7DE4-4FCF-27C9-44FB3A5A6E0F}"/>
                    </a:ext>
                  </a:extLst>
                </p:cNvPr>
                <p:cNvSpPr/>
                <p:nvPr/>
              </p:nvSpPr>
              <p:spPr>
                <a:xfrm>
                  <a:off x="7791342" y="4124325"/>
                  <a:ext cx="400158" cy="450311"/>
                </a:xfrm>
                <a:custGeom>
                  <a:avLst/>
                  <a:gdLst>
                    <a:gd name="connsiteX0" fmla="*/ 400158 w 400158"/>
                    <a:gd name="connsiteY0" fmla="*/ 0 h 450311"/>
                    <a:gd name="connsiteX1" fmla="*/ 111233 w 400158"/>
                    <a:gd name="connsiteY1" fmla="*/ 228600 h 450311"/>
                    <a:gd name="connsiteX2" fmla="*/ 108 w 400158"/>
                    <a:gd name="connsiteY2" fmla="*/ 447675 h 450311"/>
                    <a:gd name="connsiteX3" fmla="*/ 89008 w 400158"/>
                    <a:gd name="connsiteY3" fmla="*/ 355600 h 450311"/>
                    <a:gd name="connsiteX4" fmla="*/ 308083 w 400158"/>
                    <a:gd name="connsiteY4" fmla="*/ 127000 h 4503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0158" h="450311">
                      <a:moveTo>
                        <a:pt x="400158" y="0"/>
                      </a:moveTo>
                      <a:cubicBezTo>
                        <a:pt x="289033" y="76994"/>
                        <a:pt x="177908" y="153988"/>
                        <a:pt x="111233" y="228600"/>
                      </a:cubicBezTo>
                      <a:cubicBezTo>
                        <a:pt x="44558" y="303213"/>
                        <a:pt x="3812" y="426508"/>
                        <a:pt x="108" y="447675"/>
                      </a:cubicBezTo>
                      <a:cubicBezTo>
                        <a:pt x="-3596" y="468842"/>
                        <a:pt x="89008" y="355600"/>
                        <a:pt x="89008" y="355600"/>
                      </a:cubicBezTo>
                      <a:lnTo>
                        <a:pt x="308083" y="12700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01" name="フリーフォーム 1300">
                  <a:extLst>
                    <a:ext uri="{FF2B5EF4-FFF2-40B4-BE49-F238E27FC236}">
                      <a16:creationId xmlns:a16="http://schemas.microsoft.com/office/drawing/2014/main" id="{28F57CF8-EE51-14A7-1606-67293DEB0772}"/>
                    </a:ext>
                  </a:extLst>
                </p:cNvPr>
                <p:cNvSpPr/>
                <p:nvPr/>
              </p:nvSpPr>
              <p:spPr>
                <a:xfrm>
                  <a:off x="7697370" y="4584700"/>
                  <a:ext cx="113130" cy="898525"/>
                </a:xfrm>
                <a:custGeom>
                  <a:avLst/>
                  <a:gdLst>
                    <a:gd name="connsiteX0" fmla="*/ 113130 w 113130"/>
                    <a:gd name="connsiteY0" fmla="*/ 0 h 898525"/>
                    <a:gd name="connsiteX1" fmla="*/ 17880 w 113130"/>
                    <a:gd name="connsiteY1" fmla="*/ 336550 h 898525"/>
                    <a:gd name="connsiteX2" fmla="*/ 5180 w 113130"/>
                    <a:gd name="connsiteY2" fmla="*/ 600075 h 898525"/>
                    <a:gd name="connsiteX3" fmla="*/ 78205 w 113130"/>
                    <a:gd name="connsiteY3" fmla="*/ 898525 h 898525"/>
                  </a:gdLst>
                  <a:ahLst/>
                  <a:cxnLst>
                    <a:cxn ang="0">
                      <a:pos x="connsiteX0" y="connsiteY0"/>
                    </a:cxn>
                    <a:cxn ang="0">
                      <a:pos x="connsiteX1" y="connsiteY1"/>
                    </a:cxn>
                    <a:cxn ang="0">
                      <a:pos x="connsiteX2" y="connsiteY2"/>
                    </a:cxn>
                    <a:cxn ang="0">
                      <a:pos x="connsiteX3" y="connsiteY3"/>
                    </a:cxn>
                  </a:cxnLst>
                  <a:rect l="l" t="t" r="r" b="b"/>
                  <a:pathLst>
                    <a:path w="113130" h="898525">
                      <a:moveTo>
                        <a:pt x="113130" y="0"/>
                      </a:moveTo>
                      <a:cubicBezTo>
                        <a:pt x="74501" y="118269"/>
                        <a:pt x="35872" y="236538"/>
                        <a:pt x="17880" y="336550"/>
                      </a:cubicBezTo>
                      <a:cubicBezTo>
                        <a:pt x="-112" y="436563"/>
                        <a:pt x="-4874" y="506413"/>
                        <a:pt x="5180" y="600075"/>
                      </a:cubicBezTo>
                      <a:cubicBezTo>
                        <a:pt x="15234" y="693738"/>
                        <a:pt x="46719" y="796131"/>
                        <a:pt x="78205" y="8985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02" name="フリーフォーム 1301">
                  <a:extLst>
                    <a:ext uri="{FF2B5EF4-FFF2-40B4-BE49-F238E27FC236}">
                      <a16:creationId xmlns:a16="http://schemas.microsoft.com/office/drawing/2014/main" id="{CF38A5BC-E1D4-1E9C-3AE0-1978E09DC8F5}"/>
                    </a:ext>
                  </a:extLst>
                </p:cNvPr>
                <p:cNvSpPr/>
                <p:nvPr/>
              </p:nvSpPr>
              <p:spPr>
                <a:xfrm>
                  <a:off x="9207500" y="4467225"/>
                  <a:ext cx="452303" cy="1520825"/>
                </a:xfrm>
                <a:custGeom>
                  <a:avLst/>
                  <a:gdLst>
                    <a:gd name="connsiteX0" fmla="*/ 279400 w 452303"/>
                    <a:gd name="connsiteY0" fmla="*/ 0 h 1520825"/>
                    <a:gd name="connsiteX1" fmla="*/ 447675 w 452303"/>
                    <a:gd name="connsiteY1" fmla="*/ 495300 h 1520825"/>
                    <a:gd name="connsiteX2" fmla="*/ 390525 w 452303"/>
                    <a:gd name="connsiteY2" fmla="*/ 1038225 h 1520825"/>
                    <a:gd name="connsiteX3" fmla="*/ 238125 w 452303"/>
                    <a:gd name="connsiteY3" fmla="*/ 1285875 h 1520825"/>
                    <a:gd name="connsiteX4" fmla="*/ 0 w 452303"/>
                    <a:gd name="connsiteY4" fmla="*/ 1520825 h 1520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2303" h="1520825">
                      <a:moveTo>
                        <a:pt x="279400" y="0"/>
                      </a:moveTo>
                      <a:cubicBezTo>
                        <a:pt x="354277" y="161131"/>
                        <a:pt x="429154" y="322263"/>
                        <a:pt x="447675" y="495300"/>
                      </a:cubicBezTo>
                      <a:cubicBezTo>
                        <a:pt x="466196" y="668337"/>
                        <a:pt x="425450" y="906463"/>
                        <a:pt x="390525" y="1038225"/>
                      </a:cubicBezTo>
                      <a:cubicBezTo>
                        <a:pt x="355600" y="1169987"/>
                        <a:pt x="303212" y="1205442"/>
                        <a:pt x="238125" y="1285875"/>
                      </a:cubicBezTo>
                      <a:cubicBezTo>
                        <a:pt x="173038" y="1366308"/>
                        <a:pt x="86519" y="1443566"/>
                        <a:pt x="0" y="15208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03" name="フリーフォーム 1302">
                  <a:extLst>
                    <a:ext uri="{FF2B5EF4-FFF2-40B4-BE49-F238E27FC236}">
                      <a16:creationId xmlns:a16="http://schemas.microsoft.com/office/drawing/2014/main" id="{63B0431B-2D54-0620-7FF0-C0CA5848973D}"/>
                    </a:ext>
                  </a:extLst>
                </p:cNvPr>
                <p:cNvSpPr/>
                <p:nvPr/>
              </p:nvSpPr>
              <p:spPr>
                <a:xfrm>
                  <a:off x="7769225" y="5467350"/>
                  <a:ext cx="1844218" cy="668546"/>
                </a:xfrm>
                <a:custGeom>
                  <a:avLst/>
                  <a:gdLst>
                    <a:gd name="connsiteX0" fmla="*/ 0 w 1844218"/>
                    <a:gd name="connsiteY0" fmla="*/ 0 h 668546"/>
                    <a:gd name="connsiteX1" fmla="*/ 241300 w 1844218"/>
                    <a:gd name="connsiteY1" fmla="*/ 390525 h 668546"/>
                    <a:gd name="connsiteX2" fmla="*/ 276225 w 1844218"/>
                    <a:gd name="connsiteY2" fmla="*/ 434975 h 668546"/>
                    <a:gd name="connsiteX3" fmla="*/ 552450 w 1844218"/>
                    <a:gd name="connsiteY3" fmla="*/ 584200 h 668546"/>
                    <a:gd name="connsiteX4" fmla="*/ 1000125 w 1844218"/>
                    <a:gd name="connsiteY4" fmla="*/ 666750 h 668546"/>
                    <a:gd name="connsiteX5" fmla="*/ 1184275 w 1844218"/>
                    <a:gd name="connsiteY5" fmla="*/ 635000 h 668546"/>
                    <a:gd name="connsiteX6" fmla="*/ 1381125 w 1844218"/>
                    <a:gd name="connsiteY6" fmla="*/ 565150 h 668546"/>
                    <a:gd name="connsiteX7" fmla="*/ 1279525 w 1844218"/>
                    <a:gd name="connsiteY7" fmla="*/ 635000 h 668546"/>
                    <a:gd name="connsiteX8" fmla="*/ 1825625 w 1844218"/>
                    <a:gd name="connsiteY8" fmla="*/ 260350 h 668546"/>
                    <a:gd name="connsiteX9" fmla="*/ 1663700 w 1844218"/>
                    <a:gd name="connsiteY9" fmla="*/ 406400 h 668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44218" h="668546">
                      <a:moveTo>
                        <a:pt x="0" y="0"/>
                      </a:moveTo>
                      <a:cubicBezTo>
                        <a:pt x="97631" y="159014"/>
                        <a:pt x="195263" y="318029"/>
                        <a:pt x="241300" y="390525"/>
                      </a:cubicBezTo>
                      <a:cubicBezTo>
                        <a:pt x="287338" y="463021"/>
                        <a:pt x="224367" y="402696"/>
                        <a:pt x="276225" y="434975"/>
                      </a:cubicBezTo>
                      <a:cubicBezTo>
                        <a:pt x="328083" y="467254"/>
                        <a:pt x="431800" y="545571"/>
                        <a:pt x="552450" y="584200"/>
                      </a:cubicBezTo>
                      <a:cubicBezTo>
                        <a:pt x="673100" y="622829"/>
                        <a:pt x="894821" y="658283"/>
                        <a:pt x="1000125" y="666750"/>
                      </a:cubicBezTo>
                      <a:cubicBezTo>
                        <a:pt x="1105429" y="675217"/>
                        <a:pt x="1120775" y="651933"/>
                        <a:pt x="1184275" y="635000"/>
                      </a:cubicBezTo>
                      <a:cubicBezTo>
                        <a:pt x="1247775" y="618067"/>
                        <a:pt x="1365250" y="565150"/>
                        <a:pt x="1381125" y="565150"/>
                      </a:cubicBezTo>
                      <a:cubicBezTo>
                        <a:pt x="1397000" y="565150"/>
                        <a:pt x="1279525" y="635000"/>
                        <a:pt x="1279525" y="635000"/>
                      </a:cubicBezTo>
                      <a:cubicBezTo>
                        <a:pt x="1353608" y="584200"/>
                        <a:pt x="1761596" y="298450"/>
                        <a:pt x="1825625" y="260350"/>
                      </a:cubicBezTo>
                      <a:cubicBezTo>
                        <a:pt x="1889654" y="222250"/>
                        <a:pt x="1776677" y="314325"/>
                        <a:pt x="1663700" y="4064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04" name="フリーフォーム 1303">
                  <a:extLst>
                    <a:ext uri="{FF2B5EF4-FFF2-40B4-BE49-F238E27FC236}">
                      <a16:creationId xmlns:a16="http://schemas.microsoft.com/office/drawing/2014/main" id="{E37BE959-BF78-1D70-DDB0-8CFF7F778896}"/>
                    </a:ext>
                  </a:extLst>
                </p:cNvPr>
                <p:cNvSpPr/>
                <p:nvPr/>
              </p:nvSpPr>
              <p:spPr>
                <a:xfrm>
                  <a:off x="8416104" y="4815716"/>
                  <a:ext cx="577206" cy="532984"/>
                </a:xfrm>
                <a:custGeom>
                  <a:avLst/>
                  <a:gdLst>
                    <a:gd name="connsiteX0" fmla="*/ 102421 w 577206"/>
                    <a:gd name="connsiteY0" fmla="*/ 99184 h 532984"/>
                    <a:gd name="connsiteX1" fmla="*/ 99246 w 577206"/>
                    <a:gd name="connsiteY1" fmla="*/ 219834 h 532984"/>
                    <a:gd name="connsiteX2" fmla="*/ 140521 w 577206"/>
                    <a:gd name="connsiteY2" fmla="*/ 384934 h 532984"/>
                    <a:gd name="connsiteX3" fmla="*/ 277046 w 577206"/>
                    <a:gd name="connsiteY3" fmla="*/ 438909 h 532984"/>
                    <a:gd name="connsiteX4" fmla="*/ 410396 w 577206"/>
                    <a:gd name="connsiteY4" fmla="*/ 413509 h 532984"/>
                    <a:gd name="connsiteX5" fmla="*/ 486596 w 577206"/>
                    <a:gd name="connsiteY5" fmla="*/ 229359 h 532984"/>
                    <a:gd name="connsiteX6" fmla="*/ 229421 w 577206"/>
                    <a:gd name="connsiteY6" fmla="*/ 99184 h 532984"/>
                    <a:gd name="connsiteX7" fmla="*/ 188146 w 577206"/>
                    <a:gd name="connsiteY7" fmla="*/ 134109 h 532984"/>
                    <a:gd name="connsiteX8" fmla="*/ 477071 w 577206"/>
                    <a:gd name="connsiteY8" fmla="*/ 172209 h 532984"/>
                    <a:gd name="connsiteX9" fmla="*/ 388171 w 577206"/>
                    <a:gd name="connsiteY9" fmla="*/ 51559 h 532984"/>
                    <a:gd name="connsiteX10" fmla="*/ 299271 w 577206"/>
                    <a:gd name="connsiteY10" fmla="*/ 3934 h 532984"/>
                    <a:gd name="connsiteX11" fmla="*/ 534221 w 577206"/>
                    <a:gd name="connsiteY11" fmla="*/ 146809 h 532984"/>
                    <a:gd name="connsiteX12" fmla="*/ 546921 w 577206"/>
                    <a:gd name="connsiteY12" fmla="*/ 362709 h 532984"/>
                    <a:gd name="connsiteX13" fmla="*/ 216721 w 577206"/>
                    <a:gd name="connsiteY13" fmla="*/ 530984 h 532984"/>
                    <a:gd name="connsiteX14" fmla="*/ 67496 w 577206"/>
                    <a:gd name="connsiteY14" fmla="*/ 445259 h 532984"/>
                    <a:gd name="connsiteX15" fmla="*/ 821 w 577206"/>
                    <a:gd name="connsiteY15" fmla="*/ 296034 h 532984"/>
                    <a:gd name="connsiteX16" fmla="*/ 108771 w 577206"/>
                    <a:gd name="connsiteY16" fmla="*/ 423034 h 532984"/>
                    <a:gd name="connsiteX17" fmla="*/ 61146 w 577206"/>
                    <a:gd name="connsiteY17" fmla="*/ 283334 h 532984"/>
                    <a:gd name="connsiteX18" fmla="*/ 29396 w 577206"/>
                    <a:gd name="connsiteY18" fmla="*/ 207134 h 532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77206" h="532984">
                      <a:moveTo>
                        <a:pt x="102421" y="99184"/>
                      </a:moveTo>
                      <a:cubicBezTo>
                        <a:pt x="97658" y="135696"/>
                        <a:pt x="92896" y="172209"/>
                        <a:pt x="99246" y="219834"/>
                      </a:cubicBezTo>
                      <a:cubicBezTo>
                        <a:pt x="105596" y="267459"/>
                        <a:pt x="110888" y="348421"/>
                        <a:pt x="140521" y="384934"/>
                      </a:cubicBezTo>
                      <a:cubicBezTo>
                        <a:pt x="170154" y="421447"/>
                        <a:pt x="232067" y="434147"/>
                        <a:pt x="277046" y="438909"/>
                      </a:cubicBezTo>
                      <a:cubicBezTo>
                        <a:pt x="322025" y="443671"/>
                        <a:pt x="375471" y="448434"/>
                        <a:pt x="410396" y="413509"/>
                      </a:cubicBezTo>
                      <a:cubicBezTo>
                        <a:pt x="445321" y="378584"/>
                        <a:pt x="516758" y="281746"/>
                        <a:pt x="486596" y="229359"/>
                      </a:cubicBezTo>
                      <a:cubicBezTo>
                        <a:pt x="456434" y="176972"/>
                        <a:pt x="279163" y="115059"/>
                        <a:pt x="229421" y="99184"/>
                      </a:cubicBezTo>
                      <a:cubicBezTo>
                        <a:pt x="179679" y="83309"/>
                        <a:pt x="146871" y="121938"/>
                        <a:pt x="188146" y="134109"/>
                      </a:cubicBezTo>
                      <a:cubicBezTo>
                        <a:pt x="229421" y="146280"/>
                        <a:pt x="443734" y="185967"/>
                        <a:pt x="477071" y="172209"/>
                      </a:cubicBezTo>
                      <a:cubicBezTo>
                        <a:pt x="510408" y="158451"/>
                        <a:pt x="417804" y="79605"/>
                        <a:pt x="388171" y="51559"/>
                      </a:cubicBezTo>
                      <a:cubicBezTo>
                        <a:pt x="358538" y="23513"/>
                        <a:pt x="274929" y="-11941"/>
                        <a:pt x="299271" y="3934"/>
                      </a:cubicBezTo>
                      <a:cubicBezTo>
                        <a:pt x="323613" y="19809"/>
                        <a:pt x="492946" y="87013"/>
                        <a:pt x="534221" y="146809"/>
                      </a:cubicBezTo>
                      <a:cubicBezTo>
                        <a:pt x="575496" y="206605"/>
                        <a:pt x="599838" y="298680"/>
                        <a:pt x="546921" y="362709"/>
                      </a:cubicBezTo>
                      <a:cubicBezTo>
                        <a:pt x="494004" y="426738"/>
                        <a:pt x="296625" y="517226"/>
                        <a:pt x="216721" y="530984"/>
                      </a:cubicBezTo>
                      <a:cubicBezTo>
                        <a:pt x="136817" y="544742"/>
                        <a:pt x="103479" y="484417"/>
                        <a:pt x="67496" y="445259"/>
                      </a:cubicBezTo>
                      <a:cubicBezTo>
                        <a:pt x="31513" y="406101"/>
                        <a:pt x="-6058" y="299738"/>
                        <a:pt x="821" y="296034"/>
                      </a:cubicBezTo>
                      <a:cubicBezTo>
                        <a:pt x="7700" y="292330"/>
                        <a:pt x="98717" y="425151"/>
                        <a:pt x="108771" y="423034"/>
                      </a:cubicBezTo>
                      <a:cubicBezTo>
                        <a:pt x="118825" y="420917"/>
                        <a:pt x="74375" y="319317"/>
                        <a:pt x="61146" y="283334"/>
                      </a:cubicBezTo>
                      <a:cubicBezTo>
                        <a:pt x="47917" y="247351"/>
                        <a:pt x="38656" y="227242"/>
                        <a:pt x="29396" y="207134"/>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05" name="フリーフォーム 1304">
                  <a:extLst>
                    <a:ext uri="{FF2B5EF4-FFF2-40B4-BE49-F238E27FC236}">
                      <a16:creationId xmlns:a16="http://schemas.microsoft.com/office/drawing/2014/main" id="{ECDAAEDD-8D8E-0F28-8769-1D3D2054915F}"/>
                    </a:ext>
                  </a:extLst>
                </p:cNvPr>
                <p:cNvSpPr/>
                <p:nvPr/>
              </p:nvSpPr>
              <p:spPr>
                <a:xfrm>
                  <a:off x="8026400" y="4286250"/>
                  <a:ext cx="311150" cy="247650"/>
                </a:xfrm>
                <a:custGeom>
                  <a:avLst/>
                  <a:gdLst>
                    <a:gd name="connsiteX0" fmla="*/ 0 w 311150"/>
                    <a:gd name="connsiteY0" fmla="*/ 0 h 247650"/>
                    <a:gd name="connsiteX1" fmla="*/ 311150 w 311150"/>
                    <a:gd name="connsiteY1" fmla="*/ 247650 h 247650"/>
                  </a:gdLst>
                  <a:ahLst/>
                  <a:cxnLst>
                    <a:cxn ang="0">
                      <a:pos x="connsiteX0" y="connsiteY0"/>
                    </a:cxn>
                    <a:cxn ang="0">
                      <a:pos x="connsiteX1" y="connsiteY1"/>
                    </a:cxn>
                  </a:cxnLst>
                  <a:rect l="l" t="t" r="r" b="b"/>
                  <a:pathLst>
                    <a:path w="311150" h="247650">
                      <a:moveTo>
                        <a:pt x="0" y="0"/>
                      </a:moveTo>
                      <a:lnTo>
                        <a:pt x="311150" y="24765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06" name="フリーフォーム 1305">
                  <a:extLst>
                    <a:ext uri="{FF2B5EF4-FFF2-40B4-BE49-F238E27FC236}">
                      <a16:creationId xmlns:a16="http://schemas.microsoft.com/office/drawing/2014/main" id="{6A3341C5-C5FB-AEC4-9589-331C677112FE}"/>
                    </a:ext>
                  </a:extLst>
                </p:cNvPr>
                <p:cNvSpPr/>
                <p:nvPr/>
              </p:nvSpPr>
              <p:spPr>
                <a:xfrm>
                  <a:off x="7886700" y="4448175"/>
                  <a:ext cx="546100" cy="288925"/>
                </a:xfrm>
                <a:custGeom>
                  <a:avLst/>
                  <a:gdLst>
                    <a:gd name="connsiteX0" fmla="*/ 0 w 546100"/>
                    <a:gd name="connsiteY0" fmla="*/ 0 h 288925"/>
                    <a:gd name="connsiteX1" fmla="*/ 546100 w 546100"/>
                    <a:gd name="connsiteY1" fmla="*/ 288925 h 288925"/>
                  </a:gdLst>
                  <a:ahLst/>
                  <a:cxnLst>
                    <a:cxn ang="0">
                      <a:pos x="connsiteX0" y="connsiteY0"/>
                    </a:cxn>
                    <a:cxn ang="0">
                      <a:pos x="connsiteX1" y="connsiteY1"/>
                    </a:cxn>
                  </a:cxnLst>
                  <a:rect l="l" t="t" r="r" b="b"/>
                  <a:pathLst>
                    <a:path w="546100" h="288925">
                      <a:moveTo>
                        <a:pt x="0" y="0"/>
                      </a:moveTo>
                      <a:lnTo>
                        <a:pt x="546100" y="288925"/>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07" name="フリーフォーム 1306">
                  <a:extLst>
                    <a:ext uri="{FF2B5EF4-FFF2-40B4-BE49-F238E27FC236}">
                      <a16:creationId xmlns:a16="http://schemas.microsoft.com/office/drawing/2014/main" id="{33792A36-4E6B-2FC1-E148-382ED7328792}"/>
                    </a:ext>
                  </a:extLst>
                </p:cNvPr>
                <p:cNvSpPr/>
                <p:nvPr/>
              </p:nvSpPr>
              <p:spPr>
                <a:xfrm>
                  <a:off x="7816850" y="4568825"/>
                  <a:ext cx="628650" cy="504825"/>
                </a:xfrm>
                <a:custGeom>
                  <a:avLst/>
                  <a:gdLst>
                    <a:gd name="connsiteX0" fmla="*/ 0 w 628650"/>
                    <a:gd name="connsiteY0" fmla="*/ 0 h 504825"/>
                    <a:gd name="connsiteX1" fmla="*/ 628650 w 628650"/>
                    <a:gd name="connsiteY1" fmla="*/ 504825 h 504825"/>
                  </a:gdLst>
                  <a:ahLst/>
                  <a:cxnLst>
                    <a:cxn ang="0">
                      <a:pos x="connsiteX0" y="connsiteY0"/>
                    </a:cxn>
                    <a:cxn ang="0">
                      <a:pos x="connsiteX1" y="connsiteY1"/>
                    </a:cxn>
                  </a:cxnLst>
                  <a:rect l="l" t="t" r="r" b="b"/>
                  <a:pathLst>
                    <a:path w="628650" h="504825">
                      <a:moveTo>
                        <a:pt x="0" y="0"/>
                      </a:moveTo>
                      <a:lnTo>
                        <a:pt x="628650" y="504825"/>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08" name="フリーフォーム 1307">
                  <a:extLst>
                    <a:ext uri="{FF2B5EF4-FFF2-40B4-BE49-F238E27FC236}">
                      <a16:creationId xmlns:a16="http://schemas.microsoft.com/office/drawing/2014/main" id="{D65151E5-73D3-6593-208E-22EDD5F7DD72}"/>
                    </a:ext>
                  </a:extLst>
                </p:cNvPr>
                <p:cNvSpPr/>
                <p:nvPr/>
              </p:nvSpPr>
              <p:spPr>
                <a:xfrm>
                  <a:off x="7439025" y="4876800"/>
                  <a:ext cx="1170280" cy="220574"/>
                </a:xfrm>
                <a:custGeom>
                  <a:avLst/>
                  <a:gdLst>
                    <a:gd name="connsiteX0" fmla="*/ 0 w 1170280"/>
                    <a:gd name="connsiteY0" fmla="*/ 0 h 220574"/>
                    <a:gd name="connsiteX1" fmla="*/ 1123950 w 1170280"/>
                    <a:gd name="connsiteY1" fmla="*/ 155575 h 220574"/>
                    <a:gd name="connsiteX2" fmla="*/ 968375 w 1170280"/>
                    <a:gd name="connsiteY2" fmla="*/ 177800 h 220574"/>
                    <a:gd name="connsiteX3" fmla="*/ 1092200 w 1170280"/>
                    <a:gd name="connsiteY3" fmla="*/ 215900 h 220574"/>
                    <a:gd name="connsiteX4" fmla="*/ 257175 w 1170280"/>
                    <a:gd name="connsiteY4" fmla="*/ 60325 h 2205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70280" h="220574">
                      <a:moveTo>
                        <a:pt x="0" y="0"/>
                      </a:moveTo>
                      <a:lnTo>
                        <a:pt x="1123950" y="155575"/>
                      </a:lnTo>
                      <a:cubicBezTo>
                        <a:pt x="1285346" y="185208"/>
                        <a:pt x="973667" y="167746"/>
                        <a:pt x="968375" y="177800"/>
                      </a:cubicBezTo>
                      <a:cubicBezTo>
                        <a:pt x="963083" y="187854"/>
                        <a:pt x="1210733" y="235479"/>
                        <a:pt x="1092200" y="215900"/>
                      </a:cubicBezTo>
                      <a:cubicBezTo>
                        <a:pt x="973667" y="196321"/>
                        <a:pt x="615421" y="128323"/>
                        <a:pt x="257175" y="603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09" name="フリーフォーム 1308">
                  <a:extLst>
                    <a:ext uri="{FF2B5EF4-FFF2-40B4-BE49-F238E27FC236}">
                      <a16:creationId xmlns:a16="http://schemas.microsoft.com/office/drawing/2014/main" id="{DE5778C9-E222-6597-F35C-16C76B1E5053}"/>
                    </a:ext>
                  </a:extLst>
                </p:cNvPr>
                <p:cNvSpPr/>
                <p:nvPr/>
              </p:nvSpPr>
              <p:spPr>
                <a:xfrm>
                  <a:off x="7823200" y="4918075"/>
                  <a:ext cx="679450" cy="3175"/>
                </a:xfrm>
                <a:custGeom>
                  <a:avLst/>
                  <a:gdLst>
                    <a:gd name="connsiteX0" fmla="*/ 0 w 679450"/>
                    <a:gd name="connsiteY0" fmla="*/ 3175 h 3175"/>
                    <a:gd name="connsiteX1" fmla="*/ 679450 w 679450"/>
                    <a:gd name="connsiteY1" fmla="*/ 0 h 3175"/>
                  </a:gdLst>
                  <a:ahLst/>
                  <a:cxnLst>
                    <a:cxn ang="0">
                      <a:pos x="connsiteX0" y="connsiteY0"/>
                    </a:cxn>
                    <a:cxn ang="0">
                      <a:pos x="connsiteX1" y="connsiteY1"/>
                    </a:cxn>
                  </a:cxnLst>
                  <a:rect l="l" t="t" r="r" b="b"/>
                  <a:pathLst>
                    <a:path w="679450" h="3175">
                      <a:moveTo>
                        <a:pt x="0" y="3175"/>
                      </a:moveTo>
                      <a:lnTo>
                        <a:pt x="679450" y="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10" name="フリーフォーム 1309">
                  <a:extLst>
                    <a:ext uri="{FF2B5EF4-FFF2-40B4-BE49-F238E27FC236}">
                      <a16:creationId xmlns:a16="http://schemas.microsoft.com/office/drawing/2014/main" id="{ACC21D70-4A14-8DE2-320A-F5443B0AB303}"/>
                    </a:ext>
                  </a:extLst>
                </p:cNvPr>
                <p:cNvSpPr/>
                <p:nvPr/>
              </p:nvSpPr>
              <p:spPr>
                <a:xfrm>
                  <a:off x="7740650" y="4949825"/>
                  <a:ext cx="666750" cy="161925"/>
                </a:xfrm>
                <a:custGeom>
                  <a:avLst/>
                  <a:gdLst>
                    <a:gd name="connsiteX0" fmla="*/ 0 w 666750"/>
                    <a:gd name="connsiteY0" fmla="*/ 161925 h 161925"/>
                    <a:gd name="connsiteX1" fmla="*/ 666750 w 666750"/>
                    <a:gd name="connsiteY1" fmla="*/ 0 h 161925"/>
                  </a:gdLst>
                  <a:ahLst/>
                  <a:cxnLst>
                    <a:cxn ang="0">
                      <a:pos x="connsiteX0" y="connsiteY0"/>
                    </a:cxn>
                    <a:cxn ang="0">
                      <a:pos x="connsiteX1" y="connsiteY1"/>
                    </a:cxn>
                  </a:cxnLst>
                  <a:rect l="l" t="t" r="r" b="b"/>
                  <a:pathLst>
                    <a:path w="666750" h="161925">
                      <a:moveTo>
                        <a:pt x="0" y="161925"/>
                      </a:moveTo>
                      <a:lnTo>
                        <a:pt x="666750" y="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11" name="フリーフォーム 1310">
                  <a:extLst>
                    <a:ext uri="{FF2B5EF4-FFF2-40B4-BE49-F238E27FC236}">
                      <a16:creationId xmlns:a16="http://schemas.microsoft.com/office/drawing/2014/main" id="{A82992F0-95D9-D5C8-F417-4DAD4A61375A}"/>
                    </a:ext>
                  </a:extLst>
                </p:cNvPr>
                <p:cNvSpPr/>
                <p:nvPr/>
              </p:nvSpPr>
              <p:spPr>
                <a:xfrm>
                  <a:off x="7758057" y="4734176"/>
                  <a:ext cx="703318" cy="412499"/>
                </a:xfrm>
                <a:custGeom>
                  <a:avLst/>
                  <a:gdLst>
                    <a:gd name="connsiteX0" fmla="*/ 4818 w 703318"/>
                    <a:gd name="connsiteY0" fmla="*/ 15624 h 412499"/>
                    <a:gd name="connsiteX1" fmla="*/ 103243 w 703318"/>
                    <a:gd name="connsiteY1" fmla="*/ 47374 h 412499"/>
                    <a:gd name="connsiteX2" fmla="*/ 703318 w 703318"/>
                    <a:gd name="connsiteY2" fmla="*/ 412499 h 412499"/>
                  </a:gdLst>
                  <a:ahLst/>
                  <a:cxnLst>
                    <a:cxn ang="0">
                      <a:pos x="connsiteX0" y="connsiteY0"/>
                    </a:cxn>
                    <a:cxn ang="0">
                      <a:pos x="connsiteX1" y="connsiteY1"/>
                    </a:cxn>
                    <a:cxn ang="0">
                      <a:pos x="connsiteX2" y="connsiteY2"/>
                    </a:cxn>
                  </a:cxnLst>
                  <a:rect l="l" t="t" r="r" b="b"/>
                  <a:pathLst>
                    <a:path w="703318" h="412499">
                      <a:moveTo>
                        <a:pt x="4818" y="15624"/>
                      </a:moveTo>
                      <a:cubicBezTo>
                        <a:pt x="-4178" y="-1574"/>
                        <a:pt x="-13174" y="-18772"/>
                        <a:pt x="103243" y="47374"/>
                      </a:cubicBezTo>
                      <a:cubicBezTo>
                        <a:pt x="219660" y="113520"/>
                        <a:pt x="461489" y="263009"/>
                        <a:pt x="703318" y="412499"/>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12" name="フリーフォーム 1311">
                  <a:extLst>
                    <a:ext uri="{FF2B5EF4-FFF2-40B4-BE49-F238E27FC236}">
                      <a16:creationId xmlns:a16="http://schemas.microsoft.com/office/drawing/2014/main" id="{0CE1E4C6-A1C9-0D39-A023-AC877524AA61}"/>
                    </a:ext>
                  </a:extLst>
                </p:cNvPr>
                <p:cNvSpPr/>
                <p:nvPr/>
              </p:nvSpPr>
              <p:spPr>
                <a:xfrm>
                  <a:off x="7832999" y="5083175"/>
                  <a:ext cx="701401" cy="613146"/>
                </a:xfrm>
                <a:custGeom>
                  <a:avLst/>
                  <a:gdLst>
                    <a:gd name="connsiteX0" fmla="*/ 583926 w 701401"/>
                    <a:gd name="connsiteY0" fmla="*/ 0 h 613146"/>
                    <a:gd name="connsiteX1" fmla="*/ 25126 w 701401"/>
                    <a:gd name="connsiteY1" fmla="*/ 606425 h 613146"/>
                    <a:gd name="connsiteX2" fmla="*/ 285476 w 701401"/>
                    <a:gd name="connsiteY2" fmla="*/ 327025 h 613146"/>
                    <a:gd name="connsiteX3" fmla="*/ 9251 w 701401"/>
                    <a:gd name="connsiteY3" fmla="*/ 365125 h 613146"/>
                    <a:gd name="connsiteX4" fmla="*/ 701401 w 701401"/>
                    <a:gd name="connsiteY4" fmla="*/ 212725 h 6131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1401" h="613146">
                      <a:moveTo>
                        <a:pt x="583926" y="0"/>
                      </a:moveTo>
                      <a:lnTo>
                        <a:pt x="25126" y="606425"/>
                      </a:lnTo>
                      <a:cubicBezTo>
                        <a:pt x="-24616" y="660929"/>
                        <a:pt x="288122" y="367242"/>
                        <a:pt x="285476" y="327025"/>
                      </a:cubicBezTo>
                      <a:cubicBezTo>
                        <a:pt x="282830" y="286808"/>
                        <a:pt x="-60070" y="384175"/>
                        <a:pt x="9251" y="365125"/>
                      </a:cubicBezTo>
                      <a:cubicBezTo>
                        <a:pt x="78572" y="346075"/>
                        <a:pt x="389986" y="279400"/>
                        <a:pt x="701401" y="2127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13" name="フリーフォーム 1312">
                  <a:extLst>
                    <a:ext uri="{FF2B5EF4-FFF2-40B4-BE49-F238E27FC236}">
                      <a16:creationId xmlns:a16="http://schemas.microsoft.com/office/drawing/2014/main" id="{9598C825-32E9-18F0-7EB7-66A6489B508E}"/>
                    </a:ext>
                  </a:extLst>
                </p:cNvPr>
                <p:cNvSpPr/>
                <p:nvPr/>
              </p:nvSpPr>
              <p:spPr>
                <a:xfrm>
                  <a:off x="7743825" y="5133831"/>
                  <a:ext cx="872646" cy="577994"/>
                </a:xfrm>
                <a:custGeom>
                  <a:avLst/>
                  <a:gdLst>
                    <a:gd name="connsiteX0" fmla="*/ 0 w 872646"/>
                    <a:gd name="connsiteY0" fmla="*/ 139844 h 577994"/>
                    <a:gd name="connsiteX1" fmla="*/ 835025 w 872646"/>
                    <a:gd name="connsiteY1" fmla="*/ 152544 h 577994"/>
                    <a:gd name="connsiteX2" fmla="*/ 723900 w 872646"/>
                    <a:gd name="connsiteY2" fmla="*/ 152544 h 577994"/>
                    <a:gd name="connsiteX3" fmla="*/ 679450 w 872646"/>
                    <a:gd name="connsiteY3" fmla="*/ 3319 h 577994"/>
                    <a:gd name="connsiteX4" fmla="*/ 431800 w 872646"/>
                    <a:gd name="connsiteY4" fmla="*/ 317644 h 577994"/>
                    <a:gd name="connsiteX5" fmla="*/ 260350 w 872646"/>
                    <a:gd name="connsiteY5" fmla="*/ 577994 h 577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72646" h="577994">
                      <a:moveTo>
                        <a:pt x="0" y="139844"/>
                      </a:moveTo>
                      <a:lnTo>
                        <a:pt x="835025" y="152544"/>
                      </a:lnTo>
                      <a:cubicBezTo>
                        <a:pt x="955675" y="154661"/>
                        <a:pt x="749829" y="177415"/>
                        <a:pt x="723900" y="152544"/>
                      </a:cubicBezTo>
                      <a:cubicBezTo>
                        <a:pt x="697971" y="127673"/>
                        <a:pt x="728133" y="-24198"/>
                        <a:pt x="679450" y="3319"/>
                      </a:cubicBezTo>
                      <a:cubicBezTo>
                        <a:pt x="630767" y="30836"/>
                        <a:pt x="501650" y="221865"/>
                        <a:pt x="431800" y="317644"/>
                      </a:cubicBezTo>
                      <a:cubicBezTo>
                        <a:pt x="361950" y="413423"/>
                        <a:pt x="311150" y="495708"/>
                        <a:pt x="260350" y="577994"/>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14" name="フリーフォーム 1313">
                  <a:extLst>
                    <a:ext uri="{FF2B5EF4-FFF2-40B4-BE49-F238E27FC236}">
                      <a16:creationId xmlns:a16="http://schemas.microsoft.com/office/drawing/2014/main" id="{FEF57526-38D9-0B54-006C-CA6700A83652}"/>
                    </a:ext>
                  </a:extLst>
                </p:cNvPr>
                <p:cNvSpPr/>
                <p:nvPr/>
              </p:nvSpPr>
              <p:spPr>
                <a:xfrm>
                  <a:off x="8096250" y="5270615"/>
                  <a:ext cx="656411" cy="714260"/>
                </a:xfrm>
                <a:custGeom>
                  <a:avLst/>
                  <a:gdLst>
                    <a:gd name="connsiteX0" fmla="*/ 0 w 656411"/>
                    <a:gd name="connsiteY0" fmla="*/ 631710 h 714260"/>
                    <a:gd name="connsiteX1" fmla="*/ 615950 w 656411"/>
                    <a:gd name="connsiteY1" fmla="*/ 41160 h 714260"/>
                    <a:gd name="connsiteX2" fmla="*/ 552450 w 656411"/>
                    <a:gd name="connsiteY2" fmla="*/ 123710 h 714260"/>
                    <a:gd name="connsiteX3" fmla="*/ 187325 w 656411"/>
                    <a:gd name="connsiteY3" fmla="*/ 714260 h 714260"/>
                  </a:gdLst>
                  <a:ahLst/>
                  <a:cxnLst>
                    <a:cxn ang="0">
                      <a:pos x="connsiteX0" y="connsiteY0"/>
                    </a:cxn>
                    <a:cxn ang="0">
                      <a:pos x="connsiteX1" y="connsiteY1"/>
                    </a:cxn>
                    <a:cxn ang="0">
                      <a:pos x="connsiteX2" y="connsiteY2"/>
                    </a:cxn>
                    <a:cxn ang="0">
                      <a:pos x="connsiteX3" y="connsiteY3"/>
                    </a:cxn>
                  </a:cxnLst>
                  <a:rect l="l" t="t" r="r" b="b"/>
                  <a:pathLst>
                    <a:path w="656411" h="714260">
                      <a:moveTo>
                        <a:pt x="0" y="631710"/>
                      </a:moveTo>
                      <a:lnTo>
                        <a:pt x="615950" y="41160"/>
                      </a:lnTo>
                      <a:cubicBezTo>
                        <a:pt x="708025" y="-43507"/>
                        <a:pt x="623887" y="11527"/>
                        <a:pt x="552450" y="123710"/>
                      </a:cubicBezTo>
                      <a:cubicBezTo>
                        <a:pt x="481013" y="235893"/>
                        <a:pt x="334169" y="475076"/>
                        <a:pt x="187325" y="71426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15" name="フリーフォーム 1314">
                  <a:extLst>
                    <a:ext uri="{FF2B5EF4-FFF2-40B4-BE49-F238E27FC236}">
                      <a16:creationId xmlns:a16="http://schemas.microsoft.com/office/drawing/2014/main" id="{EFD1A4B5-BA34-632F-425A-979BFB272D5D}"/>
                    </a:ext>
                  </a:extLst>
                </p:cNvPr>
                <p:cNvSpPr/>
                <p:nvPr/>
              </p:nvSpPr>
              <p:spPr>
                <a:xfrm>
                  <a:off x="8388350" y="5204394"/>
                  <a:ext cx="174625" cy="875731"/>
                </a:xfrm>
                <a:custGeom>
                  <a:avLst/>
                  <a:gdLst>
                    <a:gd name="connsiteX0" fmla="*/ 0 w 174625"/>
                    <a:gd name="connsiteY0" fmla="*/ 875731 h 875731"/>
                    <a:gd name="connsiteX1" fmla="*/ 127000 w 174625"/>
                    <a:gd name="connsiteY1" fmla="*/ 50231 h 875731"/>
                    <a:gd name="connsiteX2" fmla="*/ 127000 w 174625"/>
                    <a:gd name="connsiteY2" fmla="*/ 174056 h 875731"/>
                    <a:gd name="connsiteX3" fmla="*/ 174625 w 174625"/>
                    <a:gd name="connsiteY3" fmla="*/ 856681 h 875731"/>
                  </a:gdLst>
                  <a:ahLst/>
                  <a:cxnLst>
                    <a:cxn ang="0">
                      <a:pos x="connsiteX0" y="connsiteY0"/>
                    </a:cxn>
                    <a:cxn ang="0">
                      <a:pos x="connsiteX1" y="connsiteY1"/>
                    </a:cxn>
                    <a:cxn ang="0">
                      <a:pos x="connsiteX2" y="connsiteY2"/>
                    </a:cxn>
                    <a:cxn ang="0">
                      <a:pos x="connsiteX3" y="connsiteY3"/>
                    </a:cxn>
                  </a:cxnLst>
                  <a:rect l="l" t="t" r="r" b="b"/>
                  <a:pathLst>
                    <a:path w="174625" h="875731">
                      <a:moveTo>
                        <a:pt x="0" y="875731"/>
                      </a:moveTo>
                      <a:cubicBezTo>
                        <a:pt x="52916" y="521454"/>
                        <a:pt x="105833" y="167177"/>
                        <a:pt x="127000" y="50231"/>
                      </a:cubicBezTo>
                      <a:cubicBezTo>
                        <a:pt x="148167" y="-66715"/>
                        <a:pt x="119062" y="39648"/>
                        <a:pt x="127000" y="174056"/>
                      </a:cubicBezTo>
                      <a:cubicBezTo>
                        <a:pt x="134938" y="308464"/>
                        <a:pt x="154781" y="582572"/>
                        <a:pt x="174625" y="856681"/>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16" name="フリーフォーム 1315">
                  <a:extLst>
                    <a:ext uri="{FF2B5EF4-FFF2-40B4-BE49-F238E27FC236}">
                      <a16:creationId xmlns:a16="http://schemas.microsoft.com/office/drawing/2014/main" id="{038B83FA-BDA9-CC63-A2A5-E5F069E17112}"/>
                    </a:ext>
                  </a:extLst>
                </p:cNvPr>
                <p:cNvSpPr/>
                <p:nvPr/>
              </p:nvSpPr>
              <p:spPr>
                <a:xfrm>
                  <a:off x="8715337" y="5310873"/>
                  <a:ext cx="536613" cy="788302"/>
                </a:xfrm>
                <a:custGeom>
                  <a:avLst/>
                  <a:gdLst>
                    <a:gd name="connsiteX0" fmla="*/ 25438 w 536613"/>
                    <a:gd name="connsiteY0" fmla="*/ 788302 h 788302"/>
                    <a:gd name="connsiteX1" fmla="*/ 85763 w 536613"/>
                    <a:gd name="connsiteY1" fmla="*/ 232677 h 788302"/>
                    <a:gd name="connsiteX2" fmla="*/ 139738 w 536613"/>
                    <a:gd name="connsiteY2" fmla="*/ 902 h 788302"/>
                    <a:gd name="connsiteX3" fmla="*/ 152438 w 536613"/>
                    <a:gd name="connsiteY3" fmla="*/ 178702 h 788302"/>
                    <a:gd name="connsiteX4" fmla="*/ 155613 w 536613"/>
                    <a:gd name="connsiteY4" fmla="*/ 772427 h 788302"/>
                    <a:gd name="connsiteX5" fmla="*/ 158788 w 536613"/>
                    <a:gd name="connsiteY5" fmla="*/ 473977 h 788302"/>
                    <a:gd name="connsiteX6" fmla="*/ 38 w 536613"/>
                    <a:gd name="connsiteY6" fmla="*/ 35827 h 788302"/>
                    <a:gd name="connsiteX7" fmla="*/ 174663 w 536613"/>
                    <a:gd name="connsiteY7" fmla="*/ 296177 h 788302"/>
                    <a:gd name="connsiteX8" fmla="*/ 536613 w 536613"/>
                    <a:gd name="connsiteY8" fmla="*/ 664477 h 788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6613" h="788302">
                      <a:moveTo>
                        <a:pt x="25438" y="788302"/>
                      </a:moveTo>
                      <a:cubicBezTo>
                        <a:pt x="46075" y="576106"/>
                        <a:pt x="66713" y="363910"/>
                        <a:pt x="85763" y="232677"/>
                      </a:cubicBezTo>
                      <a:cubicBezTo>
                        <a:pt x="104813" y="101444"/>
                        <a:pt x="128626" y="9898"/>
                        <a:pt x="139738" y="902"/>
                      </a:cubicBezTo>
                      <a:cubicBezTo>
                        <a:pt x="150850" y="-8094"/>
                        <a:pt x="149792" y="50115"/>
                        <a:pt x="152438" y="178702"/>
                      </a:cubicBezTo>
                      <a:cubicBezTo>
                        <a:pt x="155084" y="307289"/>
                        <a:pt x="154555" y="723215"/>
                        <a:pt x="155613" y="772427"/>
                      </a:cubicBezTo>
                      <a:cubicBezTo>
                        <a:pt x="156671" y="821639"/>
                        <a:pt x="184717" y="596744"/>
                        <a:pt x="158788" y="473977"/>
                      </a:cubicBezTo>
                      <a:cubicBezTo>
                        <a:pt x="132859" y="351210"/>
                        <a:pt x="-2608" y="65460"/>
                        <a:pt x="38" y="35827"/>
                      </a:cubicBezTo>
                      <a:cubicBezTo>
                        <a:pt x="2684" y="6194"/>
                        <a:pt x="85234" y="191402"/>
                        <a:pt x="174663" y="296177"/>
                      </a:cubicBezTo>
                      <a:cubicBezTo>
                        <a:pt x="264092" y="400952"/>
                        <a:pt x="400352" y="532714"/>
                        <a:pt x="536613" y="664477"/>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17" name="フリーフォーム 1316">
                  <a:extLst>
                    <a:ext uri="{FF2B5EF4-FFF2-40B4-BE49-F238E27FC236}">
                      <a16:creationId xmlns:a16="http://schemas.microsoft.com/office/drawing/2014/main" id="{2BEA35CC-133F-B143-88EF-5D424EBD5FEC}"/>
                    </a:ext>
                  </a:extLst>
                </p:cNvPr>
                <p:cNvSpPr/>
                <p:nvPr/>
              </p:nvSpPr>
              <p:spPr>
                <a:xfrm>
                  <a:off x="8996281" y="5178282"/>
                  <a:ext cx="636669" cy="517668"/>
                </a:xfrm>
                <a:custGeom>
                  <a:avLst/>
                  <a:gdLst>
                    <a:gd name="connsiteX0" fmla="*/ 636669 w 636669"/>
                    <a:gd name="connsiteY0" fmla="*/ 190643 h 517668"/>
                    <a:gd name="connsiteX1" fmla="*/ 65169 w 636669"/>
                    <a:gd name="connsiteY1" fmla="*/ 162068 h 517668"/>
                    <a:gd name="connsiteX2" fmla="*/ 36594 w 636669"/>
                    <a:gd name="connsiteY2" fmla="*/ 92218 h 517668"/>
                    <a:gd name="connsiteX3" fmla="*/ 1669 w 636669"/>
                    <a:gd name="connsiteY3" fmla="*/ 143 h 517668"/>
                    <a:gd name="connsiteX4" fmla="*/ 93744 w 636669"/>
                    <a:gd name="connsiteY4" fmla="*/ 76343 h 517668"/>
                    <a:gd name="connsiteX5" fmla="*/ 258844 w 636669"/>
                    <a:gd name="connsiteY5" fmla="*/ 266843 h 517668"/>
                    <a:gd name="connsiteX6" fmla="*/ 471569 w 636669"/>
                    <a:gd name="connsiteY6" fmla="*/ 517668 h 517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6669" h="517668">
                      <a:moveTo>
                        <a:pt x="636669" y="190643"/>
                      </a:moveTo>
                      <a:cubicBezTo>
                        <a:pt x="400925" y="184557"/>
                        <a:pt x="165181" y="178472"/>
                        <a:pt x="65169" y="162068"/>
                      </a:cubicBezTo>
                      <a:cubicBezTo>
                        <a:pt x="-34844" y="145664"/>
                        <a:pt x="47177" y="119205"/>
                        <a:pt x="36594" y="92218"/>
                      </a:cubicBezTo>
                      <a:cubicBezTo>
                        <a:pt x="26011" y="65231"/>
                        <a:pt x="-7856" y="2789"/>
                        <a:pt x="1669" y="143"/>
                      </a:cubicBezTo>
                      <a:cubicBezTo>
                        <a:pt x="11194" y="-2503"/>
                        <a:pt x="50882" y="31893"/>
                        <a:pt x="93744" y="76343"/>
                      </a:cubicBezTo>
                      <a:cubicBezTo>
                        <a:pt x="136606" y="120793"/>
                        <a:pt x="195873" y="193289"/>
                        <a:pt x="258844" y="266843"/>
                      </a:cubicBezTo>
                      <a:cubicBezTo>
                        <a:pt x="321815" y="340397"/>
                        <a:pt x="396692" y="429032"/>
                        <a:pt x="471569" y="517668"/>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18" name="フリーフォーム 1317">
                  <a:extLst>
                    <a:ext uri="{FF2B5EF4-FFF2-40B4-BE49-F238E27FC236}">
                      <a16:creationId xmlns:a16="http://schemas.microsoft.com/office/drawing/2014/main" id="{F2B6DF1A-0908-F110-6CEC-9DADEC675E8B}"/>
                    </a:ext>
                  </a:extLst>
                </p:cNvPr>
                <p:cNvSpPr/>
                <p:nvPr/>
              </p:nvSpPr>
              <p:spPr>
                <a:xfrm>
                  <a:off x="8864598" y="5290374"/>
                  <a:ext cx="762002" cy="519876"/>
                </a:xfrm>
                <a:custGeom>
                  <a:avLst/>
                  <a:gdLst>
                    <a:gd name="connsiteX0" fmla="*/ 762002 w 762002"/>
                    <a:gd name="connsiteY0" fmla="*/ 297626 h 519876"/>
                    <a:gd name="connsiteX1" fmla="*/ 209552 w 762002"/>
                    <a:gd name="connsiteY1" fmla="*/ 119826 h 519876"/>
                    <a:gd name="connsiteX2" fmla="*/ 2 w 762002"/>
                    <a:gd name="connsiteY2" fmla="*/ 2351 h 519876"/>
                    <a:gd name="connsiteX3" fmla="*/ 212727 w 762002"/>
                    <a:gd name="connsiteY3" fmla="*/ 53151 h 519876"/>
                    <a:gd name="connsiteX4" fmla="*/ 349252 w 762002"/>
                    <a:gd name="connsiteY4" fmla="*/ 192851 h 519876"/>
                    <a:gd name="connsiteX5" fmla="*/ 390527 w 762002"/>
                    <a:gd name="connsiteY5" fmla="*/ 348426 h 519876"/>
                    <a:gd name="connsiteX6" fmla="*/ 495302 w 762002"/>
                    <a:gd name="connsiteY6" fmla="*/ 519876 h 519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62002" h="519876">
                      <a:moveTo>
                        <a:pt x="762002" y="297626"/>
                      </a:moveTo>
                      <a:cubicBezTo>
                        <a:pt x="549277" y="233332"/>
                        <a:pt x="336552" y="169038"/>
                        <a:pt x="209552" y="119826"/>
                      </a:cubicBezTo>
                      <a:cubicBezTo>
                        <a:pt x="82552" y="70613"/>
                        <a:pt x="-527" y="13463"/>
                        <a:pt x="2" y="2351"/>
                      </a:cubicBezTo>
                      <a:cubicBezTo>
                        <a:pt x="531" y="-8761"/>
                        <a:pt x="154519" y="21401"/>
                        <a:pt x="212727" y="53151"/>
                      </a:cubicBezTo>
                      <a:cubicBezTo>
                        <a:pt x="270935" y="84901"/>
                        <a:pt x="319619" y="143638"/>
                        <a:pt x="349252" y="192851"/>
                      </a:cubicBezTo>
                      <a:cubicBezTo>
                        <a:pt x="378885" y="242063"/>
                        <a:pt x="366185" y="293922"/>
                        <a:pt x="390527" y="348426"/>
                      </a:cubicBezTo>
                      <a:cubicBezTo>
                        <a:pt x="414869" y="402930"/>
                        <a:pt x="455085" y="461403"/>
                        <a:pt x="495302" y="519876"/>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19" name="フリーフォーム 1318">
                  <a:extLst>
                    <a:ext uri="{FF2B5EF4-FFF2-40B4-BE49-F238E27FC236}">
                      <a16:creationId xmlns:a16="http://schemas.microsoft.com/office/drawing/2014/main" id="{4CEE1B42-38E0-9911-3085-EC52E0906D53}"/>
                    </a:ext>
                  </a:extLst>
                </p:cNvPr>
                <p:cNvSpPr/>
                <p:nvPr/>
              </p:nvSpPr>
              <p:spPr>
                <a:xfrm>
                  <a:off x="8511849" y="4144565"/>
                  <a:ext cx="898851" cy="722441"/>
                </a:xfrm>
                <a:custGeom>
                  <a:avLst/>
                  <a:gdLst>
                    <a:gd name="connsiteX0" fmla="*/ 326 w 898851"/>
                    <a:gd name="connsiteY0" fmla="*/ 33735 h 722441"/>
                    <a:gd name="connsiteX1" fmla="*/ 41601 w 898851"/>
                    <a:gd name="connsiteY1" fmla="*/ 68660 h 722441"/>
                    <a:gd name="connsiteX2" fmla="*/ 260676 w 898851"/>
                    <a:gd name="connsiteY2" fmla="*/ 649685 h 722441"/>
                    <a:gd name="connsiteX3" fmla="*/ 260676 w 898851"/>
                    <a:gd name="connsiteY3" fmla="*/ 624285 h 722441"/>
                    <a:gd name="connsiteX4" fmla="*/ 140026 w 898851"/>
                    <a:gd name="connsiteY4" fmla="*/ 706835 h 722441"/>
                    <a:gd name="connsiteX5" fmla="*/ 898851 w 898851"/>
                    <a:gd name="connsiteY5" fmla="*/ 262335 h 7224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98851" h="722441">
                      <a:moveTo>
                        <a:pt x="326" y="33735"/>
                      </a:moveTo>
                      <a:cubicBezTo>
                        <a:pt x="-733" y="-132"/>
                        <a:pt x="-1791" y="-33998"/>
                        <a:pt x="41601" y="68660"/>
                      </a:cubicBezTo>
                      <a:cubicBezTo>
                        <a:pt x="84993" y="171318"/>
                        <a:pt x="224164" y="557081"/>
                        <a:pt x="260676" y="649685"/>
                      </a:cubicBezTo>
                      <a:cubicBezTo>
                        <a:pt x="297188" y="742289"/>
                        <a:pt x="280784" y="614760"/>
                        <a:pt x="260676" y="624285"/>
                      </a:cubicBezTo>
                      <a:cubicBezTo>
                        <a:pt x="240568" y="633810"/>
                        <a:pt x="33664" y="767160"/>
                        <a:pt x="140026" y="706835"/>
                      </a:cubicBezTo>
                      <a:cubicBezTo>
                        <a:pt x="246388" y="646510"/>
                        <a:pt x="572619" y="454422"/>
                        <a:pt x="898851" y="26233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20" name="フリーフォーム 1319">
                  <a:extLst>
                    <a:ext uri="{FF2B5EF4-FFF2-40B4-BE49-F238E27FC236}">
                      <a16:creationId xmlns:a16="http://schemas.microsoft.com/office/drawing/2014/main" id="{3A89D67C-7621-7B64-81CE-AE4000D524FF}"/>
                    </a:ext>
                  </a:extLst>
                </p:cNvPr>
                <p:cNvSpPr/>
                <p:nvPr/>
              </p:nvSpPr>
              <p:spPr>
                <a:xfrm>
                  <a:off x="8610085" y="4044950"/>
                  <a:ext cx="394215" cy="752876"/>
                </a:xfrm>
                <a:custGeom>
                  <a:avLst/>
                  <a:gdLst>
                    <a:gd name="connsiteX0" fmla="*/ 216415 w 394215"/>
                    <a:gd name="connsiteY0" fmla="*/ 0 h 752876"/>
                    <a:gd name="connsiteX1" fmla="*/ 3690 w 394215"/>
                    <a:gd name="connsiteY1" fmla="*/ 647700 h 752876"/>
                    <a:gd name="connsiteX2" fmla="*/ 92590 w 394215"/>
                    <a:gd name="connsiteY2" fmla="*/ 346075 h 752876"/>
                    <a:gd name="connsiteX3" fmla="*/ 235465 w 394215"/>
                    <a:gd name="connsiteY3" fmla="*/ 749300 h 752876"/>
                    <a:gd name="connsiteX4" fmla="*/ 159265 w 394215"/>
                    <a:gd name="connsiteY4" fmla="*/ 552450 h 752876"/>
                    <a:gd name="connsiteX5" fmla="*/ 92590 w 394215"/>
                    <a:gd name="connsiteY5" fmla="*/ 711200 h 752876"/>
                    <a:gd name="connsiteX6" fmla="*/ 394215 w 394215"/>
                    <a:gd name="connsiteY6" fmla="*/ 57150 h 752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4215" h="752876">
                      <a:moveTo>
                        <a:pt x="216415" y="0"/>
                      </a:moveTo>
                      <a:cubicBezTo>
                        <a:pt x="120371" y="295010"/>
                        <a:pt x="24327" y="590021"/>
                        <a:pt x="3690" y="647700"/>
                      </a:cubicBezTo>
                      <a:cubicBezTo>
                        <a:pt x="-16947" y="705379"/>
                        <a:pt x="53961" y="329142"/>
                        <a:pt x="92590" y="346075"/>
                      </a:cubicBezTo>
                      <a:cubicBezTo>
                        <a:pt x="131219" y="363008"/>
                        <a:pt x="224352" y="714904"/>
                        <a:pt x="235465" y="749300"/>
                      </a:cubicBezTo>
                      <a:cubicBezTo>
                        <a:pt x="246578" y="783696"/>
                        <a:pt x="183077" y="558800"/>
                        <a:pt x="159265" y="552450"/>
                      </a:cubicBezTo>
                      <a:cubicBezTo>
                        <a:pt x="135453" y="546100"/>
                        <a:pt x="53432" y="793750"/>
                        <a:pt x="92590" y="711200"/>
                      </a:cubicBezTo>
                      <a:cubicBezTo>
                        <a:pt x="131748" y="628650"/>
                        <a:pt x="262981" y="342900"/>
                        <a:pt x="394215" y="5715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21" name="フリーフォーム 1320">
                  <a:extLst>
                    <a:ext uri="{FF2B5EF4-FFF2-40B4-BE49-F238E27FC236}">
                      <a16:creationId xmlns:a16="http://schemas.microsoft.com/office/drawing/2014/main" id="{2D37177D-4540-ADEE-EA9B-3D9734035A7E}"/>
                    </a:ext>
                  </a:extLst>
                </p:cNvPr>
                <p:cNvSpPr/>
                <p:nvPr/>
              </p:nvSpPr>
              <p:spPr>
                <a:xfrm>
                  <a:off x="8636000" y="3993827"/>
                  <a:ext cx="174625" cy="600398"/>
                </a:xfrm>
                <a:custGeom>
                  <a:avLst/>
                  <a:gdLst>
                    <a:gd name="connsiteX0" fmla="*/ 0 w 174625"/>
                    <a:gd name="connsiteY0" fmla="*/ 3498 h 600398"/>
                    <a:gd name="connsiteX1" fmla="*/ 38100 w 174625"/>
                    <a:gd name="connsiteY1" fmla="*/ 89223 h 600398"/>
                    <a:gd name="connsiteX2" fmla="*/ 174625 w 174625"/>
                    <a:gd name="connsiteY2" fmla="*/ 600398 h 600398"/>
                  </a:gdLst>
                  <a:ahLst/>
                  <a:cxnLst>
                    <a:cxn ang="0">
                      <a:pos x="connsiteX0" y="connsiteY0"/>
                    </a:cxn>
                    <a:cxn ang="0">
                      <a:pos x="connsiteX1" y="connsiteY1"/>
                    </a:cxn>
                    <a:cxn ang="0">
                      <a:pos x="connsiteX2" y="connsiteY2"/>
                    </a:cxn>
                  </a:cxnLst>
                  <a:rect l="l" t="t" r="r" b="b"/>
                  <a:pathLst>
                    <a:path w="174625" h="600398">
                      <a:moveTo>
                        <a:pt x="0" y="3498"/>
                      </a:moveTo>
                      <a:cubicBezTo>
                        <a:pt x="4498" y="-3381"/>
                        <a:pt x="8996" y="-10260"/>
                        <a:pt x="38100" y="89223"/>
                      </a:cubicBezTo>
                      <a:cubicBezTo>
                        <a:pt x="67204" y="188706"/>
                        <a:pt x="120914" y="394552"/>
                        <a:pt x="174625" y="600398"/>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22" name="フリーフォーム 1321">
                  <a:extLst>
                    <a:ext uri="{FF2B5EF4-FFF2-40B4-BE49-F238E27FC236}">
                      <a16:creationId xmlns:a16="http://schemas.microsoft.com/office/drawing/2014/main" id="{08E74762-C4ED-C868-BD47-7081739D2485}"/>
                    </a:ext>
                  </a:extLst>
                </p:cNvPr>
                <p:cNvSpPr/>
                <p:nvPr/>
              </p:nvSpPr>
              <p:spPr>
                <a:xfrm>
                  <a:off x="8889803" y="4194175"/>
                  <a:ext cx="422472" cy="879480"/>
                </a:xfrm>
                <a:custGeom>
                  <a:avLst/>
                  <a:gdLst>
                    <a:gd name="connsiteX0" fmla="*/ 235147 w 422472"/>
                    <a:gd name="connsiteY0" fmla="*/ 0 h 879480"/>
                    <a:gd name="connsiteX1" fmla="*/ 12897 w 422472"/>
                    <a:gd name="connsiteY1" fmla="*/ 746125 h 879480"/>
                    <a:gd name="connsiteX2" fmla="*/ 31947 w 422472"/>
                    <a:gd name="connsiteY2" fmla="*/ 698500 h 879480"/>
                    <a:gd name="connsiteX3" fmla="*/ 76397 w 422472"/>
                    <a:gd name="connsiteY3" fmla="*/ 879475 h 879480"/>
                    <a:gd name="connsiteX4" fmla="*/ 114497 w 422472"/>
                    <a:gd name="connsiteY4" fmla="*/ 692150 h 879480"/>
                    <a:gd name="connsiteX5" fmla="*/ 422472 w 422472"/>
                    <a:gd name="connsiteY5" fmla="*/ 31750 h 87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2472" h="879480">
                      <a:moveTo>
                        <a:pt x="235147" y="0"/>
                      </a:moveTo>
                      <a:cubicBezTo>
                        <a:pt x="140955" y="314854"/>
                        <a:pt x="46764" y="629708"/>
                        <a:pt x="12897" y="746125"/>
                      </a:cubicBezTo>
                      <a:cubicBezTo>
                        <a:pt x="-20970" y="862542"/>
                        <a:pt x="21364" y="676275"/>
                        <a:pt x="31947" y="698500"/>
                      </a:cubicBezTo>
                      <a:cubicBezTo>
                        <a:pt x="42530" y="720725"/>
                        <a:pt x="62639" y="880533"/>
                        <a:pt x="76397" y="879475"/>
                      </a:cubicBezTo>
                      <a:cubicBezTo>
                        <a:pt x="90155" y="878417"/>
                        <a:pt x="56818" y="833437"/>
                        <a:pt x="114497" y="692150"/>
                      </a:cubicBezTo>
                      <a:cubicBezTo>
                        <a:pt x="172176" y="550863"/>
                        <a:pt x="297324" y="291306"/>
                        <a:pt x="422472" y="3175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23" name="フリーフォーム 1322">
                  <a:extLst>
                    <a:ext uri="{FF2B5EF4-FFF2-40B4-BE49-F238E27FC236}">
                      <a16:creationId xmlns:a16="http://schemas.microsoft.com/office/drawing/2014/main" id="{099D8A74-3216-33DB-45EC-B774C77DD562}"/>
                    </a:ext>
                  </a:extLst>
                </p:cNvPr>
                <p:cNvSpPr/>
                <p:nvPr/>
              </p:nvSpPr>
              <p:spPr>
                <a:xfrm>
                  <a:off x="8794097" y="4552950"/>
                  <a:ext cx="854728" cy="517525"/>
                </a:xfrm>
                <a:custGeom>
                  <a:avLst/>
                  <a:gdLst>
                    <a:gd name="connsiteX0" fmla="*/ 708678 w 854728"/>
                    <a:gd name="connsiteY0" fmla="*/ 0 h 517525"/>
                    <a:gd name="connsiteX1" fmla="*/ 7003 w 854728"/>
                    <a:gd name="connsiteY1" fmla="*/ 301625 h 517525"/>
                    <a:gd name="connsiteX2" fmla="*/ 337203 w 854728"/>
                    <a:gd name="connsiteY2" fmla="*/ 368300 h 517525"/>
                    <a:gd name="connsiteX3" fmla="*/ 149878 w 854728"/>
                    <a:gd name="connsiteY3" fmla="*/ 361950 h 517525"/>
                    <a:gd name="connsiteX4" fmla="*/ 854728 w 854728"/>
                    <a:gd name="connsiteY4" fmla="*/ 517525 h 5175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4728" h="517525">
                      <a:moveTo>
                        <a:pt x="708678" y="0"/>
                      </a:moveTo>
                      <a:cubicBezTo>
                        <a:pt x="388796" y="120121"/>
                        <a:pt x="68915" y="240242"/>
                        <a:pt x="7003" y="301625"/>
                      </a:cubicBezTo>
                      <a:cubicBezTo>
                        <a:pt x="-54910" y="363008"/>
                        <a:pt x="313391" y="358246"/>
                        <a:pt x="337203" y="368300"/>
                      </a:cubicBezTo>
                      <a:cubicBezTo>
                        <a:pt x="361015" y="378354"/>
                        <a:pt x="63624" y="337079"/>
                        <a:pt x="149878" y="361950"/>
                      </a:cubicBezTo>
                      <a:cubicBezTo>
                        <a:pt x="236132" y="386821"/>
                        <a:pt x="545430" y="452173"/>
                        <a:pt x="854728" y="5175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24" name="フリーフォーム 1323">
                  <a:extLst>
                    <a:ext uri="{FF2B5EF4-FFF2-40B4-BE49-F238E27FC236}">
                      <a16:creationId xmlns:a16="http://schemas.microsoft.com/office/drawing/2014/main" id="{8A94AD51-A059-46E9-9C68-2450A18251AB}"/>
                    </a:ext>
                  </a:extLst>
                </p:cNvPr>
                <p:cNvSpPr/>
                <p:nvPr/>
              </p:nvSpPr>
              <p:spPr>
                <a:xfrm>
                  <a:off x="8885621" y="4718050"/>
                  <a:ext cx="756854" cy="498549"/>
                </a:xfrm>
                <a:custGeom>
                  <a:avLst/>
                  <a:gdLst>
                    <a:gd name="connsiteX0" fmla="*/ 683829 w 756854"/>
                    <a:gd name="connsiteY0" fmla="*/ 0 h 498549"/>
                    <a:gd name="connsiteX1" fmla="*/ 105979 w 756854"/>
                    <a:gd name="connsiteY1" fmla="*/ 342900 h 498549"/>
                    <a:gd name="connsiteX2" fmla="*/ 48829 w 756854"/>
                    <a:gd name="connsiteY2" fmla="*/ 450850 h 498549"/>
                    <a:gd name="connsiteX3" fmla="*/ 131379 w 756854"/>
                    <a:gd name="connsiteY3" fmla="*/ 387350 h 498549"/>
                    <a:gd name="connsiteX4" fmla="*/ 29779 w 756854"/>
                    <a:gd name="connsiteY4" fmla="*/ 492125 h 498549"/>
                    <a:gd name="connsiteX5" fmla="*/ 756854 w 756854"/>
                    <a:gd name="connsiteY5" fmla="*/ 165100 h 4985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6854" h="498549">
                      <a:moveTo>
                        <a:pt x="683829" y="0"/>
                      </a:moveTo>
                      <a:cubicBezTo>
                        <a:pt x="447820" y="133879"/>
                        <a:pt x="211812" y="267758"/>
                        <a:pt x="105979" y="342900"/>
                      </a:cubicBezTo>
                      <a:cubicBezTo>
                        <a:pt x="146" y="418042"/>
                        <a:pt x="44596" y="443442"/>
                        <a:pt x="48829" y="450850"/>
                      </a:cubicBezTo>
                      <a:cubicBezTo>
                        <a:pt x="53062" y="458258"/>
                        <a:pt x="134554" y="380471"/>
                        <a:pt x="131379" y="387350"/>
                      </a:cubicBezTo>
                      <a:cubicBezTo>
                        <a:pt x="128204" y="394229"/>
                        <a:pt x="-74467" y="529167"/>
                        <a:pt x="29779" y="492125"/>
                      </a:cubicBezTo>
                      <a:cubicBezTo>
                        <a:pt x="134025" y="455083"/>
                        <a:pt x="445439" y="310091"/>
                        <a:pt x="756854" y="1651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25" name="フリーフォーム 1324">
                  <a:extLst>
                    <a:ext uri="{FF2B5EF4-FFF2-40B4-BE49-F238E27FC236}">
                      <a16:creationId xmlns:a16="http://schemas.microsoft.com/office/drawing/2014/main" id="{43E23075-29FE-5E60-DBAD-7787DC215491}"/>
                    </a:ext>
                  </a:extLst>
                </p:cNvPr>
                <p:cNvSpPr/>
                <p:nvPr/>
              </p:nvSpPr>
              <p:spPr>
                <a:xfrm>
                  <a:off x="8966200" y="4968875"/>
                  <a:ext cx="695325" cy="260350"/>
                </a:xfrm>
                <a:custGeom>
                  <a:avLst/>
                  <a:gdLst>
                    <a:gd name="connsiteX0" fmla="*/ 0 w 695325"/>
                    <a:gd name="connsiteY0" fmla="*/ 0 h 260350"/>
                    <a:gd name="connsiteX1" fmla="*/ 695325 w 695325"/>
                    <a:gd name="connsiteY1" fmla="*/ 260350 h 260350"/>
                  </a:gdLst>
                  <a:ahLst/>
                  <a:cxnLst>
                    <a:cxn ang="0">
                      <a:pos x="connsiteX0" y="connsiteY0"/>
                    </a:cxn>
                    <a:cxn ang="0">
                      <a:pos x="connsiteX1" y="connsiteY1"/>
                    </a:cxn>
                  </a:cxnLst>
                  <a:rect l="l" t="t" r="r" b="b"/>
                  <a:pathLst>
                    <a:path w="695325" h="260350">
                      <a:moveTo>
                        <a:pt x="0" y="0"/>
                      </a:moveTo>
                      <a:lnTo>
                        <a:pt x="695325" y="26035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26" name="フリーフォーム 1325">
                  <a:extLst>
                    <a:ext uri="{FF2B5EF4-FFF2-40B4-BE49-F238E27FC236}">
                      <a16:creationId xmlns:a16="http://schemas.microsoft.com/office/drawing/2014/main" id="{E3A4ACD3-C291-813B-18E9-AB9A138E237F}"/>
                    </a:ext>
                  </a:extLst>
                </p:cNvPr>
                <p:cNvSpPr/>
                <p:nvPr/>
              </p:nvSpPr>
              <p:spPr>
                <a:xfrm>
                  <a:off x="6546578" y="4368800"/>
                  <a:ext cx="403497" cy="537301"/>
                </a:xfrm>
                <a:custGeom>
                  <a:avLst/>
                  <a:gdLst>
                    <a:gd name="connsiteX0" fmla="*/ 403497 w 403497"/>
                    <a:gd name="connsiteY0" fmla="*/ 0 h 537301"/>
                    <a:gd name="connsiteX1" fmla="*/ 25672 w 403497"/>
                    <a:gd name="connsiteY1" fmla="*/ 517525 h 537301"/>
                    <a:gd name="connsiteX2" fmla="*/ 82822 w 403497"/>
                    <a:gd name="connsiteY2" fmla="*/ 434975 h 537301"/>
                    <a:gd name="connsiteX3" fmla="*/ 6622 w 403497"/>
                    <a:gd name="connsiteY3" fmla="*/ 485775 h 537301"/>
                    <a:gd name="connsiteX4" fmla="*/ 286022 w 403497"/>
                    <a:gd name="connsiteY4" fmla="*/ 323850 h 537301"/>
                    <a:gd name="connsiteX5" fmla="*/ 292372 w 403497"/>
                    <a:gd name="connsiteY5" fmla="*/ 269875 h 537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3497" h="537301">
                      <a:moveTo>
                        <a:pt x="403497" y="0"/>
                      </a:moveTo>
                      <a:lnTo>
                        <a:pt x="25672" y="517525"/>
                      </a:lnTo>
                      <a:cubicBezTo>
                        <a:pt x="-27774" y="590021"/>
                        <a:pt x="85997" y="440267"/>
                        <a:pt x="82822" y="434975"/>
                      </a:cubicBezTo>
                      <a:cubicBezTo>
                        <a:pt x="79647" y="429683"/>
                        <a:pt x="-27245" y="504296"/>
                        <a:pt x="6622" y="485775"/>
                      </a:cubicBezTo>
                      <a:cubicBezTo>
                        <a:pt x="40489" y="467254"/>
                        <a:pt x="238397" y="359833"/>
                        <a:pt x="286022" y="323850"/>
                      </a:cubicBezTo>
                      <a:cubicBezTo>
                        <a:pt x="333647" y="287867"/>
                        <a:pt x="313009" y="278871"/>
                        <a:pt x="292372" y="26987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27" name="フリーフォーム 1326">
                  <a:extLst>
                    <a:ext uri="{FF2B5EF4-FFF2-40B4-BE49-F238E27FC236}">
                      <a16:creationId xmlns:a16="http://schemas.microsoft.com/office/drawing/2014/main" id="{A9948AC7-2196-E969-1417-625311FA3AB2}"/>
                    </a:ext>
                  </a:extLst>
                </p:cNvPr>
                <p:cNvSpPr/>
                <p:nvPr/>
              </p:nvSpPr>
              <p:spPr>
                <a:xfrm>
                  <a:off x="6959600" y="4476750"/>
                  <a:ext cx="129630" cy="97282"/>
                </a:xfrm>
                <a:custGeom>
                  <a:avLst/>
                  <a:gdLst>
                    <a:gd name="connsiteX0" fmla="*/ 0 w 129630"/>
                    <a:gd name="connsiteY0" fmla="*/ 9525 h 97282"/>
                    <a:gd name="connsiteX1" fmla="*/ 66675 w 129630"/>
                    <a:gd name="connsiteY1" fmla="*/ 76200 h 97282"/>
                    <a:gd name="connsiteX2" fmla="*/ 82550 w 129630"/>
                    <a:gd name="connsiteY2" fmla="*/ 95250 h 97282"/>
                    <a:gd name="connsiteX3" fmla="*/ 127000 w 129630"/>
                    <a:gd name="connsiteY3" fmla="*/ 34925 h 97282"/>
                    <a:gd name="connsiteX4" fmla="*/ 120650 w 129630"/>
                    <a:gd name="connsiteY4" fmla="*/ 0 h 972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630" h="97282">
                      <a:moveTo>
                        <a:pt x="0" y="9525"/>
                      </a:moveTo>
                      <a:lnTo>
                        <a:pt x="66675" y="76200"/>
                      </a:lnTo>
                      <a:cubicBezTo>
                        <a:pt x="80433" y="90488"/>
                        <a:pt x="72496" y="102129"/>
                        <a:pt x="82550" y="95250"/>
                      </a:cubicBezTo>
                      <a:cubicBezTo>
                        <a:pt x="92604" y="88371"/>
                        <a:pt x="120650" y="50800"/>
                        <a:pt x="127000" y="34925"/>
                      </a:cubicBezTo>
                      <a:cubicBezTo>
                        <a:pt x="133350" y="19050"/>
                        <a:pt x="127000" y="9525"/>
                        <a:pt x="120650" y="0"/>
                      </a:cubicBezTo>
                    </a:path>
                  </a:pathLst>
                </a:custGeom>
                <a:noFill/>
                <a:ln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28" name="フリーフォーム 1327">
                  <a:extLst>
                    <a:ext uri="{FF2B5EF4-FFF2-40B4-BE49-F238E27FC236}">
                      <a16:creationId xmlns:a16="http://schemas.microsoft.com/office/drawing/2014/main" id="{43E9DD22-AD53-E825-8199-4BFEC1315D75}"/>
                    </a:ext>
                  </a:extLst>
                </p:cNvPr>
                <p:cNvSpPr/>
                <p:nvPr/>
              </p:nvSpPr>
              <p:spPr>
                <a:xfrm>
                  <a:off x="7066033" y="4375150"/>
                  <a:ext cx="106694" cy="95271"/>
                </a:xfrm>
                <a:custGeom>
                  <a:avLst/>
                  <a:gdLst>
                    <a:gd name="connsiteX0" fmla="*/ 30092 w 106694"/>
                    <a:gd name="connsiteY0" fmla="*/ 0 h 95271"/>
                    <a:gd name="connsiteX1" fmla="*/ 1517 w 106694"/>
                    <a:gd name="connsiteY1" fmla="*/ 50800 h 95271"/>
                    <a:gd name="connsiteX2" fmla="*/ 71367 w 106694"/>
                    <a:gd name="connsiteY2" fmla="*/ 95250 h 95271"/>
                    <a:gd name="connsiteX3" fmla="*/ 106292 w 106694"/>
                    <a:gd name="connsiteY3" fmla="*/ 57150 h 95271"/>
                    <a:gd name="connsiteX4" fmla="*/ 87242 w 106694"/>
                    <a:gd name="connsiteY4" fmla="*/ 41275 h 95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694" h="95271">
                      <a:moveTo>
                        <a:pt x="30092" y="0"/>
                      </a:moveTo>
                      <a:cubicBezTo>
                        <a:pt x="12365" y="17462"/>
                        <a:pt x="-5362" y="34925"/>
                        <a:pt x="1517" y="50800"/>
                      </a:cubicBezTo>
                      <a:cubicBezTo>
                        <a:pt x="8396" y="66675"/>
                        <a:pt x="53905" y="94192"/>
                        <a:pt x="71367" y="95250"/>
                      </a:cubicBezTo>
                      <a:cubicBezTo>
                        <a:pt x="88829" y="96308"/>
                        <a:pt x="106292" y="57150"/>
                        <a:pt x="106292" y="57150"/>
                      </a:cubicBezTo>
                      <a:cubicBezTo>
                        <a:pt x="108938" y="48154"/>
                        <a:pt x="98090" y="44714"/>
                        <a:pt x="87242" y="41275"/>
                      </a:cubicBezTo>
                    </a:path>
                  </a:pathLst>
                </a:custGeom>
                <a:noFill/>
                <a:ln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29" name="フリーフォーム 1328">
                  <a:extLst>
                    <a:ext uri="{FF2B5EF4-FFF2-40B4-BE49-F238E27FC236}">
                      <a16:creationId xmlns:a16="http://schemas.microsoft.com/office/drawing/2014/main" id="{F3807349-C379-9A6A-DB6D-CB09BC031523}"/>
                    </a:ext>
                  </a:extLst>
                </p:cNvPr>
                <p:cNvSpPr/>
                <p:nvPr/>
              </p:nvSpPr>
              <p:spPr>
                <a:xfrm>
                  <a:off x="7288898" y="4111548"/>
                  <a:ext cx="94065" cy="80067"/>
                </a:xfrm>
                <a:custGeom>
                  <a:avLst/>
                  <a:gdLst>
                    <a:gd name="connsiteX0" fmla="*/ 92977 w 94065"/>
                    <a:gd name="connsiteY0" fmla="*/ 79452 h 80067"/>
                    <a:gd name="connsiteX1" fmla="*/ 902 w 94065"/>
                    <a:gd name="connsiteY1" fmla="*/ 35002 h 80067"/>
                    <a:gd name="connsiteX2" fmla="*/ 48527 w 94065"/>
                    <a:gd name="connsiteY2" fmla="*/ 77 h 80067"/>
                    <a:gd name="connsiteX3" fmla="*/ 92977 w 94065"/>
                    <a:gd name="connsiteY3" fmla="*/ 79452 h 80067"/>
                  </a:gdLst>
                  <a:ahLst/>
                  <a:cxnLst>
                    <a:cxn ang="0">
                      <a:pos x="connsiteX0" y="connsiteY0"/>
                    </a:cxn>
                    <a:cxn ang="0">
                      <a:pos x="connsiteX1" y="connsiteY1"/>
                    </a:cxn>
                    <a:cxn ang="0">
                      <a:pos x="connsiteX2" y="connsiteY2"/>
                    </a:cxn>
                    <a:cxn ang="0">
                      <a:pos x="connsiteX3" y="connsiteY3"/>
                    </a:cxn>
                  </a:cxnLst>
                  <a:rect l="l" t="t" r="r" b="b"/>
                  <a:pathLst>
                    <a:path w="94065" h="80067">
                      <a:moveTo>
                        <a:pt x="92977" y="79452"/>
                      </a:moveTo>
                      <a:cubicBezTo>
                        <a:pt x="85040" y="85273"/>
                        <a:pt x="8310" y="48231"/>
                        <a:pt x="902" y="35002"/>
                      </a:cubicBezTo>
                      <a:cubicBezTo>
                        <a:pt x="-6506" y="21773"/>
                        <a:pt x="33710" y="-1510"/>
                        <a:pt x="48527" y="77"/>
                      </a:cubicBezTo>
                      <a:cubicBezTo>
                        <a:pt x="63344" y="1664"/>
                        <a:pt x="100914" y="73631"/>
                        <a:pt x="92977" y="79452"/>
                      </a:cubicBezTo>
                      <a:close/>
                    </a:path>
                  </a:pathLst>
                </a:custGeom>
                <a:noFill/>
                <a:ln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30" name="フリーフォーム 1329">
                  <a:extLst>
                    <a:ext uri="{FF2B5EF4-FFF2-40B4-BE49-F238E27FC236}">
                      <a16:creationId xmlns:a16="http://schemas.microsoft.com/office/drawing/2014/main" id="{DC369D36-375A-8478-D88C-CC2D5FF9617D}"/>
                    </a:ext>
                  </a:extLst>
                </p:cNvPr>
                <p:cNvSpPr/>
                <p:nvPr/>
              </p:nvSpPr>
              <p:spPr>
                <a:xfrm>
                  <a:off x="7352314" y="4000500"/>
                  <a:ext cx="85522" cy="104775"/>
                </a:xfrm>
                <a:custGeom>
                  <a:avLst/>
                  <a:gdLst>
                    <a:gd name="connsiteX0" fmla="*/ 45436 w 85522"/>
                    <a:gd name="connsiteY0" fmla="*/ 0 h 104775"/>
                    <a:gd name="connsiteX1" fmla="*/ 986 w 85522"/>
                    <a:gd name="connsiteY1" fmla="*/ 66675 h 104775"/>
                    <a:gd name="connsiteX2" fmla="*/ 83536 w 85522"/>
                    <a:gd name="connsiteY2" fmla="*/ 57150 h 104775"/>
                    <a:gd name="connsiteX3" fmla="*/ 51786 w 85522"/>
                    <a:gd name="connsiteY3" fmla="*/ 104775 h 104775"/>
                  </a:gdLst>
                  <a:ahLst/>
                  <a:cxnLst>
                    <a:cxn ang="0">
                      <a:pos x="connsiteX0" y="connsiteY0"/>
                    </a:cxn>
                    <a:cxn ang="0">
                      <a:pos x="connsiteX1" y="connsiteY1"/>
                    </a:cxn>
                    <a:cxn ang="0">
                      <a:pos x="connsiteX2" y="connsiteY2"/>
                    </a:cxn>
                    <a:cxn ang="0">
                      <a:pos x="connsiteX3" y="connsiteY3"/>
                    </a:cxn>
                  </a:cxnLst>
                  <a:rect l="l" t="t" r="r" b="b"/>
                  <a:pathLst>
                    <a:path w="85522" h="104775">
                      <a:moveTo>
                        <a:pt x="45436" y="0"/>
                      </a:moveTo>
                      <a:cubicBezTo>
                        <a:pt x="20036" y="28575"/>
                        <a:pt x="-5364" y="57150"/>
                        <a:pt x="986" y="66675"/>
                      </a:cubicBezTo>
                      <a:cubicBezTo>
                        <a:pt x="7336" y="76200"/>
                        <a:pt x="75069" y="50800"/>
                        <a:pt x="83536" y="57150"/>
                      </a:cubicBezTo>
                      <a:cubicBezTo>
                        <a:pt x="92003" y="63500"/>
                        <a:pt x="71894" y="84137"/>
                        <a:pt x="51786" y="104775"/>
                      </a:cubicBezTo>
                    </a:path>
                  </a:pathLst>
                </a:custGeom>
                <a:noFill/>
                <a:ln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31" name="フリーフォーム 1330">
                  <a:extLst>
                    <a:ext uri="{FF2B5EF4-FFF2-40B4-BE49-F238E27FC236}">
                      <a16:creationId xmlns:a16="http://schemas.microsoft.com/office/drawing/2014/main" id="{2F47F108-80F0-C39A-FF3B-F5BB950B6C82}"/>
                    </a:ext>
                  </a:extLst>
                </p:cNvPr>
                <p:cNvSpPr/>
                <p:nvPr/>
              </p:nvSpPr>
              <p:spPr>
                <a:xfrm>
                  <a:off x="7305675" y="4035425"/>
                  <a:ext cx="52071" cy="47625"/>
                </a:xfrm>
                <a:custGeom>
                  <a:avLst/>
                  <a:gdLst>
                    <a:gd name="connsiteX0" fmla="*/ 0 w 52071"/>
                    <a:gd name="connsiteY0" fmla="*/ 0 h 47625"/>
                    <a:gd name="connsiteX1" fmla="*/ 50800 w 52071"/>
                    <a:gd name="connsiteY1" fmla="*/ 22225 h 47625"/>
                    <a:gd name="connsiteX2" fmla="*/ 31750 w 52071"/>
                    <a:gd name="connsiteY2" fmla="*/ 47625 h 47625"/>
                  </a:gdLst>
                  <a:ahLst/>
                  <a:cxnLst>
                    <a:cxn ang="0">
                      <a:pos x="connsiteX0" y="connsiteY0"/>
                    </a:cxn>
                    <a:cxn ang="0">
                      <a:pos x="connsiteX1" y="connsiteY1"/>
                    </a:cxn>
                    <a:cxn ang="0">
                      <a:pos x="connsiteX2" y="connsiteY2"/>
                    </a:cxn>
                  </a:cxnLst>
                  <a:rect l="l" t="t" r="r" b="b"/>
                  <a:pathLst>
                    <a:path w="52071" h="47625">
                      <a:moveTo>
                        <a:pt x="0" y="0"/>
                      </a:moveTo>
                      <a:cubicBezTo>
                        <a:pt x="22754" y="7144"/>
                        <a:pt x="45508" y="14288"/>
                        <a:pt x="50800" y="22225"/>
                      </a:cubicBezTo>
                      <a:cubicBezTo>
                        <a:pt x="56092" y="30162"/>
                        <a:pt x="43921" y="38893"/>
                        <a:pt x="31750" y="47625"/>
                      </a:cubicBezTo>
                    </a:path>
                  </a:pathLst>
                </a:custGeom>
                <a:noFill/>
                <a:ln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32" name="フリーフォーム 1331">
                  <a:extLst>
                    <a:ext uri="{FF2B5EF4-FFF2-40B4-BE49-F238E27FC236}">
                      <a16:creationId xmlns:a16="http://schemas.microsoft.com/office/drawing/2014/main" id="{E1E21D5E-4A8A-C356-1579-133D3CFFD671}"/>
                    </a:ext>
                  </a:extLst>
                </p:cNvPr>
                <p:cNvSpPr/>
                <p:nvPr/>
              </p:nvSpPr>
              <p:spPr>
                <a:xfrm>
                  <a:off x="6956425" y="4458829"/>
                  <a:ext cx="123825" cy="46496"/>
                </a:xfrm>
                <a:custGeom>
                  <a:avLst/>
                  <a:gdLst>
                    <a:gd name="connsiteX0" fmla="*/ 0 w 123825"/>
                    <a:gd name="connsiteY0" fmla="*/ 11571 h 46496"/>
                    <a:gd name="connsiteX1" fmla="*/ 88900 w 123825"/>
                    <a:gd name="connsiteY1" fmla="*/ 2046 h 46496"/>
                    <a:gd name="connsiteX2" fmla="*/ 123825 w 123825"/>
                    <a:gd name="connsiteY2" fmla="*/ 46496 h 46496"/>
                  </a:gdLst>
                  <a:ahLst/>
                  <a:cxnLst>
                    <a:cxn ang="0">
                      <a:pos x="connsiteX0" y="connsiteY0"/>
                    </a:cxn>
                    <a:cxn ang="0">
                      <a:pos x="connsiteX1" y="connsiteY1"/>
                    </a:cxn>
                    <a:cxn ang="0">
                      <a:pos x="connsiteX2" y="connsiteY2"/>
                    </a:cxn>
                  </a:cxnLst>
                  <a:rect l="l" t="t" r="r" b="b"/>
                  <a:pathLst>
                    <a:path w="123825" h="46496">
                      <a:moveTo>
                        <a:pt x="0" y="11571"/>
                      </a:moveTo>
                      <a:cubicBezTo>
                        <a:pt x="34131" y="3898"/>
                        <a:pt x="68263" y="-3775"/>
                        <a:pt x="88900" y="2046"/>
                      </a:cubicBezTo>
                      <a:cubicBezTo>
                        <a:pt x="109537" y="7867"/>
                        <a:pt x="116681" y="27181"/>
                        <a:pt x="123825" y="46496"/>
                      </a:cubicBezTo>
                    </a:path>
                  </a:pathLst>
                </a:custGeom>
                <a:noFill/>
                <a:ln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33" name="フリーフォーム 1332">
                  <a:extLst>
                    <a:ext uri="{FF2B5EF4-FFF2-40B4-BE49-F238E27FC236}">
                      <a16:creationId xmlns:a16="http://schemas.microsoft.com/office/drawing/2014/main" id="{DB4FE8BF-7EAC-71D7-6532-86C49CC41E73}"/>
                    </a:ext>
                  </a:extLst>
                </p:cNvPr>
                <p:cNvSpPr/>
                <p:nvPr/>
              </p:nvSpPr>
              <p:spPr>
                <a:xfrm>
                  <a:off x="7054850" y="4403725"/>
                  <a:ext cx="111125" cy="28575"/>
                </a:xfrm>
                <a:custGeom>
                  <a:avLst/>
                  <a:gdLst>
                    <a:gd name="connsiteX0" fmla="*/ 0 w 111125"/>
                    <a:gd name="connsiteY0" fmla="*/ 0 h 28575"/>
                    <a:gd name="connsiteX1" fmla="*/ 82550 w 111125"/>
                    <a:gd name="connsiteY1" fmla="*/ 6350 h 28575"/>
                    <a:gd name="connsiteX2" fmla="*/ 111125 w 111125"/>
                    <a:gd name="connsiteY2" fmla="*/ 28575 h 28575"/>
                  </a:gdLst>
                  <a:ahLst/>
                  <a:cxnLst>
                    <a:cxn ang="0">
                      <a:pos x="connsiteX0" y="connsiteY0"/>
                    </a:cxn>
                    <a:cxn ang="0">
                      <a:pos x="connsiteX1" y="connsiteY1"/>
                    </a:cxn>
                    <a:cxn ang="0">
                      <a:pos x="connsiteX2" y="connsiteY2"/>
                    </a:cxn>
                  </a:cxnLst>
                  <a:rect l="l" t="t" r="r" b="b"/>
                  <a:pathLst>
                    <a:path w="111125" h="28575">
                      <a:moveTo>
                        <a:pt x="0" y="0"/>
                      </a:moveTo>
                      <a:cubicBezTo>
                        <a:pt x="32014" y="793"/>
                        <a:pt x="64029" y="1587"/>
                        <a:pt x="82550" y="6350"/>
                      </a:cubicBezTo>
                      <a:cubicBezTo>
                        <a:pt x="101071" y="11113"/>
                        <a:pt x="106098" y="19844"/>
                        <a:pt x="111125" y="28575"/>
                      </a:cubicBezTo>
                    </a:path>
                  </a:pathLst>
                </a:custGeom>
                <a:noFill/>
                <a:ln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34" name="フリーフォーム 1333">
                  <a:extLst>
                    <a:ext uri="{FF2B5EF4-FFF2-40B4-BE49-F238E27FC236}">
                      <a16:creationId xmlns:a16="http://schemas.microsoft.com/office/drawing/2014/main" id="{7B38C6CD-F047-B0BD-B9DB-D531A6F2F05A}"/>
                    </a:ext>
                  </a:extLst>
                </p:cNvPr>
                <p:cNvSpPr/>
                <p:nvPr/>
              </p:nvSpPr>
              <p:spPr>
                <a:xfrm>
                  <a:off x="6318921" y="4178300"/>
                  <a:ext cx="1142329" cy="1227383"/>
                </a:xfrm>
                <a:custGeom>
                  <a:avLst/>
                  <a:gdLst>
                    <a:gd name="connsiteX0" fmla="*/ 548604 w 1142329"/>
                    <a:gd name="connsiteY0" fmla="*/ 603250 h 1227383"/>
                    <a:gd name="connsiteX1" fmla="*/ 199354 w 1142329"/>
                    <a:gd name="connsiteY1" fmla="*/ 1158875 h 1227383"/>
                    <a:gd name="connsiteX2" fmla="*/ 253329 w 1142329"/>
                    <a:gd name="connsiteY2" fmla="*/ 1098550 h 1227383"/>
                    <a:gd name="connsiteX3" fmla="*/ 81879 w 1142329"/>
                    <a:gd name="connsiteY3" fmla="*/ 1187450 h 1227383"/>
                    <a:gd name="connsiteX4" fmla="*/ 5679 w 1142329"/>
                    <a:gd name="connsiteY4" fmla="*/ 1225550 h 1227383"/>
                    <a:gd name="connsiteX5" fmla="*/ 227929 w 1142329"/>
                    <a:gd name="connsiteY5" fmla="*/ 1133475 h 1227383"/>
                    <a:gd name="connsiteX6" fmla="*/ 307304 w 1142329"/>
                    <a:gd name="connsiteY6" fmla="*/ 1133475 h 1227383"/>
                    <a:gd name="connsiteX7" fmla="*/ 339054 w 1142329"/>
                    <a:gd name="connsiteY7" fmla="*/ 1069975 h 1227383"/>
                    <a:gd name="connsiteX8" fmla="*/ 1142329 w 1142329"/>
                    <a:gd name="connsiteY8" fmla="*/ 0 h 12273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2329" h="1227383">
                      <a:moveTo>
                        <a:pt x="548604" y="603250"/>
                      </a:moveTo>
                      <a:cubicBezTo>
                        <a:pt x="398585" y="839787"/>
                        <a:pt x="248566" y="1076325"/>
                        <a:pt x="199354" y="1158875"/>
                      </a:cubicBezTo>
                      <a:cubicBezTo>
                        <a:pt x="150141" y="1241425"/>
                        <a:pt x="272908" y="1093788"/>
                        <a:pt x="253329" y="1098550"/>
                      </a:cubicBezTo>
                      <a:cubicBezTo>
                        <a:pt x="233750" y="1103312"/>
                        <a:pt x="123154" y="1166283"/>
                        <a:pt x="81879" y="1187450"/>
                      </a:cubicBezTo>
                      <a:cubicBezTo>
                        <a:pt x="40604" y="1208617"/>
                        <a:pt x="-18663" y="1234546"/>
                        <a:pt x="5679" y="1225550"/>
                      </a:cubicBezTo>
                      <a:cubicBezTo>
                        <a:pt x="30021" y="1216554"/>
                        <a:pt x="177658" y="1148821"/>
                        <a:pt x="227929" y="1133475"/>
                      </a:cubicBezTo>
                      <a:cubicBezTo>
                        <a:pt x="278200" y="1118129"/>
                        <a:pt x="288783" y="1144058"/>
                        <a:pt x="307304" y="1133475"/>
                      </a:cubicBezTo>
                      <a:cubicBezTo>
                        <a:pt x="325825" y="1122892"/>
                        <a:pt x="199883" y="1258887"/>
                        <a:pt x="339054" y="1069975"/>
                      </a:cubicBezTo>
                      <a:cubicBezTo>
                        <a:pt x="478225" y="881063"/>
                        <a:pt x="810277" y="440531"/>
                        <a:pt x="1142329" y="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35" name="フリーフォーム 1334">
                  <a:extLst>
                    <a:ext uri="{FF2B5EF4-FFF2-40B4-BE49-F238E27FC236}">
                      <a16:creationId xmlns:a16="http://schemas.microsoft.com/office/drawing/2014/main" id="{C15B36CC-D90D-C99D-FC14-E0D531EEFAA3}"/>
                    </a:ext>
                  </a:extLst>
                </p:cNvPr>
                <p:cNvSpPr/>
                <p:nvPr/>
              </p:nvSpPr>
              <p:spPr>
                <a:xfrm>
                  <a:off x="4654550" y="4730750"/>
                  <a:ext cx="1031875" cy="371475"/>
                </a:xfrm>
                <a:custGeom>
                  <a:avLst/>
                  <a:gdLst>
                    <a:gd name="connsiteX0" fmla="*/ 3175 w 1031875"/>
                    <a:gd name="connsiteY0" fmla="*/ 0 h 371475"/>
                    <a:gd name="connsiteX1" fmla="*/ 114300 w 1031875"/>
                    <a:gd name="connsiteY1" fmla="*/ 161925 h 371475"/>
                    <a:gd name="connsiteX2" fmla="*/ 6350 w 1031875"/>
                    <a:gd name="connsiteY2" fmla="*/ 234950 h 371475"/>
                    <a:gd name="connsiteX3" fmla="*/ 31750 w 1031875"/>
                    <a:gd name="connsiteY3" fmla="*/ 212725 h 371475"/>
                    <a:gd name="connsiteX4" fmla="*/ 0 w 1031875"/>
                    <a:gd name="connsiteY4" fmla="*/ 209550 h 371475"/>
                    <a:gd name="connsiteX5" fmla="*/ 1031875 w 1031875"/>
                    <a:gd name="connsiteY5" fmla="*/ 371475 h 371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1875" h="371475">
                      <a:moveTo>
                        <a:pt x="3175" y="0"/>
                      </a:moveTo>
                      <a:cubicBezTo>
                        <a:pt x="58473" y="61383"/>
                        <a:pt x="113771" y="122767"/>
                        <a:pt x="114300" y="161925"/>
                      </a:cubicBezTo>
                      <a:cubicBezTo>
                        <a:pt x="114829" y="201083"/>
                        <a:pt x="20108" y="226483"/>
                        <a:pt x="6350" y="234950"/>
                      </a:cubicBezTo>
                      <a:cubicBezTo>
                        <a:pt x="-7408" y="243417"/>
                        <a:pt x="32808" y="216958"/>
                        <a:pt x="31750" y="212725"/>
                      </a:cubicBezTo>
                      <a:cubicBezTo>
                        <a:pt x="30692" y="208492"/>
                        <a:pt x="0" y="209550"/>
                        <a:pt x="0" y="209550"/>
                      </a:cubicBezTo>
                      <a:lnTo>
                        <a:pt x="1031875" y="371475"/>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36" name="フリーフォーム 1335">
                  <a:extLst>
                    <a:ext uri="{FF2B5EF4-FFF2-40B4-BE49-F238E27FC236}">
                      <a16:creationId xmlns:a16="http://schemas.microsoft.com/office/drawing/2014/main" id="{5349DB8D-4F2D-6AB6-E9F4-FF5CD89DFF76}"/>
                    </a:ext>
                  </a:extLst>
                </p:cNvPr>
                <p:cNvSpPr/>
                <p:nvPr/>
              </p:nvSpPr>
              <p:spPr>
                <a:xfrm>
                  <a:off x="5543550" y="3726578"/>
                  <a:ext cx="384175" cy="848597"/>
                </a:xfrm>
                <a:custGeom>
                  <a:avLst/>
                  <a:gdLst>
                    <a:gd name="connsiteX0" fmla="*/ 0 w 384175"/>
                    <a:gd name="connsiteY0" fmla="*/ 96122 h 848597"/>
                    <a:gd name="connsiteX1" fmla="*/ 238125 w 384175"/>
                    <a:gd name="connsiteY1" fmla="*/ 80247 h 848597"/>
                    <a:gd name="connsiteX2" fmla="*/ 288925 w 384175"/>
                    <a:gd name="connsiteY2" fmla="*/ 48497 h 848597"/>
                    <a:gd name="connsiteX3" fmla="*/ 177800 w 384175"/>
                    <a:gd name="connsiteY3" fmla="*/ 872 h 848597"/>
                    <a:gd name="connsiteX4" fmla="*/ 177800 w 384175"/>
                    <a:gd name="connsiteY4" fmla="*/ 92947 h 848597"/>
                    <a:gd name="connsiteX5" fmla="*/ 155575 w 384175"/>
                    <a:gd name="connsiteY5" fmla="*/ 118347 h 848597"/>
                    <a:gd name="connsiteX6" fmla="*/ 250825 w 384175"/>
                    <a:gd name="connsiteY6" fmla="*/ 159622 h 848597"/>
                    <a:gd name="connsiteX7" fmla="*/ 225425 w 384175"/>
                    <a:gd name="connsiteY7" fmla="*/ 251697 h 848597"/>
                    <a:gd name="connsiteX8" fmla="*/ 139700 w 384175"/>
                    <a:gd name="connsiteY8" fmla="*/ 200897 h 848597"/>
                    <a:gd name="connsiteX9" fmla="*/ 276225 w 384175"/>
                    <a:gd name="connsiteY9" fmla="*/ 175497 h 848597"/>
                    <a:gd name="connsiteX10" fmla="*/ 279400 w 384175"/>
                    <a:gd name="connsiteY10" fmla="*/ 400922 h 848597"/>
                    <a:gd name="connsiteX11" fmla="*/ 384175 w 384175"/>
                    <a:gd name="connsiteY11" fmla="*/ 848597 h 848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4175" h="848597">
                      <a:moveTo>
                        <a:pt x="0" y="96122"/>
                      </a:moveTo>
                      <a:cubicBezTo>
                        <a:pt x="94985" y="92153"/>
                        <a:pt x="189971" y="88184"/>
                        <a:pt x="238125" y="80247"/>
                      </a:cubicBezTo>
                      <a:cubicBezTo>
                        <a:pt x="286279" y="72310"/>
                        <a:pt x="298979" y="61726"/>
                        <a:pt x="288925" y="48497"/>
                      </a:cubicBezTo>
                      <a:cubicBezTo>
                        <a:pt x="278871" y="35268"/>
                        <a:pt x="196321" y="-6536"/>
                        <a:pt x="177800" y="872"/>
                      </a:cubicBezTo>
                      <a:cubicBezTo>
                        <a:pt x="159279" y="8280"/>
                        <a:pt x="181504" y="73368"/>
                        <a:pt x="177800" y="92947"/>
                      </a:cubicBezTo>
                      <a:cubicBezTo>
                        <a:pt x="174096" y="112526"/>
                        <a:pt x="143404" y="107234"/>
                        <a:pt x="155575" y="118347"/>
                      </a:cubicBezTo>
                      <a:cubicBezTo>
                        <a:pt x="167746" y="129460"/>
                        <a:pt x="239183" y="137397"/>
                        <a:pt x="250825" y="159622"/>
                      </a:cubicBezTo>
                      <a:cubicBezTo>
                        <a:pt x="262467" y="181847"/>
                        <a:pt x="243946" y="244818"/>
                        <a:pt x="225425" y="251697"/>
                      </a:cubicBezTo>
                      <a:cubicBezTo>
                        <a:pt x="206904" y="258576"/>
                        <a:pt x="131233" y="213597"/>
                        <a:pt x="139700" y="200897"/>
                      </a:cubicBezTo>
                      <a:cubicBezTo>
                        <a:pt x="148167" y="188197"/>
                        <a:pt x="252942" y="142160"/>
                        <a:pt x="276225" y="175497"/>
                      </a:cubicBezTo>
                      <a:cubicBezTo>
                        <a:pt x="299508" y="208834"/>
                        <a:pt x="261408" y="288739"/>
                        <a:pt x="279400" y="400922"/>
                      </a:cubicBezTo>
                      <a:cubicBezTo>
                        <a:pt x="297392" y="513105"/>
                        <a:pt x="340783" y="680851"/>
                        <a:pt x="384175" y="848597"/>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37" name="フリーフォーム 1336">
                  <a:extLst>
                    <a:ext uri="{FF2B5EF4-FFF2-40B4-BE49-F238E27FC236}">
                      <a16:creationId xmlns:a16="http://schemas.microsoft.com/office/drawing/2014/main" id="{C58497D8-9CCB-43F7-17E7-EE53E0276E67}"/>
                    </a:ext>
                  </a:extLst>
                </p:cNvPr>
                <p:cNvSpPr/>
                <p:nvPr/>
              </p:nvSpPr>
              <p:spPr>
                <a:xfrm>
                  <a:off x="2794000" y="3724275"/>
                  <a:ext cx="102389" cy="140470"/>
                </a:xfrm>
                <a:custGeom>
                  <a:avLst/>
                  <a:gdLst>
                    <a:gd name="connsiteX0" fmla="*/ 0 w 102389"/>
                    <a:gd name="connsiteY0" fmla="*/ 0 h 140470"/>
                    <a:gd name="connsiteX1" fmla="*/ 98425 w 102389"/>
                    <a:gd name="connsiteY1" fmla="*/ 69850 h 140470"/>
                    <a:gd name="connsiteX2" fmla="*/ 76200 w 102389"/>
                    <a:gd name="connsiteY2" fmla="*/ 136525 h 140470"/>
                    <a:gd name="connsiteX3" fmla="*/ 12700 w 102389"/>
                    <a:gd name="connsiteY3" fmla="*/ 127000 h 140470"/>
                  </a:gdLst>
                  <a:ahLst/>
                  <a:cxnLst>
                    <a:cxn ang="0">
                      <a:pos x="connsiteX0" y="connsiteY0"/>
                    </a:cxn>
                    <a:cxn ang="0">
                      <a:pos x="connsiteX1" y="connsiteY1"/>
                    </a:cxn>
                    <a:cxn ang="0">
                      <a:pos x="connsiteX2" y="connsiteY2"/>
                    </a:cxn>
                    <a:cxn ang="0">
                      <a:pos x="connsiteX3" y="connsiteY3"/>
                    </a:cxn>
                  </a:cxnLst>
                  <a:rect l="l" t="t" r="r" b="b"/>
                  <a:pathLst>
                    <a:path w="102389" h="140470">
                      <a:moveTo>
                        <a:pt x="0" y="0"/>
                      </a:moveTo>
                      <a:cubicBezTo>
                        <a:pt x="42862" y="23548"/>
                        <a:pt x="85725" y="47096"/>
                        <a:pt x="98425" y="69850"/>
                      </a:cubicBezTo>
                      <a:cubicBezTo>
                        <a:pt x="111125" y="92604"/>
                        <a:pt x="90487" y="127000"/>
                        <a:pt x="76200" y="136525"/>
                      </a:cubicBezTo>
                      <a:cubicBezTo>
                        <a:pt x="61913" y="146050"/>
                        <a:pt x="37306" y="136525"/>
                        <a:pt x="12700" y="1270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38" name="フリーフォーム 1337">
                  <a:extLst>
                    <a:ext uri="{FF2B5EF4-FFF2-40B4-BE49-F238E27FC236}">
                      <a16:creationId xmlns:a16="http://schemas.microsoft.com/office/drawing/2014/main" id="{497885F0-FABB-8EC5-D1A0-A07335A177C8}"/>
                    </a:ext>
                  </a:extLst>
                </p:cNvPr>
                <p:cNvSpPr/>
                <p:nvPr/>
              </p:nvSpPr>
              <p:spPr>
                <a:xfrm>
                  <a:off x="5540375" y="4625975"/>
                  <a:ext cx="363380" cy="238620"/>
                </a:xfrm>
                <a:custGeom>
                  <a:avLst/>
                  <a:gdLst>
                    <a:gd name="connsiteX0" fmla="*/ 0 w 363380"/>
                    <a:gd name="connsiteY0" fmla="*/ 0 h 238620"/>
                    <a:gd name="connsiteX1" fmla="*/ 85725 w 363380"/>
                    <a:gd name="connsiteY1" fmla="*/ 79375 h 238620"/>
                    <a:gd name="connsiteX2" fmla="*/ 57150 w 363380"/>
                    <a:gd name="connsiteY2" fmla="*/ 127000 h 238620"/>
                    <a:gd name="connsiteX3" fmla="*/ 44450 w 363380"/>
                    <a:gd name="connsiteY3" fmla="*/ 117475 h 238620"/>
                    <a:gd name="connsiteX4" fmla="*/ 358775 w 363380"/>
                    <a:gd name="connsiteY4" fmla="*/ 238125 h 238620"/>
                    <a:gd name="connsiteX5" fmla="*/ 225425 w 363380"/>
                    <a:gd name="connsiteY5" fmla="*/ 158750 h 238620"/>
                    <a:gd name="connsiteX6" fmla="*/ 136525 w 363380"/>
                    <a:gd name="connsiteY6" fmla="*/ 120650 h 238620"/>
                    <a:gd name="connsiteX7" fmla="*/ 136525 w 363380"/>
                    <a:gd name="connsiteY7" fmla="*/ 47625 h 2386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3380" h="238620">
                      <a:moveTo>
                        <a:pt x="0" y="0"/>
                      </a:moveTo>
                      <a:cubicBezTo>
                        <a:pt x="38100" y="29104"/>
                        <a:pt x="76200" y="58208"/>
                        <a:pt x="85725" y="79375"/>
                      </a:cubicBezTo>
                      <a:cubicBezTo>
                        <a:pt x="95250" y="100542"/>
                        <a:pt x="57150" y="127000"/>
                        <a:pt x="57150" y="127000"/>
                      </a:cubicBezTo>
                      <a:cubicBezTo>
                        <a:pt x="50271" y="133350"/>
                        <a:pt x="-5821" y="98954"/>
                        <a:pt x="44450" y="117475"/>
                      </a:cubicBezTo>
                      <a:cubicBezTo>
                        <a:pt x="94721" y="135996"/>
                        <a:pt x="328613" y="231246"/>
                        <a:pt x="358775" y="238125"/>
                      </a:cubicBezTo>
                      <a:cubicBezTo>
                        <a:pt x="388937" y="245004"/>
                        <a:pt x="262467" y="178329"/>
                        <a:pt x="225425" y="158750"/>
                      </a:cubicBezTo>
                      <a:cubicBezTo>
                        <a:pt x="188383" y="139171"/>
                        <a:pt x="151342" y="139171"/>
                        <a:pt x="136525" y="120650"/>
                      </a:cubicBezTo>
                      <a:cubicBezTo>
                        <a:pt x="121708" y="102129"/>
                        <a:pt x="129116" y="74877"/>
                        <a:pt x="136525" y="476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39" name="フリーフォーム 1338">
                  <a:extLst>
                    <a:ext uri="{FF2B5EF4-FFF2-40B4-BE49-F238E27FC236}">
                      <a16:creationId xmlns:a16="http://schemas.microsoft.com/office/drawing/2014/main" id="{B1A0E808-85BE-D92B-228C-07FF628B230D}"/>
                    </a:ext>
                  </a:extLst>
                </p:cNvPr>
                <p:cNvSpPr/>
                <p:nvPr/>
              </p:nvSpPr>
              <p:spPr>
                <a:xfrm>
                  <a:off x="6381090" y="4527550"/>
                  <a:ext cx="283235" cy="473672"/>
                </a:xfrm>
                <a:custGeom>
                  <a:avLst/>
                  <a:gdLst>
                    <a:gd name="connsiteX0" fmla="*/ 283235 w 283235"/>
                    <a:gd name="connsiteY0" fmla="*/ 0 h 473672"/>
                    <a:gd name="connsiteX1" fmla="*/ 29235 w 283235"/>
                    <a:gd name="connsiteY1" fmla="*/ 438150 h 473672"/>
                    <a:gd name="connsiteX2" fmla="*/ 114960 w 283235"/>
                    <a:gd name="connsiteY2" fmla="*/ 339725 h 473672"/>
                    <a:gd name="connsiteX3" fmla="*/ 660 w 283235"/>
                    <a:gd name="connsiteY3" fmla="*/ 469900 h 473672"/>
                    <a:gd name="connsiteX4" fmla="*/ 178460 w 283235"/>
                    <a:gd name="connsiteY4" fmla="*/ 161925 h 473672"/>
                    <a:gd name="connsiteX5" fmla="*/ 181635 w 283235"/>
                    <a:gd name="connsiteY5" fmla="*/ 149225 h 473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3235" h="473672">
                      <a:moveTo>
                        <a:pt x="283235" y="0"/>
                      </a:moveTo>
                      <a:cubicBezTo>
                        <a:pt x="170258" y="190764"/>
                        <a:pt x="57281" y="381529"/>
                        <a:pt x="29235" y="438150"/>
                      </a:cubicBezTo>
                      <a:cubicBezTo>
                        <a:pt x="1189" y="494771"/>
                        <a:pt x="119722" y="334433"/>
                        <a:pt x="114960" y="339725"/>
                      </a:cubicBezTo>
                      <a:cubicBezTo>
                        <a:pt x="110197" y="345017"/>
                        <a:pt x="-9923" y="499533"/>
                        <a:pt x="660" y="469900"/>
                      </a:cubicBezTo>
                      <a:cubicBezTo>
                        <a:pt x="11243" y="440267"/>
                        <a:pt x="178460" y="161925"/>
                        <a:pt x="178460" y="161925"/>
                      </a:cubicBezTo>
                      <a:cubicBezTo>
                        <a:pt x="208622" y="108479"/>
                        <a:pt x="195128" y="128852"/>
                        <a:pt x="181635" y="1492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40" name="フリーフォーム 1339">
                  <a:extLst>
                    <a:ext uri="{FF2B5EF4-FFF2-40B4-BE49-F238E27FC236}">
                      <a16:creationId xmlns:a16="http://schemas.microsoft.com/office/drawing/2014/main" id="{36B4B71D-E3E8-5F5B-BAEF-D7EC60ACC2EB}"/>
                    </a:ext>
                  </a:extLst>
                </p:cNvPr>
                <p:cNvSpPr/>
                <p:nvPr/>
              </p:nvSpPr>
              <p:spPr>
                <a:xfrm>
                  <a:off x="7686675" y="3203323"/>
                  <a:ext cx="635397" cy="266952"/>
                </a:xfrm>
                <a:custGeom>
                  <a:avLst/>
                  <a:gdLst>
                    <a:gd name="connsiteX0" fmla="*/ 0 w 635397"/>
                    <a:gd name="connsiteY0" fmla="*/ 266952 h 266952"/>
                    <a:gd name="connsiteX1" fmla="*/ 295275 w 635397"/>
                    <a:gd name="connsiteY1" fmla="*/ 47877 h 266952"/>
                    <a:gd name="connsiteX2" fmla="*/ 628650 w 635397"/>
                    <a:gd name="connsiteY2" fmla="*/ 252 h 266952"/>
                    <a:gd name="connsiteX3" fmla="*/ 508000 w 635397"/>
                    <a:gd name="connsiteY3" fmla="*/ 57402 h 266952"/>
                    <a:gd name="connsiteX4" fmla="*/ 374650 w 635397"/>
                    <a:gd name="connsiteY4" fmla="*/ 143127 h 2669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5397" h="266952">
                      <a:moveTo>
                        <a:pt x="0" y="266952"/>
                      </a:moveTo>
                      <a:cubicBezTo>
                        <a:pt x="95250" y="179639"/>
                        <a:pt x="190500" y="92327"/>
                        <a:pt x="295275" y="47877"/>
                      </a:cubicBezTo>
                      <a:cubicBezTo>
                        <a:pt x="400050" y="3427"/>
                        <a:pt x="593196" y="-1335"/>
                        <a:pt x="628650" y="252"/>
                      </a:cubicBezTo>
                      <a:cubicBezTo>
                        <a:pt x="664104" y="1839"/>
                        <a:pt x="550333" y="33589"/>
                        <a:pt x="508000" y="57402"/>
                      </a:cubicBezTo>
                      <a:cubicBezTo>
                        <a:pt x="465667" y="81215"/>
                        <a:pt x="420158" y="112171"/>
                        <a:pt x="374650" y="143127"/>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41" name="フリーフォーム 1340">
                  <a:extLst>
                    <a:ext uri="{FF2B5EF4-FFF2-40B4-BE49-F238E27FC236}">
                      <a16:creationId xmlns:a16="http://schemas.microsoft.com/office/drawing/2014/main" id="{574D6BD7-9C4A-0AE3-77EC-3F39A88F4980}"/>
                    </a:ext>
                  </a:extLst>
                </p:cNvPr>
                <p:cNvSpPr/>
                <p:nvPr/>
              </p:nvSpPr>
              <p:spPr>
                <a:xfrm>
                  <a:off x="8124825" y="3819519"/>
                  <a:ext cx="244475" cy="403231"/>
                </a:xfrm>
                <a:custGeom>
                  <a:avLst/>
                  <a:gdLst>
                    <a:gd name="connsiteX0" fmla="*/ 0 w 244475"/>
                    <a:gd name="connsiteY0" fmla="*/ 60331 h 403231"/>
                    <a:gd name="connsiteX1" fmla="*/ 114300 w 244475"/>
                    <a:gd name="connsiteY1" fmla="*/ 6 h 403231"/>
                    <a:gd name="connsiteX2" fmla="*/ 82550 w 244475"/>
                    <a:gd name="connsiteY2" fmla="*/ 63506 h 403231"/>
                    <a:gd name="connsiteX3" fmla="*/ 117475 w 244475"/>
                    <a:gd name="connsiteY3" fmla="*/ 82556 h 403231"/>
                    <a:gd name="connsiteX4" fmla="*/ 244475 w 244475"/>
                    <a:gd name="connsiteY4" fmla="*/ 403231 h 4032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4475" h="403231">
                      <a:moveTo>
                        <a:pt x="0" y="60331"/>
                      </a:moveTo>
                      <a:cubicBezTo>
                        <a:pt x="50271" y="29904"/>
                        <a:pt x="100542" y="-523"/>
                        <a:pt x="114300" y="6"/>
                      </a:cubicBezTo>
                      <a:cubicBezTo>
                        <a:pt x="128058" y="535"/>
                        <a:pt x="82021" y="49748"/>
                        <a:pt x="82550" y="63506"/>
                      </a:cubicBezTo>
                      <a:cubicBezTo>
                        <a:pt x="83079" y="77264"/>
                        <a:pt x="90488" y="25935"/>
                        <a:pt x="117475" y="82556"/>
                      </a:cubicBezTo>
                      <a:cubicBezTo>
                        <a:pt x="144462" y="139177"/>
                        <a:pt x="194468" y="271204"/>
                        <a:pt x="244475" y="403231"/>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42" name="フリーフォーム 1341">
                  <a:extLst>
                    <a:ext uri="{FF2B5EF4-FFF2-40B4-BE49-F238E27FC236}">
                      <a16:creationId xmlns:a16="http://schemas.microsoft.com/office/drawing/2014/main" id="{4CA9C0B2-FE1E-D653-8338-1AAA6C86C168}"/>
                    </a:ext>
                  </a:extLst>
                </p:cNvPr>
                <p:cNvSpPr/>
                <p:nvPr/>
              </p:nvSpPr>
              <p:spPr>
                <a:xfrm>
                  <a:off x="8385125" y="4406900"/>
                  <a:ext cx="215950" cy="400050"/>
                </a:xfrm>
                <a:custGeom>
                  <a:avLst/>
                  <a:gdLst>
                    <a:gd name="connsiteX0" fmla="*/ 101650 w 215950"/>
                    <a:gd name="connsiteY0" fmla="*/ 0 h 400050"/>
                    <a:gd name="connsiteX1" fmla="*/ 50 w 215950"/>
                    <a:gd name="connsiteY1" fmla="*/ 63500 h 400050"/>
                    <a:gd name="connsiteX2" fmla="*/ 88950 w 215950"/>
                    <a:gd name="connsiteY2" fmla="*/ 88900 h 400050"/>
                    <a:gd name="connsiteX3" fmla="*/ 158800 w 215950"/>
                    <a:gd name="connsiteY3" fmla="*/ 241300 h 400050"/>
                    <a:gd name="connsiteX4" fmla="*/ 155625 w 215950"/>
                    <a:gd name="connsiteY4" fmla="*/ 168275 h 400050"/>
                    <a:gd name="connsiteX5" fmla="*/ 215950 w 215950"/>
                    <a:gd name="connsiteY5" fmla="*/ 400050 h 400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5950" h="400050">
                      <a:moveTo>
                        <a:pt x="101650" y="0"/>
                      </a:moveTo>
                      <a:cubicBezTo>
                        <a:pt x="51908" y="24341"/>
                        <a:pt x="2167" y="48683"/>
                        <a:pt x="50" y="63500"/>
                      </a:cubicBezTo>
                      <a:cubicBezTo>
                        <a:pt x="-2067" y="78317"/>
                        <a:pt x="62492" y="59267"/>
                        <a:pt x="88950" y="88900"/>
                      </a:cubicBezTo>
                      <a:cubicBezTo>
                        <a:pt x="115408" y="118533"/>
                        <a:pt x="147688" y="228071"/>
                        <a:pt x="158800" y="241300"/>
                      </a:cubicBezTo>
                      <a:cubicBezTo>
                        <a:pt x="169912" y="254529"/>
                        <a:pt x="146100" y="141817"/>
                        <a:pt x="155625" y="168275"/>
                      </a:cubicBezTo>
                      <a:cubicBezTo>
                        <a:pt x="165150" y="194733"/>
                        <a:pt x="190550" y="297391"/>
                        <a:pt x="215950" y="40005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43" name="フリーフォーム 1342">
                  <a:extLst>
                    <a:ext uri="{FF2B5EF4-FFF2-40B4-BE49-F238E27FC236}">
                      <a16:creationId xmlns:a16="http://schemas.microsoft.com/office/drawing/2014/main" id="{0A302408-FDD6-9F26-3EF7-C05B3FEE6388}"/>
                    </a:ext>
                  </a:extLst>
                </p:cNvPr>
                <p:cNvSpPr/>
                <p:nvPr/>
              </p:nvSpPr>
              <p:spPr>
                <a:xfrm>
                  <a:off x="2108200" y="1222375"/>
                  <a:ext cx="95250" cy="949325"/>
                </a:xfrm>
                <a:custGeom>
                  <a:avLst/>
                  <a:gdLst>
                    <a:gd name="connsiteX0" fmla="*/ 95250 w 95250"/>
                    <a:gd name="connsiteY0" fmla="*/ 0 h 949325"/>
                    <a:gd name="connsiteX1" fmla="*/ 57150 w 95250"/>
                    <a:gd name="connsiteY1" fmla="*/ 628650 h 949325"/>
                    <a:gd name="connsiteX2" fmla="*/ 0 w 95250"/>
                    <a:gd name="connsiteY2" fmla="*/ 949325 h 949325"/>
                  </a:gdLst>
                  <a:ahLst/>
                  <a:cxnLst>
                    <a:cxn ang="0">
                      <a:pos x="connsiteX0" y="connsiteY0"/>
                    </a:cxn>
                    <a:cxn ang="0">
                      <a:pos x="connsiteX1" y="connsiteY1"/>
                    </a:cxn>
                    <a:cxn ang="0">
                      <a:pos x="connsiteX2" y="connsiteY2"/>
                    </a:cxn>
                  </a:cxnLst>
                  <a:rect l="l" t="t" r="r" b="b"/>
                  <a:pathLst>
                    <a:path w="95250" h="949325">
                      <a:moveTo>
                        <a:pt x="95250" y="0"/>
                      </a:moveTo>
                      <a:cubicBezTo>
                        <a:pt x="84137" y="235214"/>
                        <a:pt x="73025" y="470429"/>
                        <a:pt x="57150" y="628650"/>
                      </a:cubicBezTo>
                      <a:cubicBezTo>
                        <a:pt x="41275" y="786871"/>
                        <a:pt x="20637" y="868098"/>
                        <a:pt x="0" y="9493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44" name="フリーフォーム 1343">
                  <a:extLst>
                    <a:ext uri="{FF2B5EF4-FFF2-40B4-BE49-F238E27FC236}">
                      <a16:creationId xmlns:a16="http://schemas.microsoft.com/office/drawing/2014/main" id="{ADA07EA9-F009-27CB-E3D0-261A161DEC7F}"/>
                    </a:ext>
                  </a:extLst>
                </p:cNvPr>
                <p:cNvSpPr/>
                <p:nvPr/>
              </p:nvSpPr>
              <p:spPr>
                <a:xfrm>
                  <a:off x="4470400" y="1014712"/>
                  <a:ext cx="143011" cy="315613"/>
                </a:xfrm>
                <a:custGeom>
                  <a:avLst/>
                  <a:gdLst>
                    <a:gd name="connsiteX0" fmla="*/ 0 w 143011"/>
                    <a:gd name="connsiteY0" fmla="*/ 1288 h 315613"/>
                    <a:gd name="connsiteX1" fmla="*/ 101600 w 143011"/>
                    <a:gd name="connsiteY1" fmla="*/ 26688 h 315613"/>
                    <a:gd name="connsiteX2" fmla="*/ 120650 w 143011"/>
                    <a:gd name="connsiteY2" fmla="*/ 182263 h 315613"/>
                    <a:gd name="connsiteX3" fmla="*/ 139700 w 143011"/>
                    <a:gd name="connsiteY3" fmla="*/ 160038 h 315613"/>
                    <a:gd name="connsiteX4" fmla="*/ 142875 w 143011"/>
                    <a:gd name="connsiteY4" fmla="*/ 315613 h 3156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011" h="315613">
                      <a:moveTo>
                        <a:pt x="0" y="1288"/>
                      </a:moveTo>
                      <a:cubicBezTo>
                        <a:pt x="40746" y="-1094"/>
                        <a:pt x="81492" y="-3475"/>
                        <a:pt x="101600" y="26688"/>
                      </a:cubicBezTo>
                      <a:cubicBezTo>
                        <a:pt x="121708" y="56851"/>
                        <a:pt x="114300" y="160038"/>
                        <a:pt x="120650" y="182263"/>
                      </a:cubicBezTo>
                      <a:cubicBezTo>
                        <a:pt x="127000" y="204488"/>
                        <a:pt x="135996" y="137813"/>
                        <a:pt x="139700" y="160038"/>
                      </a:cubicBezTo>
                      <a:cubicBezTo>
                        <a:pt x="143404" y="182263"/>
                        <a:pt x="143139" y="248938"/>
                        <a:pt x="142875" y="315613"/>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45" name="フリーフォーム 1344">
                  <a:extLst>
                    <a:ext uri="{FF2B5EF4-FFF2-40B4-BE49-F238E27FC236}">
                      <a16:creationId xmlns:a16="http://schemas.microsoft.com/office/drawing/2014/main" id="{679E2DF4-40B5-B00B-1F4D-6AAA7C534F1B}"/>
                    </a:ext>
                  </a:extLst>
                </p:cNvPr>
                <p:cNvSpPr/>
                <p:nvPr/>
              </p:nvSpPr>
              <p:spPr>
                <a:xfrm>
                  <a:off x="4587875" y="1397000"/>
                  <a:ext cx="60325" cy="1012825"/>
                </a:xfrm>
                <a:custGeom>
                  <a:avLst/>
                  <a:gdLst>
                    <a:gd name="connsiteX0" fmla="*/ 0 w 60325"/>
                    <a:gd name="connsiteY0" fmla="*/ 0 h 1012825"/>
                    <a:gd name="connsiteX1" fmla="*/ 60325 w 60325"/>
                    <a:gd name="connsiteY1" fmla="*/ 1012825 h 1012825"/>
                  </a:gdLst>
                  <a:ahLst/>
                  <a:cxnLst>
                    <a:cxn ang="0">
                      <a:pos x="connsiteX0" y="connsiteY0"/>
                    </a:cxn>
                    <a:cxn ang="0">
                      <a:pos x="connsiteX1" y="connsiteY1"/>
                    </a:cxn>
                  </a:cxnLst>
                  <a:rect l="l" t="t" r="r" b="b"/>
                  <a:pathLst>
                    <a:path w="60325" h="1012825">
                      <a:moveTo>
                        <a:pt x="0" y="0"/>
                      </a:moveTo>
                      <a:lnTo>
                        <a:pt x="60325" y="1012825"/>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46" name="フリーフォーム 1345">
                  <a:extLst>
                    <a:ext uri="{FF2B5EF4-FFF2-40B4-BE49-F238E27FC236}">
                      <a16:creationId xmlns:a16="http://schemas.microsoft.com/office/drawing/2014/main" id="{6ABE064B-AC0A-67E1-B2DB-D748EC2991B9}"/>
                    </a:ext>
                  </a:extLst>
                </p:cNvPr>
                <p:cNvSpPr/>
                <p:nvPr/>
              </p:nvSpPr>
              <p:spPr>
                <a:xfrm>
                  <a:off x="3594100" y="2587625"/>
                  <a:ext cx="1060450" cy="158289"/>
                </a:xfrm>
                <a:custGeom>
                  <a:avLst/>
                  <a:gdLst>
                    <a:gd name="connsiteX0" fmla="*/ 0 w 1060450"/>
                    <a:gd name="connsiteY0" fmla="*/ 127000 h 158289"/>
                    <a:gd name="connsiteX1" fmla="*/ 841375 w 1060450"/>
                    <a:gd name="connsiteY1" fmla="*/ 152400 h 158289"/>
                    <a:gd name="connsiteX2" fmla="*/ 819150 w 1060450"/>
                    <a:gd name="connsiteY2" fmla="*/ 142875 h 158289"/>
                    <a:gd name="connsiteX3" fmla="*/ 1035050 w 1060450"/>
                    <a:gd name="connsiteY3" fmla="*/ 149225 h 158289"/>
                    <a:gd name="connsiteX4" fmla="*/ 1047750 w 1060450"/>
                    <a:gd name="connsiteY4" fmla="*/ 0 h 1582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0450" h="158289">
                      <a:moveTo>
                        <a:pt x="0" y="127000"/>
                      </a:moveTo>
                      <a:lnTo>
                        <a:pt x="841375" y="152400"/>
                      </a:lnTo>
                      <a:cubicBezTo>
                        <a:pt x="977900" y="155046"/>
                        <a:pt x="786871" y="143404"/>
                        <a:pt x="819150" y="142875"/>
                      </a:cubicBezTo>
                      <a:cubicBezTo>
                        <a:pt x="851429" y="142346"/>
                        <a:pt x="996950" y="173037"/>
                        <a:pt x="1035050" y="149225"/>
                      </a:cubicBezTo>
                      <a:cubicBezTo>
                        <a:pt x="1073150" y="125413"/>
                        <a:pt x="1060450" y="62706"/>
                        <a:pt x="1047750" y="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47" name="フリーフォーム 1346">
                  <a:extLst>
                    <a:ext uri="{FF2B5EF4-FFF2-40B4-BE49-F238E27FC236}">
                      <a16:creationId xmlns:a16="http://schemas.microsoft.com/office/drawing/2014/main" id="{E1EFE200-C891-FE7C-BAF2-70A9BEA135D5}"/>
                    </a:ext>
                  </a:extLst>
                </p:cNvPr>
                <p:cNvSpPr/>
                <p:nvPr/>
              </p:nvSpPr>
              <p:spPr>
                <a:xfrm>
                  <a:off x="2192867" y="2421467"/>
                  <a:ext cx="2218266" cy="237066"/>
                </a:xfrm>
                <a:custGeom>
                  <a:avLst/>
                  <a:gdLst>
                    <a:gd name="connsiteX0" fmla="*/ 0 w 2218266"/>
                    <a:gd name="connsiteY0" fmla="*/ 0 h 237066"/>
                    <a:gd name="connsiteX1" fmla="*/ 1388533 w 2218266"/>
                    <a:gd name="connsiteY1" fmla="*/ 228600 h 237066"/>
                    <a:gd name="connsiteX2" fmla="*/ 1295400 w 2218266"/>
                    <a:gd name="connsiteY2" fmla="*/ 135466 h 237066"/>
                    <a:gd name="connsiteX3" fmla="*/ 2218266 w 2218266"/>
                    <a:gd name="connsiteY3" fmla="*/ 237066 h 237066"/>
                  </a:gdLst>
                  <a:ahLst/>
                  <a:cxnLst>
                    <a:cxn ang="0">
                      <a:pos x="connsiteX0" y="connsiteY0"/>
                    </a:cxn>
                    <a:cxn ang="0">
                      <a:pos x="connsiteX1" y="connsiteY1"/>
                    </a:cxn>
                    <a:cxn ang="0">
                      <a:pos x="connsiteX2" y="connsiteY2"/>
                    </a:cxn>
                    <a:cxn ang="0">
                      <a:pos x="connsiteX3" y="connsiteY3"/>
                    </a:cxn>
                  </a:cxnLst>
                  <a:rect l="l" t="t" r="r" b="b"/>
                  <a:pathLst>
                    <a:path w="2218266" h="237066">
                      <a:moveTo>
                        <a:pt x="0" y="0"/>
                      </a:moveTo>
                      <a:cubicBezTo>
                        <a:pt x="586316" y="103011"/>
                        <a:pt x="1172633" y="206022"/>
                        <a:pt x="1388533" y="228600"/>
                      </a:cubicBezTo>
                      <a:cubicBezTo>
                        <a:pt x="1604433" y="251178"/>
                        <a:pt x="1157111" y="134055"/>
                        <a:pt x="1295400" y="135466"/>
                      </a:cubicBezTo>
                      <a:cubicBezTo>
                        <a:pt x="1433689" y="136877"/>
                        <a:pt x="1825977" y="186971"/>
                        <a:pt x="2218266" y="237066"/>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48" name="フリーフォーム 1347">
                  <a:extLst>
                    <a:ext uri="{FF2B5EF4-FFF2-40B4-BE49-F238E27FC236}">
                      <a16:creationId xmlns:a16="http://schemas.microsoft.com/office/drawing/2014/main" id="{19EFD7B7-2946-3375-2EAA-F8BB95EEEFEB}"/>
                    </a:ext>
                  </a:extLst>
                </p:cNvPr>
                <p:cNvSpPr/>
                <p:nvPr/>
              </p:nvSpPr>
              <p:spPr>
                <a:xfrm>
                  <a:off x="4250267" y="1413933"/>
                  <a:ext cx="203200" cy="880534"/>
                </a:xfrm>
                <a:custGeom>
                  <a:avLst/>
                  <a:gdLst>
                    <a:gd name="connsiteX0" fmla="*/ 0 w 203200"/>
                    <a:gd name="connsiteY0" fmla="*/ 0 h 880534"/>
                    <a:gd name="connsiteX1" fmla="*/ 152400 w 203200"/>
                    <a:gd name="connsiteY1" fmla="*/ 558800 h 880534"/>
                    <a:gd name="connsiteX2" fmla="*/ 160866 w 203200"/>
                    <a:gd name="connsiteY2" fmla="*/ 846667 h 880534"/>
                    <a:gd name="connsiteX3" fmla="*/ 160866 w 203200"/>
                    <a:gd name="connsiteY3" fmla="*/ 846667 h 880534"/>
                    <a:gd name="connsiteX4" fmla="*/ 203200 w 203200"/>
                    <a:gd name="connsiteY4" fmla="*/ 880534 h 8805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3200" h="880534">
                      <a:moveTo>
                        <a:pt x="0" y="0"/>
                      </a:moveTo>
                      <a:cubicBezTo>
                        <a:pt x="62794" y="208844"/>
                        <a:pt x="125589" y="417689"/>
                        <a:pt x="152400" y="558800"/>
                      </a:cubicBezTo>
                      <a:cubicBezTo>
                        <a:pt x="179211" y="699911"/>
                        <a:pt x="160866" y="846667"/>
                        <a:pt x="160866" y="846667"/>
                      </a:cubicBezTo>
                      <a:lnTo>
                        <a:pt x="160866" y="846667"/>
                      </a:lnTo>
                      <a:lnTo>
                        <a:pt x="203200" y="880534"/>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49" name="フリーフォーム 1348">
                  <a:extLst>
                    <a:ext uri="{FF2B5EF4-FFF2-40B4-BE49-F238E27FC236}">
                      <a16:creationId xmlns:a16="http://schemas.microsoft.com/office/drawing/2014/main" id="{EFDCE34F-D99B-8C53-37B1-AE0FA500DEFE}"/>
                    </a:ext>
                  </a:extLst>
                </p:cNvPr>
                <p:cNvSpPr/>
                <p:nvPr/>
              </p:nvSpPr>
              <p:spPr>
                <a:xfrm>
                  <a:off x="1710228" y="753533"/>
                  <a:ext cx="330239" cy="1717775"/>
                </a:xfrm>
                <a:custGeom>
                  <a:avLst/>
                  <a:gdLst>
                    <a:gd name="connsiteX0" fmla="*/ 330239 w 330239"/>
                    <a:gd name="connsiteY0" fmla="*/ 0 h 1717775"/>
                    <a:gd name="connsiteX1" fmla="*/ 313305 w 330239"/>
                    <a:gd name="connsiteY1" fmla="*/ 270934 h 1717775"/>
                    <a:gd name="connsiteX2" fmla="*/ 228639 w 330239"/>
                    <a:gd name="connsiteY2" fmla="*/ 973667 h 1717775"/>
                    <a:gd name="connsiteX3" fmla="*/ 101639 w 330239"/>
                    <a:gd name="connsiteY3" fmla="*/ 982134 h 1717775"/>
                    <a:gd name="connsiteX4" fmla="*/ 177839 w 330239"/>
                    <a:gd name="connsiteY4" fmla="*/ 1049867 h 1717775"/>
                    <a:gd name="connsiteX5" fmla="*/ 186305 w 330239"/>
                    <a:gd name="connsiteY5" fmla="*/ 1227667 h 1717775"/>
                    <a:gd name="connsiteX6" fmla="*/ 177839 w 330239"/>
                    <a:gd name="connsiteY6" fmla="*/ 1659467 h 1717775"/>
                    <a:gd name="connsiteX7" fmla="*/ 177839 w 330239"/>
                    <a:gd name="connsiteY7" fmla="*/ 1540934 h 1717775"/>
                    <a:gd name="connsiteX8" fmla="*/ 39 w 330239"/>
                    <a:gd name="connsiteY8" fmla="*/ 1549400 h 1717775"/>
                    <a:gd name="connsiteX9" fmla="*/ 194772 w 330239"/>
                    <a:gd name="connsiteY9" fmla="*/ 1710267 h 1717775"/>
                    <a:gd name="connsiteX10" fmla="*/ 25439 w 330239"/>
                    <a:gd name="connsiteY10" fmla="*/ 1676400 h 171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0239" h="1717775">
                      <a:moveTo>
                        <a:pt x="330239" y="0"/>
                      </a:moveTo>
                      <a:cubicBezTo>
                        <a:pt x="330238" y="54328"/>
                        <a:pt x="330238" y="108656"/>
                        <a:pt x="313305" y="270934"/>
                      </a:cubicBezTo>
                      <a:cubicBezTo>
                        <a:pt x="296372" y="433212"/>
                        <a:pt x="263917" y="855134"/>
                        <a:pt x="228639" y="973667"/>
                      </a:cubicBezTo>
                      <a:cubicBezTo>
                        <a:pt x="193361" y="1092200"/>
                        <a:pt x="110106" y="969434"/>
                        <a:pt x="101639" y="982134"/>
                      </a:cubicBezTo>
                      <a:cubicBezTo>
                        <a:pt x="93172" y="994834"/>
                        <a:pt x="163728" y="1008945"/>
                        <a:pt x="177839" y="1049867"/>
                      </a:cubicBezTo>
                      <a:cubicBezTo>
                        <a:pt x="191950" y="1090789"/>
                        <a:pt x="186305" y="1126067"/>
                        <a:pt x="186305" y="1227667"/>
                      </a:cubicBezTo>
                      <a:cubicBezTo>
                        <a:pt x="186305" y="1329267"/>
                        <a:pt x="179250" y="1607256"/>
                        <a:pt x="177839" y="1659467"/>
                      </a:cubicBezTo>
                      <a:cubicBezTo>
                        <a:pt x="176428" y="1711678"/>
                        <a:pt x="207472" y="1559279"/>
                        <a:pt x="177839" y="1540934"/>
                      </a:cubicBezTo>
                      <a:cubicBezTo>
                        <a:pt x="148206" y="1522589"/>
                        <a:pt x="-2783" y="1521178"/>
                        <a:pt x="39" y="1549400"/>
                      </a:cubicBezTo>
                      <a:cubicBezTo>
                        <a:pt x="2861" y="1577622"/>
                        <a:pt x="190539" y="1689100"/>
                        <a:pt x="194772" y="1710267"/>
                      </a:cubicBezTo>
                      <a:cubicBezTo>
                        <a:pt x="199005" y="1731434"/>
                        <a:pt x="112222" y="1703917"/>
                        <a:pt x="25439" y="16764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50" name="フリーフォーム 1349">
                  <a:extLst>
                    <a:ext uri="{FF2B5EF4-FFF2-40B4-BE49-F238E27FC236}">
                      <a16:creationId xmlns:a16="http://schemas.microsoft.com/office/drawing/2014/main" id="{1F71D8F1-93AE-EC09-3FB9-7A6F55F186E6}"/>
                    </a:ext>
                  </a:extLst>
                </p:cNvPr>
                <p:cNvSpPr/>
                <p:nvPr/>
              </p:nvSpPr>
              <p:spPr>
                <a:xfrm>
                  <a:off x="1715292" y="855133"/>
                  <a:ext cx="240508" cy="1727200"/>
                </a:xfrm>
                <a:custGeom>
                  <a:avLst/>
                  <a:gdLst>
                    <a:gd name="connsiteX0" fmla="*/ 240508 w 240508"/>
                    <a:gd name="connsiteY0" fmla="*/ 0 h 1727200"/>
                    <a:gd name="connsiteX1" fmla="*/ 11908 w 240508"/>
                    <a:gd name="connsiteY1" fmla="*/ 1151467 h 1727200"/>
                    <a:gd name="connsiteX2" fmla="*/ 37308 w 240508"/>
                    <a:gd name="connsiteY2" fmla="*/ 1058334 h 1727200"/>
                    <a:gd name="connsiteX3" fmla="*/ 79641 w 240508"/>
                    <a:gd name="connsiteY3" fmla="*/ 1397000 h 1727200"/>
                    <a:gd name="connsiteX4" fmla="*/ 88108 w 240508"/>
                    <a:gd name="connsiteY4" fmla="*/ 1380067 h 1727200"/>
                    <a:gd name="connsiteX5" fmla="*/ 28841 w 240508"/>
                    <a:gd name="connsiteY5" fmla="*/ 1727200 h 172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0508" h="1727200">
                      <a:moveTo>
                        <a:pt x="240508" y="0"/>
                      </a:moveTo>
                      <a:cubicBezTo>
                        <a:pt x="143141" y="487539"/>
                        <a:pt x="45775" y="975078"/>
                        <a:pt x="11908" y="1151467"/>
                      </a:cubicBezTo>
                      <a:cubicBezTo>
                        <a:pt x="-21959" y="1327856"/>
                        <a:pt x="26019" y="1017412"/>
                        <a:pt x="37308" y="1058334"/>
                      </a:cubicBezTo>
                      <a:cubicBezTo>
                        <a:pt x="48597" y="1099256"/>
                        <a:pt x="71174" y="1343378"/>
                        <a:pt x="79641" y="1397000"/>
                      </a:cubicBezTo>
                      <a:cubicBezTo>
                        <a:pt x="88108" y="1450622"/>
                        <a:pt x="96575" y="1325034"/>
                        <a:pt x="88108" y="1380067"/>
                      </a:cubicBezTo>
                      <a:cubicBezTo>
                        <a:pt x="79641" y="1435100"/>
                        <a:pt x="54241" y="1581150"/>
                        <a:pt x="28841" y="172720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51" name="フリーフォーム 1350">
                  <a:extLst>
                    <a:ext uri="{FF2B5EF4-FFF2-40B4-BE49-F238E27FC236}">
                      <a16:creationId xmlns:a16="http://schemas.microsoft.com/office/drawing/2014/main" id="{D3A85DD7-A913-F425-DE3D-2A70ACB90BA0}"/>
                    </a:ext>
                  </a:extLst>
                </p:cNvPr>
                <p:cNvSpPr/>
                <p:nvPr/>
              </p:nvSpPr>
              <p:spPr>
                <a:xfrm>
                  <a:off x="5486400" y="3127375"/>
                  <a:ext cx="339725" cy="682625"/>
                </a:xfrm>
                <a:custGeom>
                  <a:avLst/>
                  <a:gdLst>
                    <a:gd name="connsiteX0" fmla="*/ 0 w 339725"/>
                    <a:gd name="connsiteY0" fmla="*/ 0 h 682625"/>
                    <a:gd name="connsiteX1" fmla="*/ 187325 w 339725"/>
                    <a:gd name="connsiteY1" fmla="*/ 123825 h 682625"/>
                    <a:gd name="connsiteX2" fmla="*/ 149225 w 339725"/>
                    <a:gd name="connsiteY2" fmla="*/ 76200 h 682625"/>
                    <a:gd name="connsiteX3" fmla="*/ 114300 w 339725"/>
                    <a:gd name="connsiteY3" fmla="*/ 127000 h 682625"/>
                    <a:gd name="connsiteX4" fmla="*/ 168275 w 339725"/>
                    <a:gd name="connsiteY4" fmla="*/ 174625 h 682625"/>
                    <a:gd name="connsiteX5" fmla="*/ 241300 w 339725"/>
                    <a:gd name="connsiteY5" fmla="*/ 460375 h 682625"/>
                    <a:gd name="connsiteX6" fmla="*/ 250825 w 339725"/>
                    <a:gd name="connsiteY6" fmla="*/ 384175 h 682625"/>
                    <a:gd name="connsiteX7" fmla="*/ 339725 w 339725"/>
                    <a:gd name="connsiteY7" fmla="*/ 682625 h 682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9725" h="682625">
                      <a:moveTo>
                        <a:pt x="0" y="0"/>
                      </a:moveTo>
                      <a:cubicBezTo>
                        <a:pt x="81227" y="55562"/>
                        <a:pt x="162454" y="111125"/>
                        <a:pt x="187325" y="123825"/>
                      </a:cubicBezTo>
                      <a:cubicBezTo>
                        <a:pt x="212196" y="136525"/>
                        <a:pt x="161396" y="75671"/>
                        <a:pt x="149225" y="76200"/>
                      </a:cubicBezTo>
                      <a:cubicBezTo>
                        <a:pt x="137054" y="76729"/>
                        <a:pt x="111125" y="110596"/>
                        <a:pt x="114300" y="127000"/>
                      </a:cubicBezTo>
                      <a:cubicBezTo>
                        <a:pt x="117475" y="143404"/>
                        <a:pt x="147108" y="119063"/>
                        <a:pt x="168275" y="174625"/>
                      </a:cubicBezTo>
                      <a:cubicBezTo>
                        <a:pt x="189442" y="230188"/>
                        <a:pt x="227542" y="425450"/>
                        <a:pt x="241300" y="460375"/>
                      </a:cubicBezTo>
                      <a:cubicBezTo>
                        <a:pt x="255058" y="495300"/>
                        <a:pt x="234421" y="347133"/>
                        <a:pt x="250825" y="384175"/>
                      </a:cubicBezTo>
                      <a:cubicBezTo>
                        <a:pt x="267229" y="421217"/>
                        <a:pt x="303477" y="551921"/>
                        <a:pt x="339725" y="6826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52" name="フリーフォーム 1351">
                  <a:extLst>
                    <a:ext uri="{FF2B5EF4-FFF2-40B4-BE49-F238E27FC236}">
                      <a16:creationId xmlns:a16="http://schemas.microsoft.com/office/drawing/2014/main" id="{A7044D20-319B-2D13-95AA-8B78E94A4AF9}"/>
                    </a:ext>
                  </a:extLst>
                </p:cNvPr>
                <p:cNvSpPr/>
                <p:nvPr/>
              </p:nvSpPr>
              <p:spPr>
                <a:xfrm>
                  <a:off x="5689600" y="3842666"/>
                  <a:ext cx="342900" cy="684884"/>
                </a:xfrm>
                <a:custGeom>
                  <a:avLst/>
                  <a:gdLst>
                    <a:gd name="connsiteX0" fmla="*/ 0 w 342900"/>
                    <a:gd name="connsiteY0" fmla="*/ 8609 h 684884"/>
                    <a:gd name="connsiteX1" fmla="*/ 168275 w 342900"/>
                    <a:gd name="connsiteY1" fmla="*/ 11784 h 684884"/>
                    <a:gd name="connsiteX2" fmla="*/ 158750 w 342900"/>
                    <a:gd name="connsiteY2" fmla="*/ 122909 h 684884"/>
                    <a:gd name="connsiteX3" fmla="*/ 238125 w 342900"/>
                    <a:gd name="connsiteY3" fmla="*/ 288009 h 684884"/>
                    <a:gd name="connsiteX4" fmla="*/ 193675 w 342900"/>
                    <a:gd name="connsiteY4" fmla="*/ 256259 h 684884"/>
                    <a:gd name="connsiteX5" fmla="*/ 342900 w 342900"/>
                    <a:gd name="connsiteY5" fmla="*/ 684884 h 684884"/>
                    <a:gd name="connsiteX6" fmla="*/ 342900 w 342900"/>
                    <a:gd name="connsiteY6" fmla="*/ 684884 h 684884"/>
                    <a:gd name="connsiteX7" fmla="*/ 342900 w 342900"/>
                    <a:gd name="connsiteY7" fmla="*/ 684884 h 684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2900" h="684884">
                      <a:moveTo>
                        <a:pt x="0" y="8609"/>
                      </a:moveTo>
                      <a:cubicBezTo>
                        <a:pt x="70908" y="671"/>
                        <a:pt x="141817" y="-7266"/>
                        <a:pt x="168275" y="11784"/>
                      </a:cubicBezTo>
                      <a:cubicBezTo>
                        <a:pt x="194733" y="30834"/>
                        <a:pt x="147108" y="76872"/>
                        <a:pt x="158750" y="122909"/>
                      </a:cubicBezTo>
                      <a:cubicBezTo>
                        <a:pt x="170392" y="168946"/>
                        <a:pt x="232304" y="265784"/>
                        <a:pt x="238125" y="288009"/>
                      </a:cubicBezTo>
                      <a:cubicBezTo>
                        <a:pt x="243946" y="310234"/>
                        <a:pt x="176213" y="190113"/>
                        <a:pt x="193675" y="256259"/>
                      </a:cubicBezTo>
                      <a:cubicBezTo>
                        <a:pt x="211138" y="322405"/>
                        <a:pt x="342900" y="684884"/>
                        <a:pt x="342900" y="684884"/>
                      </a:cubicBezTo>
                      <a:lnTo>
                        <a:pt x="342900" y="684884"/>
                      </a:lnTo>
                      <a:lnTo>
                        <a:pt x="342900" y="684884"/>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53" name="フリーフォーム 1352">
                  <a:extLst>
                    <a:ext uri="{FF2B5EF4-FFF2-40B4-BE49-F238E27FC236}">
                      <a16:creationId xmlns:a16="http://schemas.microsoft.com/office/drawing/2014/main" id="{0D8FC06C-67FD-8F05-0DDE-53953727109D}"/>
                    </a:ext>
                  </a:extLst>
                </p:cNvPr>
                <p:cNvSpPr/>
                <p:nvPr/>
              </p:nvSpPr>
              <p:spPr>
                <a:xfrm>
                  <a:off x="5543550" y="4572000"/>
                  <a:ext cx="631825" cy="178722"/>
                </a:xfrm>
                <a:custGeom>
                  <a:avLst/>
                  <a:gdLst>
                    <a:gd name="connsiteX0" fmla="*/ 0 w 631825"/>
                    <a:gd name="connsiteY0" fmla="*/ 0 h 178722"/>
                    <a:gd name="connsiteX1" fmla="*/ 82550 w 631825"/>
                    <a:gd name="connsiteY1" fmla="*/ 104775 h 178722"/>
                    <a:gd name="connsiteX2" fmla="*/ 73025 w 631825"/>
                    <a:gd name="connsiteY2" fmla="*/ 177800 h 178722"/>
                    <a:gd name="connsiteX3" fmla="*/ 107950 w 631825"/>
                    <a:gd name="connsiteY3" fmla="*/ 53975 h 178722"/>
                    <a:gd name="connsiteX4" fmla="*/ 314325 w 631825"/>
                    <a:gd name="connsiteY4" fmla="*/ 107950 h 178722"/>
                    <a:gd name="connsiteX5" fmla="*/ 361950 w 631825"/>
                    <a:gd name="connsiteY5" fmla="*/ 133350 h 178722"/>
                    <a:gd name="connsiteX6" fmla="*/ 422275 w 631825"/>
                    <a:gd name="connsiteY6" fmla="*/ 101600 h 178722"/>
                    <a:gd name="connsiteX7" fmla="*/ 631825 w 631825"/>
                    <a:gd name="connsiteY7" fmla="*/ 60325 h 178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31825" h="178722">
                      <a:moveTo>
                        <a:pt x="0" y="0"/>
                      </a:moveTo>
                      <a:cubicBezTo>
                        <a:pt x="35189" y="37571"/>
                        <a:pt x="70379" y="75142"/>
                        <a:pt x="82550" y="104775"/>
                      </a:cubicBezTo>
                      <a:cubicBezTo>
                        <a:pt x="94721" y="134408"/>
                        <a:pt x="68792" y="186267"/>
                        <a:pt x="73025" y="177800"/>
                      </a:cubicBezTo>
                      <a:cubicBezTo>
                        <a:pt x="77258" y="169333"/>
                        <a:pt x="67733" y="65617"/>
                        <a:pt x="107950" y="53975"/>
                      </a:cubicBezTo>
                      <a:cubicBezTo>
                        <a:pt x="148167" y="42333"/>
                        <a:pt x="271992" y="94721"/>
                        <a:pt x="314325" y="107950"/>
                      </a:cubicBezTo>
                      <a:cubicBezTo>
                        <a:pt x="356658" y="121179"/>
                        <a:pt x="343959" y="134408"/>
                        <a:pt x="361950" y="133350"/>
                      </a:cubicBezTo>
                      <a:cubicBezTo>
                        <a:pt x="379941" y="132292"/>
                        <a:pt x="377296" y="113771"/>
                        <a:pt x="422275" y="101600"/>
                      </a:cubicBezTo>
                      <a:cubicBezTo>
                        <a:pt x="467254" y="89429"/>
                        <a:pt x="549539" y="74877"/>
                        <a:pt x="631825" y="603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54" name="フリーフォーム 1353">
                  <a:extLst>
                    <a:ext uri="{FF2B5EF4-FFF2-40B4-BE49-F238E27FC236}">
                      <a16:creationId xmlns:a16="http://schemas.microsoft.com/office/drawing/2014/main" id="{48EDD980-1732-1C69-F18B-89CFA51AA554}"/>
                    </a:ext>
                  </a:extLst>
                </p:cNvPr>
                <p:cNvSpPr/>
                <p:nvPr/>
              </p:nvSpPr>
              <p:spPr>
                <a:xfrm>
                  <a:off x="5045075" y="4181475"/>
                  <a:ext cx="129381" cy="923925"/>
                </a:xfrm>
                <a:custGeom>
                  <a:avLst/>
                  <a:gdLst>
                    <a:gd name="connsiteX0" fmla="*/ 0 w 129381"/>
                    <a:gd name="connsiteY0" fmla="*/ 0 h 923925"/>
                    <a:gd name="connsiteX1" fmla="*/ 123825 w 129381"/>
                    <a:gd name="connsiteY1" fmla="*/ 219075 h 923925"/>
                    <a:gd name="connsiteX2" fmla="*/ 88900 w 129381"/>
                    <a:gd name="connsiteY2" fmla="*/ 149225 h 923925"/>
                    <a:gd name="connsiteX3" fmla="*/ 111125 w 129381"/>
                    <a:gd name="connsiteY3" fmla="*/ 400050 h 923925"/>
                    <a:gd name="connsiteX4" fmla="*/ 127000 w 129381"/>
                    <a:gd name="connsiteY4" fmla="*/ 330200 h 923925"/>
                    <a:gd name="connsiteX5" fmla="*/ 123825 w 129381"/>
                    <a:gd name="connsiteY5" fmla="*/ 650875 h 923925"/>
                    <a:gd name="connsiteX6" fmla="*/ 76200 w 129381"/>
                    <a:gd name="connsiteY6" fmla="*/ 923925 h 923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9381" h="923925">
                      <a:moveTo>
                        <a:pt x="0" y="0"/>
                      </a:moveTo>
                      <a:cubicBezTo>
                        <a:pt x="54504" y="97102"/>
                        <a:pt x="109008" y="194204"/>
                        <a:pt x="123825" y="219075"/>
                      </a:cubicBezTo>
                      <a:cubicBezTo>
                        <a:pt x="138642" y="243946"/>
                        <a:pt x="91017" y="119063"/>
                        <a:pt x="88900" y="149225"/>
                      </a:cubicBezTo>
                      <a:cubicBezTo>
                        <a:pt x="86783" y="179387"/>
                        <a:pt x="104775" y="369888"/>
                        <a:pt x="111125" y="400050"/>
                      </a:cubicBezTo>
                      <a:cubicBezTo>
                        <a:pt x="117475" y="430212"/>
                        <a:pt x="124883" y="288396"/>
                        <a:pt x="127000" y="330200"/>
                      </a:cubicBezTo>
                      <a:cubicBezTo>
                        <a:pt x="129117" y="372004"/>
                        <a:pt x="132292" y="551921"/>
                        <a:pt x="123825" y="650875"/>
                      </a:cubicBezTo>
                      <a:cubicBezTo>
                        <a:pt x="115358" y="749829"/>
                        <a:pt x="95779" y="836877"/>
                        <a:pt x="76200" y="9239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55" name="フリーフォーム 1354">
                  <a:extLst>
                    <a:ext uri="{FF2B5EF4-FFF2-40B4-BE49-F238E27FC236}">
                      <a16:creationId xmlns:a16="http://schemas.microsoft.com/office/drawing/2014/main" id="{8991B60C-13ED-A638-7BE7-E3F3C00147D5}"/>
                    </a:ext>
                  </a:extLst>
                </p:cNvPr>
                <p:cNvSpPr/>
                <p:nvPr/>
              </p:nvSpPr>
              <p:spPr>
                <a:xfrm>
                  <a:off x="4956175" y="3682195"/>
                  <a:ext cx="679450" cy="324655"/>
                </a:xfrm>
                <a:custGeom>
                  <a:avLst/>
                  <a:gdLst>
                    <a:gd name="connsiteX0" fmla="*/ 0 w 679450"/>
                    <a:gd name="connsiteY0" fmla="*/ 324655 h 324655"/>
                    <a:gd name="connsiteX1" fmla="*/ 635000 w 679450"/>
                    <a:gd name="connsiteY1" fmla="*/ 13505 h 324655"/>
                    <a:gd name="connsiteX2" fmla="*/ 571500 w 679450"/>
                    <a:gd name="connsiteY2" fmla="*/ 51605 h 324655"/>
                    <a:gd name="connsiteX3" fmla="*/ 641350 w 679450"/>
                    <a:gd name="connsiteY3" fmla="*/ 10330 h 324655"/>
                    <a:gd name="connsiteX4" fmla="*/ 679450 w 679450"/>
                    <a:gd name="connsiteY4" fmla="*/ 67480 h 324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9450" h="324655">
                      <a:moveTo>
                        <a:pt x="0" y="324655"/>
                      </a:moveTo>
                      <a:lnTo>
                        <a:pt x="635000" y="13505"/>
                      </a:lnTo>
                      <a:cubicBezTo>
                        <a:pt x="730250" y="-32003"/>
                        <a:pt x="570442" y="52134"/>
                        <a:pt x="571500" y="51605"/>
                      </a:cubicBezTo>
                      <a:cubicBezTo>
                        <a:pt x="572558" y="51076"/>
                        <a:pt x="623358" y="7684"/>
                        <a:pt x="641350" y="10330"/>
                      </a:cubicBezTo>
                      <a:cubicBezTo>
                        <a:pt x="659342" y="12976"/>
                        <a:pt x="669396" y="40228"/>
                        <a:pt x="679450" y="6748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56" name="フリーフォーム 1355">
                  <a:extLst>
                    <a:ext uri="{FF2B5EF4-FFF2-40B4-BE49-F238E27FC236}">
                      <a16:creationId xmlns:a16="http://schemas.microsoft.com/office/drawing/2014/main" id="{09E081E5-D786-1C8F-4BB0-E26D7FDE993C}"/>
                    </a:ext>
                  </a:extLst>
                </p:cNvPr>
                <p:cNvSpPr/>
                <p:nvPr/>
              </p:nvSpPr>
              <p:spPr>
                <a:xfrm>
                  <a:off x="3872800" y="4111625"/>
                  <a:ext cx="902400" cy="454242"/>
                </a:xfrm>
                <a:custGeom>
                  <a:avLst/>
                  <a:gdLst>
                    <a:gd name="connsiteX0" fmla="*/ 902400 w 902400"/>
                    <a:gd name="connsiteY0" fmla="*/ 0 h 454242"/>
                    <a:gd name="connsiteX1" fmla="*/ 305500 w 902400"/>
                    <a:gd name="connsiteY1" fmla="*/ 257175 h 454242"/>
                    <a:gd name="connsiteX2" fmla="*/ 232475 w 902400"/>
                    <a:gd name="connsiteY2" fmla="*/ 441325 h 454242"/>
                    <a:gd name="connsiteX3" fmla="*/ 229300 w 902400"/>
                    <a:gd name="connsiteY3" fmla="*/ 346075 h 454242"/>
                    <a:gd name="connsiteX4" fmla="*/ 162625 w 902400"/>
                    <a:gd name="connsiteY4" fmla="*/ 447675 h 454242"/>
                    <a:gd name="connsiteX5" fmla="*/ 61025 w 902400"/>
                    <a:gd name="connsiteY5" fmla="*/ 374650 h 454242"/>
                    <a:gd name="connsiteX6" fmla="*/ 10225 w 902400"/>
                    <a:gd name="connsiteY6" fmla="*/ 396875 h 454242"/>
                    <a:gd name="connsiteX7" fmla="*/ 10225 w 902400"/>
                    <a:gd name="connsiteY7" fmla="*/ 454025 h 454242"/>
                    <a:gd name="connsiteX8" fmla="*/ 118175 w 902400"/>
                    <a:gd name="connsiteY8" fmla="*/ 412750 h 454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2400" h="454242">
                      <a:moveTo>
                        <a:pt x="902400" y="0"/>
                      </a:moveTo>
                      <a:cubicBezTo>
                        <a:pt x="659777" y="91810"/>
                        <a:pt x="417154" y="183621"/>
                        <a:pt x="305500" y="257175"/>
                      </a:cubicBezTo>
                      <a:cubicBezTo>
                        <a:pt x="193846" y="330729"/>
                        <a:pt x="245175" y="426508"/>
                        <a:pt x="232475" y="441325"/>
                      </a:cubicBezTo>
                      <a:cubicBezTo>
                        <a:pt x="219775" y="456142"/>
                        <a:pt x="240942" y="345017"/>
                        <a:pt x="229300" y="346075"/>
                      </a:cubicBezTo>
                      <a:cubicBezTo>
                        <a:pt x="217658" y="347133"/>
                        <a:pt x="190671" y="442913"/>
                        <a:pt x="162625" y="447675"/>
                      </a:cubicBezTo>
                      <a:cubicBezTo>
                        <a:pt x="134579" y="452437"/>
                        <a:pt x="86425" y="383117"/>
                        <a:pt x="61025" y="374650"/>
                      </a:cubicBezTo>
                      <a:cubicBezTo>
                        <a:pt x="35625" y="366183"/>
                        <a:pt x="18692" y="383646"/>
                        <a:pt x="10225" y="396875"/>
                      </a:cubicBezTo>
                      <a:cubicBezTo>
                        <a:pt x="1758" y="410104"/>
                        <a:pt x="-7767" y="451379"/>
                        <a:pt x="10225" y="454025"/>
                      </a:cubicBezTo>
                      <a:cubicBezTo>
                        <a:pt x="28217" y="456671"/>
                        <a:pt x="73196" y="434710"/>
                        <a:pt x="118175" y="41275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57" name="フリーフォーム 1356">
                  <a:extLst>
                    <a:ext uri="{FF2B5EF4-FFF2-40B4-BE49-F238E27FC236}">
                      <a16:creationId xmlns:a16="http://schemas.microsoft.com/office/drawing/2014/main" id="{37451F54-CFD9-1A3D-F927-74BD51576748}"/>
                    </a:ext>
                  </a:extLst>
                </p:cNvPr>
                <p:cNvSpPr/>
                <p:nvPr/>
              </p:nvSpPr>
              <p:spPr>
                <a:xfrm>
                  <a:off x="4185516" y="4197350"/>
                  <a:ext cx="589684" cy="318042"/>
                </a:xfrm>
                <a:custGeom>
                  <a:avLst/>
                  <a:gdLst>
                    <a:gd name="connsiteX0" fmla="*/ 53109 w 589684"/>
                    <a:gd name="connsiteY0" fmla="*/ 193675 h 318042"/>
                    <a:gd name="connsiteX1" fmla="*/ 2309 w 589684"/>
                    <a:gd name="connsiteY1" fmla="*/ 317500 h 318042"/>
                    <a:gd name="connsiteX2" fmla="*/ 119784 w 589684"/>
                    <a:gd name="connsiteY2" fmla="*/ 228600 h 318042"/>
                    <a:gd name="connsiteX3" fmla="*/ 589684 w 589684"/>
                    <a:gd name="connsiteY3" fmla="*/ 0 h 318042"/>
                  </a:gdLst>
                  <a:ahLst/>
                  <a:cxnLst>
                    <a:cxn ang="0">
                      <a:pos x="connsiteX0" y="connsiteY0"/>
                    </a:cxn>
                    <a:cxn ang="0">
                      <a:pos x="connsiteX1" y="connsiteY1"/>
                    </a:cxn>
                    <a:cxn ang="0">
                      <a:pos x="connsiteX2" y="connsiteY2"/>
                    </a:cxn>
                    <a:cxn ang="0">
                      <a:pos x="connsiteX3" y="connsiteY3"/>
                    </a:cxn>
                  </a:cxnLst>
                  <a:rect l="l" t="t" r="r" b="b"/>
                  <a:pathLst>
                    <a:path w="589684" h="318042">
                      <a:moveTo>
                        <a:pt x="53109" y="193675"/>
                      </a:moveTo>
                      <a:cubicBezTo>
                        <a:pt x="22153" y="252677"/>
                        <a:pt x="-8803" y="311679"/>
                        <a:pt x="2309" y="317500"/>
                      </a:cubicBezTo>
                      <a:cubicBezTo>
                        <a:pt x="13421" y="323321"/>
                        <a:pt x="21888" y="281517"/>
                        <a:pt x="119784" y="228600"/>
                      </a:cubicBezTo>
                      <a:cubicBezTo>
                        <a:pt x="217680" y="175683"/>
                        <a:pt x="403682" y="87841"/>
                        <a:pt x="589684" y="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58" name="フリーフォーム 1357">
                  <a:extLst>
                    <a:ext uri="{FF2B5EF4-FFF2-40B4-BE49-F238E27FC236}">
                      <a16:creationId xmlns:a16="http://schemas.microsoft.com/office/drawing/2014/main" id="{1F932082-71BB-F33E-E661-9EE12E8BA36E}"/>
                    </a:ext>
                  </a:extLst>
                </p:cNvPr>
                <p:cNvSpPr/>
                <p:nvPr/>
              </p:nvSpPr>
              <p:spPr>
                <a:xfrm>
                  <a:off x="5016500" y="3838575"/>
                  <a:ext cx="520700" cy="247650"/>
                </a:xfrm>
                <a:custGeom>
                  <a:avLst/>
                  <a:gdLst>
                    <a:gd name="connsiteX0" fmla="*/ 520700 w 520700"/>
                    <a:gd name="connsiteY0" fmla="*/ 0 h 247650"/>
                    <a:gd name="connsiteX1" fmla="*/ 0 w 520700"/>
                    <a:gd name="connsiteY1" fmla="*/ 247650 h 247650"/>
                  </a:gdLst>
                  <a:ahLst/>
                  <a:cxnLst>
                    <a:cxn ang="0">
                      <a:pos x="connsiteX0" y="connsiteY0"/>
                    </a:cxn>
                    <a:cxn ang="0">
                      <a:pos x="connsiteX1" y="connsiteY1"/>
                    </a:cxn>
                  </a:cxnLst>
                  <a:rect l="l" t="t" r="r" b="b"/>
                  <a:pathLst>
                    <a:path w="520700" h="247650">
                      <a:moveTo>
                        <a:pt x="520700" y="0"/>
                      </a:moveTo>
                      <a:lnTo>
                        <a:pt x="0" y="247650"/>
                      </a:ln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59" name="フリーフォーム 1358">
                  <a:extLst>
                    <a:ext uri="{FF2B5EF4-FFF2-40B4-BE49-F238E27FC236}">
                      <a16:creationId xmlns:a16="http://schemas.microsoft.com/office/drawing/2014/main" id="{F1A17460-0112-FBCA-BB40-F198BC86B218}"/>
                    </a:ext>
                  </a:extLst>
                </p:cNvPr>
                <p:cNvSpPr/>
                <p:nvPr/>
              </p:nvSpPr>
              <p:spPr>
                <a:xfrm>
                  <a:off x="2823771" y="1365250"/>
                  <a:ext cx="916379" cy="818095"/>
                </a:xfrm>
                <a:custGeom>
                  <a:avLst/>
                  <a:gdLst>
                    <a:gd name="connsiteX0" fmla="*/ 675079 w 916379"/>
                    <a:gd name="connsiteY0" fmla="*/ 0 h 818095"/>
                    <a:gd name="connsiteX1" fmla="*/ 344879 w 916379"/>
                    <a:gd name="connsiteY1" fmla="*/ 219075 h 818095"/>
                    <a:gd name="connsiteX2" fmla="*/ 27379 w 916379"/>
                    <a:gd name="connsiteY2" fmla="*/ 463550 h 818095"/>
                    <a:gd name="connsiteX3" fmla="*/ 36904 w 916379"/>
                    <a:gd name="connsiteY3" fmla="*/ 552450 h 818095"/>
                    <a:gd name="connsiteX4" fmla="*/ 205179 w 916379"/>
                    <a:gd name="connsiteY4" fmla="*/ 790575 h 818095"/>
                    <a:gd name="connsiteX5" fmla="*/ 322654 w 916379"/>
                    <a:gd name="connsiteY5" fmla="*/ 774700 h 818095"/>
                    <a:gd name="connsiteX6" fmla="*/ 767154 w 916379"/>
                    <a:gd name="connsiteY6" fmla="*/ 447675 h 818095"/>
                    <a:gd name="connsiteX7" fmla="*/ 916379 w 916379"/>
                    <a:gd name="connsiteY7" fmla="*/ 301625 h 818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16379" h="818095">
                      <a:moveTo>
                        <a:pt x="675079" y="0"/>
                      </a:moveTo>
                      <a:cubicBezTo>
                        <a:pt x="563954" y="70908"/>
                        <a:pt x="452829" y="141817"/>
                        <a:pt x="344879" y="219075"/>
                      </a:cubicBezTo>
                      <a:cubicBezTo>
                        <a:pt x="236929" y="296333"/>
                        <a:pt x="78708" y="407988"/>
                        <a:pt x="27379" y="463550"/>
                      </a:cubicBezTo>
                      <a:cubicBezTo>
                        <a:pt x="-23950" y="519112"/>
                        <a:pt x="7271" y="497946"/>
                        <a:pt x="36904" y="552450"/>
                      </a:cubicBezTo>
                      <a:cubicBezTo>
                        <a:pt x="66537" y="606954"/>
                        <a:pt x="157554" y="753533"/>
                        <a:pt x="205179" y="790575"/>
                      </a:cubicBezTo>
                      <a:cubicBezTo>
                        <a:pt x="252804" y="827617"/>
                        <a:pt x="228991" y="831850"/>
                        <a:pt x="322654" y="774700"/>
                      </a:cubicBezTo>
                      <a:cubicBezTo>
                        <a:pt x="416316" y="717550"/>
                        <a:pt x="668200" y="526521"/>
                        <a:pt x="767154" y="447675"/>
                      </a:cubicBezTo>
                      <a:cubicBezTo>
                        <a:pt x="866108" y="368829"/>
                        <a:pt x="891243" y="335227"/>
                        <a:pt x="916379" y="30162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60" name="フリーフォーム 1359">
                  <a:extLst>
                    <a:ext uri="{FF2B5EF4-FFF2-40B4-BE49-F238E27FC236}">
                      <a16:creationId xmlns:a16="http://schemas.microsoft.com/office/drawing/2014/main" id="{8A360670-3974-7D92-8601-2B4138EA12FB}"/>
                    </a:ext>
                  </a:extLst>
                </p:cNvPr>
                <p:cNvSpPr/>
                <p:nvPr/>
              </p:nvSpPr>
              <p:spPr>
                <a:xfrm>
                  <a:off x="3495675" y="1362075"/>
                  <a:ext cx="266700" cy="361950"/>
                </a:xfrm>
                <a:custGeom>
                  <a:avLst/>
                  <a:gdLst>
                    <a:gd name="connsiteX0" fmla="*/ 0 w 266700"/>
                    <a:gd name="connsiteY0" fmla="*/ 0 h 361950"/>
                    <a:gd name="connsiteX1" fmla="*/ 177800 w 266700"/>
                    <a:gd name="connsiteY1" fmla="*/ 231775 h 361950"/>
                    <a:gd name="connsiteX2" fmla="*/ 168275 w 266700"/>
                    <a:gd name="connsiteY2" fmla="*/ 165100 h 361950"/>
                    <a:gd name="connsiteX3" fmla="*/ 266700 w 266700"/>
                    <a:gd name="connsiteY3" fmla="*/ 361950 h 361950"/>
                  </a:gdLst>
                  <a:ahLst/>
                  <a:cxnLst>
                    <a:cxn ang="0">
                      <a:pos x="connsiteX0" y="connsiteY0"/>
                    </a:cxn>
                    <a:cxn ang="0">
                      <a:pos x="connsiteX1" y="connsiteY1"/>
                    </a:cxn>
                    <a:cxn ang="0">
                      <a:pos x="connsiteX2" y="connsiteY2"/>
                    </a:cxn>
                    <a:cxn ang="0">
                      <a:pos x="connsiteX3" y="connsiteY3"/>
                    </a:cxn>
                  </a:cxnLst>
                  <a:rect l="l" t="t" r="r" b="b"/>
                  <a:pathLst>
                    <a:path w="266700" h="361950">
                      <a:moveTo>
                        <a:pt x="0" y="0"/>
                      </a:moveTo>
                      <a:cubicBezTo>
                        <a:pt x="74877" y="102129"/>
                        <a:pt x="149754" y="204258"/>
                        <a:pt x="177800" y="231775"/>
                      </a:cubicBezTo>
                      <a:cubicBezTo>
                        <a:pt x="205846" y="259292"/>
                        <a:pt x="153458" y="143404"/>
                        <a:pt x="168275" y="165100"/>
                      </a:cubicBezTo>
                      <a:cubicBezTo>
                        <a:pt x="183092" y="186796"/>
                        <a:pt x="224896" y="274373"/>
                        <a:pt x="266700" y="361950"/>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61" name="フリーフォーム 1360">
                  <a:extLst>
                    <a:ext uri="{FF2B5EF4-FFF2-40B4-BE49-F238E27FC236}">
                      <a16:creationId xmlns:a16="http://schemas.microsoft.com/office/drawing/2014/main" id="{2138F5B3-CBA0-78E6-6809-8DB1A42B5301}"/>
                    </a:ext>
                  </a:extLst>
                </p:cNvPr>
                <p:cNvSpPr/>
                <p:nvPr/>
              </p:nvSpPr>
              <p:spPr>
                <a:xfrm>
                  <a:off x="2920010" y="1428760"/>
                  <a:ext cx="745764" cy="683012"/>
                </a:xfrm>
                <a:custGeom>
                  <a:avLst/>
                  <a:gdLst>
                    <a:gd name="connsiteX0" fmla="*/ 302615 w 745764"/>
                    <a:gd name="connsiteY0" fmla="*/ 168265 h 683012"/>
                    <a:gd name="connsiteX1" fmla="*/ 515340 w 745764"/>
                    <a:gd name="connsiteY1" fmla="*/ 9515 h 683012"/>
                    <a:gd name="connsiteX2" fmla="*/ 578840 w 745764"/>
                    <a:gd name="connsiteY2" fmla="*/ 34915 h 683012"/>
                    <a:gd name="connsiteX3" fmla="*/ 702665 w 745764"/>
                    <a:gd name="connsiteY3" fmla="*/ 174615 h 683012"/>
                    <a:gd name="connsiteX4" fmla="*/ 743940 w 745764"/>
                    <a:gd name="connsiteY4" fmla="*/ 228590 h 683012"/>
                    <a:gd name="connsiteX5" fmla="*/ 651865 w 745764"/>
                    <a:gd name="connsiteY5" fmla="*/ 361940 h 683012"/>
                    <a:gd name="connsiteX6" fmla="*/ 458190 w 745764"/>
                    <a:gd name="connsiteY6" fmla="*/ 431790 h 683012"/>
                    <a:gd name="connsiteX7" fmla="*/ 401040 w 745764"/>
                    <a:gd name="connsiteY7" fmla="*/ 266690 h 683012"/>
                    <a:gd name="connsiteX8" fmla="*/ 277215 w 745764"/>
                    <a:gd name="connsiteY8" fmla="*/ 222240 h 683012"/>
                    <a:gd name="connsiteX9" fmla="*/ 166090 w 745764"/>
                    <a:gd name="connsiteY9" fmla="*/ 266690 h 683012"/>
                    <a:gd name="connsiteX10" fmla="*/ 13690 w 745764"/>
                    <a:gd name="connsiteY10" fmla="*/ 393690 h 683012"/>
                    <a:gd name="connsiteX11" fmla="*/ 10515 w 745764"/>
                    <a:gd name="connsiteY11" fmla="*/ 441315 h 683012"/>
                    <a:gd name="connsiteX12" fmla="*/ 42265 w 745764"/>
                    <a:gd name="connsiteY12" fmla="*/ 539740 h 683012"/>
                    <a:gd name="connsiteX13" fmla="*/ 175615 w 745764"/>
                    <a:gd name="connsiteY13" fmla="*/ 673090 h 683012"/>
                    <a:gd name="connsiteX14" fmla="*/ 229590 w 745764"/>
                    <a:gd name="connsiteY14" fmla="*/ 650865 h 683012"/>
                    <a:gd name="connsiteX15" fmla="*/ 483590 w 745764"/>
                    <a:gd name="connsiteY15" fmla="*/ 473065 h 68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45764" h="683012">
                      <a:moveTo>
                        <a:pt x="302615" y="168265"/>
                      </a:moveTo>
                      <a:cubicBezTo>
                        <a:pt x="385959" y="100002"/>
                        <a:pt x="469303" y="31740"/>
                        <a:pt x="515340" y="9515"/>
                      </a:cubicBezTo>
                      <a:cubicBezTo>
                        <a:pt x="561377" y="-12710"/>
                        <a:pt x="547619" y="7398"/>
                        <a:pt x="578840" y="34915"/>
                      </a:cubicBezTo>
                      <a:cubicBezTo>
                        <a:pt x="610061" y="62432"/>
                        <a:pt x="675148" y="142336"/>
                        <a:pt x="702665" y="174615"/>
                      </a:cubicBezTo>
                      <a:cubicBezTo>
                        <a:pt x="730182" y="206894"/>
                        <a:pt x="752407" y="197369"/>
                        <a:pt x="743940" y="228590"/>
                      </a:cubicBezTo>
                      <a:cubicBezTo>
                        <a:pt x="735473" y="259811"/>
                        <a:pt x="699490" y="328073"/>
                        <a:pt x="651865" y="361940"/>
                      </a:cubicBezTo>
                      <a:cubicBezTo>
                        <a:pt x="604240" y="395807"/>
                        <a:pt x="499994" y="447665"/>
                        <a:pt x="458190" y="431790"/>
                      </a:cubicBezTo>
                      <a:cubicBezTo>
                        <a:pt x="416386" y="415915"/>
                        <a:pt x="431203" y="301615"/>
                        <a:pt x="401040" y="266690"/>
                      </a:cubicBezTo>
                      <a:cubicBezTo>
                        <a:pt x="370878" y="231765"/>
                        <a:pt x="316373" y="222240"/>
                        <a:pt x="277215" y="222240"/>
                      </a:cubicBezTo>
                      <a:cubicBezTo>
                        <a:pt x="238057" y="222240"/>
                        <a:pt x="210011" y="238115"/>
                        <a:pt x="166090" y="266690"/>
                      </a:cubicBezTo>
                      <a:cubicBezTo>
                        <a:pt x="122169" y="295265"/>
                        <a:pt x="39619" y="364586"/>
                        <a:pt x="13690" y="393690"/>
                      </a:cubicBezTo>
                      <a:cubicBezTo>
                        <a:pt x="-12239" y="422794"/>
                        <a:pt x="5753" y="416973"/>
                        <a:pt x="10515" y="441315"/>
                      </a:cubicBezTo>
                      <a:cubicBezTo>
                        <a:pt x="15277" y="465657"/>
                        <a:pt x="14748" y="501111"/>
                        <a:pt x="42265" y="539740"/>
                      </a:cubicBezTo>
                      <a:cubicBezTo>
                        <a:pt x="69782" y="578369"/>
                        <a:pt x="144394" y="654569"/>
                        <a:pt x="175615" y="673090"/>
                      </a:cubicBezTo>
                      <a:cubicBezTo>
                        <a:pt x="206836" y="691611"/>
                        <a:pt x="178261" y="684203"/>
                        <a:pt x="229590" y="650865"/>
                      </a:cubicBezTo>
                      <a:cubicBezTo>
                        <a:pt x="280919" y="617527"/>
                        <a:pt x="382254" y="545296"/>
                        <a:pt x="483590" y="473065"/>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62" name="フリーフォーム 1361">
                  <a:extLst>
                    <a:ext uri="{FF2B5EF4-FFF2-40B4-BE49-F238E27FC236}">
                      <a16:creationId xmlns:a16="http://schemas.microsoft.com/office/drawing/2014/main" id="{A77BE77D-A45A-184F-82C2-6BDAB703114E}"/>
                    </a:ext>
                  </a:extLst>
                </p:cNvPr>
                <p:cNvSpPr/>
                <p:nvPr/>
              </p:nvSpPr>
              <p:spPr>
                <a:xfrm>
                  <a:off x="3361771" y="1561312"/>
                  <a:ext cx="203872" cy="213513"/>
                </a:xfrm>
                <a:custGeom>
                  <a:avLst/>
                  <a:gdLst>
                    <a:gd name="connsiteX0" fmla="*/ 76754 w 203872"/>
                    <a:gd name="connsiteY0" fmla="*/ 213513 h 213513"/>
                    <a:gd name="connsiteX1" fmla="*/ 554 w 203872"/>
                    <a:gd name="connsiteY1" fmla="*/ 48413 h 213513"/>
                    <a:gd name="connsiteX2" fmla="*/ 111679 w 203872"/>
                    <a:gd name="connsiteY2" fmla="*/ 788 h 213513"/>
                    <a:gd name="connsiteX3" fmla="*/ 203754 w 203872"/>
                    <a:gd name="connsiteY3" fmla="*/ 76988 h 213513"/>
                    <a:gd name="connsiteX4" fmla="*/ 92629 w 203872"/>
                    <a:gd name="connsiteY4" fmla="*/ 124613 h 2135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3872" h="213513">
                      <a:moveTo>
                        <a:pt x="76754" y="213513"/>
                      </a:moveTo>
                      <a:cubicBezTo>
                        <a:pt x="35743" y="148690"/>
                        <a:pt x="-5267" y="83867"/>
                        <a:pt x="554" y="48413"/>
                      </a:cubicBezTo>
                      <a:cubicBezTo>
                        <a:pt x="6375" y="12959"/>
                        <a:pt x="77812" y="-3974"/>
                        <a:pt x="111679" y="788"/>
                      </a:cubicBezTo>
                      <a:cubicBezTo>
                        <a:pt x="145546" y="5550"/>
                        <a:pt x="206929" y="56350"/>
                        <a:pt x="203754" y="76988"/>
                      </a:cubicBezTo>
                      <a:cubicBezTo>
                        <a:pt x="200579" y="97625"/>
                        <a:pt x="146604" y="111119"/>
                        <a:pt x="92629" y="124613"/>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63" name="フリーフォーム 1362">
                  <a:extLst>
                    <a:ext uri="{FF2B5EF4-FFF2-40B4-BE49-F238E27FC236}">
                      <a16:creationId xmlns:a16="http://schemas.microsoft.com/office/drawing/2014/main" id="{43CB039F-D5F3-78BC-7E3B-1DC53033E1EB}"/>
                    </a:ext>
                  </a:extLst>
                </p:cNvPr>
                <p:cNvSpPr/>
                <p:nvPr/>
              </p:nvSpPr>
              <p:spPr>
                <a:xfrm>
                  <a:off x="2987675" y="1817988"/>
                  <a:ext cx="133046" cy="121949"/>
                </a:xfrm>
                <a:custGeom>
                  <a:avLst/>
                  <a:gdLst>
                    <a:gd name="connsiteX0" fmla="*/ 19050 w 133046"/>
                    <a:gd name="connsiteY0" fmla="*/ 7637 h 121949"/>
                    <a:gd name="connsiteX1" fmla="*/ 117475 w 133046"/>
                    <a:gd name="connsiteY1" fmla="*/ 7637 h 121949"/>
                    <a:gd name="connsiteX2" fmla="*/ 123825 w 133046"/>
                    <a:gd name="connsiteY2" fmla="*/ 87012 h 121949"/>
                    <a:gd name="connsiteX3" fmla="*/ 28575 w 133046"/>
                    <a:gd name="connsiteY3" fmla="*/ 121937 h 121949"/>
                    <a:gd name="connsiteX4" fmla="*/ 0 w 133046"/>
                    <a:gd name="connsiteY4" fmla="*/ 83837 h 1219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046" h="121949">
                      <a:moveTo>
                        <a:pt x="19050" y="7637"/>
                      </a:moveTo>
                      <a:cubicBezTo>
                        <a:pt x="59531" y="1022"/>
                        <a:pt x="100013" y="-5592"/>
                        <a:pt x="117475" y="7637"/>
                      </a:cubicBezTo>
                      <a:cubicBezTo>
                        <a:pt x="134938" y="20866"/>
                        <a:pt x="138642" y="67962"/>
                        <a:pt x="123825" y="87012"/>
                      </a:cubicBezTo>
                      <a:cubicBezTo>
                        <a:pt x="109008" y="106062"/>
                        <a:pt x="49212" y="122466"/>
                        <a:pt x="28575" y="121937"/>
                      </a:cubicBezTo>
                      <a:cubicBezTo>
                        <a:pt x="7938" y="121408"/>
                        <a:pt x="3969" y="102622"/>
                        <a:pt x="0" y="83837"/>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64" name="フリーフォーム 1363">
                  <a:extLst>
                    <a:ext uri="{FF2B5EF4-FFF2-40B4-BE49-F238E27FC236}">
                      <a16:creationId xmlns:a16="http://schemas.microsoft.com/office/drawing/2014/main" id="{A54D7CF3-4479-12C7-65C0-4792B593769A}"/>
                    </a:ext>
                  </a:extLst>
                </p:cNvPr>
                <p:cNvSpPr/>
                <p:nvPr/>
              </p:nvSpPr>
              <p:spPr>
                <a:xfrm>
                  <a:off x="3179773" y="1819268"/>
                  <a:ext cx="160327" cy="148261"/>
                </a:xfrm>
                <a:custGeom>
                  <a:avLst/>
                  <a:gdLst>
                    <a:gd name="connsiteX0" fmla="*/ 160327 w 160327"/>
                    <a:gd name="connsiteY0" fmla="*/ 53982 h 148261"/>
                    <a:gd name="connsiteX1" fmla="*/ 68252 w 160327"/>
                    <a:gd name="connsiteY1" fmla="*/ 7 h 148261"/>
                    <a:gd name="connsiteX2" fmla="*/ 1577 w 160327"/>
                    <a:gd name="connsiteY2" fmla="*/ 50807 h 148261"/>
                    <a:gd name="connsiteX3" fmla="*/ 26977 w 160327"/>
                    <a:gd name="connsiteY3" fmla="*/ 139707 h 148261"/>
                    <a:gd name="connsiteX4" fmla="*/ 93652 w 160327"/>
                    <a:gd name="connsiteY4" fmla="*/ 139707 h 1482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327" h="148261">
                      <a:moveTo>
                        <a:pt x="160327" y="53982"/>
                      </a:moveTo>
                      <a:cubicBezTo>
                        <a:pt x="127518" y="27259"/>
                        <a:pt x="94710" y="536"/>
                        <a:pt x="68252" y="7"/>
                      </a:cubicBezTo>
                      <a:cubicBezTo>
                        <a:pt x="41794" y="-522"/>
                        <a:pt x="8456" y="27524"/>
                        <a:pt x="1577" y="50807"/>
                      </a:cubicBezTo>
                      <a:cubicBezTo>
                        <a:pt x="-5302" y="74090"/>
                        <a:pt x="11631" y="124890"/>
                        <a:pt x="26977" y="139707"/>
                      </a:cubicBezTo>
                      <a:cubicBezTo>
                        <a:pt x="42323" y="154524"/>
                        <a:pt x="67987" y="147115"/>
                        <a:pt x="93652" y="139707"/>
                      </a:cubicBezTo>
                    </a:path>
                  </a:pathLst>
                </a:custGeom>
                <a:noFill/>
                <a:ln cap="rnd">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92" name="フリーフォーム 291">
                <a:extLst>
                  <a:ext uri="{FF2B5EF4-FFF2-40B4-BE49-F238E27FC236}">
                    <a16:creationId xmlns:a16="http://schemas.microsoft.com/office/drawing/2014/main" id="{411F8580-1B1E-97C1-7DFF-947301C2E396}"/>
                  </a:ext>
                </a:extLst>
              </p:cNvPr>
              <p:cNvSpPr/>
              <p:nvPr/>
            </p:nvSpPr>
            <p:spPr>
              <a:xfrm>
                <a:off x="7504614" y="2987150"/>
                <a:ext cx="1258742" cy="742015"/>
              </a:xfrm>
              <a:custGeom>
                <a:avLst/>
                <a:gdLst>
                  <a:gd name="connsiteX0" fmla="*/ 1204488 w 1258742"/>
                  <a:gd name="connsiteY0" fmla="*/ 1377 h 742015"/>
                  <a:gd name="connsiteX1" fmla="*/ 44762 w 1258742"/>
                  <a:gd name="connsiteY1" fmla="*/ 324762 h 742015"/>
                  <a:gd name="connsiteX2" fmla="*/ 345845 w 1258742"/>
                  <a:gd name="connsiteY2" fmla="*/ 224401 h 742015"/>
                  <a:gd name="connsiteX3" fmla="*/ 157 w 1258742"/>
                  <a:gd name="connsiteY3" fmla="*/ 402821 h 742015"/>
                  <a:gd name="connsiteX4" fmla="*/ 301240 w 1258742"/>
                  <a:gd name="connsiteY4" fmla="*/ 503182 h 742015"/>
                  <a:gd name="connsiteX5" fmla="*/ 301240 w 1258742"/>
                  <a:gd name="connsiteY5" fmla="*/ 737357 h 742015"/>
                  <a:gd name="connsiteX6" fmla="*/ 959162 w 1258742"/>
                  <a:gd name="connsiteY6" fmla="*/ 269006 h 742015"/>
                  <a:gd name="connsiteX7" fmla="*/ 970313 w 1258742"/>
                  <a:gd name="connsiteY7" fmla="*/ 313611 h 742015"/>
                  <a:gd name="connsiteX8" fmla="*/ 1059523 w 1258742"/>
                  <a:gd name="connsiteY8" fmla="*/ 213250 h 742015"/>
                  <a:gd name="connsiteX9" fmla="*/ 1204488 w 1258742"/>
                  <a:gd name="connsiteY9" fmla="*/ 1377 h 7420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58742" h="742015">
                    <a:moveTo>
                      <a:pt x="1204488" y="1377"/>
                    </a:moveTo>
                    <a:cubicBezTo>
                      <a:pt x="1035361" y="19962"/>
                      <a:pt x="187869" y="287591"/>
                      <a:pt x="44762" y="324762"/>
                    </a:cubicBezTo>
                    <a:cubicBezTo>
                      <a:pt x="-98345" y="361933"/>
                      <a:pt x="353279" y="211391"/>
                      <a:pt x="345845" y="224401"/>
                    </a:cubicBezTo>
                    <a:cubicBezTo>
                      <a:pt x="338411" y="237411"/>
                      <a:pt x="7591" y="356358"/>
                      <a:pt x="157" y="402821"/>
                    </a:cubicBezTo>
                    <a:cubicBezTo>
                      <a:pt x="-7277" y="449285"/>
                      <a:pt x="251060" y="447426"/>
                      <a:pt x="301240" y="503182"/>
                    </a:cubicBezTo>
                    <a:cubicBezTo>
                      <a:pt x="351420" y="558938"/>
                      <a:pt x="191586" y="776386"/>
                      <a:pt x="301240" y="737357"/>
                    </a:cubicBezTo>
                    <a:cubicBezTo>
                      <a:pt x="410894" y="698328"/>
                      <a:pt x="847650" y="339630"/>
                      <a:pt x="959162" y="269006"/>
                    </a:cubicBezTo>
                    <a:cubicBezTo>
                      <a:pt x="1070674" y="198382"/>
                      <a:pt x="953586" y="322904"/>
                      <a:pt x="970313" y="313611"/>
                    </a:cubicBezTo>
                    <a:cubicBezTo>
                      <a:pt x="987040" y="304318"/>
                      <a:pt x="1022352" y="269006"/>
                      <a:pt x="1059523" y="213250"/>
                    </a:cubicBezTo>
                    <a:cubicBezTo>
                      <a:pt x="1096694" y="157494"/>
                      <a:pt x="1373615" y="-17208"/>
                      <a:pt x="1204488" y="1377"/>
                    </a:cubicBezTo>
                    <a:close/>
                  </a:path>
                </a:pathLst>
              </a:custGeom>
              <a:solidFill>
                <a:srgbClr val="FF000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3" name="フリーフォーム 292">
                <a:extLst>
                  <a:ext uri="{FF2B5EF4-FFF2-40B4-BE49-F238E27FC236}">
                    <a16:creationId xmlns:a16="http://schemas.microsoft.com/office/drawing/2014/main" id="{5D59C871-684C-E35D-2076-89D76A87C1A4}"/>
                  </a:ext>
                </a:extLst>
              </p:cNvPr>
              <p:cNvSpPr/>
              <p:nvPr/>
            </p:nvSpPr>
            <p:spPr>
              <a:xfrm>
                <a:off x="5586526" y="3797562"/>
                <a:ext cx="438033" cy="752243"/>
              </a:xfrm>
              <a:custGeom>
                <a:avLst/>
                <a:gdLst>
                  <a:gd name="connsiteX0" fmla="*/ 235 w 438033"/>
                  <a:gd name="connsiteY0" fmla="*/ 5004 h 752243"/>
                  <a:gd name="connsiteX1" fmla="*/ 245562 w 438033"/>
                  <a:gd name="connsiteY1" fmla="*/ 49609 h 752243"/>
                  <a:gd name="connsiteX2" fmla="*/ 323620 w 438033"/>
                  <a:gd name="connsiteY2" fmla="*/ 339540 h 752243"/>
                  <a:gd name="connsiteX3" fmla="*/ 435133 w 438033"/>
                  <a:gd name="connsiteY3" fmla="*/ 685228 h 752243"/>
                  <a:gd name="connsiteX4" fmla="*/ 390528 w 438033"/>
                  <a:gd name="connsiteY4" fmla="*/ 740984 h 752243"/>
                  <a:gd name="connsiteX5" fmla="*/ 234411 w 438033"/>
                  <a:gd name="connsiteY5" fmla="*/ 540262 h 752243"/>
                  <a:gd name="connsiteX6" fmla="*/ 200957 w 438033"/>
                  <a:gd name="connsiteY6" fmla="*/ 105365 h 752243"/>
                  <a:gd name="connsiteX7" fmla="*/ 235 w 438033"/>
                  <a:gd name="connsiteY7" fmla="*/ 5004 h 7522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38033" h="752243">
                    <a:moveTo>
                      <a:pt x="235" y="5004"/>
                    </a:moveTo>
                    <a:cubicBezTo>
                      <a:pt x="7669" y="-4289"/>
                      <a:pt x="191665" y="-6147"/>
                      <a:pt x="245562" y="49609"/>
                    </a:cubicBezTo>
                    <a:cubicBezTo>
                      <a:pt x="299459" y="105365"/>
                      <a:pt x="292025" y="233604"/>
                      <a:pt x="323620" y="339540"/>
                    </a:cubicBezTo>
                    <a:cubicBezTo>
                      <a:pt x="355215" y="445476"/>
                      <a:pt x="435133" y="685228"/>
                      <a:pt x="435133" y="685228"/>
                    </a:cubicBezTo>
                    <a:cubicBezTo>
                      <a:pt x="446284" y="752135"/>
                      <a:pt x="423982" y="765145"/>
                      <a:pt x="390528" y="740984"/>
                    </a:cubicBezTo>
                    <a:cubicBezTo>
                      <a:pt x="357074" y="716823"/>
                      <a:pt x="266006" y="646198"/>
                      <a:pt x="234411" y="540262"/>
                    </a:cubicBezTo>
                    <a:cubicBezTo>
                      <a:pt x="202816" y="434326"/>
                      <a:pt x="238128" y="198292"/>
                      <a:pt x="200957" y="105365"/>
                    </a:cubicBezTo>
                    <a:cubicBezTo>
                      <a:pt x="163786" y="12438"/>
                      <a:pt x="-7199" y="14297"/>
                      <a:pt x="235" y="5004"/>
                    </a:cubicBezTo>
                    <a:close/>
                  </a:path>
                </a:pathLst>
              </a:custGeom>
              <a:solidFill>
                <a:srgbClr val="0093BA">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4" name="フリーフォーム 293">
                <a:extLst>
                  <a:ext uri="{FF2B5EF4-FFF2-40B4-BE49-F238E27FC236}">
                    <a16:creationId xmlns:a16="http://schemas.microsoft.com/office/drawing/2014/main" id="{CB638B4D-E9C8-B13E-8552-89BBFE1FCA8F}"/>
                  </a:ext>
                </a:extLst>
              </p:cNvPr>
              <p:cNvSpPr/>
              <p:nvPr/>
            </p:nvSpPr>
            <p:spPr>
              <a:xfrm>
                <a:off x="4581366" y="4796434"/>
                <a:ext cx="2149935" cy="548609"/>
              </a:xfrm>
              <a:custGeom>
                <a:avLst/>
                <a:gdLst>
                  <a:gd name="connsiteX0" fmla="*/ 12936 w 2149935"/>
                  <a:gd name="connsiteY0" fmla="*/ 20893 h 548609"/>
                  <a:gd name="connsiteX1" fmla="*/ 191356 w 2149935"/>
                  <a:gd name="connsiteY1" fmla="*/ 20893 h 548609"/>
                  <a:gd name="connsiteX2" fmla="*/ 1607561 w 2149935"/>
                  <a:gd name="connsiteY2" fmla="*/ 243917 h 548609"/>
                  <a:gd name="connsiteX3" fmla="*/ 1295327 w 2149935"/>
                  <a:gd name="connsiteY3" fmla="*/ 288522 h 548609"/>
                  <a:gd name="connsiteX4" fmla="*/ 2042458 w 2149935"/>
                  <a:gd name="connsiteY4" fmla="*/ 433488 h 548609"/>
                  <a:gd name="connsiteX5" fmla="*/ 2075912 w 2149935"/>
                  <a:gd name="connsiteY5" fmla="*/ 511546 h 548609"/>
                  <a:gd name="connsiteX6" fmla="*/ 1384536 w 2149935"/>
                  <a:gd name="connsiteY6" fmla="*/ 533849 h 548609"/>
                  <a:gd name="connsiteX7" fmla="*/ 102146 w 2149935"/>
                  <a:gd name="connsiteY7" fmla="*/ 288522 h 548609"/>
                  <a:gd name="connsiteX8" fmla="*/ 202507 w 2149935"/>
                  <a:gd name="connsiteY8" fmla="*/ 288522 h 548609"/>
                  <a:gd name="connsiteX9" fmla="*/ 180205 w 2149935"/>
                  <a:gd name="connsiteY9" fmla="*/ 121254 h 548609"/>
                  <a:gd name="connsiteX10" fmla="*/ 12936 w 2149935"/>
                  <a:gd name="connsiteY10" fmla="*/ 20893 h 5486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49935" h="548609">
                    <a:moveTo>
                      <a:pt x="12936" y="20893"/>
                    </a:moveTo>
                    <a:cubicBezTo>
                      <a:pt x="14794" y="4166"/>
                      <a:pt x="-74415" y="-16278"/>
                      <a:pt x="191356" y="20893"/>
                    </a:cubicBezTo>
                    <a:cubicBezTo>
                      <a:pt x="457127" y="58064"/>
                      <a:pt x="1423566" y="199312"/>
                      <a:pt x="1607561" y="243917"/>
                    </a:cubicBezTo>
                    <a:cubicBezTo>
                      <a:pt x="1791556" y="288522"/>
                      <a:pt x="1222844" y="256927"/>
                      <a:pt x="1295327" y="288522"/>
                    </a:cubicBezTo>
                    <a:cubicBezTo>
                      <a:pt x="1367810" y="320117"/>
                      <a:pt x="1912361" y="396317"/>
                      <a:pt x="2042458" y="433488"/>
                    </a:cubicBezTo>
                    <a:cubicBezTo>
                      <a:pt x="2172555" y="470659"/>
                      <a:pt x="2185566" y="494819"/>
                      <a:pt x="2075912" y="511546"/>
                    </a:cubicBezTo>
                    <a:cubicBezTo>
                      <a:pt x="1966258" y="528273"/>
                      <a:pt x="1713497" y="571020"/>
                      <a:pt x="1384536" y="533849"/>
                    </a:cubicBezTo>
                    <a:cubicBezTo>
                      <a:pt x="1055575" y="496678"/>
                      <a:pt x="299151" y="329410"/>
                      <a:pt x="102146" y="288522"/>
                    </a:cubicBezTo>
                    <a:cubicBezTo>
                      <a:pt x="-94859" y="247634"/>
                      <a:pt x="189497" y="316400"/>
                      <a:pt x="202507" y="288522"/>
                    </a:cubicBezTo>
                    <a:cubicBezTo>
                      <a:pt x="215517" y="260644"/>
                      <a:pt x="209942" y="165859"/>
                      <a:pt x="180205" y="121254"/>
                    </a:cubicBezTo>
                    <a:cubicBezTo>
                      <a:pt x="150469" y="76649"/>
                      <a:pt x="11078" y="37620"/>
                      <a:pt x="12936" y="20893"/>
                    </a:cubicBezTo>
                    <a:close/>
                  </a:path>
                </a:pathLst>
              </a:custGeom>
              <a:solidFill>
                <a:srgbClr val="0093BA">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5" name="フリーフォーム 294">
                <a:extLst>
                  <a:ext uri="{FF2B5EF4-FFF2-40B4-BE49-F238E27FC236}">
                    <a16:creationId xmlns:a16="http://schemas.microsoft.com/office/drawing/2014/main" id="{EDB1B8F3-F1EA-90FC-47FB-DB721D35E0B3}"/>
                  </a:ext>
                </a:extLst>
              </p:cNvPr>
              <p:cNvSpPr/>
              <p:nvPr/>
            </p:nvSpPr>
            <p:spPr>
              <a:xfrm>
                <a:off x="2496997" y="3458474"/>
                <a:ext cx="2844490" cy="2465745"/>
              </a:xfrm>
              <a:custGeom>
                <a:avLst/>
                <a:gdLst>
                  <a:gd name="connsiteX0" fmla="*/ 134691 w 2844490"/>
                  <a:gd name="connsiteY0" fmla="*/ 778989 h 2465745"/>
                  <a:gd name="connsiteX1" fmla="*/ 792613 w 2844490"/>
                  <a:gd name="connsiteY1" fmla="*/ 65311 h 2465745"/>
                  <a:gd name="connsiteX2" fmla="*/ 2097305 w 2844490"/>
                  <a:gd name="connsiteY2" fmla="*/ 65311 h 2465745"/>
                  <a:gd name="connsiteX3" fmla="*/ 2532203 w 2844490"/>
                  <a:gd name="connsiteY3" fmla="*/ 355243 h 2465745"/>
                  <a:gd name="connsiteX4" fmla="*/ 2844437 w 2844490"/>
                  <a:gd name="connsiteY4" fmla="*/ 1247341 h 2465745"/>
                  <a:gd name="connsiteX5" fmla="*/ 2509901 w 2844490"/>
                  <a:gd name="connsiteY5" fmla="*/ 2050228 h 2465745"/>
                  <a:gd name="connsiteX6" fmla="*/ 1539744 w 2844490"/>
                  <a:gd name="connsiteY6" fmla="*/ 2462824 h 2465745"/>
                  <a:gd name="connsiteX7" fmla="*/ 692252 w 2844490"/>
                  <a:gd name="connsiteY7" fmla="*/ 2217497 h 2465745"/>
                  <a:gd name="connsiteX8" fmla="*/ 235052 w 2844490"/>
                  <a:gd name="connsiteY8" fmla="*/ 1894111 h 2465745"/>
                  <a:gd name="connsiteX9" fmla="*/ 876 w 2844490"/>
                  <a:gd name="connsiteY9" fmla="*/ 1280794 h 2465745"/>
                  <a:gd name="connsiteX10" fmla="*/ 156993 w 2844490"/>
                  <a:gd name="connsiteY10" fmla="*/ 979711 h 2465745"/>
                  <a:gd name="connsiteX11" fmla="*/ 201598 w 2844490"/>
                  <a:gd name="connsiteY11" fmla="*/ 1459214 h 2465745"/>
                  <a:gd name="connsiteX12" fmla="*/ 826066 w 2844490"/>
                  <a:gd name="connsiteY12" fmla="*/ 2239799 h 2465745"/>
                  <a:gd name="connsiteX13" fmla="*/ 1818525 w 2844490"/>
                  <a:gd name="connsiteY13" fmla="*/ 2273253 h 2465745"/>
                  <a:gd name="connsiteX14" fmla="*/ 2521052 w 2844490"/>
                  <a:gd name="connsiteY14" fmla="*/ 1760297 h 2465745"/>
                  <a:gd name="connsiteX15" fmla="*/ 2621413 w 2844490"/>
                  <a:gd name="connsiteY15" fmla="*/ 801292 h 2465745"/>
                  <a:gd name="connsiteX16" fmla="*/ 1506291 w 2844490"/>
                  <a:gd name="connsiteY16" fmla="*/ 154521 h 2465745"/>
                  <a:gd name="connsiteX17" fmla="*/ 524983 w 2844490"/>
                  <a:gd name="connsiteY17" fmla="*/ 790141 h 2465745"/>
                  <a:gd name="connsiteX18" fmla="*/ 179296 w 2844490"/>
                  <a:gd name="connsiteY18" fmla="*/ 1236189 h 2465745"/>
                  <a:gd name="connsiteX19" fmla="*/ 179296 w 2844490"/>
                  <a:gd name="connsiteY19" fmla="*/ 857048 h 2465745"/>
                  <a:gd name="connsiteX20" fmla="*/ 134691 w 2844490"/>
                  <a:gd name="connsiteY20" fmla="*/ 778989 h 2465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844490" h="2465745">
                    <a:moveTo>
                      <a:pt x="134691" y="778989"/>
                    </a:moveTo>
                    <a:cubicBezTo>
                      <a:pt x="236910" y="647033"/>
                      <a:pt x="465511" y="184257"/>
                      <a:pt x="792613" y="65311"/>
                    </a:cubicBezTo>
                    <a:cubicBezTo>
                      <a:pt x="1119715" y="-53635"/>
                      <a:pt x="1807373" y="16989"/>
                      <a:pt x="2097305" y="65311"/>
                    </a:cubicBezTo>
                    <a:cubicBezTo>
                      <a:pt x="2387237" y="113633"/>
                      <a:pt x="2407681" y="158238"/>
                      <a:pt x="2532203" y="355243"/>
                    </a:cubicBezTo>
                    <a:cubicBezTo>
                      <a:pt x="2656725" y="552248"/>
                      <a:pt x="2848154" y="964844"/>
                      <a:pt x="2844437" y="1247341"/>
                    </a:cubicBezTo>
                    <a:cubicBezTo>
                      <a:pt x="2840720" y="1529838"/>
                      <a:pt x="2727350" y="1847648"/>
                      <a:pt x="2509901" y="2050228"/>
                    </a:cubicBezTo>
                    <a:cubicBezTo>
                      <a:pt x="2292452" y="2252809"/>
                      <a:pt x="1842686" y="2434946"/>
                      <a:pt x="1539744" y="2462824"/>
                    </a:cubicBezTo>
                    <a:cubicBezTo>
                      <a:pt x="1236803" y="2490702"/>
                      <a:pt x="909701" y="2312283"/>
                      <a:pt x="692252" y="2217497"/>
                    </a:cubicBezTo>
                    <a:cubicBezTo>
                      <a:pt x="474803" y="2122712"/>
                      <a:pt x="350281" y="2050228"/>
                      <a:pt x="235052" y="1894111"/>
                    </a:cubicBezTo>
                    <a:cubicBezTo>
                      <a:pt x="119823" y="1737994"/>
                      <a:pt x="13886" y="1433194"/>
                      <a:pt x="876" y="1280794"/>
                    </a:cubicBezTo>
                    <a:cubicBezTo>
                      <a:pt x="-12134" y="1128394"/>
                      <a:pt x="123539" y="949974"/>
                      <a:pt x="156993" y="979711"/>
                    </a:cubicBezTo>
                    <a:cubicBezTo>
                      <a:pt x="190447" y="1009448"/>
                      <a:pt x="90086" y="1249199"/>
                      <a:pt x="201598" y="1459214"/>
                    </a:cubicBezTo>
                    <a:cubicBezTo>
                      <a:pt x="313110" y="1669229"/>
                      <a:pt x="556578" y="2104126"/>
                      <a:pt x="826066" y="2239799"/>
                    </a:cubicBezTo>
                    <a:cubicBezTo>
                      <a:pt x="1095554" y="2375472"/>
                      <a:pt x="1536027" y="2353170"/>
                      <a:pt x="1818525" y="2273253"/>
                    </a:cubicBezTo>
                    <a:cubicBezTo>
                      <a:pt x="2101023" y="2193336"/>
                      <a:pt x="2387237" y="2005624"/>
                      <a:pt x="2521052" y="1760297"/>
                    </a:cubicBezTo>
                    <a:cubicBezTo>
                      <a:pt x="2654867" y="1514970"/>
                      <a:pt x="2790540" y="1068921"/>
                      <a:pt x="2621413" y="801292"/>
                    </a:cubicBezTo>
                    <a:cubicBezTo>
                      <a:pt x="2452286" y="533663"/>
                      <a:pt x="1855696" y="156379"/>
                      <a:pt x="1506291" y="154521"/>
                    </a:cubicBezTo>
                    <a:cubicBezTo>
                      <a:pt x="1156886" y="152663"/>
                      <a:pt x="746149" y="609863"/>
                      <a:pt x="524983" y="790141"/>
                    </a:cubicBezTo>
                    <a:cubicBezTo>
                      <a:pt x="303817" y="970419"/>
                      <a:pt x="236911" y="1225038"/>
                      <a:pt x="179296" y="1236189"/>
                    </a:cubicBezTo>
                    <a:cubicBezTo>
                      <a:pt x="121681" y="1247340"/>
                      <a:pt x="183013" y="935106"/>
                      <a:pt x="179296" y="857048"/>
                    </a:cubicBezTo>
                    <a:cubicBezTo>
                      <a:pt x="175579" y="778990"/>
                      <a:pt x="32472" y="910945"/>
                      <a:pt x="134691" y="778989"/>
                    </a:cubicBezTo>
                    <a:close/>
                  </a:path>
                </a:pathLst>
              </a:custGeom>
              <a:solidFill>
                <a:schemeClr val="accent2">
                  <a:lumMod val="7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6" name="フリーフォーム 295">
                <a:extLst>
                  <a:ext uri="{FF2B5EF4-FFF2-40B4-BE49-F238E27FC236}">
                    <a16:creationId xmlns:a16="http://schemas.microsoft.com/office/drawing/2014/main" id="{AE053C88-D54E-91D0-7EBE-F292B9F5ADBA}"/>
                  </a:ext>
                </a:extLst>
              </p:cNvPr>
              <p:cNvSpPr/>
              <p:nvPr/>
            </p:nvSpPr>
            <p:spPr>
              <a:xfrm>
                <a:off x="7637901" y="3853966"/>
                <a:ext cx="2245226" cy="2357848"/>
              </a:xfrm>
              <a:custGeom>
                <a:avLst/>
                <a:gdLst>
                  <a:gd name="connsiteX0" fmla="*/ 45289 w 2245226"/>
                  <a:gd name="connsiteY0" fmla="*/ 673429 h 2357848"/>
                  <a:gd name="connsiteX1" fmla="*/ 684 w 2245226"/>
                  <a:gd name="connsiteY1" fmla="*/ 1253293 h 2357848"/>
                  <a:gd name="connsiteX2" fmla="*/ 78743 w 2245226"/>
                  <a:gd name="connsiteY2" fmla="*/ 1721644 h 2357848"/>
                  <a:gd name="connsiteX3" fmla="*/ 480187 w 2245226"/>
                  <a:gd name="connsiteY3" fmla="*/ 2223449 h 2357848"/>
                  <a:gd name="connsiteX4" fmla="*/ 1171562 w 2245226"/>
                  <a:gd name="connsiteY4" fmla="*/ 2357263 h 2357848"/>
                  <a:gd name="connsiteX5" fmla="*/ 1762577 w 2245226"/>
                  <a:gd name="connsiteY5" fmla="*/ 2189995 h 2357848"/>
                  <a:gd name="connsiteX6" fmla="*/ 2242079 w 2245226"/>
                  <a:gd name="connsiteY6" fmla="*/ 1175234 h 2357848"/>
                  <a:gd name="connsiteX7" fmla="*/ 1929845 w 2245226"/>
                  <a:gd name="connsiteY7" fmla="*/ 483858 h 2357848"/>
                  <a:gd name="connsiteX8" fmla="*/ 1171562 w 2245226"/>
                  <a:gd name="connsiteY8" fmla="*/ 26658 h 2357848"/>
                  <a:gd name="connsiteX9" fmla="*/ 837026 w 2245226"/>
                  <a:gd name="connsiteY9" fmla="*/ 82414 h 2357848"/>
                  <a:gd name="connsiteX10" fmla="*/ 1595309 w 2245226"/>
                  <a:gd name="connsiteY10" fmla="*/ 316590 h 2357848"/>
                  <a:gd name="connsiteX11" fmla="*/ 1996753 w 2245226"/>
                  <a:gd name="connsiteY11" fmla="*/ 751488 h 2357848"/>
                  <a:gd name="connsiteX12" fmla="*/ 1874089 w 2245226"/>
                  <a:gd name="connsiteY12" fmla="*/ 1643585 h 2357848"/>
                  <a:gd name="connsiteX13" fmla="*/ 1450343 w 2245226"/>
                  <a:gd name="connsiteY13" fmla="*/ 2245751 h 2357848"/>
                  <a:gd name="connsiteX14" fmla="*/ 357523 w 2245226"/>
                  <a:gd name="connsiteY14" fmla="*/ 2078483 h 2357848"/>
                  <a:gd name="connsiteX15" fmla="*/ 112197 w 2245226"/>
                  <a:gd name="connsiteY15" fmla="*/ 1164083 h 2357848"/>
                  <a:gd name="connsiteX16" fmla="*/ 123348 w 2245226"/>
                  <a:gd name="connsiteY16" fmla="*/ 851849 h 2357848"/>
                  <a:gd name="connsiteX17" fmla="*/ 45289 w 2245226"/>
                  <a:gd name="connsiteY17" fmla="*/ 673429 h 2357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245226" h="2357848">
                    <a:moveTo>
                      <a:pt x="45289" y="673429"/>
                    </a:moveTo>
                    <a:cubicBezTo>
                      <a:pt x="24845" y="740336"/>
                      <a:pt x="-4892" y="1078591"/>
                      <a:pt x="684" y="1253293"/>
                    </a:cubicBezTo>
                    <a:cubicBezTo>
                      <a:pt x="6260" y="1427995"/>
                      <a:pt x="-1174" y="1559951"/>
                      <a:pt x="78743" y="1721644"/>
                    </a:cubicBezTo>
                    <a:cubicBezTo>
                      <a:pt x="158660" y="1883337"/>
                      <a:pt x="298051" y="2117513"/>
                      <a:pt x="480187" y="2223449"/>
                    </a:cubicBezTo>
                    <a:cubicBezTo>
                      <a:pt x="662323" y="2329385"/>
                      <a:pt x="957830" y="2362839"/>
                      <a:pt x="1171562" y="2357263"/>
                    </a:cubicBezTo>
                    <a:cubicBezTo>
                      <a:pt x="1385294" y="2351687"/>
                      <a:pt x="1584157" y="2387000"/>
                      <a:pt x="1762577" y="2189995"/>
                    </a:cubicBezTo>
                    <a:cubicBezTo>
                      <a:pt x="1940997" y="1992990"/>
                      <a:pt x="2214201" y="1459590"/>
                      <a:pt x="2242079" y="1175234"/>
                    </a:cubicBezTo>
                    <a:cubicBezTo>
                      <a:pt x="2269957" y="890878"/>
                      <a:pt x="2108265" y="675287"/>
                      <a:pt x="1929845" y="483858"/>
                    </a:cubicBezTo>
                    <a:cubicBezTo>
                      <a:pt x="1751425" y="292429"/>
                      <a:pt x="1353699" y="93565"/>
                      <a:pt x="1171562" y="26658"/>
                    </a:cubicBezTo>
                    <a:cubicBezTo>
                      <a:pt x="989426" y="-40249"/>
                      <a:pt x="766402" y="34092"/>
                      <a:pt x="837026" y="82414"/>
                    </a:cubicBezTo>
                    <a:cubicBezTo>
                      <a:pt x="907650" y="130736"/>
                      <a:pt x="1402021" y="205078"/>
                      <a:pt x="1595309" y="316590"/>
                    </a:cubicBezTo>
                    <a:cubicBezTo>
                      <a:pt x="1788597" y="428102"/>
                      <a:pt x="1950290" y="530322"/>
                      <a:pt x="1996753" y="751488"/>
                    </a:cubicBezTo>
                    <a:cubicBezTo>
                      <a:pt x="2043216" y="972654"/>
                      <a:pt x="1965157" y="1394541"/>
                      <a:pt x="1874089" y="1643585"/>
                    </a:cubicBezTo>
                    <a:cubicBezTo>
                      <a:pt x="1783021" y="1892629"/>
                      <a:pt x="1703104" y="2173268"/>
                      <a:pt x="1450343" y="2245751"/>
                    </a:cubicBezTo>
                    <a:cubicBezTo>
                      <a:pt x="1197582" y="2318234"/>
                      <a:pt x="580547" y="2258761"/>
                      <a:pt x="357523" y="2078483"/>
                    </a:cubicBezTo>
                    <a:cubicBezTo>
                      <a:pt x="134499" y="1898205"/>
                      <a:pt x="151226" y="1368522"/>
                      <a:pt x="112197" y="1164083"/>
                    </a:cubicBezTo>
                    <a:cubicBezTo>
                      <a:pt x="73168" y="959644"/>
                      <a:pt x="130782" y="929908"/>
                      <a:pt x="123348" y="851849"/>
                    </a:cubicBezTo>
                    <a:cubicBezTo>
                      <a:pt x="115914" y="773791"/>
                      <a:pt x="65733" y="606522"/>
                      <a:pt x="45289" y="673429"/>
                    </a:cubicBezTo>
                    <a:close/>
                  </a:path>
                </a:pathLst>
              </a:custGeom>
              <a:solidFill>
                <a:schemeClr val="accent2">
                  <a:lumMod val="7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7" name="フリーフォーム 296">
                <a:extLst>
                  <a:ext uri="{FF2B5EF4-FFF2-40B4-BE49-F238E27FC236}">
                    <a16:creationId xmlns:a16="http://schemas.microsoft.com/office/drawing/2014/main" id="{0E41F3F4-6F94-2841-74CD-95ACF7FFD148}"/>
                  </a:ext>
                </a:extLst>
              </p:cNvPr>
              <p:cNvSpPr/>
              <p:nvPr/>
            </p:nvSpPr>
            <p:spPr>
              <a:xfrm>
                <a:off x="4733872" y="2624840"/>
                <a:ext cx="1114572" cy="558639"/>
              </a:xfrm>
              <a:custGeom>
                <a:avLst/>
                <a:gdLst>
                  <a:gd name="connsiteX0" fmla="*/ 29717 w 1114572"/>
                  <a:gd name="connsiteY0" fmla="*/ 440577 h 558639"/>
                  <a:gd name="connsiteX1" fmla="*/ 1100871 w 1114572"/>
                  <a:gd name="connsiteY1" fmla="*/ 5149 h 558639"/>
                  <a:gd name="connsiteX2" fmla="*/ 656734 w 1114572"/>
                  <a:gd name="connsiteY2" fmla="*/ 205446 h 558639"/>
                  <a:gd name="connsiteX3" fmla="*/ 970242 w 1114572"/>
                  <a:gd name="connsiteY3" fmla="*/ 266406 h 558639"/>
                  <a:gd name="connsiteX4" fmla="*/ 534814 w 1114572"/>
                  <a:gd name="connsiteY4" fmla="*/ 510246 h 558639"/>
                  <a:gd name="connsiteX5" fmla="*/ 308391 w 1114572"/>
                  <a:gd name="connsiteY5" fmla="*/ 553789 h 558639"/>
                  <a:gd name="connsiteX6" fmla="*/ 299682 w 1114572"/>
                  <a:gd name="connsiteY6" fmla="*/ 440577 h 558639"/>
                  <a:gd name="connsiteX7" fmla="*/ 29717 w 1114572"/>
                  <a:gd name="connsiteY7" fmla="*/ 440577 h 558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14572" h="558639">
                    <a:moveTo>
                      <a:pt x="29717" y="440577"/>
                    </a:moveTo>
                    <a:cubicBezTo>
                      <a:pt x="163248" y="368006"/>
                      <a:pt x="996368" y="44337"/>
                      <a:pt x="1100871" y="5149"/>
                    </a:cubicBezTo>
                    <a:cubicBezTo>
                      <a:pt x="1205374" y="-34039"/>
                      <a:pt x="678505" y="161903"/>
                      <a:pt x="656734" y="205446"/>
                    </a:cubicBezTo>
                    <a:cubicBezTo>
                      <a:pt x="634963" y="248989"/>
                      <a:pt x="990562" y="215606"/>
                      <a:pt x="970242" y="266406"/>
                    </a:cubicBezTo>
                    <a:cubicBezTo>
                      <a:pt x="949922" y="317206"/>
                      <a:pt x="645122" y="462349"/>
                      <a:pt x="534814" y="510246"/>
                    </a:cubicBezTo>
                    <a:cubicBezTo>
                      <a:pt x="424506" y="558143"/>
                      <a:pt x="347580" y="565400"/>
                      <a:pt x="308391" y="553789"/>
                    </a:cubicBezTo>
                    <a:cubicBezTo>
                      <a:pt x="269202" y="542178"/>
                      <a:pt x="346128" y="460897"/>
                      <a:pt x="299682" y="440577"/>
                    </a:cubicBezTo>
                    <a:cubicBezTo>
                      <a:pt x="253236" y="420257"/>
                      <a:pt x="-103814" y="513148"/>
                      <a:pt x="29717" y="440577"/>
                    </a:cubicBezTo>
                    <a:close/>
                  </a:path>
                </a:pathLst>
              </a:custGeom>
              <a:solidFill>
                <a:schemeClr val="bg2">
                  <a:lumMod val="2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8" name="フリーフォーム 297">
                <a:extLst>
                  <a:ext uri="{FF2B5EF4-FFF2-40B4-BE49-F238E27FC236}">
                    <a16:creationId xmlns:a16="http://schemas.microsoft.com/office/drawing/2014/main" id="{11E073C5-0F86-752B-2C34-D44F588601A0}"/>
                  </a:ext>
                </a:extLst>
              </p:cNvPr>
              <p:cNvSpPr/>
              <p:nvPr/>
            </p:nvSpPr>
            <p:spPr>
              <a:xfrm>
                <a:off x="5681108" y="4530996"/>
                <a:ext cx="925009" cy="899815"/>
              </a:xfrm>
              <a:custGeom>
                <a:avLst/>
                <a:gdLst>
                  <a:gd name="connsiteX0" fmla="*/ 284263 w 925009"/>
                  <a:gd name="connsiteY0" fmla="*/ 894444 h 899815"/>
                  <a:gd name="connsiteX1" fmla="*/ 5589 w 925009"/>
                  <a:gd name="connsiteY1" fmla="*/ 572227 h 899815"/>
                  <a:gd name="connsiteX2" fmla="*/ 110092 w 925009"/>
                  <a:gd name="connsiteY2" fmla="*/ 406764 h 899815"/>
                  <a:gd name="connsiteX3" fmla="*/ 258138 w 925009"/>
                  <a:gd name="connsiteY3" fmla="*/ 110673 h 899815"/>
                  <a:gd name="connsiteX4" fmla="*/ 475852 w 925009"/>
                  <a:gd name="connsiteY4" fmla="*/ 84547 h 899815"/>
                  <a:gd name="connsiteX5" fmla="*/ 441018 w 925009"/>
                  <a:gd name="connsiteY5" fmla="*/ 6170 h 899815"/>
                  <a:gd name="connsiteX6" fmla="*/ 824195 w 925009"/>
                  <a:gd name="connsiteY6" fmla="*/ 267427 h 899815"/>
                  <a:gd name="connsiteX7" fmla="*/ 919989 w 925009"/>
                  <a:gd name="connsiteY7" fmla="*/ 659313 h 899815"/>
                  <a:gd name="connsiteX8" fmla="*/ 710983 w 925009"/>
                  <a:gd name="connsiteY8" fmla="*/ 763815 h 899815"/>
                  <a:gd name="connsiteX9" fmla="*/ 284263 w 925009"/>
                  <a:gd name="connsiteY9" fmla="*/ 894444 h 899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25009" h="899815">
                    <a:moveTo>
                      <a:pt x="284263" y="894444"/>
                    </a:moveTo>
                    <a:cubicBezTo>
                      <a:pt x="166697" y="862513"/>
                      <a:pt x="34617" y="653507"/>
                      <a:pt x="5589" y="572227"/>
                    </a:cubicBezTo>
                    <a:cubicBezTo>
                      <a:pt x="-23440" y="490947"/>
                      <a:pt x="68000" y="483690"/>
                      <a:pt x="110092" y="406764"/>
                    </a:cubicBezTo>
                    <a:cubicBezTo>
                      <a:pt x="152183" y="329838"/>
                      <a:pt x="197178" y="164376"/>
                      <a:pt x="258138" y="110673"/>
                    </a:cubicBezTo>
                    <a:cubicBezTo>
                      <a:pt x="319098" y="56970"/>
                      <a:pt x="445372" y="101964"/>
                      <a:pt x="475852" y="84547"/>
                    </a:cubicBezTo>
                    <a:cubicBezTo>
                      <a:pt x="506332" y="67130"/>
                      <a:pt x="382961" y="-24310"/>
                      <a:pt x="441018" y="6170"/>
                    </a:cubicBezTo>
                    <a:cubicBezTo>
                      <a:pt x="499075" y="36650"/>
                      <a:pt x="744367" y="158570"/>
                      <a:pt x="824195" y="267427"/>
                    </a:cubicBezTo>
                    <a:cubicBezTo>
                      <a:pt x="904024" y="376284"/>
                      <a:pt x="938858" y="576582"/>
                      <a:pt x="919989" y="659313"/>
                    </a:cubicBezTo>
                    <a:cubicBezTo>
                      <a:pt x="901120" y="742044"/>
                      <a:pt x="814034" y="720272"/>
                      <a:pt x="710983" y="763815"/>
                    </a:cubicBezTo>
                    <a:cubicBezTo>
                      <a:pt x="607932" y="807358"/>
                      <a:pt x="401829" y="926375"/>
                      <a:pt x="284263" y="894444"/>
                    </a:cubicBezTo>
                    <a:close/>
                  </a:path>
                </a:pathLst>
              </a:custGeom>
              <a:solidFill>
                <a:schemeClr val="bg2">
                  <a:lumMod val="2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9" name="フリーフォーム 298">
                <a:extLst>
                  <a:ext uri="{FF2B5EF4-FFF2-40B4-BE49-F238E27FC236}">
                    <a16:creationId xmlns:a16="http://schemas.microsoft.com/office/drawing/2014/main" id="{D2F1BF53-CF74-239C-620F-40546B112C2A}"/>
                  </a:ext>
                </a:extLst>
              </p:cNvPr>
              <p:cNvSpPr/>
              <p:nvPr/>
            </p:nvSpPr>
            <p:spPr>
              <a:xfrm>
                <a:off x="3534000" y="4492604"/>
                <a:ext cx="1231298" cy="526463"/>
              </a:xfrm>
              <a:custGeom>
                <a:avLst/>
                <a:gdLst>
                  <a:gd name="connsiteX0" fmla="*/ 1680 w 1231298"/>
                  <a:gd name="connsiteY0" fmla="*/ 1019 h 526463"/>
                  <a:gd name="connsiteX1" fmla="*/ 471943 w 1231298"/>
                  <a:gd name="connsiteY1" fmla="*/ 427739 h 526463"/>
                  <a:gd name="connsiteX2" fmla="*/ 175851 w 1231298"/>
                  <a:gd name="connsiteY2" fmla="*/ 436447 h 526463"/>
                  <a:gd name="connsiteX3" fmla="*/ 1220880 w 1231298"/>
                  <a:gd name="connsiteY3" fmla="*/ 523533 h 526463"/>
                  <a:gd name="connsiteX4" fmla="*/ 672240 w 1231298"/>
                  <a:gd name="connsiteY4" fmla="*/ 314527 h 526463"/>
                  <a:gd name="connsiteX5" fmla="*/ 1680 w 1231298"/>
                  <a:gd name="connsiteY5" fmla="*/ 1019 h 5264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31298" h="526463">
                    <a:moveTo>
                      <a:pt x="1680" y="1019"/>
                    </a:moveTo>
                    <a:cubicBezTo>
                      <a:pt x="-31703" y="19888"/>
                      <a:pt x="442914" y="355168"/>
                      <a:pt x="471943" y="427739"/>
                    </a:cubicBezTo>
                    <a:cubicBezTo>
                      <a:pt x="500972" y="500310"/>
                      <a:pt x="51028" y="420481"/>
                      <a:pt x="175851" y="436447"/>
                    </a:cubicBezTo>
                    <a:cubicBezTo>
                      <a:pt x="300674" y="452413"/>
                      <a:pt x="1138149" y="543853"/>
                      <a:pt x="1220880" y="523533"/>
                    </a:cubicBezTo>
                    <a:cubicBezTo>
                      <a:pt x="1303612" y="503213"/>
                      <a:pt x="872537" y="398710"/>
                      <a:pt x="672240" y="314527"/>
                    </a:cubicBezTo>
                    <a:cubicBezTo>
                      <a:pt x="471943" y="230344"/>
                      <a:pt x="35063" y="-17850"/>
                      <a:pt x="1680" y="1019"/>
                    </a:cubicBezTo>
                    <a:close/>
                  </a:path>
                </a:pathLst>
              </a:custGeom>
              <a:solidFill>
                <a:schemeClr val="bg2">
                  <a:lumMod val="2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0" name="フリーフォーム 299">
                <a:extLst>
                  <a:ext uri="{FF2B5EF4-FFF2-40B4-BE49-F238E27FC236}">
                    <a16:creationId xmlns:a16="http://schemas.microsoft.com/office/drawing/2014/main" id="{E01834EC-7401-8BA0-C6CC-E909C6AFD33C}"/>
                  </a:ext>
                </a:extLst>
              </p:cNvPr>
              <p:cNvSpPr/>
              <p:nvPr/>
            </p:nvSpPr>
            <p:spPr>
              <a:xfrm>
                <a:off x="7438164" y="3782127"/>
                <a:ext cx="2503114" cy="2602548"/>
              </a:xfrm>
              <a:custGeom>
                <a:avLst/>
                <a:gdLst>
                  <a:gd name="connsiteX0" fmla="*/ 643390 w 2503114"/>
                  <a:gd name="connsiteY0" fmla="*/ 171564 h 2602548"/>
                  <a:gd name="connsiteX1" fmla="*/ 68625 w 2503114"/>
                  <a:gd name="connsiteY1" fmla="*/ 885667 h 2602548"/>
                  <a:gd name="connsiteX2" fmla="*/ 103459 w 2503114"/>
                  <a:gd name="connsiteY2" fmla="*/ 1216593 h 2602548"/>
                  <a:gd name="connsiteX3" fmla="*/ 190545 w 2503114"/>
                  <a:gd name="connsiteY3" fmla="*/ 1861027 h 2602548"/>
                  <a:gd name="connsiteX4" fmla="*/ 7665 w 2503114"/>
                  <a:gd name="connsiteY4" fmla="*/ 1547519 h 2602548"/>
                  <a:gd name="connsiteX5" fmla="*/ 495345 w 2503114"/>
                  <a:gd name="connsiteY5" fmla="*/ 2357416 h 2602548"/>
                  <a:gd name="connsiteX6" fmla="*/ 1444579 w 2503114"/>
                  <a:gd name="connsiteY6" fmla="*/ 2488044 h 2602548"/>
                  <a:gd name="connsiteX7" fmla="*/ 1888716 w 2503114"/>
                  <a:gd name="connsiteY7" fmla="*/ 2435793 h 2602548"/>
                  <a:gd name="connsiteX8" fmla="*/ 1226865 w 2503114"/>
                  <a:gd name="connsiteY8" fmla="*/ 2601256 h 2602548"/>
                  <a:gd name="connsiteX9" fmla="*/ 2028053 w 2503114"/>
                  <a:gd name="connsiteY9" fmla="*/ 2331290 h 2602548"/>
                  <a:gd name="connsiteX10" fmla="*/ 2376396 w 2503114"/>
                  <a:gd name="connsiteY10" fmla="*/ 1765233 h 2602548"/>
                  <a:gd name="connsiteX11" fmla="*/ 2446065 w 2503114"/>
                  <a:gd name="connsiteY11" fmla="*/ 885667 h 2602548"/>
                  <a:gd name="connsiteX12" fmla="*/ 1575207 w 2503114"/>
                  <a:gd name="connsiteY12" fmla="*/ 32227 h 2602548"/>
                  <a:gd name="connsiteX13" fmla="*/ 1583916 w 2503114"/>
                  <a:gd name="connsiteY13" fmla="*/ 171564 h 2602548"/>
                  <a:gd name="connsiteX14" fmla="*/ 1235573 w 2503114"/>
                  <a:gd name="connsiteY14" fmla="*/ 93187 h 2602548"/>
                  <a:gd name="connsiteX15" fmla="*/ 1775505 w 2503114"/>
                  <a:gd name="connsiteY15" fmla="*/ 276067 h 2602548"/>
                  <a:gd name="connsiteX16" fmla="*/ 2245767 w 2503114"/>
                  <a:gd name="connsiteY16" fmla="*/ 1112090 h 2602548"/>
                  <a:gd name="connsiteX17" fmla="*/ 2115139 w 2503114"/>
                  <a:gd name="connsiteY17" fmla="*/ 2113576 h 2602548"/>
                  <a:gd name="connsiteX18" fmla="*/ 652099 w 2503114"/>
                  <a:gd name="connsiteY18" fmla="*/ 2400959 h 2602548"/>
                  <a:gd name="connsiteX19" fmla="*/ 260213 w 2503114"/>
                  <a:gd name="connsiteY19" fmla="*/ 1094673 h 2602548"/>
                  <a:gd name="connsiteX20" fmla="*/ 260213 w 2503114"/>
                  <a:gd name="connsiteY20" fmla="*/ 676662 h 2602548"/>
                  <a:gd name="connsiteX21" fmla="*/ 634682 w 2503114"/>
                  <a:gd name="connsiteY21" fmla="*/ 302193 h 2602548"/>
                  <a:gd name="connsiteX22" fmla="*/ 643390 w 2503114"/>
                  <a:gd name="connsiteY22" fmla="*/ 171564 h 2602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503114" h="2602548">
                    <a:moveTo>
                      <a:pt x="643390" y="171564"/>
                    </a:moveTo>
                    <a:cubicBezTo>
                      <a:pt x="549047" y="268810"/>
                      <a:pt x="158613" y="711496"/>
                      <a:pt x="68625" y="885667"/>
                    </a:cubicBezTo>
                    <a:cubicBezTo>
                      <a:pt x="-21364" y="1059839"/>
                      <a:pt x="83139" y="1054033"/>
                      <a:pt x="103459" y="1216593"/>
                    </a:cubicBezTo>
                    <a:cubicBezTo>
                      <a:pt x="123779" y="1379153"/>
                      <a:pt x="206511" y="1805873"/>
                      <a:pt x="190545" y="1861027"/>
                    </a:cubicBezTo>
                    <a:cubicBezTo>
                      <a:pt x="174579" y="1916181"/>
                      <a:pt x="-43135" y="1464787"/>
                      <a:pt x="7665" y="1547519"/>
                    </a:cubicBezTo>
                    <a:cubicBezTo>
                      <a:pt x="58465" y="1630251"/>
                      <a:pt x="255859" y="2200662"/>
                      <a:pt x="495345" y="2357416"/>
                    </a:cubicBezTo>
                    <a:cubicBezTo>
                      <a:pt x="734831" y="2514170"/>
                      <a:pt x="1212351" y="2474981"/>
                      <a:pt x="1444579" y="2488044"/>
                    </a:cubicBezTo>
                    <a:cubicBezTo>
                      <a:pt x="1676808" y="2501107"/>
                      <a:pt x="1925002" y="2416924"/>
                      <a:pt x="1888716" y="2435793"/>
                    </a:cubicBezTo>
                    <a:cubicBezTo>
                      <a:pt x="1852430" y="2454662"/>
                      <a:pt x="1203642" y="2618673"/>
                      <a:pt x="1226865" y="2601256"/>
                    </a:cubicBezTo>
                    <a:cubicBezTo>
                      <a:pt x="1250088" y="2583839"/>
                      <a:pt x="1836465" y="2470627"/>
                      <a:pt x="2028053" y="2331290"/>
                    </a:cubicBezTo>
                    <a:cubicBezTo>
                      <a:pt x="2219641" y="2191953"/>
                      <a:pt x="2306727" y="2006170"/>
                      <a:pt x="2376396" y="1765233"/>
                    </a:cubicBezTo>
                    <a:cubicBezTo>
                      <a:pt x="2446065" y="1524296"/>
                      <a:pt x="2579597" y="1174501"/>
                      <a:pt x="2446065" y="885667"/>
                    </a:cubicBezTo>
                    <a:cubicBezTo>
                      <a:pt x="2312533" y="596833"/>
                      <a:pt x="1718898" y="151244"/>
                      <a:pt x="1575207" y="32227"/>
                    </a:cubicBezTo>
                    <a:cubicBezTo>
                      <a:pt x="1431516" y="-86790"/>
                      <a:pt x="1640522" y="161404"/>
                      <a:pt x="1583916" y="171564"/>
                    </a:cubicBezTo>
                    <a:cubicBezTo>
                      <a:pt x="1527310" y="181724"/>
                      <a:pt x="1203642" y="75770"/>
                      <a:pt x="1235573" y="93187"/>
                    </a:cubicBezTo>
                    <a:cubicBezTo>
                      <a:pt x="1267505" y="110604"/>
                      <a:pt x="1607139" y="106250"/>
                      <a:pt x="1775505" y="276067"/>
                    </a:cubicBezTo>
                    <a:cubicBezTo>
                      <a:pt x="1943871" y="445884"/>
                      <a:pt x="2189161" y="805839"/>
                      <a:pt x="2245767" y="1112090"/>
                    </a:cubicBezTo>
                    <a:cubicBezTo>
                      <a:pt x="2302373" y="1418342"/>
                      <a:pt x="2380750" y="1898765"/>
                      <a:pt x="2115139" y="2113576"/>
                    </a:cubicBezTo>
                    <a:cubicBezTo>
                      <a:pt x="1849528" y="2328388"/>
                      <a:pt x="961253" y="2570776"/>
                      <a:pt x="652099" y="2400959"/>
                    </a:cubicBezTo>
                    <a:cubicBezTo>
                      <a:pt x="342945" y="2231142"/>
                      <a:pt x="325527" y="1382056"/>
                      <a:pt x="260213" y="1094673"/>
                    </a:cubicBezTo>
                    <a:cubicBezTo>
                      <a:pt x="194899" y="807290"/>
                      <a:pt x="197802" y="808742"/>
                      <a:pt x="260213" y="676662"/>
                    </a:cubicBezTo>
                    <a:cubicBezTo>
                      <a:pt x="322624" y="544582"/>
                      <a:pt x="572270" y="383473"/>
                      <a:pt x="634682" y="302193"/>
                    </a:cubicBezTo>
                    <a:cubicBezTo>
                      <a:pt x="697094" y="220913"/>
                      <a:pt x="737733" y="74318"/>
                      <a:pt x="643390" y="171564"/>
                    </a:cubicBezTo>
                    <a:close/>
                  </a:path>
                </a:pathLst>
              </a:custGeom>
              <a:solidFill>
                <a:schemeClr val="accent2">
                  <a:lumMod val="7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1" name="フリーフォーム 300">
                <a:extLst>
                  <a:ext uri="{FF2B5EF4-FFF2-40B4-BE49-F238E27FC236}">
                    <a16:creationId xmlns:a16="http://schemas.microsoft.com/office/drawing/2014/main" id="{FD0959DF-4927-93B8-756B-191A316F409A}"/>
                  </a:ext>
                </a:extLst>
              </p:cNvPr>
              <p:cNvSpPr/>
              <p:nvPr/>
            </p:nvSpPr>
            <p:spPr>
              <a:xfrm>
                <a:off x="7605713" y="2805650"/>
                <a:ext cx="424997" cy="254215"/>
              </a:xfrm>
              <a:custGeom>
                <a:avLst/>
                <a:gdLst>
                  <a:gd name="connsiteX0" fmla="*/ 5578 w 424997"/>
                  <a:gd name="connsiteY0" fmla="*/ 7219 h 254215"/>
                  <a:gd name="connsiteX1" fmla="*/ 345213 w 424997"/>
                  <a:gd name="connsiteY1" fmla="*/ 15927 h 254215"/>
                  <a:gd name="connsiteX2" fmla="*/ 301670 w 424997"/>
                  <a:gd name="connsiteY2" fmla="*/ 7219 h 254215"/>
                  <a:gd name="connsiteX3" fmla="*/ 423590 w 424997"/>
                  <a:gd name="connsiteY3" fmla="*/ 120430 h 254215"/>
                  <a:gd name="connsiteX4" fmla="*/ 205876 w 424997"/>
                  <a:gd name="connsiteY4" fmla="*/ 251059 h 254215"/>
                  <a:gd name="connsiteX5" fmla="*/ 49121 w 424997"/>
                  <a:gd name="connsiteY5" fmla="*/ 207516 h 254215"/>
                  <a:gd name="connsiteX6" fmla="*/ 127498 w 424997"/>
                  <a:gd name="connsiteY6" fmla="*/ 137847 h 254215"/>
                  <a:gd name="connsiteX7" fmla="*/ 5578 w 424997"/>
                  <a:gd name="connsiteY7" fmla="*/ 7219 h 254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4997" h="254215">
                    <a:moveTo>
                      <a:pt x="5578" y="7219"/>
                    </a:moveTo>
                    <a:cubicBezTo>
                      <a:pt x="41864" y="-13101"/>
                      <a:pt x="295864" y="15927"/>
                      <a:pt x="345213" y="15927"/>
                    </a:cubicBezTo>
                    <a:cubicBezTo>
                      <a:pt x="394562" y="15927"/>
                      <a:pt x="288607" y="-10198"/>
                      <a:pt x="301670" y="7219"/>
                    </a:cubicBezTo>
                    <a:cubicBezTo>
                      <a:pt x="314733" y="24636"/>
                      <a:pt x="439556" y="79790"/>
                      <a:pt x="423590" y="120430"/>
                    </a:cubicBezTo>
                    <a:cubicBezTo>
                      <a:pt x="407624" y="161070"/>
                      <a:pt x="268287" y="236545"/>
                      <a:pt x="205876" y="251059"/>
                    </a:cubicBezTo>
                    <a:cubicBezTo>
                      <a:pt x="143465" y="265573"/>
                      <a:pt x="62184" y="226385"/>
                      <a:pt x="49121" y="207516"/>
                    </a:cubicBezTo>
                    <a:cubicBezTo>
                      <a:pt x="36058" y="188647"/>
                      <a:pt x="133304" y="166876"/>
                      <a:pt x="127498" y="137847"/>
                    </a:cubicBezTo>
                    <a:cubicBezTo>
                      <a:pt x="121692" y="108818"/>
                      <a:pt x="-30708" y="27539"/>
                      <a:pt x="5578" y="7219"/>
                    </a:cubicBezTo>
                    <a:close/>
                  </a:path>
                </a:pathLst>
              </a:custGeom>
              <a:solidFill>
                <a:schemeClr val="bg2">
                  <a:lumMod val="2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2" name="フリーフォーム 301">
                <a:extLst>
                  <a:ext uri="{FF2B5EF4-FFF2-40B4-BE49-F238E27FC236}">
                    <a16:creationId xmlns:a16="http://schemas.microsoft.com/office/drawing/2014/main" id="{A8536CAA-DE27-1041-B874-C085679CEAEE}"/>
                  </a:ext>
                </a:extLst>
              </p:cNvPr>
              <p:cNvSpPr/>
              <p:nvPr/>
            </p:nvSpPr>
            <p:spPr>
              <a:xfrm>
                <a:off x="7667044" y="1667387"/>
                <a:ext cx="581361" cy="417282"/>
              </a:xfrm>
              <a:custGeom>
                <a:avLst/>
                <a:gdLst>
                  <a:gd name="connsiteX0" fmla="*/ 22625 w 581361"/>
                  <a:gd name="connsiteY0" fmla="*/ 22076 h 417282"/>
                  <a:gd name="connsiteX1" fmla="*/ 562556 w 581361"/>
                  <a:gd name="connsiteY1" fmla="*/ 22076 h 417282"/>
                  <a:gd name="connsiteX2" fmla="*/ 458053 w 581361"/>
                  <a:gd name="connsiteY2" fmla="*/ 292042 h 417282"/>
                  <a:gd name="connsiteX3" fmla="*/ 458053 w 581361"/>
                  <a:gd name="connsiteY3" fmla="*/ 413962 h 417282"/>
                  <a:gd name="connsiteX4" fmla="*/ 257756 w 581361"/>
                  <a:gd name="connsiteY4" fmla="*/ 170122 h 417282"/>
                  <a:gd name="connsiteX5" fmla="*/ 118419 w 581361"/>
                  <a:gd name="connsiteY5" fmla="*/ 74327 h 417282"/>
                  <a:gd name="connsiteX6" fmla="*/ 22625 w 581361"/>
                  <a:gd name="connsiteY6" fmla="*/ 22076 h 417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1361" h="417282">
                    <a:moveTo>
                      <a:pt x="22625" y="22076"/>
                    </a:moveTo>
                    <a:cubicBezTo>
                      <a:pt x="96648" y="13368"/>
                      <a:pt x="489985" y="-22918"/>
                      <a:pt x="562556" y="22076"/>
                    </a:cubicBezTo>
                    <a:cubicBezTo>
                      <a:pt x="635127" y="67070"/>
                      <a:pt x="475470" y="226728"/>
                      <a:pt x="458053" y="292042"/>
                    </a:cubicBezTo>
                    <a:cubicBezTo>
                      <a:pt x="440636" y="357356"/>
                      <a:pt x="491436" y="434282"/>
                      <a:pt x="458053" y="413962"/>
                    </a:cubicBezTo>
                    <a:cubicBezTo>
                      <a:pt x="424670" y="393642"/>
                      <a:pt x="314362" y="226728"/>
                      <a:pt x="257756" y="170122"/>
                    </a:cubicBezTo>
                    <a:cubicBezTo>
                      <a:pt x="201150" y="113516"/>
                      <a:pt x="160511" y="101904"/>
                      <a:pt x="118419" y="74327"/>
                    </a:cubicBezTo>
                    <a:cubicBezTo>
                      <a:pt x="76328" y="46750"/>
                      <a:pt x="-51398" y="30784"/>
                      <a:pt x="22625" y="22076"/>
                    </a:cubicBezTo>
                    <a:close/>
                  </a:path>
                </a:pathLst>
              </a:custGeom>
              <a:solidFill>
                <a:schemeClr val="bg2">
                  <a:lumMod val="25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3" name="フリーフォーム 302">
                <a:extLst>
                  <a:ext uri="{FF2B5EF4-FFF2-40B4-BE49-F238E27FC236}">
                    <a16:creationId xmlns:a16="http://schemas.microsoft.com/office/drawing/2014/main" id="{53CC07D2-5056-FB1A-4CA2-38E64EC0FF39}"/>
                  </a:ext>
                </a:extLst>
              </p:cNvPr>
              <p:cNvSpPr/>
              <p:nvPr/>
            </p:nvSpPr>
            <p:spPr>
              <a:xfrm>
                <a:off x="7207850" y="1861143"/>
                <a:ext cx="808858" cy="316406"/>
              </a:xfrm>
              <a:custGeom>
                <a:avLst/>
                <a:gdLst>
                  <a:gd name="connsiteX0" fmla="*/ 107350 w 808858"/>
                  <a:gd name="connsiteY0" fmla="*/ 2491 h 316406"/>
                  <a:gd name="connsiteX1" fmla="*/ 725659 w 808858"/>
                  <a:gd name="connsiteY1" fmla="*/ 98286 h 316406"/>
                  <a:gd name="connsiteX2" fmla="*/ 647281 w 808858"/>
                  <a:gd name="connsiteY2" fmla="*/ 211497 h 316406"/>
                  <a:gd name="connsiteX3" fmla="*/ 804036 w 808858"/>
                  <a:gd name="connsiteY3" fmla="*/ 246331 h 316406"/>
                  <a:gd name="connsiteX4" fmla="*/ 429567 w 808858"/>
                  <a:gd name="connsiteY4" fmla="*/ 316000 h 316406"/>
                  <a:gd name="connsiteX5" fmla="*/ 2847 w 808858"/>
                  <a:gd name="connsiteY5" fmla="*/ 211497 h 316406"/>
                  <a:gd name="connsiteX6" fmla="*/ 237979 w 808858"/>
                  <a:gd name="connsiteY6" fmla="*/ 202788 h 316406"/>
                  <a:gd name="connsiteX7" fmla="*/ 107350 w 808858"/>
                  <a:gd name="connsiteY7" fmla="*/ 2491 h 316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858" h="316406">
                    <a:moveTo>
                      <a:pt x="107350" y="2491"/>
                    </a:moveTo>
                    <a:cubicBezTo>
                      <a:pt x="188630" y="-14926"/>
                      <a:pt x="635671" y="63452"/>
                      <a:pt x="725659" y="98286"/>
                    </a:cubicBezTo>
                    <a:cubicBezTo>
                      <a:pt x="815647" y="133120"/>
                      <a:pt x="634218" y="186823"/>
                      <a:pt x="647281" y="211497"/>
                    </a:cubicBezTo>
                    <a:cubicBezTo>
                      <a:pt x="660344" y="236171"/>
                      <a:pt x="840322" y="228914"/>
                      <a:pt x="804036" y="246331"/>
                    </a:cubicBezTo>
                    <a:cubicBezTo>
                      <a:pt x="767750" y="263748"/>
                      <a:pt x="563098" y="321806"/>
                      <a:pt x="429567" y="316000"/>
                    </a:cubicBezTo>
                    <a:cubicBezTo>
                      <a:pt x="296036" y="310194"/>
                      <a:pt x="34778" y="230366"/>
                      <a:pt x="2847" y="211497"/>
                    </a:cubicBezTo>
                    <a:cubicBezTo>
                      <a:pt x="-29084" y="192628"/>
                      <a:pt x="217659" y="236171"/>
                      <a:pt x="237979" y="202788"/>
                    </a:cubicBezTo>
                    <a:cubicBezTo>
                      <a:pt x="258299" y="169405"/>
                      <a:pt x="26070" y="19908"/>
                      <a:pt x="107350" y="2491"/>
                    </a:cubicBezTo>
                    <a:close/>
                  </a:path>
                </a:pathLst>
              </a:custGeom>
              <a:solidFill>
                <a:schemeClr val="bg2">
                  <a:lumMod val="25000"/>
                  <a:alpha val="2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4" name="フリーフォーム 303">
                <a:extLst>
                  <a:ext uri="{FF2B5EF4-FFF2-40B4-BE49-F238E27FC236}">
                    <a16:creationId xmlns:a16="http://schemas.microsoft.com/office/drawing/2014/main" id="{BC4B1DC7-F993-8005-06F5-00DDFBC8B671}"/>
                  </a:ext>
                </a:extLst>
              </p:cNvPr>
              <p:cNvSpPr/>
              <p:nvPr/>
            </p:nvSpPr>
            <p:spPr>
              <a:xfrm>
                <a:off x="8263531" y="2089377"/>
                <a:ext cx="505043" cy="1022282"/>
              </a:xfrm>
              <a:custGeom>
                <a:avLst/>
                <a:gdLst>
                  <a:gd name="connsiteX0" fmla="*/ 9612 w 505043"/>
                  <a:gd name="connsiteY0" fmla="*/ 680 h 1022282"/>
                  <a:gd name="connsiteX1" fmla="*/ 270869 w 505043"/>
                  <a:gd name="connsiteY1" fmla="*/ 444817 h 1022282"/>
                  <a:gd name="connsiteX2" fmla="*/ 227326 w 505043"/>
                  <a:gd name="connsiteY2" fmla="*/ 1010874 h 1022282"/>
                  <a:gd name="connsiteX3" fmla="*/ 375372 w 505043"/>
                  <a:gd name="connsiteY3" fmla="*/ 810577 h 1022282"/>
                  <a:gd name="connsiteX4" fmla="*/ 488583 w 505043"/>
                  <a:gd name="connsiteY4" fmla="*/ 645114 h 1022282"/>
                  <a:gd name="connsiteX5" fmla="*/ 903 w 505043"/>
                  <a:gd name="connsiteY5" fmla="*/ 244520 h 1022282"/>
                  <a:gd name="connsiteX6" fmla="*/ 357955 w 505043"/>
                  <a:gd name="connsiteY6" fmla="*/ 340314 h 1022282"/>
                  <a:gd name="connsiteX7" fmla="*/ 9612 w 505043"/>
                  <a:gd name="connsiteY7" fmla="*/ 680 h 1022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5043" h="1022282">
                    <a:moveTo>
                      <a:pt x="9612" y="680"/>
                    </a:moveTo>
                    <a:cubicBezTo>
                      <a:pt x="-4902" y="18097"/>
                      <a:pt x="234583" y="276451"/>
                      <a:pt x="270869" y="444817"/>
                    </a:cubicBezTo>
                    <a:cubicBezTo>
                      <a:pt x="307155" y="613183"/>
                      <a:pt x="209909" y="949914"/>
                      <a:pt x="227326" y="1010874"/>
                    </a:cubicBezTo>
                    <a:cubicBezTo>
                      <a:pt x="244743" y="1071834"/>
                      <a:pt x="331829" y="871537"/>
                      <a:pt x="375372" y="810577"/>
                    </a:cubicBezTo>
                    <a:cubicBezTo>
                      <a:pt x="418915" y="749617"/>
                      <a:pt x="550994" y="739457"/>
                      <a:pt x="488583" y="645114"/>
                    </a:cubicBezTo>
                    <a:cubicBezTo>
                      <a:pt x="426172" y="550771"/>
                      <a:pt x="22674" y="295320"/>
                      <a:pt x="903" y="244520"/>
                    </a:cubicBezTo>
                    <a:cubicBezTo>
                      <a:pt x="-20868" y="193720"/>
                      <a:pt x="357955" y="375148"/>
                      <a:pt x="357955" y="340314"/>
                    </a:cubicBezTo>
                    <a:cubicBezTo>
                      <a:pt x="357955" y="305480"/>
                      <a:pt x="24126" y="-16737"/>
                      <a:pt x="9612" y="680"/>
                    </a:cubicBezTo>
                    <a:close/>
                  </a:path>
                </a:pathLst>
              </a:custGeom>
              <a:solidFill>
                <a:schemeClr val="bg2">
                  <a:lumMod val="2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6" name="フリーフォーム 305">
                <a:extLst>
                  <a:ext uri="{FF2B5EF4-FFF2-40B4-BE49-F238E27FC236}">
                    <a16:creationId xmlns:a16="http://schemas.microsoft.com/office/drawing/2014/main" id="{6C5407E3-7EBD-C97E-FE6D-BBC7068D030C}"/>
                  </a:ext>
                </a:extLst>
              </p:cNvPr>
              <p:cNvSpPr/>
              <p:nvPr/>
            </p:nvSpPr>
            <p:spPr>
              <a:xfrm>
                <a:off x="2079777" y="2875755"/>
                <a:ext cx="2658105" cy="216348"/>
              </a:xfrm>
              <a:custGeom>
                <a:avLst/>
                <a:gdLst>
                  <a:gd name="connsiteX0" fmla="*/ 18989 w 2658105"/>
                  <a:gd name="connsiteY0" fmla="*/ 24199 h 216348"/>
                  <a:gd name="connsiteX1" fmla="*/ 985640 w 2658105"/>
                  <a:gd name="connsiteY1" fmla="*/ 6782 h 216348"/>
                  <a:gd name="connsiteX2" fmla="*/ 2091629 w 2658105"/>
                  <a:gd name="connsiteY2" fmla="*/ 102576 h 216348"/>
                  <a:gd name="connsiteX3" fmla="*/ 1699743 w 2658105"/>
                  <a:gd name="connsiteY3" fmla="*/ 41616 h 216348"/>
                  <a:gd name="connsiteX4" fmla="*/ 2657686 w 2658105"/>
                  <a:gd name="connsiteY4" fmla="*/ 102576 h 216348"/>
                  <a:gd name="connsiteX5" fmla="*/ 1821663 w 2658105"/>
                  <a:gd name="connsiteY5" fmla="*/ 119994 h 216348"/>
                  <a:gd name="connsiteX6" fmla="*/ 1865206 w 2658105"/>
                  <a:gd name="connsiteY6" fmla="*/ 215788 h 216348"/>
                  <a:gd name="connsiteX7" fmla="*/ 463126 w 2658105"/>
                  <a:gd name="connsiteY7" fmla="*/ 154828 h 216348"/>
                  <a:gd name="connsiteX8" fmla="*/ 18989 w 2658105"/>
                  <a:gd name="connsiteY8" fmla="*/ 24199 h 216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58105" h="216348">
                    <a:moveTo>
                      <a:pt x="18989" y="24199"/>
                    </a:moveTo>
                    <a:cubicBezTo>
                      <a:pt x="106075" y="-475"/>
                      <a:pt x="640200" y="-6281"/>
                      <a:pt x="985640" y="6782"/>
                    </a:cubicBezTo>
                    <a:cubicBezTo>
                      <a:pt x="1331080" y="19845"/>
                      <a:pt x="1972612" y="96770"/>
                      <a:pt x="2091629" y="102576"/>
                    </a:cubicBezTo>
                    <a:cubicBezTo>
                      <a:pt x="2210646" y="108382"/>
                      <a:pt x="1605400" y="41616"/>
                      <a:pt x="1699743" y="41616"/>
                    </a:cubicBezTo>
                    <a:cubicBezTo>
                      <a:pt x="1794086" y="41616"/>
                      <a:pt x="2637366" y="89513"/>
                      <a:pt x="2657686" y="102576"/>
                    </a:cubicBezTo>
                    <a:cubicBezTo>
                      <a:pt x="2678006" y="115639"/>
                      <a:pt x="1953743" y="101125"/>
                      <a:pt x="1821663" y="119994"/>
                    </a:cubicBezTo>
                    <a:cubicBezTo>
                      <a:pt x="1689583" y="138863"/>
                      <a:pt x="2091629" y="209982"/>
                      <a:pt x="1865206" y="215788"/>
                    </a:cubicBezTo>
                    <a:cubicBezTo>
                      <a:pt x="1638783" y="221594"/>
                      <a:pt x="770829" y="180954"/>
                      <a:pt x="463126" y="154828"/>
                    </a:cubicBezTo>
                    <a:cubicBezTo>
                      <a:pt x="155423" y="128702"/>
                      <a:pt x="-68097" y="48873"/>
                      <a:pt x="18989" y="24199"/>
                    </a:cubicBezTo>
                    <a:close/>
                  </a:path>
                </a:pathLst>
              </a:custGeom>
              <a:solidFill>
                <a:schemeClr val="bg2">
                  <a:lumMod val="2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7" name="フリーフォーム 306">
                <a:extLst>
                  <a:ext uri="{FF2B5EF4-FFF2-40B4-BE49-F238E27FC236}">
                    <a16:creationId xmlns:a16="http://schemas.microsoft.com/office/drawing/2014/main" id="{DB75D8D6-0C1C-6C6C-030E-34FE523AED99}"/>
                  </a:ext>
                </a:extLst>
              </p:cNvPr>
              <p:cNvSpPr/>
              <p:nvPr/>
            </p:nvSpPr>
            <p:spPr>
              <a:xfrm>
                <a:off x="2129554" y="2682228"/>
                <a:ext cx="668983" cy="247265"/>
              </a:xfrm>
              <a:custGeom>
                <a:avLst/>
                <a:gdLst>
                  <a:gd name="connsiteX0" fmla="*/ 12755 w 668983"/>
                  <a:gd name="connsiteY0" fmla="*/ 12 h 247265"/>
                  <a:gd name="connsiteX1" fmla="*/ 657189 w 668983"/>
                  <a:gd name="connsiteY1" fmla="*/ 165475 h 247265"/>
                  <a:gd name="connsiteX2" fmla="*/ 413349 w 668983"/>
                  <a:gd name="connsiteY2" fmla="*/ 243852 h 247265"/>
                  <a:gd name="connsiteX3" fmla="*/ 204343 w 668983"/>
                  <a:gd name="connsiteY3" fmla="*/ 226435 h 247265"/>
                  <a:gd name="connsiteX4" fmla="*/ 169509 w 668983"/>
                  <a:gd name="connsiteY4" fmla="*/ 165475 h 247265"/>
                  <a:gd name="connsiteX5" fmla="*/ 221760 w 668983"/>
                  <a:gd name="connsiteY5" fmla="*/ 174183 h 247265"/>
                  <a:gd name="connsiteX6" fmla="*/ 12755 w 668983"/>
                  <a:gd name="connsiteY6" fmla="*/ 12 h 247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8983" h="247265">
                    <a:moveTo>
                      <a:pt x="12755" y="12"/>
                    </a:moveTo>
                    <a:cubicBezTo>
                      <a:pt x="85326" y="-1439"/>
                      <a:pt x="590423" y="124835"/>
                      <a:pt x="657189" y="165475"/>
                    </a:cubicBezTo>
                    <a:cubicBezTo>
                      <a:pt x="723955" y="206115"/>
                      <a:pt x="488823" y="233692"/>
                      <a:pt x="413349" y="243852"/>
                    </a:cubicBezTo>
                    <a:cubicBezTo>
                      <a:pt x="337875" y="254012"/>
                      <a:pt x="244983" y="239498"/>
                      <a:pt x="204343" y="226435"/>
                    </a:cubicBezTo>
                    <a:cubicBezTo>
                      <a:pt x="163703" y="213372"/>
                      <a:pt x="166606" y="174184"/>
                      <a:pt x="169509" y="165475"/>
                    </a:cubicBezTo>
                    <a:cubicBezTo>
                      <a:pt x="172412" y="156766"/>
                      <a:pt x="243531" y="200309"/>
                      <a:pt x="221760" y="174183"/>
                    </a:cubicBezTo>
                    <a:cubicBezTo>
                      <a:pt x="199989" y="148057"/>
                      <a:pt x="-59816" y="1463"/>
                      <a:pt x="12755" y="12"/>
                    </a:cubicBezTo>
                    <a:close/>
                  </a:path>
                </a:pathLst>
              </a:custGeom>
              <a:solidFill>
                <a:srgbClr val="FF000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8" name="フリーフォーム 307">
                <a:extLst>
                  <a:ext uri="{FF2B5EF4-FFF2-40B4-BE49-F238E27FC236}">
                    <a16:creationId xmlns:a16="http://schemas.microsoft.com/office/drawing/2014/main" id="{91065B82-F9B9-07FF-2998-627041FABB7A}"/>
                  </a:ext>
                </a:extLst>
              </p:cNvPr>
              <p:cNvSpPr/>
              <p:nvPr/>
            </p:nvSpPr>
            <p:spPr>
              <a:xfrm>
                <a:off x="3572788" y="2848540"/>
                <a:ext cx="1100637" cy="272406"/>
              </a:xfrm>
              <a:custGeom>
                <a:avLst/>
                <a:gdLst>
                  <a:gd name="connsiteX0" fmla="*/ 15143 w 1100637"/>
                  <a:gd name="connsiteY0" fmla="*/ 7871 h 272406"/>
                  <a:gd name="connsiteX1" fmla="*/ 1086298 w 1100637"/>
                  <a:gd name="connsiteY1" fmla="*/ 60123 h 272406"/>
                  <a:gd name="connsiteX2" fmla="*/ 642161 w 1100637"/>
                  <a:gd name="connsiteY2" fmla="*/ 103666 h 272406"/>
                  <a:gd name="connsiteX3" fmla="*/ 790206 w 1100637"/>
                  <a:gd name="connsiteY3" fmla="*/ 251711 h 272406"/>
                  <a:gd name="connsiteX4" fmla="*/ 476698 w 1100637"/>
                  <a:gd name="connsiteY4" fmla="*/ 243003 h 272406"/>
                  <a:gd name="connsiteX5" fmla="*/ 15143 w 1100637"/>
                  <a:gd name="connsiteY5" fmla="*/ 7871 h 272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00637" h="272406">
                    <a:moveTo>
                      <a:pt x="15143" y="7871"/>
                    </a:moveTo>
                    <a:cubicBezTo>
                      <a:pt x="116743" y="-22609"/>
                      <a:pt x="981795" y="44157"/>
                      <a:pt x="1086298" y="60123"/>
                    </a:cubicBezTo>
                    <a:cubicBezTo>
                      <a:pt x="1190801" y="76089"/>
                      <a:pt x="691510" y="71735"/>
                      <a:pt x="642161" y="103666"/>
                    </a:cubicBezTo>
                    <a:cubicBezTo>
                      <a:pt x="592812" y="135597"/>
                      <a:pt x="817783" y="228488"/>
                      <a:pt x="790206" y="251711"/>
                    </a:cubicBezTo>
                    <a:cubicBezTo>
                      <a:pt x="762629" y="274934"/>
                      <a:pt x="601521" y="286546"/>
                      <a:pt x="476698" y="243003"/>
                    </a:cubicBezTo>
                    <a:cubicBezTo>
                      <a:pt x="351875" y="199460"/>
                      <a:pt x="-86457" y="38351"/>
                      <a:pt x="15143" y="7871"/>
                    </a:cubicBezTo>
                    <a:close/>
                  </a:path>
                </a:pathLst>
              </a:custGeom>
              <a:solidFill>
                <a:srgbClr val="FF000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9" name="フリーフォーム 308">
                <a:extLst>
                  <a:ext uri="{FF2B5EF4-FFF2-40B4-BE49-F238E27FC236}">
                    <a16:creationId xmlns:a16="http://schemas.microsoft.com/office/drawing/2014/main" id="{557473E0-303F-A728-FF21-520C15918D25}"/>
                  </a:ext>
                </a:extLst>
              </p:cNvPr>
              <p:cNvSpPr/>
              <p:nvPr/>
            </p:nvSpPr>
            <p:spPr>
              <a:xfrm>
                <a:off x="2834098" y="1629242"/>
                <a:ext cx="536159" cy="546084"/>
              </a:xfrm>
              <a:custGeom>
                <a:avLst/>
                <a:gdLst>
                  <a:gd name="connsiteX0" fmla="*/ 13605 w 536159"/>
                  <a:gd name="connsiteY0" fmla="*/ 7969 h 546084"/>
                  <a:gd name="connsiteX1" fmla="*/ 414199 w 536159"/>
                  <a:gd name="connsiteY1" fmla="*/ 60221 h 546084"/>
                  <a:gd name="connsiteX2" fmla="*/ 536119 w 536159"/>
                  <a:gd name="connsiteY2" fmla="*/ 216975 h 546084"/>
                  <a:gd name="connsiteX3" fmla="*/ 422908 w 536159"/>
                  <a:gd name="connsiteY3" fmla="*/ 530484 h 546084"/>
                  <a:gd name="connsiteX4" fmla="*/ 74565 w 536159"/>
                  <a:gd name="connsiteY4" fmla="*/ 469524 h 546084"/>
                  <a:gd name="connsiteX5" fmla="*/ 91982 w 536159"/>
                  <a:gd name="connsiteY5" fmla="*/ 216975 h 546084"/>
                  <a:gd name="connsiteX6" fmla="*/ 13605 w 536159"/>
                  <a:gd name="connsiteY6" fmla="*/ 7969 h 546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36159" h="546084">
                    <a:moveTo>
                      <a:pt x="13605" y="7969"/>
                    </a:moveTo>
                    <a:cubicBezTo>
                      <a:pt x="67308" y="-18157"/>
                      <a:pt x="327113" y="25387"/>
                      <a:pt x="414199" y="60221"/>
                    </a:cubicBezTo>
                    <a:cubicBezTo>
                      <a:pt x="501285" y="95055"/>
                      <a:pt x="534668" y="138598"/>
                      <a:pt x="536119" y="216975"/>
                    </a:cubicBezTo>
                    <a:cubicBezTo>
                      <a:pt x="537570" y="295352"/>
                      <a:pt x="499834" y="488393"/>
                      <a:pt x="422908" y="530484"/>
                    </a:cubicBezTo>
                    <a:cubicBezTo>
                      <a:pt x="345982" y="572576"/>
                      <a:pt x="129719" y="521775"/>
                      <a:pt x="74565" y="469524"/>
                    </a:cubicBezTo>
                    <a:cubicBezTo>
                      <a:pt x="19411" y="417273"/>
                      <a:pt x="102142" y="288095"/>
                      <a:pt x="91982" y="216975"/>
                    </a:cubicBezTo>
                    <a:cubicBezTo>
                      <a:pt x="81822" y="145855"/>
                      <a:pt x="-40098" y="34095"/>
                      <a:pt x="13605" y="7969"/>
                    </a:cubicBezTo>
                    <a:close/>
                  </a:path>
                </a:pathLst>
              </a:custGeom>
              <a:solidFill>
                <a:srgbClr val="0093BA">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0" name="フリーフォーム 309">
                <a:extLst>
                  <a:ext uri="{FF2B5EF4-FFF2-40B4-BE49-F238E27FC236}">
                    <a16:creationId xmlns:a16="http://schemas.microsoft.com/office/drawing/2014/main" id="{7C962FA9-D4EB-5558-728C-28EF4DF2344D}"/>
                  </a:ext>
                </a:extLst>
              </p:cNvPr>
              <p:cNvSpPr/>
              <p:nvPr/>
            </p:nvSpPr>
            <p:spPr>
              <a:xfrm>
                <a:off x="3074086" y="1322269"/>
                <a:ext cx="671554" cy="789269"/>
              </a:xfrm>
              <a:custGeom>
                <a:avLst/>
                <a:gdLst>
                  <a:gd name="connsiteX0" fmla="*/ 479011 w 671554"/>
                  <a:gd name="connsiteY0" fmla="*/ 759080 h 789269"/>
                  <a:gd name="connsiteX1" fmla="*/ 40 w 671554"/>
                  <a:gd name="connsiteY1" fmla="*/ 280108 h 789269"/>
                  <a:gd name="connsiteX2" fmla="*/ 452885 w 671554"/>
                  <a:gd name="connsiteY2" fmla="*/ 1434 h 789269"/>
                  <a:gd name="connsiteX3" fmla="*/ 670600 w 671554"/>
                  <a:gd name="connsiteY3" fmla="*/ 393320 h 789269"/>
                  <a:gd name="connsiteX4" fmla="*/ 531263 w 671554"/>
                  <a:gd name="connsiteY4" fmla="*/ 698120 h 789269"/>
                  <a:gd name="connsiteX5" fmla="*/ 479011 w 671554"/>
                  <a:gd name="connsiteY5" fmla="*/ 759080 h 789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1554" h="789269">
                    <a:moveTo>
                      <a:pt x="479011" y="759080"/>
                    </a:moveTo>
                    <a:cubicBezTo>
                      <a:pt x="390474" y="689411"/>
                      <a:pt x="4394" y="406382"/>
                      <a:pt x="40" y="280108"/>
                    </a:cubicBezTo>
                    <a:cubicBezTo>
                      <a:pt x="-4314" y="153834"/>
                      <a:pt x="341125" y="-17435"/>
                      <a:pt x="452885" y="1434"/>
                    </a:cubicBezTo>
                    <a:cubicBezTo>
                      <a:pt x="564645" y="20303"/>
                      <a:pt x="657537" y="277206"/>
                      <a:pt x="670600" y="393320"/>
                    </a:cubicBezTo>
                    <a:cubicBezTo>
                      <a:pt x="683663" y="509434"/>
                      <a:pt x="558840" y="631354"/>
                      <a:pt x="531263" y="698120"/>
                    </a:cubicBezTo>
                    <a:cubicBezTo>
                      <a:pt x="503686" y="764886"/>
                      <a:pt x="567548" y="828749"/>
                      <a:pt x="479011" y="759080"/>
                    </a:cubicBezTo>
                    <a:close/>
                  </a:path>
                </a:pathLst>
              </a:custGeom>
              <a:solidFill>
                <a:srgbClr val="FF000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1" name="フリーフォーム 310">
                <a:extLst>
                  <a:ext uri="{FF2B5EF4-FFF2-40B4-BE49-F238E27FC236}">
                    <a16:creationId xmlns:a16="http://schemas.microsoft.com/office/drawing/2014/main" id="{DB16DC4E-7B18-982B-FDEF-F13BF00634A6}"/>
                  </a:ext>
                </a:extLst>
              </p:cNvPr>
              <p:cNvSpPr/>
              <p:nvPr/>
            </p:nvSpPr>
            <p:spPr>
              <a:xfrm>
                <a:off x="1593423" y="411696"/>
                <a:ext cx="3652032" cy="2566804"/>
              </a:xfrm>
              <a:custGeom>
                <a:avLst/>
                <a:gdLst>
                  <a:gd name="connsiteX0" fmla="*/ 592428 w 3652032"/>
                  <a:gd name="connsiteY0" fmla="*/ 128235 h 2566804"/>
                  <a:gd name="connsiteX1" fmla="*/ 8954 w 3652032"/>
                  <a:gd name="connsiteY1" fmla="*/ 2331504 h 2566804"/>
                  <a:gd name="connsiteX2" fmla="*/ 235377 w 3652032"/>
                  <a:gd name="connsiteY2" fmla="*/ 2113790 h 2566804"/>
                  <a:gd name="connsiteX3" fmla="*/ 191834 w 3652032"/>
                  <a:gd name="connsiteY3" fmla="*/ 2383755 h 2566804"/>
                  <a:gd name="connsiteX4" fmla="*/ 1289114 w 3652032"/>
                  <a:gd name="connsiteY4" fmla="*/ 2566635 h 2566804"/>
                  <a:gd name="connsiteX5" fmla="*/ 1036566 w 3652032"/>
                  <a:gd name="connsiteY5" fmla="*/ 2418590 h 2566804"/>
                  <a:gd name="connsiteX6" fmla="*/ 3588177 w 3652032"/>
                  <a:gd name="connsiteY6" fmla="*/ 2514384 h 2566804"/>
                  <a:gd name="connsiteX7" fmla="*/ 2917617 w 3652032"/>
                  <a:gd name="connsiteY7" fmla="*/ 2139915 h 2566804"/>
                  <a:gd name="connsiteX8" fmla="*/ 3326920 w 3652032"/>
                  <a:gd name="connsiteY8" fmla="*/ 589790 h 2566804"/>
                  <a:gd name="connsiteX9" fmla="*/ 1820337 w 3652032"/>
                  <a:gd name="connsiteY9" fmla="*/ 502704 h 2566804"/>
                  <a:gd name="connsiteX10" fmla="*/ 1358783 w 3652032"/>
                  <a:gd name="connsiteY10" fmla="*/ 302407 h 2566804"/>
                  <a:gd name="connsiteX11" fmla="*/ 1611331 w 3652032"/>
                  <a:gd name="connsiteY11" fmla="*/ 241447 h 2566804"/>
                  <a:gd name="connsiteX12" fmla="*/ 731766 w 3652032"/>
                  <a:gd name="connsiteY12" fmla="*/ 258864 h 2566804"/>
                  <a:gd name="connsiteX13" fmla="*/ 592428 w 3652032"/>
                  <a:gd name="connsiteY13" fmla="*/ 128235 h 2566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652032" h="2566804">
                    <a:moveTo>
                      <a:pt x="592428" y="128235"/>
                    </a:moveTo>
                    <a:cubicBezTo>
                      <a:pt x="471959" y="473675"/>
                      <a:pt x="68462" y="2000578"/>
                      <a:pt x="8954" y="2331504"/>
                    </a:cubicBezTo>
                    <a:cubicBezTo>
                      <a:pt x="-50554" y="2662430"/>
                      <a:pt x="204897" y="2105082"/>
                      <a:pt x="235377" y="2113790"/>
                    </a:cubicBezTo>
                    <a:cubicBezTo>
                      <a:pt x="265857" y="2122498"/>
                      <a:pt x="16211" y="2308281"/>
                      <a:pt x="191834" y="2383755"/>
                    </a:cubicBezTo>
                    <a:cubicBezTo>
                      <a:pt x="367457" y="2459229"/>
                      <a:pt x="1148325" y="2560829"/>
                      <a:pt x="1289114" y="2566635"/>
                    </a:cubicBezTo>
                    <a:cubicBezTo>
                      <a:pt x="1429903" y="2572441"/>
                      <a:pt x="653389" y="2427299"/>
                      <a:pt x="1036566" y="2418590"/>
                    </a:cubicBezTo>
                    <a:cubicBezTo>
                      <a:pt x="1419743" y="2409882"/>
                      <a:pt x="3274669" y="2560830"/>
                      <a:pt x="3588177" y="2514384"/>
                    </a:cubicBezTo>
                    <a:cubicBezTo>
                      <a:pt x="3901686" y="2467938"/>
                      <a:pt x="2961160" y="2460681"/>
                      <a:pt x="2917617" y="2139915"/>
                    </a:cubicBezTo>
                    <a:cubicBezTo>
                      <a:pt x="2874074" y="1819149"/>
                      <a:pt x="3509800" y="862659"/>
                      <a:pt x="3326920" y="589790"/>
                    </a:cubicBezTo>
                    <a:cubicBezTo>
                      <a:pt x="3144040" y="316922"/>
                      <a:pt x="2148360" y="550601"/>
                      <a:pt x="1820337" y="502704"/>
                    </a:cubicBezTo>
                    <a:cubicBezTo>
                      <a:pt x="1492314" y="454807"/>
                      <a:pt x="1393617" y="345950"/>
                      <a:pt x="1358783" y="302407"/>
                    </a:cubicBezTo>
                    <a:cubicBezTo>
                      <a:pt x="1323949" y="258864"/>
                      <a:pt x="1715834" y="248704"/>
                      <a:pt x="1611331" y="241447"/>
                    </a:cubicBezTo>
                    <a:cubicBezTo>
                      <a:pt x="1506828" y="234190"/>
                      <a:pt x="903034" y="274830"/>
                      <a:pt x="731766" y="258864"/>
                    </a:cubicBezTo>
                    <a:cubicBezTo>
                      <a:pt x="560498" y="242898"/>
                      <a:pt x="712897" y="-217205"/>
                      <a:pt x="592428" y="128235"/>
                    </a:cubicBezTo>
                    <a:close/>
                  </a:path>
                </a:pathLst>
              </a:custGeom>
              <a:solidFill>
                <a:srgbClr val="FFC0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2" name="フリーフォーム 311">
                <a:extLst>
                  <a:ext uri="{FF2B5EF4-FFF2-40B4-BE49-F238E27FC236}">
                    <a16:creationId xmlns:a16="http://schemas.microsoft.com/office/drawing/2014/main" id="{7490D771-EAA2-85C7-5E76-5908D9F2379F}"/>
                  </a:ext>
                </a:extLst>
              </p:cNvPr>
              <p:cNvSpPr/>
              <p:nvPr/>
            </p:nvSpPr>
            <p:spPr>
              <a:xfrm>
                <a:off x="1307552" y="426133"/>
                <a:ext cx="4096422" cy="2533828"/>
              </a:xfrm>
              <a:custGeom>
                <a:avLst/>
                <a:gdLst>
                  <a:gd name="connsiteX0" fmla="*/ 617042 w 4096422"/>
                  <a:gd name="connsiteY0" fmla="*/ 9296 h 2533828"/>
                  <a:gd name="connsiteX1" fmla="*/ 207739 w 4096422"/>
                  <a:gd name="connsiteY1" fmla="*/ 1237204 h 2533828"/>
                  <a:gd name="connsiteX2" fmla="*/ 460288 w 4096422"/>
                  <a:gd name="connsiteY2" fmla="*/ 1132701 h 2533828"/>
                  <a:gd name="connsiteX3" fmla="*/ 120654 w 4096422"/>
                  <a:gd name="connsiteY3" fmla="*/ 2421570 h 2533828"/>
                  <a:gd name="connsiteX4" fmla="*/ 251282 w 4096422"/>
                  <a:gd name="connsiteY4" fmla="*/ 2343193 h 2533828"/>
                  <a:gd name="connsiteX5" fmla="*/ 2820311 w 4096422"/>
                  <a:gd name="connsiteY5" fmla="*/ 2491238 h 2533828"/>
                  <a:gd name="connsiteX6" fmla="*/ 2829019 w 4096422"/>
                  <a:gd name="connsiteY6" fmla="*/ 2526073 h 2533828"/>
                  <a:gd name="connsiteX7" fmla="*/ 1618528 w 4096422"/>
                  <a:gd name="connsiteY7" fmla="*/ 2508656 h 2533828"/>
                  <a:gd name="connsiteX8" fmla="*/ 2515511 w 4096422"/>
                  <a:gd name="connsiteY8" fmla="*/ 2526073 h 2533828"/>
                  <a:gd name="connsiteX9" fmla="*/ 2132334 w 4096422"/>
                  <a:gd name="connsiteY9" fmla="*/ 2360610 h 2533828"/>
                  <a:gd name="connsiteX10" fmla="*/ 4056928 w 4096422"/>
                  <a:gd name="connsiteY10" fmla="*/ 2247398 h 2533828"/>
                  <a:gd name="connsiteX11" fmla="*/ 3334117 w 4096422"/>
                  <a:gd name="connsiteY11" fmla="*/ 1620381 h 2533828"/>
                  <a:gd name="connsiteX12" fmla="*/ 2184585 w 4096422"/>
                  <a:gd name="connsiteY12" fmla="*/ 1968724 h 2533828"/>
                  <a:gd name="connsiteX13" fmla="*/ 1357271 w 4096422"/>
                  <a:gd name="connsiteY13" fmla="*/ 1385250 h 2533828"/>
                  <a:gd name="connsiteX14" fmla="*/ 1061179 w 4096422"/>
                  <a:gd name="connsiteY14" fmla="*/ 261844 h 2533828"/>
                  <a:gd name="connsiteX15" fmla="*/ 904425 w 4096422"/>
                  <a:gd name="connsiteY15" fmla="*/ 653730 h 2533828"/>
                  <a:gd name="connsiteX16" fmla="*/ 617042 w 4096422"/>
                  <a:gd name="connsiteY16" fmla="*/ 9296 h 2533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096422" h="2533828">
                    <a:moveTo>
                      <a:pt x="617042" y="9296"/>
                    </a:moveTo>
                    <a:cubicBezTo>
                      <a:pt x="500928" y="106542"/>
                      <a:pt x="233865" y="1049970"/>
                      <a:pt x="207739" y="1237204"/>
                    </a:cubicBezTo>
                    <a:cubicBezTo>
                      <a:pt x="181613" y="1424438"/>
                      <a:pt x="474802" y="935307"/>
                      <a:pt x="460288" y="1132701"/>
                    </a:cubicBezTo>
                    <a:cubicBezTo>
                      <a:pt x="445774" y="1330095"/>
                      <a:pt x="155488" y="2219821"/>
                      <a:pt x="120654" y="2421570"/>
                    </a:cubicBezTo>
                    <a:cubicBezTo>
                      <a:pt x="85820" y="2623319"/>
                      <a:pt x="-198661" y="2331582"/>
                      <a:pt x="251282" y="2343193"/>
                    </a:cubicBezTo>
                    <a:cubicBezTo>
                      <a:pt x="701225" y="2354804"/>
                      <a:pt x="2820311" y="2491238"/>
                      <a:pt x="2820311" y="2491238"/>
                    </a:cubicBezTo>
                    <a:cubicBezTo>
                      <a:pt x="3249934" y="2521718"/>
                      <a:pt x="2829019" y="2526073"/>
                      <a:pt x="2829019" y="2526073"/>
                    </a:cubicBezTo>
                    <a:lnTo>
                      <a:pt x="1618528" y="2508656"/>
                    </a:lnTo>
                    <a:cubicBezTo>
                      <a:pt x="1566277" y="2508656"/>
                      <a:pt x="2429877" y="2550747"/>
                      <a:pt x="2515511" y="2526073"/>
                    </a:cubicBezTo>
                    <a:cubicBezTo>
                      <a:pt x="2601145" y="2501399"/>
                      <a:pt x="1875431" y="2407056"/>
                      <a:pt x="2132334" y="2360610"/>
                    </a:cubicBezTo>
                    <a:cubicBezTo>
                      <a:pt x="2389237" y="2314164"/>
                      <a:pt x="3856631" y="2370769"/>
                      <a:pt x="4056928" y="2247398"/>
                    </a:cubicBezTo>
                    <a:cubicBezTo>
                      <a:pt x="4257225" y="2124027"/>
                      <a:pt x="3646174" y="1666827"/>
                      <a:pt x="3334117" y="1620381"/>
                    </a:cubicBezTo>
                    <a:cubicBezTo>
                      <a:pt x="3022060" y="1573935"/>
                      <a:pt x="2514059" y="2007912"/>
                      <a:pt x="2184585" y="1968724"/>
                    </a:cubicBezTo>
                    <a:cubicBezTo>
                      <a:pt x="1855111" y="1929536"/>
                      <a:pt x="1544505" y="1669730"/>
                      <a:pt x="1357271" y="1385250"/>
                    </a:cubicBezTo>
                    <a:cubicBezTo>
                      <a:pt x="1170037" y="1100770"/>
                      <a:pt x="1136653" y="383764"/>
                      <a:pt x="1061179" y="261844"/>
                    </a:cubicBezTo>
                    <a:cubicBezTo>
                      <a:pt x="985705" y="139924"/>
                      <a:pt x="975545" y="698724"/>
                      <a:pt x="904425" y="653730"/>
                    </a:cubicBezTo>
                    <a:cubicBezTo>
                      <a:pt x="833305" y="608736"/>
                      <a:pt x="733156" y="-87950"/>
                      <a:pt x="617042" y="9296"/>
                    </a:cubicBezTo>
                    <a:close/>
                  </a:path>
                </a:pathLst>
              </a:custGeom>
              <a:solidFill>
                <a:srgbClr val="FFC0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3" name="フリーフォーム 312">
                <a:extLst>
                  <a:ext uri="{FF2B5EF4-FFF2-40B4-BE49-F238E27FC236}">
                    <a16:creationId xmlns:a16="http://schemas.microsoft.com/office/drawing/2014/main" id="{D0EF6981-5E32-2B01-C824-DE1A4386D063}"/>
                  </a:ext>
                </a:extLst>
              </p:cNvPr>
              <p:cNvSpPr/>
              <p:nvPr/>
            </p:nvSpPr>
            <p:spPr>
              <a:xfrm>
                <a:off x="3248133" y="3013087"/>
                <a:ext cx="1584642" cy="1211956"/>
              </a:xfrm>
              <a:custGeom>
                <a:avLst/>
                <a:gdLst>
                  <a:gd name="connsiteX0" fmla="*/ 164 w 1584642"/>
                  <a:gd name="connsiteY0" fmla="*/ 79 h 1211956"/>
                  <a:gd name="connsiteX1" fmla="*/ 304964 w 1584642"/>
                  <a:gd name="connsiteY1" fmla="*/ 548719 h 1211956"/>
                  <a:gd name="connsiteX2" fmla="*/ 461718 w 1584642"/>
                  <a:gd name="connsiteY2" fmla="*/ 966730 h 1211956"/>
                  <a:gd name="connsiteX3" fmla="*/ 261421 w 1584642"/>
                  <a:gd name="connsiteY3" fmla="*/ 905770 h 1211956"/>
                  <a:gd name="connsiteX4" fmla="*/ 1515456 w 1584642"/>
                  <a:gd name="connsiteY4" fmla="*/ 1201862 h 1211956"/>
                  <a:gd name="connsiteX5" fmla="*/ 1167113 w 1584642"/>
                  <a:gd name="connsiteY5" fmla="*/ 1036399 h 1211956"/>
                  <a:gd name="connsiteX6" fmla="*/ 688141 w 1584642"/>
                  <a:gd name="connsiteY6" fmla="*/ 61039 h 1211956"/>
                  <a:gd name="connsiteX7" fmla="*/ 1132278 w 1584642"/>
                  <a:gd name="connsiteY7" fmla="*/ 461633 h 1211956"/>
                  <a:gd name="connsiteX8" fmla="*/ 1576416 w 1584642"/>
                  <a:gd name="connsiteY8" fmla="*/ 1079942 h 1211956"/>
                  <a:gd name="connsiteX9" fmla="*/ 1367410 w 1584642"/>
                  <a:gd name="connsiteY9" fmla="*/ 217793 h 1211956"/>
                  <a:gd name="connsiteX10" fmla="*/ 722976 w 1584642"/>
                  <a:gd name="connsiteY10" fmla="*/ 95873 h 1211956"/>
                  <a:gd name="connsiteX11" fmla="*/ 801353 w 1584642"/>
                  <a:gd name="connsiteY11" fmla="*/ 731599 h 1211956"/>
                  <a:gd name="connsiteX12" fmla="*/ 313673 w 1584642"/>
                  <a:gd name="connsiteY12" fmla="*/ 148124 h 1211956"/>
                  <a:gd name="connsiteX13" fmla="*/ 348507 w 1584642"/>
                  <a:gd name="connsiteY13" fmla="*/ 505176 h 1211956"/>
                  <a:gd name="connsiteX14" fmla="*/ 164 w 1584642"/>
                  <a:gd name="connsiteY14" fmla="*/ 79 h 1211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584642" h="1211956">
                    <a:moveTo>
                      <a:pt x="164" y="79"/>
                    </a:moveTo>
                    <a:cubicBezTo>
                      <a:pt x="-7093" y="7336"/>
                      <a:pt x="228038" y="387611"/>
                      <a:pt x="304964" y="548719"/>
                    </a:cubicBezTo>
                    <a:cubicBezTo>
                      <a:pt x="381890" y="709827"/>
                      <a:pt x="468975" y="907222"/>
                      <a:pt x="461718" y="966730"/>
                    </a:cubicBezTo>
                    <a:cubicBezTo>
                      <a:pt x="454461" y="1026238"/>
                      <a:pt x="85798" y="866581"/>
                      <a:pt x="261421" y="905770"/>
                    </a:cubicBezTo>
                    <a:cubicBezTo>
                      <a:pt x="437044" y="944959"/>
                      <a:pt x="1364507" y="1180091"/>
                      <a:pt x="1515456" y="1201862"/>
                    </a:cubicBezTo>
                    <a:cubicBezTo>
                      <a:pt x="1666405" y="1223633"/>
                      <a:pt x="1304999" y="1226536"/>
                      <a:pt x="1167113" y="1036399"/>
                    </a:cubicBezTo>
                    <a:cubicBezTo>
                      <a:pt x="1029227" y="846262"/>
                      <a:pt x="693947" y="156833"/>
                      <a:pt x="688141" y="61039"/>
                    </a:cubicBezTo>
                    <a:cubicBezTo>
                      <a:pt x="682335" y="-34755"/>
                      <a:pt x="984232" y="291816"/>
                      <a:pt x="1132278" y="461633"/>
                    </a:cubicBezTo>
                    <a:cubicBezTo>
                      <a:pt x="1280324" y="631450"/>
                      <a:pt x="1537227" y="1120582"/>
                      <a:pt x="1576416" y="1079942"/>
                    </a:cubicBezTo>
                    <a:cubicBezTo>
                      <a:pt x="1615605" y="1039302"/>
                      <a:pt x="1509650" y="381804"/>
                      <a:pt x="1367410" y="217793"/>
                    </a:cubicBezTo>
                    <a:cubicBezTo>
                      <a:pt x="1225170" y="53782"/>
                      <a:pt x="817319" y="10239"/>
                      <a:pt x="722976" y="95873"/>
                    </a:cubicBezTo>
                    <a:cubicBezTo>
                      <a:pt x="628633" y="181507"/>
                      <a:pt x="869570" y="722891"/>
                      <a:pt x="801353" y="731599"/>
                    </a:cubicBezTo>
                    <a:cubicBezTo>
                      <a:pt x="733136" y="740307"/>
                      <a:pt x="389147" y="185861"/>
                      <a:pt x="313673" y="148124"/>
                    </a:cubicBezTo>
                    <a:cubicBezTo>
                      <a:pt x="238199" y="110387"/>
                      <a:pt x="399307" y="524045"/>
                      <a:pt x="348507" y="505176"/>
                    </a:cubicBezTo>
                    <a:cubicBezTo>
                      <a:pt x="297707" y="486308"/>
                      <a:pt x="7421" y="-7178"/>
                      <a:pt x="164" y="79"/>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4" name="フリーフォーム 313">
                <a:extLst>
                  <a:ext uri="{FF2B5EF4-FFF2-40B4-BE49-F238E27FC236}">
                    <a16:creationId xmlns:a16="http://schemas.microsoft.com/office/drawing/2014/main" id="{7ECA90B5-2AE1-0AE3-086C-8541F3D979CD}"/>
                  </a:ext>
                </a:extLst>
              </p:cNvPr>
              <p:cNvSpPr/>
              <p:nvPr/>
            </p:nvSpPr>
            <p:spPr>
              <a:xfrm>
                <a:off x="2080365" y="4039022"/>
                <a:ext cx="979772" cy="819524"/>
              </a:xfrm>
              <a:custGeom>
                <a:avLst/>
                <a:gdLst>
                  <a:gd name="connsiteX0" fmla="*/ 79361 w 979772"/>
                  <a:gd name="connsiteY0" fmla="*/ 10464 h 819524"/>
                  <a:gd name="connsiteX1" fmla="*/ 863132 w 979772"/>
                  <a:gd name="connsiteY1" fmla="*/ 611355 h 819524"/>
                  <a:gd name="connsiteX2" fmla="*/ 924092 w 979772"/>
                  <a:gd name="connsiteY2" fmla="*/ 628772 h 819524"/>
                  <a:gd name="connsiteX3" fmla="*/ 358035 w 979772"/>
                  <a:gd name="connsiteY3" fmla="*/ 724567 h 819524"/>
                  <a:gd name="connsiteX4" fmla="*/ 209989 w 979772"/>
                  <a:gd name="connsiteY4" fmla="*/ 785527 h 819524"/>
                  <a:gd name="connsiteX5" fmla="*/ 349326 w 979772"/>
                  <a:gd name="connsiteY5" fmla="*/ 158509 h 819524"/>
                  <a:gd name="connsiteX6" fmla="*/ 244824 w 979772"/>
                  <a:gd name="connsiteY6" fmla="*/ 768109 h 819524"/>
                  <a:gd name="connsiteX7" fmla="*/ 149029 w 979772"/>
                  <a:gd name="connsiteY7" fmla="*/ 698441 h 819524"/>
                  <a:gd name="connsiteX8" fmla="*/ 984 w 979772"/>
                  <a:gd name="connsiteY8" fmla="*/ 97549 h 819524"/>
                  <a:gd name="connsiteX9" fmla="*/ 227406 w 979772"/>
                  <a:gd name="connsiteY9" fmla="*/ 219469 h 819524"/>
                  <a:gd name="connsiteX10" fmla="*/ 79361 w 979772"/>
                  <a:gd name="connsiteY10" fmla="*/ 10464 h 819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79772" h="819524">
                    <a:moveTo>
                      <a:pt x="79361" y="10464"/>
                    </a:moveTo>
                    <a:cubicBezTo>
                      <a:pt x="185315" y="75778"/>
                      <a:pt x="722344" y="508304"/>
                      <a:pt x="863132" y="611355"/>
                    </a:cubicBezTo>
                    <a:cubicBezTo>
                      <a:pt x="1003920" y="714406"/>
                      <a:pt x="1008275" y="609903"/>
                      <a:pt x="924092" y="628772"/>
                    </a:cubicBezTo>
                    <a:cubicBezTo>
                      <a:pt x="839909" y="647641"/>
                      <a:pt x="477052" y="698441"/>
                      <a:pt x="358035" y="724567"/>
                    </a:cubicBezTo>
                    <a:cubicBezTo>
                      <a:pt x="239018" y="750693"/>
                      <a:pt x="211440" y="879870"/>
                      <a:pt x="209989" y="785527"/>
                    </a:cubicBezTo>
                    <a:cubicBezTo>
                      <a:pt x="208538" y="691184"/>
                      <a:pt x="343520" y="161412"/>
                      <a:pt x="349326" y="158509"/>
                    </a:cubicBezTo>
                    <a:cubicBezTo>
                      <a:pt x="355132" y="155606"/>
                      <a:pt x="278207" y="678120"/>
                      <a:pt x="244824" y="768109"/>
                    </a:cubicBezTo>
                    <a:cubicBezTo>
                      <a:pt x="211441" y="858098"/>
                      <a:pt x="189669" y="810201"/>
                      <a:pt x="149029" y="698441"/>
                    </a:cubicBezTo>
                    <a:cubicBezTo>
                      <a:pt x="108389" y="586681"/>
                      <a:pt x="-12079" y="177378"/>
                      <a:pt x="984" y="97549"/>
                    </a:cubicBezTo>
                    <a:cubicBezTo>
                      <a:pt x="14047" y="17720"/>
                      <a:pt x="209989" y="232532"/>
                      <a:pt x="227406" y="219469"/>
                    </a:cubicBezTo>
                    <a:cubicBezTo>
                      <a:pt x="244823" y="206406"/>
                      <a:pt x="-26593" y="-54850"/>
                      <a:pt x="79361" y="10464"/>
                    </a:cubicBezTo>
                    <a:close/>
                  </a:path>
                </a:pathLst>
              </a:custGeom>
              <a:solidFill>
                <a:srgbClr val="FFC000">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5" name="フリーフォーム 314">
                <a:extLst>
                  <a:ext uri="{FF2B5EF4-FFF2-40B4-BE49-F238E27FC236}">
                    <a16:creationId xmlns:a16="http://schemas.microsoft.com/office/drawing/2014/main" id="{69DFB5E6-24E8-530C-AB20-6E6083B71828}"/>
                  </a:ext>
                </a:extLst>
              </p:cNvPr>
              <p:cNvSpPr/>
              <p:nvPr/>
            </p:nvSpPr>
            <p:spPr>
              <a:xfrm>
                <a:off x="2584745" y="3898095"/>
                <a:ext cx="2667919" cy="2155623"/>
              </a:xfrm>
              <a:custGeom>
                <a:avLst/>
                <a:gdLst>
                  <a:gd name="connsiteX0" fmla="*/ 332626 w 2667919"/>
                  <a:gd name="connsiteY0" fmla="*/ 586819 h 2155623"/>
                  <a:gd name="connsiteX1" fmla="*/ 323918 w 2667919"/>
                  <a:gd name="connsiteY1" fmla="*/ 1065791 h 2155623"/>
                  <a:gd name="connsiteX2" fmla="*/ 350044 w 2667919"/>
                  <a:gd name="connsiteY2" fmla="*/ 1475094 h 2155623"/>
                  <a:gd name="connsiteX3" fmla="*/ 1290569 w 2667919"/>
                  <a:gd name="connsiteY3" fmla="*/ 1893105 h 2155623"/>
                  <a:gd name="connsiteX4" fmla="*/ 1264444 w 2667919"/>
                  <a:gd name="connsiteY4" fmla="*/ 1910522 h 2155623"/>
                  <a:gd name="connsiteX5" fmla="*/ 1508284 w 2667919"/>
                  <a:gd name="connsiteY5" fmla="*/ 1788602 h 2155623"/>
                  <a:gd name="connsiteX6" fmla="*/ 1464741 w 2667919"/>
                  <a:gd name="connsiteY6" fmla="*/ 1884396 h 2155623"/>
                  <a:gd name="connsiteX7" fmla="*/ 2056924 w 2667919"/>
                  <a:gd name="connsiteY7" fmla="*/ 1492511 h 2155623"/>
                  <a:gd name="connsiteX8" fmla="*/ 2187552 w 2667919"/>
                  <a:gd name="connsiteY8" fmla="*/ 1405425 h 2155623"/>
                  <a:gd name="connsiteX9" fmla="*/ 2178844 w 2667919"/>
                  <a:gd name="connsiteY9" fmla="*/ 46888 h 2155623"/>
                  <a:gd name="connsiteX10" fmla="*/ 2570729 w 2667919"/>
                  <a:gd name="connsiteY10" fmla="*/ 421356 h 2155623"/>
                  <a:gd name="connsiteX11" fmla="*/ 2570729 w 2667919"/>
                  <a:gd name="connsiteY11" fmla="*/ 1475094 h 2155623"/>
                  <a:gd name="connsiteX12" fmla="*/ 1482158 w 2667919"/>
                  <a:gd name="connsiteY12" fmla="*/ 2154362 h 2155623"/>
                  <a:gd name="connsiteX13" fmla="*/ 114912 w 2667919"/>
                  <a:gd name="connsiteY13" fmla="*/ 1614431 h 2155623"/>
                  <a:gd name="connsiteX14" fmla="*/ 88786 w 2667919"/>
                  <a:gd name="connsiteY14" fmla="*/ 586819 h 2155623"/>
                  <a:gd name="connsiteX15" fmla="*/ 219415 w 2667919"/>
                  <a:gd name="connsiteY15" fmla="*/ 229768 h 2155623"/>
                  <a:gd name="connsiteX16" fmla="*/ 88786 w 2667919"/>
                  <a:gd name="connsiteY16" fmla="*/ 848076 h 2155623"/>
                  <a:gd name="connsiteX17" fmla="*/ 332626 w 2667919"/>
                  <a:gd name="connsiteY17" fmla="*/ 586819 h 2155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667919" h="2155623">
                    <a:moveTo>
                      <a:pt x="332626" y="586819"/>
                    </a:moveTo>
                    <a:cubicBezTo>
                      <a:pt x="371815" y="623105"/>
                      <a:pt x="321015" y="917745"/>
                      <a:pt x="323918" y="1065791"/>
                    </a:cubicBezTo>
                    <a:cubicBezTo>
                      <a:pt x="326821" y="1213837"/>
                      <a:pt x="188936" y="1337208"/>
                      <a:pt x="350044" y="1475094"/>
                    </a:cubicBezTo>
                    <a:cubicBezTo>
                      <a:pt x="511152" y="1612980"/>
                      <a:pt x="1290569" y="1893105"/>
                      <a:pt x="1290569" y="1893105"/>
                    </a:cubicBezTo>
                    <a:cubicBezTo>
                      <a:pt x="1442969" y="1965676"/>
                      <a:pt x="1228158" y="1927939"/>
                      <a:pt x="1264444" y="1910522"/>
                    </a:cubicBezTo>
                    <a:cubicBezTo>
                      <a:pt x="1300730" y="1893105"/>
                      <a:pt x="1474901" y="1792956"/>
                      <a:pt x="1508284" y="1788602"/>
                    </a:cubicBezTo>
                    <a:cubicBezTo>
                      <a:pt x="1541667" y="1784248"/>
                      <a:pt x="1373301" y="1933744"/>
                      <a:pt x="1464741" y="1884396"/>
                    </a:cubicBezTo>
                    <a:cubicBezTo>
                      <a:pt x="1556181" y="1835048"/>
                      <a:pt x="2056924" y="1492511"/>
                      <a:pt x="2056924" y="1492511"/>
                    </a:cubicBezTo>
                    <a:cubicBezTo>
                      <a:pt x="2177393" y="1412683"/>
                      <a:pt x="2167232" y="1646362"/>
                      <a:pt x="2187552" y="1405425"/>
                    </a:cubicBezTo>
                    <a:cubicBezTo>
                      <a:pt x="2207872" y="1164488"/>
                      <a:pt x="2114981" y="210899"/>
                      <a:pt x="2178844" y="46888"/>
                    </a:cubicBezTo>
                    <a:cubicBezTo>
                      <a:pt x="2242707" y="-117124"/>
                      <a:pt x="2505415" y="183322"/>
                      <a:pt x="2570729" y="421356"/>
                    </a:cubicBezTo>
                    <a:cubicBezTo>
                      <a:pt x="2636043" y="659390"/>
                      <a:pt x="2752157" y="1186260"/>
                      <a:pt x="2570729" y="1475094"/>
                    </a:cubicBezTo>
                    <a:cubicBezTo>
                      <a:pt x="2389301" y="1763928"/>
                      <a:pt x="1891461" y="2131139"/>
                      <a:pt x="1482158" y="2154362"/>
                    </a:cubicBezTo>
                    <a:cubicBezTo>
                      <a:pt x="1072855" y="2177585"/>
                      <a:pt x="347141" y="1875688"/>
                      <a:pt x="114912" y="1614431"/>
                    </a:cubicBezTo>
                    <a:cubicBezTo>
                      <a:pt x="-117317" y="1353174"/>
                      <a:pt x="71369" y="817596"/>
                      <a:pt x="88786" y="586819"/>
                    </a:cubicBezTo>
                    <a:cubicBezTo>
                      <a:pt x="106203" y="356042"/>
                      <a:pt x="219415" y="186225"/>
                      <a:pt x="219415" y="229768"/>
                    </a:cubicBezTo>
                    <a:cubicBezTo>
                      <a:pt x="219415" y="273311"/>
                      <a:pt x="67014" y="788567"/>
                      <a:pt x="88786" y="848076"/>
                    </a:cubicBezTo>
                    <a:cubicBezTo>
                      <a:pt x="110558" y="907585"/>
                      <a:pt x="293437" y="550533"/>
                      <a:pt x="332626" y="586819"/>
                    </a:cubicBezTo>
                    <a:close/>
                  </a:path>
                </a:pathLst>
              </a:custGeom>
              <a:solidFill>
                <a:srgbClr val="FFC000">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6" name="フリーフォーム 315">
                <a:extLst>
                  <a:ext uri="{FF2B5EF4-FFF2-40B4-BE49-F238E27FC236}">
                    <a16:creationId xmlns:a16="http://schemas.microsoft.com/office/drawing/2014/main" id="{00D61C52-24E8-4E18-521E-B509FB90B702}"/>
                  </a:ext>
                </a:extLst>
              </p:cNvPr>
              <p:cNvSpPr/>
              <p:nvPr/>
            </p:nvSpPr>
            <p:spPr>
              <a:xfrm>
                <a:off x="3648050" y="3611738"/>
                <a:ext cx="2326403" cy="1184529"/>
              </a:xfrm>
              <a:custGeom>
                <a:avLst/>
                <a:gdLst>
                  <a:gd name="connsiteX0" fmla="*/ 1341961 w 2326403"/>
                  <a:gd name="connsiteY0" fmla="*/ 167782 h 1184529"/>
                  <a:gd name="connsiteX1" fmla="*/ 288224 w 2326403"/>
                  <a:gd name="connsiteY1" fmla="*/ 690296 h 1184529"/>
                  <a:gd name="connsiteX2" fmla="*/ 645276 w 2326403"/>
                  <a:gd name="connsiteY2" fmla="*/ 664171 h 1184529"/>
                  <a:gd name="connsiteX3" fmla="*/ 26967 w 2326403"/>
                  <a:gd name="connsiteY3" fmla="*/ 855759 h 1184529"/>
                  <a:gd name="connsiteX4" fmla="*/ 183721 w 2326403"/>
                  <a:gd name="connsiteY4" fmla="*/ 1143142 h 1184529"/>
                  <a:gd name="connsiteX5" fmla="*/ 836864 w 2326403"/>
                  <a:gd name="connsiteY5" fmla="*/ 1117016 h 1184529"/>
                  <a:gd name="connsiteX6" fmla="*/ 645276 w 2326403"/>
                  <a:gd name="connsiteY6" fmla="*/ 533542 h 1184529"/>
                  <a:gd name="connsiteX7" fmla="*/ 505939 w 2326403"/>
                  <a:gd name="connsiteY7" fmla="*/ 977679 h 1184529"/>
                  <a:gd name="connsiteX8" fmla="*/ 1228750 w 2326403"/>
                  <a:gd name="connsiteY8" fmla="*/ 786091 h 1184529"/>
                  <a:gd name="connsiteX9" fmla="*/ 2326030 w 2326403"/>
                  <a:gd name="connsiteY9" fmla="*/ 2319 h 1184529"/>
                  <a:gd name="connsiteX10" fmla="*/ 1106830 w 2326403"/>
                  <a:gd name="connsiteY10" fmla="*/ 533542 h 1184529"/>
                  <a:gd name="connsiteX11" fmla="*/ 1341961 w 2326403"/>
                  <a:gd name="connsiteY11" fmla="*/ 167782 h 1184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326403" h="1184529">
                    <a:moveTo>
                      <a:pt x="1341961" y="167782"/>
                    </a:moveTo>
                    <a:cubicBezTo>
                      <a:pt x="1205527" y="193908"/>
                      <a:pt x="404338" y="607565"/>
                      <a:pt x="288224" y="690296"/>
                    </a:cubicBezTo>
                    <a:cubicBezTo>
                      <a:pt x="172110" y="773027"/>
                      <a:pt x="688819" y="636594"/>
                      <a:pt x="645276" y="664171"/>
                    </a:cubicBezTo>
                    <a:cubicBezTo>
                      <a:pt x="601733" y="691748"/>
                      <a:pt x="103893" y="775931"/>
                      <a:pt x="26967" y="855759"/>
                    </a:cubicBezTo>
                    <a:cubicBezTo>
                      <a:pt x="-49959" y="935588"/>
                      <a:pt x="48738" y="1099599"/>
                      <a:pt x="183721" y="1143142"/>
                    </a:cubicBezTo>
                    <a:cubicBezTo>
                      <a:pt x="318704" y="1186685"/>
                      <a:pt x="759938" y="1218616"/>
                      <a:pt x="836864" y="1117016"/>
                    </a:cubicBezTo>
                    <a:cubicBezTo>
                      <a:pt x="913790" y="1015416"/>
                      <a:pt x="700430" y="556765"/>
                      <a:pt x="645276" y="533542"/>
                    </a:cubicBezTo>
                    <a:cubicBezTo>
                      <a:pt x="590122" y="510319"/>
                      <a:pt x="408693" y="935588"/>
                      <a:pt x="505939" y="977679"/>
                    </a:cubicBezTo>
                    <a:cubicBezTo>
                      <a:pt x="603185" y="1019770"/>
                      <a:pt x="925402" y="948651"/>
                      <a:pt x="1228750" y="786091"/>
                    </a:cubicBezTo>
                    <a:cubicBezTo>
                      <a:pt x="1532098" y="623531"/>
                      <a:pt x="2346350" y="44410"/>
                      <a:pt x="2326030" y="2319"/>
                    </a:cubicBezTo>
                    <a:cubicBezTo>
                      <a:pt x="2305710" y="-39772"/>
                      <a:pt x="1269390" y="504513"/>
                      <a:pt x="1106830" y="533542"/>
                    </a:cubicBezTo>
                    <a:cubicBezTo>
                      <a:pt x="944270" y="562571"/>
                      <a:pt x="1478395" y="141656"/>
                      <a:pt x="1341961" y="167782"/>
                    </a:cubicBezTo>
                    <a:close/>
                  </a:path>
                </a:pathLst>
              </a:custGeom>
              <a:solidFill>
                <a:srgbClr val="FFC000">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7" name="フリーフォーム 316">
                <a:extLst>
                  <a:ext uri="{FF2B5EF4-FFF2-40B4-BE49-F238E27FC236}">
                    <a16:creationId xmlns:a16="http://schemas.microsoft.com/office/drawing/2014/main" id="{A0CC5BA6-C291-D6BE-1DF6-0602DC71D5C6}"/>
                  </a:ext>
                </a:extLst>
              </p:cNvPr>
              <p:cNvSpPr/>
              <p:nvPr/>
            </p:nvSpPr>
            <p:spPr>
              <a:xfrm>
                <a:off x="4664712" y="2907052"/>
                <a:ext cx="1269978" cy="1413405"/>
              </a:xfrm>
              <a:custGeom>
                <a:avLst/>
                <a:gdLst>
                  <a:gd name="connsiteX0" fmla="*/ 699768 w 1269978"/>
                  <a:gd name="connsiteY0" fmla="*/ 114822 h 1413405"/>
                  <a:gd name="connsiteX1" fmla="*/ 830397 w 1269978"/>
                  <a:gd name="connsiteY1" fmla="*/ 532834 h 1413405"/>
                  <a:gd name="connsiteX2" fmla="*/ 934899 w 1269978"/>
                  <a:gd name="connsiteY2" fmla="*/ 672171 h 1413405"/>
                  <a:gd name="connsiteX3" fmla="*/ 499471 w 1269978"/>
                  <a:gd name="connsiteY3" fmla="*/ 916011 h 1413405"/>
                  <a:gd name="connsiteX4" fmla="*/ 125002 w 1269978"/>
                  <a:gd name="connsiteY4" fmla="*/ 1185977 h 1413405"/>
                  <a:gd name="connsiteX5" fmla="*/ 516888 w 1269978"/>
                  <a:gd name="connsiteY5" fmla="*/ 1072765 h 1413405"/>
                  <a:gd name="connsiteX6" fmla="*/ 11791 w 1269978"/>
                  <a:gd name="connsiteY6" fmla="*/ 1316605 h 1413405"/>
                  <a:gd name="connsiteX7" fmla="*/ 1126488 w 1269978"/>
                  <a:gd name="connsiteY7" fmla="*/ 881177 h 1413405"/>
                  <a:gd name="connsiteX8" fmla="*/ 987151 w 1269978"/>
                  <a:gd name="connsiteY8" fmla="*/ 1003097 h 1413405"/>
                  <a:gd name="connsiteX9" fmla="*/ 1039402 w 1269978"/>
                  <a:gd name="connsiteY9" fmla="*/ 1342731 h 1413405"/>
                  <a:gd name="connsiteX10" fmla="*/ 1204865 w 1269978"/>
                  <a:gd name="connsiteY10" fmla="*/ 1142434 h 1413405"/>
                  <a:gd name="connsiteX11" fmla="*/ 1265825 w 1269978"/>
                  <a:gd name="connsiteY11" fmla="*/ 1386274 h 1413405"/>
                  <a:gd name="connsiteX12" fmla="*/ 1100362 w 1269978"/>
                  <a:gd name="connsiteY12" fmla="*/ 376079 h 1413405"/>
                  <a:gd name="connsiteX13" fmla="*/ 856522 w 1269978"/>
                  <a:gd name="connsiteY13" fmla="*/ 1611 h 1413405"/>
                  <a:gd name="connsiteX14" fmla="*/ 995859 w 1269978"/>
                  <a:gd name="connsiteY14" fmla="*/ 236742 h 1413405"/>
                  <a:gd name="connsiteX15" fmla="*/ 699768 w 1269978"/>
                  <a:gd name="connsiteY15" fmla="*/ 114822 h 14134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269978" h="1413405">
                    <a:moveTo>
                      <a:pt x="699768" y="114822"/>
                    </a:moveTo>
                    <a:cubicBezTo>
                      <a:pt x="672191" y="164171"/>
                      <a:pt x="791208" y="439942"/>
                      <a:pt x="830397" y="532834"/>
                    </a:cubicBezTo>
                    <a:cubicBezTo>
                      <a:pt x="869586" y="625726"/>
                      <a:pt x="990053" y="608308"/>
                      <a:pt x="934899" y="672171"/>
                    </a:cubicBezTo>
                    <a:cubicBezTo>
                      <a:pt x="879745" y="736034"/>
                      <a:pt x="634454" y="830377"/>
                      <a:pt x="499471" y="916011"/>
                    </a:cubicBezTo>
                    <a:cubicBezTo>
                      <a:pt x="364488" y="1001645"/>
                      <a:pt x="122099" y="1159851"/>
                      <a:pt x="125002" y="1185977"/>
                    </a:cubicBezTo>
                    <a:cubicBezTo>
                      <a:pt x="127905" y="1212103"/>
                      <a:pt x="535756" y="1050994"/>
                      <a:pt x="516888" y="1072765"/>
                    </a:cubicBezTo>
                    <a:cubicBezTo>
                      <a:pt x="498019" y="1094536"/>
                      <a:pt x="-89809" y="1348536"/>
                      <a:pt x="11791" y="1316605"/>
                    </a:cubicBezTo>
                    <a:cubicBezTo>
                      <a:pt x="113391" y="1284674"/>
                      <a:pt x="963928" y="933428"/>
                      <a:pt x="1126488" y="881177"/>
                    </a:cubicBezTo>
                    <a:cubicBezTo>
                      <a:pt x="1289048" y="828926"/>
                      <a:pt x="1001665" y="926171"/>
                      <a:pt x="987151" y="1003097"/>
                    </a:cubicBezTo>
                    <a:cubicBezTo>
                      <a:pt x="972637" y="1080023"/>
                      <a:pt x="1003116" y="1319508"/>
                      <a:pt x="1039402" y="1342731"/>
                    </a:cubicBezTo>
                    <a:cubicBezTo>
                      <a:pt x="1075688" y="1365954"/>
                      <a:pt x="1167128" y="1135177"/>
                      <a:pt x="1204865" y="1142434"/>
                    </a:cubicBezTo>
                    <a:cubicBezTo>
                      <a:pt x="1242602" y="1149691"/>
                      <a:pt x="1283242" y="1514000"/>
                      <a:pt x="1265825" y="1386274"/>
                    </a:cubicBezTo>
                    <a:cubicBezTo>
                      <a:pt x="1248408" y="1258548"/>
                      <a:pt x="1168579" y="606856"/>
                      <a:pt x="1100362" y="376079"/>
                    </a:cubicBezTo>
                    <a:cubicBezTo>
                      <a:pt x="1032145" y="145302"/>
                      <a:pt x="873939" y="24834"/>
                      <a:pt x="856522" y="1611"/>
                    </a:cubicBezTo>
                    <a:cubicBezTo>
                      <a:pt x="839105" y="-21612"/>
                      <a:pt x="1027790" y="213519"/>
                      <a:pt x="995859" y="236742"/>
                    </a:cubicBezTo>
                    <a:cubicBezTo>
                      <a:pt x="963928" y="259965"/>
                      <a:pt x="727345" y="65473"/>
                      <a:pt x="699768" y="114822"/>
                    </a:cubicBezTo>
                    <a:close/>
                  </a:path>
                </a:pathLst>
              </a:custGeom>
              <a:solidFill>
                <a:srgbClr val="FFC000">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8" name="フリーフォーム 317">
                <a:extLst>
                  <a:ext uri="{FF2B5EF4-FFF2-40B4-BE49-F238E27FC236}">
                    <a16:creationId xmlns:a16="http://schemas.microsoft.com/office/drawing/2014/main" id="{51FD5DAC-649B-F26D-7B97-76DA90165FA9}"/>
                  </a:ext>
                </a:extLst>
              </p:cNvPr>
              <p:cNvSpPr/>
              <p:nvPr/>
            </p:nvSpPr>
            <p:spPr>
              <a:xfrm>
                <a:off x="7541798" y="1870881"/>
                <a:ext cx="1019709" cy="998067"/>
              </a:xfrm>
              <a:custGeom>
                <a:avLst/>
                <a:gdLst>
                  <a:gd name="connsiteX0" fmla="*/ 243665 w 1019709"/>
                  <a:gd name="connsiteY0" fmla="*/ 79839 h 998067"/>
                  <a:gd name="connsiteX1" fmla="*/ 496213 w 1019709"/>
                  <a:gd name="connsiteY1" fmla="*/ 297553 h 998067"/>
                  <a:gd name="connsiteX2" fmla="*/ 17242 w 1019709"/>
                  <a:gd name="connsiteY2" fmla="*/ 471725 h 998067"/>
                  <a:gd name="connsiteX3" fmla="*/ 113036 w 1019709"/>
                  <a:gd name="connsiteY3" fmla="*/ 602353 h 998067"/>
                  <a:gd name="connsiteX4" fmla="*/ 182705 w 1019709"/>
                  <a:gd name="connsiteY4" fmla="*/ 994239 h 998067"/>
                  <a:gd name="connsiteX5" fmla="*/ 226248 w 1019709"/>
                  <a:gd name="connsiteY5" fmla="*/ 776525 h 998067"/>
                  <a:gd name="connsiteX6" fmla="*/ 705219 w 1019709"/>
                  <a:gd name="connsiteY6" fmla="*/ 367222 h 998067"/>
                  <a:gd name="connsiteX7" fmla="*/ 635551 w 1019709"/>
                  <a:gd name="connsiteY7" fmla="*/ 201759 h 998067"/>
                  <a:gd name="connsiteX8" fmla="*/ 1018728 w 1019709"/>
                  <a:gd name="connsiteY8" fmla="*/ 158216 h 998067"/>
                  <a:gd name="connsiteX9" fmla="*/ 740053 w 1019709"/>
                  <a:gd name="connsiteY9" fmla="*/ 1462 h 998067"/>
                  <a:gd name="connsiteX10" fmla="*/ 557173 w 1019709"/>
                  <a:gd name="connsiteY10" fmla="*/ 79839 h 998067"/>
                  <a:gd name="connsiteX11" fmla="*/ 243665 w 1019709"/>
                  <a:gd name="connsiteY11" fmla="*/ 79839 h 998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19709" h="998067">
                    <a:moveTo>
                      <a:pt x="243665" y="79839"/>
                    </a:moveTo>
                    <a:cubicBezTo>
                      <a:pt x="233505" y="116125"/>
                      <a:pt x="533950" y="232239"/>
                      <a:pt x="496213" y="297553"/>
                    </a:cubicBezTo>
                    <a:cubicBezTo>
                      <a:pt x="458476" y="362867"/>
                      <a:pt x="81105" y="420925"/>
                      <a:pt x="17242" y="471725"/>
                    </a:cubicBezTo>
                    <a:cubicBezTo>
                      <a:pt x="-46621" y="522525"/>
                      <a:pt x="85459" y="515267"/>
                      <a:pt x="113036" y="602353"/>
                    </a:cubicBezTo>
                    <a:cubicBezTo>
                      <a:pt x="140613" y="689439"/>
                      <a:pt x="163836" y="965210"/>
                      <a:pt x="182705" y="994239"/>
                    </a:cubicBezTo>
                    <a:cubicBezTo>
                      <a:pt x="201574" y="1023268"/>
                      <a:pt x="139162" y="881028"/>
                      <a:pt x="226248" y="776525"/>
                    </a:cubicBezTo>
                    <a:cubicBezTo>
                      <a:pt x="313334" y="672022"/>
                      <a:pt x="637002" y="463016"/>
                      <a:pt x="705219" y="367222"/>
                    </a:cubicBezTo>
                    <a:cubicBezTo>
                      <a:pt x="773436" y="271428"/>
                      <a:pt x="583299" y="236593"/>
                      <a:pt x="635551" y="201759"/>
                    </a:cubicBezTo>
                    <a:cubicBezTo>
                      <a:pt x="687803" y="166925"/>
                      <a:pt x="1001311" y="191599"/>
                      <a:pt x="1018728" y="158216"/>
                    </a:cubicBezTo>
                    <a:cubicBezTo>
                      <a:pt x="1036145" y="124833"/>
                      <a:pt x="816979" y="14525"/>
                      <a:pt x="740053" y="1462"/>
                    </a:cubicBezTo>
                    <a:cubicBezTo>
                      <a:pt x="663127" y="-11601"/>
                      <a:pt x="645710" y="66776"/>
                      <a:pt x="557173" y="79839"/>
                    </a:cubicBezTo>
                    <a:cubicBezTo>
                      <a:pt x="468636" y="92902"/>
                      <a:pt x="253825" y="43553"/>
                      <a:pt x="243665" y="79839"/>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9" name="フリーフォーム 318">
                <a:extLst>
                  <a:ext uri="{FF2B5EF4-FFF2-40B4-BE49-F238E27FC236}">
                    <a16:creationId xmlns:a16="http://schemas.microsoft.com/office/drawing/2014/main" id="{B18A454F-96C0-36AC-D6E6-222E2DAEF684}"/>
                  </a:ext>
                </a:extLst>
              </p:cNvPr>
              <p:cNvSpPr/>
              <p:nvPr/>
            </p:nvSpPr>
            <p:spPr>
              <a:xfrm>
                <a:off x="7575371" y="2863752"/>
                <a:ext cx="630294" cy="497806"/>
              </a:xfrm>
              <a:custGeom>
                <a:avLst/>
                <a:gdLst>
                  <a:gd name="connsiteX0" fmla="*/ 236218 w 630294"/>
                  <a:gd name="connsiteY0" fmla="*/ 1368 h 497806"/>
                  <a:gd name="connsiteX1" fmla="*/ 175258 w 630294"/>
                  <a:gd name="connsiteY1" fmla="*/ 367128 h 497806"/>
                  <a:gd name="connsiteX2" fmla="*/ 218800 w 630294"/>
                  <a:gd name="connsiteY2" fmla="*/ 314877 h 497806"/>
                  <a:gd name="connsiteX3" fmla="*/ 9795 w 630294"/>
                  <a:gd name="connsiteY3" fmla="*/ 497757 h 497806"/>
                  <a:gd name="connsiteX4" fmla="*/ 584560 w 630294"/>
                  <a:gd name="connsiteY4" fmla="*/ 332294 h 497806"/>
                  <a:gd name="connsiteX5" fmla="*/ 558435 w 630294"/>
                  <a:gd name="connsiteY5" fmla="*/ 245208 h 497806"/>
                  <a:gd name="connsiteX6" fmla="*/ 236218 w 630294"/>
                  <a:gd name="connsiteY6" fmla="*/ 1368 h 497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0294" h="497806">
                    <a:moveTo>
                      <a:pt x="236218" y="1368"/>
                    </a:moveTo>
                    <a:cubicBezTo>
                      <a:pt x="172355" y="21688"/>
                      <a:pt x="175258" y="367128"/>
                      <a:pt x="175258" y="367128"/>
                    </a:cubicBezTo>
                    <a:cubicBezTo>
                      <a:pt x="172355" y="419380"/>
                      <a:pt x="246377" y="293106"/>
                      <a:pt x="218800" y="314877"/>
                    </a:cubicBezTo>
                    <a:cubicBezTo>
                      <a:pt x="191223" y="336648"/>
                      <a:pt x="-51165" y="494854"/>
                      <a:pt x="9795" y="497757"/>
                    </a:cubicBezTo>
                    <a:cubicBezTo>
                      <a:pt x="70755" y="500660"/>
                      <a:pt x="493120" y="374386"/>
                      <a:pt x="584560" y="332294"/>
                    </a:cubicBezTo>
                    <a:cubicBezTo>
                      <a:pt x="676000" y="290203"/>
                      <a:pt x="610686" y="297459"/>
                      <a:pt x="558435" y="245208"/>
                    </a:cubicBezTo>
                    <a:cubicBezTo>
                      <a:pt x="506184" y="192957"/>
                      <a:pt x="300081" y="-18952"/>
                      <a:pt x="236218" y="1368"/>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8" name="フリーフォーム 1087">
                <a:extLst>
                  <a:ext uri="{FF2B5EF4-FFF2-40B4-BE49-F238E27FC236}">
                    <a16:creationId xmlns:a16="http://schemas.microsoft.com/office/drawing/2014/main" id="{6C42E973-7374-D8BA-EF9B-88F9E11AC22D}"/>
                  </a:ext>
                </a:extLst>
              </p:cNvPr>
              <p:cNvSpPr/>
              <p:nvPr/>
            </p:nvSpPr>
            <p:spPr>
              <a:xfrm>
                <a:off x="7871384" y="3469774"/>
                <a:ext cx="785517" cy="1502820"/>
              </a:xfrm>
              <a:custGeom>
                <a:avLst/>
                <a:gdLst>
                  <a:gd name="connsiteX0" fmla="*/ 1165 w 785517"/>
                  <a:gd name="connsiteY0" fmla="*/ 39780 h 1502820"/>
                  <a:gd name="connsiteX1" fmla="*/ 288547 w 785517"/>
                  <a:gd name="connsiteY1" fmla="*/ 292329 h 1502820"/>
                  <a:gd name="connsiteX2" fmla="*/ 62125 w 785517"/>
                  <a:gd name="connsiteY2" fmla="*/ 292329 h 1502820"/>
                  <a:gd name="connsiteX3" fmla="*/ 288547 w 785517"/>
                  <a:gd name="connsiteY3" fmla="*/ 553586 h 1502820"/>
                  <a:gd name="connsiteX4" fmla="*/ 549805 w 785517"/>
                  <a:gd name="connsiteY4" fmla="*/ 1171895 h 1502820"/>
                  <a:gd name="connsiteX5" fmla="*/ 663016 w 785517"/>
                  <a:gd name="connsiteY5" fmla="*/ 1502820 h 1502820"/>
                  <a:gd name="connsiteX6" fmla="*/ 784936 w 785517"/>
                  <a:gd name="connsiteY6" fmla="*/ 1171895 h 1502820"/>
                  <a:gd name="connsiteX7" fmla="*/ 610765 w 785517"/>
                  <a:gd name="connsiteY7" fmla="*/ 771300 h 1502820"/>
                  <a:gd name="connsiteX8" fmla="*/ 393050 w 785517"/>
                  <a:gd name="connsiteY8" fmla="*/ 13655 h 1502820"/>
                  <a:gd name="connsiteX9" fmla="*/ 358216 w 785517"/>
                  <a:gd name="connsiteY9" fmla="*/ 266203 h 1502820"/>
                  <a:gd name="connsiteX10" fmla="*/ 192753 w 785517"/>
                  <a:gd name="connsiteY10" fmla="*/ 39780 h 1502820"/>
                  <a:gd name="connsiteX11" fmla="*/ 1165 w 785517"/>
                  <a:gd name="connsiteY11" fmla="*/ 39780 h 1502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85517" h="1502820">
                    <a:moveTo>
                      <a:pt x="1165" y="39780"/>
                    </a:moveTo>
                    <a:cubicBezTo>
                      <a:pt x="17131" y="81871"/>
                      <a:pt x="278387" y="250238"/>
                      <a:pt x="288547" y="292329"/>
                    </a:cubicBezTo>
                    <a:cubicBezTo>
                      <a:pt x="298707" y="334420"/>
                      <a:pt x="62125" y="248786"/>
                      <a:pt x="62125" y="292329"/>
                    </a:cubicBezTo>
                    <a:cubicBezTo>
                      <a:pt x="62125" y="335872"/>
                      <a:pt x="207267" y="406992"/>
                      <a:pt x="288547" y="553586"/>
                    </a:cubicBezTo>
                    <a:cubicBezTo>
                      <a:pt x="369827" y="700180"/>
                      <a:pt x="487394" y="1013689"/>
                      <a:pt x="549805" y="1171895"/>
                    </a:cubicBezTo>
                    <a:cubicBezTo>
                      <a:pt x="612216" y="1330101"/>
                      <a:pt x="623828" y="1502820"/>
                      <a:pt x="663016" y="1502820"/>
                    </a:cubicBezTo>
                    <a:cubicBezTo>
                      <a:pt x="702204" y="1502820"/>
                      <a:pt x="793645" y="1293815"/>
                      <a:pt x="784936" y="1171895"/>
                    </a:cubicBezTo>
                    <a:cubicBezTo>
                      <a:pt x="776228" y="1049975"/>
                      <a:pt x="676079" y="964340"/>
                      <a:pt x="610765" y="771300"/>
                    </a:cubicBezTo>
                    <a:cubicBezTo>
                      <a:pt x="545451" y="578260"/>
                      <a:pt x="435141" y="97838"/>
                      <a:pt x="393050" y="13655"/>
                    </a:cubicBezTo>
                    <a:cubicBezTo>
                      <a:pt x="350959" y="-70528"/>
                      <a:pt x="391599" y="261849"/>
                      <a:pt x="358216" y="266203"/>
                    </a:cubicBezTo>
                    <a:cubicBezTo>
                      <a:pt x="324833" y="270557"/>
                      <a:pt x="247907" y="77517"/>
                      <a:pt x="192753" y="39780"/>
                    </a:cubicBezTo>
                    <a:cubicBezTo>
                      <a:pt x="137599" y="2043"/>
                      <a:pt x="-14801" y="-2311"/>
                      <a:pt x="1165" y="39780"/>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9" name="フリーフォーム 1088">
                <a:extLst>
                  <a:ext uri="{FF2B5EF4-FFF2-40B4-BE49-F238E27FC236}">
                    <a16:creationId xmlns:a16="http://schemas.microsoft.com/office/drawing/2014/main" id="{8881284F-85DE-1FFB-1C76-E1461C6CC61F}"/>
                  </a:ext>
                </a:extLst>
              </p:cNvPr>
              <p:cNvSpPr/>
              <p:nvPr/>
            </p:nvSpPr>
            <p:spPr>
              <a:xfrm>
                <a:off x="8403765" y="4353778"/>
                <a:ext cx="760427" cy="988939"/>
              </a:xfrm>
              <a:custGeom>
                <a:avLst/>
                <a:gdLst>
                  <a:gd name="connsiteX0" fmla="*/ 43549 w 760427"/>
                  <a:gd name="connsiteY0" fmla="*/ 366268 h 988939"/>
                  <a:gd name="connsiteX1" fmla="*/ 8715 w 760427"/>
                  <a:gd name="connsiteY1" fmla="*/ 714611 h 988939"/>
                  <a:gd name="connsiteX2" fmla="*/ 139344 w 760427"/>
                  <a:gd name="connsiteY2" fmla="*/ 958451 h 988939"/>
                  <a:gd name="connsiteX3" fmla="*/ 722818 w 760427"/>
                  <a:gd name="connsiteY3" fmla="*/ 949742 h 988939"/>
                  <a:gd name="connsiteX4" fmla="*/ 661858 w 760427"/>
                  <a:gd name="connsiteY4" fmla="*/ 636233 h 988939"/>
                  <a:gd name="connsiteX5" fmla="*/ 330932 w 760427"/>
                  <a:gd name="connsiteY5" fmla="*/ 392393 h 988939"/>
                  <a:gd name="connsiteX6" fmla="*/ 200304 w 760427"/>
                  <a:gd name="connsiteY6" fmla="*/ 508 h 988939"/>
                  <a:gd name="connsiteX7" fmla="*/ 296098 w 760427"/>
                  <a:gd name="connsiteY7" fmla="*/ 479479 h 988939"/>
                  <a:gd name="connsiteX8" fmla="*/ 43549 w 760427"/>
                  <a:gd name="connsiteY8" fmla="*/ 366268 h 988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60427" h="988939">
                    <a:moveTo>
                      <a:pt x="43549" y="366268"/>
                    </a:moveTo>
                    <a:cubicBezTo>
                      <a:pt x="-4348" y="405457"/>
                      <a:pt x="-7251" y="615914"/>
                      <a:pt x="8715" y="714611"/>
                    </a:cubicBezTo>
                    <a:cubicBezTo>
                      <a:pt x="24681" y="813308"/>
                      <a:pt x="20327" y="919263"/>
                      <a:pt x="139344" y="958451"/>
                    </a:cubicBezTo>
                    <a:cubicBezTo>
                      <a:pt x="258361" y="997640"/>
                      <a:pt x="635732" y="1003445"/>
                      <a:pt x="722818" y="949742"/>
                    </a:cubicBezTo>
                    <a:cubicBezTo>
                      <a:pt x="809904" y="896039"/>
                      <a:pt x="727172" y="729125"/>
                      <a:pt x="661858" y="636233"/>
                    </a:cubicBezTo>
                    <a:cubicBezTo>
                      <a:pt x="596544" y="543342"/>
                      <a:pt x="407858" y="498347"/>
                      <a:pt x="330932" y="392393"/>
                    </a:cubicBezTo>
                    <a:cubicBezTo>
                      <a:pt x="254006" y="286439"/>
                      <a:pt x="206110" y="-14006"/>
                      <a:pt x="200304" y="508"/>
                    </a:cubicBezTo>
                    <a:cubicBezTo>
                      <a:pt x="194498" y="15022"/>
                      <a:pt x="328029" y="414165"/>
                      <a:pt x="296098" y="479479"/>
                    </a:cubicBezTo>
                    <a:cubicBezTo>
                      <a:pt x="264167" y="544793"/>
                      <a:pt x="91446" y="327079"/>
                      <a:pt x="43549" y="366268"/>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0" name="フリーフォーム 1089">
                <a:extLst>
                  <a:ext uri="{FF2B5EF4-FFF2-40B4-BE49-F238E27FC236}">
                    <a16:creationId xmlns:a16="http://schemas.microsoft.com/office/drawing/2014/main" id="{AFAF5F46-44FB-088C-3AF8-ECD51D90EB0D}"/>
                  </a:ext>
                </a:extLst>
              </p:cNvPr>
              <p:cNvSpPr/>
              <p:nvPr/>
            </p:nvSpPr>
            <p:spPr>
              <a:xfrm>
                <a:off x="2514448" y="3260130"/>
                <a:ext cx="2239553" cy="977611"/>
              </a:xfrm>
              <a:custGeom>
                <a:avLst/>
                <a:gdLst>
                  <a:gd name="connsiteX0" fmla="*/ 124249 w 2239553"/>
                  <a:gd name="connsiteY0" fmla="*/ 946110 h 977611"/>
                  <a:gd name="connsiteX1" fmla="*/ 847061 w 2239553"/>
                  <a:gd name="connsiteY1" fmla="*/ 205881 h 977611"/>
                  <a:gd name="connsiteX2" fmla="*/ 664181 w 2239553"/>
                  <a:gd name="connsiteY2" fmla="*/ 371344 h 977611"/>
                  <a:gd name="connsiteX3" fmla="*/ 1099609 w 2239553"/>
                  <a:gd name="connsiteY3" fmla="*/ 336510 h 977611"/>
                  <a:gd name="connsiteX4" fmla="*/ 2223015 w 2239553"/>
                  <a:gd name="connsiteY4" fmla="*/ 353927 h 977611"/>
                  <a:gd name="connsiteX5" fmla="*/ 1683083 w 2239553"/>
                  <a:gd name="connsiteY5" fmla="*/ 5584 h 977611"/>
                  <a:gd name="connsiteX6" fmla="*/ 507426 w 2239553"/>
                  <a:gd name="connsiteY6" fmla="*/ 153630 h 977611"/>
                  <a:gd name="connsiteX7" fmla="*/ 333255 w 2239553"/>
                  <a:gd name="connsiteY7" fmla="*/ 345219 h 977611"/>
                  <a:gd name="connsiteX8" fmla="*/ 2329 w 2239553"/>
                  <a:gd name="connsiteY8" fmla="*/ 676144 h 977611"/>
                  <a:gd name="connsiteX9" fmla="*/ 516135 w 2239553"/>
                  <a:gd name="connsiteY9" fmla="*/ 475847 h 977611"/>
                  <a:gd name="connsiteX10" fmla="*/ 150375 w 2239553"/>
                  <a:gd name="connsiteY10" fmla="*/ 806773 h 977611"/>
                  <a:gd name="connsiteX11" fmla="*/ 124249 w 2239553"/>
                  <a:gd name="connsiteY11" fmla="*/ 946110 h 977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39553" h="977611">
                    <a:moveTo>
                      <a:pt x="124249" y="946110"/>
                    </a:moveTo>
                    <a:cubicBezTo>
                      <a:pt x="240363" y="845961"/>
                      <a:pt x="757072" y="301675"/>
                      <a:pt x="847061" y="205881"/>
                    </a:cubicBezTo>
                    <a:cubicBezTo>
                      <a:pt x="937050" y="110087"/>
                      <a:pt x="622090" y="349573"/>
                      <a:pt x="664181" y="371344"/>
                    </a:cubicBezTo>
                    <a:cubicBezTo>
                      <a:pt x="706272" y="393115"/>
                      <a:pt x="1099609" y="336510"/>
                      <a:pt x="1099609" y="336510"/>
                    </a:cubicBezTo>
                    <a:cubicBezTo>
                      <a:pt x="1359415" y="333607"/>
                      <a:pt x="2125769" y="409081"/>
                      <a:pt x="2223015" y="353927"/>
                    </a:cubicBezTo>
                    <a:cubicBezTo>
                      <a:pt x="2320261" y="298773"/>
                      <a:pt x="1969015" y="38967"/>
                      <a:pt x="1683083" y="5584"/>
                    </a:cubicBezTo>
                    <a:cubicBezTo>
                      <a:pt x="1397152" y="-27799"/>
                      <a:pt x="732397" y="97024"/>
                      <a:pt x="507426" y="153630"/>
                    </a:cubicBezTo>
                    <a:cubicBezTo>
                      <a:pt x="282455" y="210236"/>
                      <a:pt x="417438" y="258133"/>
                      <a:pt x="333255" y="345219"/>
                    </a:cubicBezTo>
                    <a:cubicBezTo>
                      <a:pt x="249072" y="432305"/>
                      <a:pt x="-28151" y="654373"/>
                      <a:pt x="2329" y="676144"/>
                    </a:cubicBezTo>
                    <a:cubicBezTo>
                      <a:pt x="32809" y="697915"/>
                      <a:pt x="491461" y="454075"/>
                      <a:pt x="516135" y="475847"/>
                    </a:cubicBezTo>
                    <a:cubicBezTo>
                      <a:pt x="540809" y="497618"/>
                      <a:pt x="217141" y="731299"/>
                      <a:pt x="150375" y="806773"/>
                    </a:cubicBezTo>
                    <a:cubicBezTo>
                      <a:pt x="83609" y="882247"/>
                      <a:pt x="8135" y="1046259"/>
                      <a:pt x="124249" y="946110"/>
                    </a:cubicBezTo>
                    <a:close/>
                  </a:path>
                </a:pathLst>
              </a:custGeom>
              <a:solidFill>
                <a:srgbClr val="FFC000">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1" name="フリーフォーム 1090">
                <a:extLst>
                  <a:ext uri="{FF2B5EF4-FFF2-40B4-BE49-F238E27FC236}">
                    <a16:creationId xmlns:a16="http://schemas.microsoft.com/office/drawing/2014/main" id="{39CECBF6-CD90-3ED0-9DA2-690D3EE52A72}"/>
                  </a:ext>
                </a:extLst>
              </p:cNvPr>
              <p:cNvSpPr/>
              <p:nvPr/>
            </p:nvSpPr>
            <p:spPr>
              <a:xfrm>
                <a:off x="7331322" y="3575495"/>
                <a:ext cx="1953433" cy="2105096"/>
              </a:xfrm>
              <a:custGeom>
                <a:avLst/>
                <a:gdLst>
                  <a:gd name="connsiteX0" fmla="*/ 1943307 w 1953433"/>
                  <a:gd name="connsiteY0" fmla="*/ 291111 h 2105096"/>
                  <a:gd name="connsiteX1" fmla="*/ 924404 w 1953433"/>
                  <a:gd name="connsiteY1" fmla="*/ 404322 h 2105096"/>
                  <a:gd name="connsiteX2" fmla="*/ 271261 w 1953433"/>
                  <a:gd name="connsiteY2" fmla="*/ 1127134 h 2105096"/>
                  <a:gd name="connsiteX3" fmla="*/ 297387 w 1953433"/>
                  <a:gd name="connsiteY3" fmla="*/ 1074882 h 2105096"/>
                  <a:gd name="connsiteX4" fmla="*/ 184175 w 1953433"/>
                  <a:gd name="connsiteY4" fmla="*/ 1553854 h 2105096"/>
                  <a:gd name="connsiteX5" fmla="*/ 149341 w 1953433"/>
                  <a:gd name="connsiteY5" fmla="*/ 2093785 h 2105096"/>
                  <a:gd name="connsiteX6" fmla="*/ 131924 w 1953433"/>
                  <a:gd name="connsiteY6" fmla="*/ 1893488 h 2105096"/>
                  <a:gd name="connsiteX7" fmla="*/ 10004 w 1953433"/>
                  <a:gd name="connsiteY7" fmla="*/ 1571271 h 2105096"/>
                  <a:gd name="connsiteX8" fmla="*/ 428015 w 1953433"/>
                  <a:gd name="connsiteY8" fmla="*/ 482699 h 2105096"/>
                  <a:gd name="connsiteX9" fmla="*/ 314804 w 1953433"/>
                  <a:gd name="connsiteY9" fmla="*/ 665579 h 2105096"/>
                  <a:gd name="connsiteX10" fmla="*/ 1072449 w 1953433"/>
                  <a:gd name="connsiteY10" fmla="*/ 125648 h 2105096"/>
                  <a:gd name="connsiteX11" fmla="*/ 1176952 w 1953433"/>
                  <a:gd name="connsiteY11" fmla="*/ 116939 h 2105096"/>
                  <a:gd name="connsiteX12" fmla="*/ 1638507 w 1953433"/>
                  <a:gd name="connsiteY12" fmla="*/ 3728 h 2105096"/>
                  <a:gd name="connsiteX13" fmla="*/ 1455627 w 1953433"/>
                  <a:gd name="connsiteY13" fmla="*/ 273694 h 2105096"/>
                  <a:gd name="connsiteX14" fmla="*/ 1943307 w 1953433"/>
                  <a:gd name="connsiteY14" fmla="*/ 291111 h 2105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53433" h="2105096">
                    <a:moveTo>
                      <a:pt x="1943307" y="291111"/>
                    </a:moveTo>
                    <a:cubicBezTo>
                      <a:pt x="1854770" y="312882"/>
                      <a:pt x="1203078" y="264985"/>
                      <a:pt x="924404" y="404322"/>
                    </a:cubicBezTo>
                    <a:cubicBezTo>
                      <a:pt x="645730" y="543659"/>
                      <a:pt x="375764" y="1015374"/>
                      <a:pt x="271261" y="1127134"/>
                    </a:cubicBezTo>
                    <a:cubicBezTo>
                      <a:pt x="166758" y="1238894"/>
                      <a:pt x="311901" y="1003762"/>
                      <a:pt x="297387" y="1074882"/>
                    </a:cubicBezTo>
                    <a:cubicBezTo>
                      <a:pt x="282873" y="1146002"/>
                      <a:pt x="208849" y="1384037"/>
                      <a:pt x="184175" y="1553854"/>
                    </a:cubicBezTo>
                    <a:cubicBezTo>
                      <a:pt x="159501" y="1723671"/>
                      <a:pt x="158049" y="2037179"/>
                      <a:pt x="149341" y="2093785"/>
                    </a:cubicBezTo>
                    <a:cubicBezTo>
                      <a:pt x="140633" y="2150391"/>
                      <a:pt x="155147" y="1980574"/>
                      <a:pt x="131924" y="1893488"/>
                    </a:cubicBezTo>
                    <a:cubicBezTo>
                      <a:pt x="108701" y="1806402"/>
                      <a:pt x="-39344" y="1806402"/>
                      <a:pt x="10004" y="1571271"/>
                    </a:cubicBezTo>
                    <a:cubicBezTo>
                      <a:pt x="59352" y="1336140"/>
                      <a:pt x="377215" y="633648"/>
                      <a:pt x="428015" y="482699"/>
                    </a:cubicBezTo>
                    <a:cubicBezTo>
                      <a:pt x="478815" y="331750"/>
                      <a:pt x="207398" y="725088"/>
                      <a:pt x="314804" y="665579"/>
                    </a:cubicBezTo>
                    <a:cubicBezTo>
                      <a:pt x="422210" y="606070"/>
                      <a:pt x="928758" y="217088"/>
                      <a:pt x="1072449" y="125648"/>
                    </a:cubicBezTo>
                    <a:cubicBezTo>
                      <a:pt x="1216140" y="34208"/>
                      <a:pt x="1082609" y="137259"/>
                      <a:pt x="1176952" y="116939"/>
                    </a:cubicBezTo>
                    <a:cubicBezTo>
                      <a:pt x="1271295" y="96619"/>
                      <a:pt x="1592061" y="-22398"/>
                      <a:pt x="1638507" y="3728"/>
                    </a:cubicBezTo>
                    <a:cubicBezTo>
                      <a:pt x="1684953" y="29854"/>
                      <a:pt x="1399022" y="225797"/>
                      <a:pt x="1455627" y="273694"/>
                    </a:cubicBezTo>
                    <a:cubicBezTo>
                      <a:pt x="1512232" y="321591"/>
                      <a:pt x="2031844" y="269340"/>
                      <a:pt x="1943307" y="291111"/>
                    </a:cubicBezTo>
                    <a:close/>
                  </a:path>
                </a:pathLst>
              </a:custGeom>
              <a:solidFill>
                <a:srgbClr val="FFC000">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2" name="フリーフォーム 1091">
                <a:extLst>
                  <a:ext uri="{FF2B5EF4-FFF2-40B4-BE49-F238E27FC236}">
                    <a16:creationId xmlns:a16="http://schemas.microsoft.com/office/drawing/2014/main" id="{6F2F3F08-D011-A9DE-A4B0-B8FCC42A8FFC}"/>
                  </a:ext>
                </a:extLst>
              </p:cNvPr>
              <p:cNvSpPr/>
              <p:nvPr/>
            </p:nvSpPr>
            <p:spPr>
              <a:xfrm>
                <a:off x="7257989" y="3125603"/>
                <a:ext cx="1210934" cy="1350892"/>
              </a:xfrm>
              <a:custGeom>
                <a:avLst/>
                <a:gdLst>
                  <a:gd name="connsiteX0" fmla="*/ 910651 w 1210934"/>
                  <a:gd name="connsiteY0" fmla="*/ 774 h 1350892"/>
                  <a:gd name="connsiteX1" fmla="*/ 362011 w 1210934"/>
                  <a:gd name="connsiteY1" fmla="*/ 235906 h 1350892"/>
                  <a:gd name="connsiteX2" fmla="*/ 39794 w 1210934"/>
                  <a:gd name="connsiteY2" fmla="*/ 558123 h 1350892"/>
                  <a:gd name="connsiteX3" fmla="*/ 83337 w 1210934"/>
                  <a:gd name="connsiteY3" fmla="*/ 523288 h 1350892"/>
                  <a:gd name="connsiteX4" fmla="*/ 266217 w 1210934"/>
                  <a:gd name="connsiteY4" fmla="*/ 793254 h 1350892"/>
                  <a:gd name="connsiteX5" fmla="*/ 4960 w 1210934"/>
                  <a:gd name="connsiteY5" fmla="*/ 1350603 h 1350892"/>
                  <a:gd name="connsiteX6" fmla="*/ 544891 w 1210934"/>
                  <a:gd name="connsiteY6" fmla="*/ 714877 h 1350892"/>
                  <a:gd name="connsiteX7" fmla="*/ 1206742 w 1210934"/>
                  <a:gd name="connsiteY7" fmla="*/ 131403 h 1350892"/>
                  <a:gd name="connsiteX8" fmla="*/ 832274 w 1210934"/>
                  <a:gd name="connsiteY8" fmla="*/ 314283 h 1350892"/>
                  <a:gd name="connsiteX9" fmla="*/ 910651 w 1210934"/>
                  <a:gd name="connsiteY9" fmla="*/ 774 h 1350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0934" h="1350892">
                    <a:moveTo>
                      <a:pt x="910651" y="774"/>
                    </a:moveTo>
                    <a:cubicBezTo>
                      <a:pt x="832274" y="-12289"/>
                      <a:pt x="507154" y="143015"/>
                      <a:pt x="362011" y="235906"/>
                    </a:cubicBezTo>
                    <a:cubicBezTo>
                      <a:pt x="216868" y="328797"/>
                      <a:pt x="39794" y="558123"/>
                      <a:pt x="39794" y="558123"/>
                    </a:cubicBezTo>
                    <a:cubicBezTo>
                      <a:pt x="-6652" y="606020"/>
                      <a:pt x="45600" y="484100"/>
                      <a:pt x="83337" y="523288"/>
                    </a:cubicBezTo>
                    <a:cubicBezTo>
                      <a:pt x="121074" y="562477"/>
                      <a:pt x="279280" y="655368"/>
                      <a:pt x="266217" y="793254"/>
                    </a:cubicBezTo>
                    <a:cubicBezTo>
                      <a:pt x="253154" y="931140"/>
                      <a:pt x="-41486" y="1363666"/>
                      <a:pt x="4960" y="1350603"/>
                    </a:cubicBezTo>
                    <a:cubicBezTo>
                      <a:pt x="51406" y="1337540"/>
                      <a:pt x="344594" y="918077"/>
                      <a:pt x="544891" y="714877"/>
                    </a:cubicBezTo>
                    <a:cubicBezTo>
                      <a:pt x="745188" y="511677"/>
                      <a:pt x="1158845" y="198169"/>
                      <a:pt x="1206742" y="131403"/>
                    </a:cubicBezTo>
                    <a:cubicBezTo>
                      <a:pt x="1254639" y="64637"/>
                      <a:pt x="877268" y="337506"/>
                      <a:pt x="832274" y="314283"/>
                    </a:cubicBezTo>
                    <a:cubicBezTo>
                      <a:pt x="787280" y="291060"/>
                      <a:pt x="989028" y="13837"/>
                      <a:pt x="910651" y="774"/>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3" name="フリーフォーム 1092">
                <a:extLst>
                  <a:ext uri="{FF2B5EF4-FFF2-40B4-BE49-F238E27FC236}">
                    <a16:creationId xmlns:a16="http://schemas.microsoft.com/office/drawing/2014/main" id="{358C1729-851D-3912-B83A-9B91DDF22F46}"/>
                  </a:ext>
                </a:extLst>
              </p:cNvPr>
              <p:cNvSpPr/>
              <p:nvPr/>
            </p:nvSpPr>
            <p:spPr>
              <a:xfrm>
                <a:off x="5303298" y="5133589"/>
                <a:ext cx="1321103" cy="580887"/>
              </a:xfrm>
              <a:custGeom>
                <a:avLst/>
                <a:gdLst>
                  <a:gd name="connsiteX0" fmla="*/ 766576 w 1321103"/>
                  <a:gd name="connsiteY0" fmla="*/ 13177 h 580887"/>
                  <a:gd name="connsiteX1" fmla="*/ 183102 w 1321103"/>
                  <a:gd name="connsiteY1" fmla="*/ 553108 h 580887"/>
                  <a:gd name="connsiteX2" fmla="*/ 222 w 1321103"/>
                  <a:gd name="connsiteY2" fmla="*/ 474731 h 580887"/>
                  <a:gd name="connsiteX3" fmla="*/ 209228 w 1321103"/>
                  <a:gd name="connsiteY3" fmla="*/ 230891 h 580887"/>
                  <a:gd name="connsiteX4" fmla="*/ 749159 w 1321103"/>
                  <a:gd name="connsiteY4" fmla="*/ 492148 h 580887"/>
                  <a:gd name="connsiteX5" fmla="*/ 1245548 w 1321103"/>
                  <a:gd name="connsiteY5" fmla="*/ 431188 h 580887"/>
                  <a:gd name="connsiteX6" fmla="*/ 1236839 w 1321103"/>
                  <a:gd name="connsiteY6" fmla="*/ 196057 h 580887"/>
                  <a:gd name="connsiteX7" fmla="*/ 461776 w 1321103"/>
                  <a:gd name="connsiteY7" fmla="*/ 222182 h 580887"/>
                  <a:gd name="connsiteX8" fmla="*/ 400816 w 1321103"/>
                  <a:gd name="connsiteY8" fmla="*/ 169931 h 580887"/>
                  <a:gd name="connsiteX9" fmla="*/ 766576 w 1321103"/>
                  <a:gd name="connsiteY9" fmla="*/ 13177 h 580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21103" h="580887">
                    <a:moveTo>
                      <a:pt x="766576" y="13177"/>
                    </a:moveTo>
                    <a:cubicBezTo>
                      <a:pt x="730290" y="77040"/>
                      <a:pt x="310828" y="476182"/>
                      <a:pt x="183102" y="553108"/>
                    </a:cubicBezTo>
                    <a:cubicBezTo>
                      <a:pt x="55376" y="630034"/>
                      <a:pt x="-4132" y="528434"/>
                      <a:pt x="222" y="474731"/>
                    </a:cubicBezTo>
                    <a:cubicBezTo>
                      <a:pt x="4576" y="421028"/>
                      <a:pt x="84405" y="227988"/>
                      <a:pt x="209228" y="230891"/>
                    </a:cubicBezTo>
                    <a:cubicBezTo>
                      <a:pt x="334051" y="233794"/>
                      <a:pt x="576439" y="458765"/>
                      <a:pt x="749159" y="492148"/>
                    </a:cubicBezTo>
                    <a:cubicBezTo>
                      <a:pt x="921879" y="525531"/>
                      <a:pt x="1164268" y="480537"/>
                      <a:pt x="1245548" y="431188"/>
                    </a:cubicBezTo>
                    <a:cubicBezTo>
                      <a:pt x="1326828" y="381840"/>
                      <a:pt x="1367468" y="230891"/>
                      <a:pt x="1236839" y="196057"/>
                    </a:cubicBezTo>
                    <a:cubicBezTo>
                      <a:pt x="1106210" y="161223"/>
                      <a:pt x="601113" y="226536"/>
                      <a:pt x="461776" y="222182"/>
                    </a:cubicBezTo>
                    <a:cubicBezTo>
                      <a:pt x="322439" y="217828"/>
                      <a:pt x="354370" y="203314"/>
                      <a:pt x="400816" y="169931"/>
                    </a:cubicBezTo>
                    <a:cubicBezTo>
                      <a:pt x="447262" y="136548"/>
                      <a:pt x="802862" y="-50686"/>
                      <a:pt x="766576" y="13177"/>
                    </a:cubicBezTo>
                    <a:close/>
                  </a:path>
                </a:pathLst>
              </a:custGeom>
              <a:solidFill>
                <a:srgbClr val="FFC000">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4" name="フリーフォーム 1093">
                <a:extLst>
                  <a:ext uri="{FF2B5EF4-FFF2-40B4-BE49-F238E27FC236}">
                    <a16:creationId xmlns:a16="http://schemas.microsoft.com/office/drawing/2014/main" id="{F39692B3-4277-7B4E-D33A-F74258043F60}"/>
                  </a:ext>
                </a:extLst>
              </p:cNvPr>
              <p:cNvSpPr/>
              <p:nvPr/>
            </p:nvSpPr>
            <p:spPr>
              <a:xfrm>
                <a:off x="6373608" y="4972594"/>
                <a:ext cx="942201" cy="366779"/>
              </a:xfrm>
              <a:custGeom>
                <a:avLst/>
                <a:gdLst>
                  <a:gd name="connsiteX0" fmla="*/ 1066 w 942201"/>
                  <a:gd name="connsiteY0" fmla="*/ 148046 h 366779"/>
                  <a:gd name="connsiteX1" fmla="*/ 619375 w 942201"/>
                  <a:gd name="connsiteY1" fmla="*/ 0 h 366779"/>
                  <a:gd name="connsiteX2" fmla="*/ 784838 w 942201"/>
                  <a:gd name="connsiteY2" fmla="*/ 148046 h 366779"/>
                  <a:gd name="connsiteX3" fmla="*/ 837089 w 942201"/>
                  <a:gd name="connsiteY3" fmla="*/ 226423 h 366779"/>
                  <a:gd name="connsiteX4" fmla="*/ 941592 w 942201"/>
                  <a:gd name="connsiteY4" fmla="*/ 365760 h 366779"/>
                  <a:gd name="connsiteX5" fmla="*/ 784838 w 942201"/>
                  <a:gd name="connsiteY5" fmla="*/ 148046 h 366779"/>
                  <a:gd name="connsiteX6" fmla="*/ 1066 w 942201"/>
                  <a:gd name="connsiteY6" fmla="*/ 148046 h 366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2201" h="366779">
                    <a:moveTo>
                      <a:pt x="1066" y="148046"/>
                    </a:moveTo>
                    <a:cubicBezTo>
                      <a:pt x="-26511" y="123372"/>
                      <a:pt x="488746" y="0"/>
                      <a:pt x="619375" y="0"/>
                    </a:cubicBezTo>
                    <a:cubicBezTo>
                      <a:pt x="750004" y="0"/>
                      <a:pt x="748552" y="110309"/>
                      <a:pt x="784838" y="148046"/>
                    </a:cubicBezTo>
                    <a:cubicBezTo>
                      <a:pt x="821124" y="185783"/>
                      <a:pt x="810963" y="190137"/>
                      <a:pt x="837089" y="226423"/>
                    </a:cubicBezTo>
                    <a:cubicBezTo>
                      <a:pt x="863215" y="262709"/>
                      <a:pt x="950300" y="378823"/>
                      <a:pt x="941592" y="365760"/>
                    </a:cubicBezTo>
                    <a:cubicBezTo>
                      <a:pt x="932884" y="352697"/>
                      <a:pt x="935786" y="187234"/>
                      <a:pt x="784838" y="148046"/>
                    </a:cubicBezTo>
                    <a:cubicBezTo>
                      <a:pt x="633890" y="108858"/>
                      <a:pt x="28643" y="172720"/>
                      <a:pt x="1066" y="148046"/>
                    </a:cubicBezTo>
                    <a:close/>
                  </a:path>
                </a:pathLst>
              </a:custGeom>
              <a:solidFill>
                <a:schemeClr val="bg2">
                  <a:lumMod val="2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5" name="フリーフォーム 1094">
                <a:extLst>
                  <a:ext uri="{FF2B5EF4-FFF2-40B4-BE49-F238E27FC236}">
                    <a16:creationId xmlns:a16="http://schemas.microsoft.com/office/drawing/2014/main" id="{955FE1EA-4AAE-5DFF-F63A-A73148BEE2F2}"/>
                  </a:ext>
                </a:extLst>
              </p:cNvPr>
              <p:cNvSpPr/>
              <p:nvPr/>
            </p:nvSpPr>
            <p:spPr>
              <a:xfrm>
                <a:off x="5886598" y="4928157"/>
                <a:ext cx="1176340" cy="191626"/>
              </a:xfrm>
              <a:custGeom>
                <a:avLst/>
                <a:gdLst>
                  <a:gd name="connsiteX0" fmla="*/ 43939 w 1176340"/>
                  <a:gd name="connsiteY0" fmla="*/ 18312 h 191626"/>
                  <a:gd name="connsiteX1" fmla="*/ 914796 w 1176340"/>
                  <a:gd name="connsiteY1" fmla="*/ 18312 h 191626"/>
                  <a:gd name="connsiteX2" fmla="*/ 810293 w 1176340"/>
                  <a:gd name="connsiteY2" fmla="*/ 35729 h 191626"/>
                  <a:gd name="connsiteX3" fmla="*/ 1106385 w 1176340"/>
                  <a:gd name="connsiteY3" fmla="*/ 894 h 191626"/>
                  <a:gd name="connsiteX4" fmla="*/ 862545 w 1176340"/>
                  <a:gd name="connsiteY4" fmla="*/ 79272 h 191626"/>
                  <a:gd name="connsiteX5" fmla="*/ 1158636 w 1176340"/>
                  <a:gd name="connsiteY5" fmla="*/ 166357 h 191626"/>
                  <a:gd name="connsiteX6" fmla="*/ 235528 w 1176340"/>
                  <a:gd name="connsiteY6" fmla="*/ 183774 h 191626"/>
                  <a:gd name="connsiteX7" fmla="*/ 43939 w 1176340"/>
                  <a:gd name="connsiteY7" fmla="*/ 18312 h 191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76340" h="191626">
                    <a:moveTo>
                      <a:pt x="43939" y="18312"/>
                    </a:moveTo>
                    <a:cubicBezTo>
                      <a:pt x="157150" y="-9265"/>
                      <a:pt x="787070" y="15409"/>
                      <a:pt x="914796" y="18312"/>
                    </a:cubicBezTo>
                    <a:cubicBezTo>
                      <a:pt x="1042522" y="21215"/>
                      <a:pt x="778362" y="38632"/>
                      <a:pt x="810293" y="35729"/>
                    </a:cubicBezTo>
                    <a:cubicBezTo>
                      <a:pt x="842224" y="32826"/>
                      <a:pt x="1097676" y="-6363"/>
                      <a:pt x="1106385" y="894"/>
                    </a:cubicBezTo>
                    <a:cubicBezTo>
                      <a:pt x="1115094" y="8151"/>
                      <a:pt x="853837" y="51695"/>
                      <a:pt x="862545" y="79272"/>
                    </a:cubicBezTo>
                    <a:cubicBezTo>
                      <a:pt x="871254" y="106849"/>
                      <a:pt x="1263139" y="148940"/>
                      <a:pt x="1158636" y="166357"/>
                    </a:cubicBezTo>
                    <a:cubicBezTo>
                      <a:pt x="1054133" y="183774"/>
                      <a:pt x="419859" y="202643"/>
                      <a:pt x="235528" y="183774"/>
                    </a:cubicBezTo>
                    <a:cubicBezTo>
                      <a:pt x="51197" y="164906"/>
                      <a:pt x="-69272" y="45889"/>
                      <a:pt x="43939" y="18312"/>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6" name="フリーフォーム 1095">
                <a:extLst>
                  <a:ext uri="{FF2B5EF4-FFF2-40B4-BE49-F238E27FC236}">
                    <a16:creationId xmlns:a16="http://schemas.microsoft.com/office/drawing/2014/main" id="{BB7CEF65-7256-AEB6-0E65-1150158AE2D2}"/>
                  </a:ext>
                </a:extLst>
              </p:cNvPr>
              <p:cNvSpPr/>
              <p:nvPr/>
            </p:nvSpPr>
            <p:spPr>
              <a:xfrm>
                <a:off x="5843451" y="4921633"/>
                <a:ext cx="1236618" cy="243941"/>
              </a:xfrm>
              <a:custGeom>
                <a:avLst/>
                <a:gdLst>
                  <a:gd name="connsiteX0" fmla="*/ 0 w 1236618"/>
                  <a:gd name="connsiteY0" fmla="*/ 7418 h 243941"/>
                  <a:gd name="connsiteX1" fmla="*/ 1236618 w 1236618"/>
                  <a:gd name="connsiteY1" fmla="*/ 16127 h 243941"/>
                  <a:gd name="connsiteX2" fmla="*/ 888275 w 1236618"/>
                  <a:gd name="connsiteY2" fmla="*/ 16127 h 243941"/>
                  <a:gd name="connsiteX3" fmla="*/ 1105989 w 1236618"/>
                  <a:gd name="connsiteY3" fmla="*/ 16127 h 243941"/>
                  <a:gd name="connsiteX4" fmla="*/ 705395 w 1236618"/>
                  <a:gd name="connsiteY4" fmla="*/ 233841 h 243941"/>
                  <a:gd name="connsiteX5" fmla="*/ 391886 w 1236618"/>
                  <a:gd name="connsiteY5" fmla="*/ 199007 h 243941"/>
                  <a:gd name="connsiteX6" fmla="*/ 209006 w 1236618"/>
                  <a:gd name="connsiteY6" fmla="*/ 120630 h 243941"/>
                  <a:gd name="connsiteX7" fmla="*/ 0 w 1236618"/>
                  <a:gd name="connsiteY7" fmla="*/ 7418 h 243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36618" h="243941">
                    <a:moveTo>
                      <a:pt x="0" y="7418"/>
                    </a:moveTo>
                    <a:lnTo>
                      <a:pt x="1236618" y="16127"/>
                    </a:lnTo>
                    <a:lnTo>
                      <a:pt x="888275" y="16127"/>
                    </a:lnTo>
                    <a:cubicBezTo>
                      <a:pt x="866504" y="16127"/>
                      <a:pt x="1136469" y="-20159"/>
                      <a:pt x="1105989" y="16127"/>
                    </a:cubicBezTo>
                    <a:cubicBezTo>
                      <a:pt x="1075509" y="52413"/>
                      <a:pt x="824412" y="203361"/>
                      <a:pt x="705395" y="233841"/>
                    </a:cubicBezTo>
                    <a:cubicBezTo>
                      <a:pt x="586378" y="264321"/>
                      <a:pt x="474617" y="217875"/>
                      <a:pt x="391886" y="199007"/>
                    </a:cubicBezTo>
                    <a:cubicBezTo>
                      <a:pt x="309155" y="180139"/>
                      <a:pt x="269966" y="154013"/>
                      <a:pt x="209006" y="120630"/>
                    </a:cubicBezTo>
                    <a:cubicBezTo>
                      <a:pt x="148046" y="87247"/>
                      <a:pt x="87086" y="42978"/>
                      <a:pt x="0" y="7418"/>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7" name="フリーフォーム 1096">
                <a:extLst>
                  <a:ext uri="{FF2B5EF4-FFF2-40B4-BE49-F238E27FC236}">
                    <a16:creationId xmlns:a16="http://schemas.microsoft.com/office/drawing/2014/main" id="{5DDD6D74-0749-8B10-3FFF-15A13F3A12B1}"/>
                  </a:ext>
                </a:extLst>
              </p:cNvPr>
              <p:cNvSpPr/>
              <p:nvPr/>
            </p:nvSpPr>
            <p:spPr>
              <a:xfrm>
                <a:off x="2314446" y="2635904"/>
                <a:ext cx="1878604" cy="360476"/>
              </a:xfrm>
              <a:custGeom>
                <a:avLst/>
                <a:gdLst>
                  <a:gd name="connsiteX0" fmla="*/ 132663 w 1878604"/>
                  <a:gd name="connsiteY0" fmla="*/ 11502 h 360476"/>
                  <a:gd name="connsiteX1" fmla="*/ 1778583 w 1878604"/>
                  <a:gd name="connsiteY1" fmla="*/ 237925 h 360476"/>
                  <a:gd name="connsiteX2" fmla="*/ 1613120 w 1878604"/>
                  <a:gd name="connsiteY2" fmla="*/ 325010 h 360476"/>
                  <a:gd name="connsiteX3" fmla="*/ 925143 w 1878604"/>
                  <a:gd name="connsiteY3" fmla="*/ 359845 h 360476"/>
                  <a:gd name="connsiteX4" fmla="*/ 620343 w 1878604"/>
                  <a:gd name="connsiteY4" fmla="*/ 298885 h 360476"/>
                  <a:gd name="connsiteX5" fmla="*/ 158788 w 1878604"/>
                  <a:gd name="connsiteY5" fmla="*/ 63753 h 360476"/>
                  <a:gd name="connsiteX6" fmla="*/ 132663 w 1878604"/>
                  <a:gd name="connsiteY6" fmla="*/ 11502 h 360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78604" h="360476">
                    <a:moveTo>
                      <a:pt x="132663" y="11502"/>
                    </a:moveTo>
                    <a:cubicBezTo>
                      <a:pt x="402629" y="40531"/>
                      <a:pt x="1531840" y="185674"/>
                      <a:pt x="1778583" y="237925"/>
                    </a:cubicBezTo>
                    <a:cubicBezTo>
                      <a:pt x="2025326" y="290176"/>
                      <a:pt x="1755360" y="304690"/>
                      <a:pt x="1613120" y="325010"/>
                    </a:cubicBezTo>
                    <a:cubicBezTo>
                      <a:pt x="1470880" y="345330"/>
                      <a:pt x="1090606" y="364199"/>
                      <a:pt x="925143" y="359845"/>
                    </a:cubicBezTo>
                    <a:cubicBezTo>
                      <a:pt x="759680" y="355491"/>
                      <a:pt x="748069" y="348234"/>
                      <a:pt x="620343" y="298885"/>
                    </a:cubicBezTo>
                    <a:cubicBezTo>
                      <a:pt x="492617" y="249536"/>
                      <a:pt x="242971" y="116005"/>
                      <a:pt x="158788" y="63753"/>
                    </a:cubicBezTo>
                    <a:cubicBezTo>
                      <a:pt x="74605" y="11501"/>
                      <a:pt x="-137303" y="-17527"/>
                      <a:pt x="132663" y="11502"/>
                    </a:cubicBezTo>
                    <a:close/>
                  </a:path>
                </a:pathLst>
              </a:custGeom>
              <a:solidFill>
                <a:schemeClr val="bg2">
                  <a:lumMod val="2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8" name="フリーフォーム 1097">
                <a:extLst>
                  <a:ext uri="{FF2B5EF4-FFF2-40B4-BE49-F238E27FC236}">
                    <a16:creationId xmlns:a16="http://schemas.microsoft.com/office/drawing/2014/main" id="{283B9748-5292-8913-00F0-9660B77F3AE7}"/>
                  </a:ext>
                </a:extLst>
              </p:cNvPr>
              <p:cNvSpPr/>
              <p:nvPr/>
            </p:nvSpPr>
            <p:spPr>
              <a:xfrm>
                <a:off x="3337441" y="1524000"/>
                <a:ext cx="255862" cy="254000"/>
              </a:xfrm>
              <a:custGeom>
                <a:avLst/>
                <a:gdLst>
                  <a:gd name="connsiteX0" fmla="*/ 88384 w 255862"/>
                  <a:gd name="connsiteY0" fmla="*/ 168275 h 254000"/>
                  <a:gd name="connsiteX1" fmla="*/ 234434 w 255862"/>
                  <a:gd name="connsiteY1" fmla="*/ 168275 h 254000"/>
                  <a:gd name="connsiteX2" fmla="*/ 240784 w 255862"/>
                  <a:gd name="connsiteY2" fmla="*/ 50800 h 254000"/>
                  <a:gd name="connsiteX3" fmla="*/ 97909 w 255862"/>
                  <a:gd name="connsiteY3" fmla="*/ 0 h 254000"/>
                  <a:gd name="connsiteX4" fmla="*/ 18534 w 255862"/>
                  <a:gd name="connsiteY4" fmla="*/ 50800 h 254000"/>
                  <a:gd name="connsiteX5" fmla="*/ 2659 w 255862"/>
                  <a:gd name="connsiteY5" fmla="*/ 98425 h 254000"/>
                  <a:gd name="connsiteX6" fmla="*/ 59809 w 255862"/>
                  <a:gd name="connsiteY6" fmla="*/ 254000 h 25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5862" h="254000">
                    <a:moveTo>
                      <a:pt x="88384" y="168275"/>
                    </a:moveTo>
                    <a:cubicBezTo>
                      <a:pt x="148709" y="178064"/>
                      <a:pt x="209034" y="187854"/>
                      <a:pt x="234434" y="168275"/>
                    </a:cubicBezTo>
                    <a:cubicBezTo>
                      <a:pt x="259834" y="148696"/>
                      <a:pt x="263538" y="78846"/>
                      <a:pt x="240784" y="50800"/>
                    </a:cubicBezTo>
                    <a:cubicBezTo>
                      <a:pt x="218030" y="22754"/>
                      <a:pt x="134951" y="0"/>
                      <a:pt x="97909" y="0"/>
                    </a:cubicBezTo>
                    <a:cubicBezTo>
                      <a:pt x="60867" y="0"/>
                      <a:pt x="34409" y="34396"/>
                      <a:pt x="18534" y="50800"/>
                    </a:cubicBezTo>
                    <a:cubicBezTo>
                      <a:pt x="2659" y="67204"/>
                      <a:pt x="-4220" y="64558"/>
                      <a:pt x="2659" y="98425"/>
                    </a:cubicBezTo>
                    <a:cubicBezTo>
                      <a:pt x="9538" y="132292"/>
                      <a:pt x="34673" y="193146"/>
                      <a:pt x="59809" y="25400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9" name="フリーフォーム 1098">
                <a:extLst>
                  <a:ext uri="{FF2B5EF4-FFF2-40B4-BE49-F238E27FC236}">
                    <a16:creationId xmlns:a16="http://schemas.microsoft.com/office/drawing/2014/main" id="{16ADCAE6-62BC-A85B-AFA9-EB2E482267EA}"/>
                  </a:ext>
                </a:extLst>
              </p:cNvPr>
              <p:cNvSpPr/>
              <p:nvPr/>
            </p:nvSpPr>
            <p:spPr>
              <a:xfrm>
                <a:off x="2987675" y="1780150"/>
                <a:ext cx="176814" cy="199345"/>
              </a:xfrm>
              <a:custGeom>
                <a:avLst/>
                <a:gdLst>
                  <a:gd name="connsiteX0" fmla="*/ 0 w 176814"/>
                  <a:gd name="connsiteY0" fmla="*/ 64525 h 199345"/>
                  <a:gd name="connsiteX1" fmla="*/ 63500 w 176814"/>
                  <a:gd name="connsiteY1" fmla="*/ 1025 h 199345"/>
                  <a:gd name="connsiteX2" fmla="*/ 133350 w 176814"/>
                  <a:gd name="connsiteY2" fmla="*/ 32775 h 199345"/>
                  <a:gd name="connsiteX3" fmla="*/ 174625 w 176814"/>
                  <a:gd name="connsiteY3" fmla="*/ 128025 h 199345"/>
                  <a:gd name="connsiteX4" fmla="*/ 66675 w 176814"/>
                  <a:gd name="connsiteY4" fmla="*/ 194700 h 199345"/>
                  <a:gd name="connsiteX5" fmla="*/ 28575 w 176814"/>
                  <a:gd name="connsiteY5" fmla="*/ 188350 h 199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6814" h="199345">
                    <a:moveTo>
                      <a:pt x="0" y="64525"/>
                    </a:moveTo>
                    <a:cubicBezTo>
                      <a:pt x="20637" y="35421"/>
                      <a:pt x="41275" y="6317"/>
                      <a:pt x="63500" y="1025"/>
                    </a:cubicBezTo>
                    <a:cubicBezTo>
                      <a:pt x="85725" y="-4267"/>
                      <a:pt x="114829" y="11608"/>
                      <a:pt x="133350" y="32775"/>
                    </a:cubicBezTo>
                    <a:cubicBezTo>
                      <a:pt x="151871" y="53942"/>
                      <a:pt x="185737" y="101038"/>
                      <a:pt x="174625" y="128025"/>
                    </a:cubicBezTo>
                    <a:cubicBezTo>
                      <a:pt x="163513" y="155012"/>
                      <a:pt x="91017" y="184646"/>
                      <a:pt x="66675" y="194700"/>
                    </a:cubicBezTo>
                    <a:cubicBezTo>
                      <a:pt x="42333" y="204754"/>
                      <a:pt x="35454" y="196552"/>
                      <a:pt x="28575" y="18835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0" name="フリーフォーム 1099">
                <a:extLst>
                  <a:ext uri="{FF2B5EF4-FFF2-40B4-BE49-F238E27FC236}">
                    <a16:creationId xmlns:a16="http://schemas.microsoft.com/office/drawing/2014/main" id="{B20B1223-111E-DDDB-6CAB-B60985BBC27B}"/>
                  </a:ext>
                </a:extLst>
              </p:cNvPr>
              <p:cNvSpPr/>
              <p:nvPr/>
            </p:nvSpPr>
            <p:spPr>
              <a:xfrm>
                <a:off x="3164407" y="1774825"/>
                <a:ext cx="200736" cy="199112"/>
              </a:xfrm>
              <a:custGeom>
                <a:avLst/>
                <a:gdLst>
                  <a:gd name="connsiteX0" fmla="*/ 134418 w 200736"/>
                  <a:gd name="connsiteY0" fmla="*/ 0 h 199112"/>
                  <a:gd name="connsiteX1" fmla="*/ 20118 w 200736"/>
                  <a:gd name="connsiteY1" fmla="*/ 47625 h 199112"/>
                  <a:gd name="connsiteX2" fmla="*/ 10593 w 200736"/>
                  <a:gd name="connsiteY2" fmla="*/ 168275 h 199112"/>
                  <a:gd name="connsiteX3" fmla="*/ 131243 w 200736"/>
                  <a:gd name="connsiteY3" fmla="*/ 196850 h 199112"/>
                  <a:gd name="connsiteX4" fmla="*/ 197918 w 200736"/>
                  <a:gd name="connsiteY4" fmla="*/ 123825 h 199112"/>
                  <a:gd name="connsiteX5" fmla="*/ 182043 w 200736"/>
                  <a:gd name="connsiteY5" fmla="*/ 76200 h 199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0736" h="199112">
                    <a:moveTo>
                      <a:pt x="134418" y="0"/>
                    </a:moveTo>
                    <a:cubicBezTo>
                      <a:pt x="87586" y="9789"/>
                      <a:pt x="40755" y="19579"/>
                      <a:pt x="20118" y="47625"/>
                    </a:cubicBezTo>
                    <a:cubicBezTo>
                      <a:pt x="-520" y="75671"/>
                      <a:pt x="-7928" y="143404"/>
                      <a:pt x="10593" y="168275"/>
                    </a:cubicBezTo>
                    <a:cubicBezTo>
                      <a:pt x="29114" y="193146"/>
                      <a:pt x="100022" y="204258"/>
                      <a:pt x="131243" y="196850"/>
                    </a:cubicBezTo>
                    <a:cubicBezTo>
                      <a:pt x="162464" y="189442"/>
                      <a:pt x="189451" y="143933"/>
                      <a:pt x="197918" y="123825"/>
                    </a:cubicBezTo>
                    <a:cubicBezTo>
                      <a:pt x="206385" y="103717"/>
                      <a:pt x="194214" y="89958"/>
                      <a:pt x="182043" y="7620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1" name="フリーフォーム 1100">
                <a:extLst>
                  <a:ext uri="{FF2B5EF4-FFF2-40B4-BE49-F238E27FC236}">
                    <a16:creationId xmlns:a16="http://schemas.microsoft.com/office/drawing/2014/main" id="{B187AEF5-7BB2-5F04-6940-9CEA7D28A27B}"/>
                  </a:ext>
                </a:extLst>
              </p:cNvPr>
              <p:cNvSpPr/>
              <p:nvPr/>
            </p:nvSpPr>
            <p:spPr>
              <a:xfrm>
                <a:off x="7117177" y="4270359"/>
                <a:ext cx="131348" cy="136541"/>
              </a:xfrm>
              <a:custGeom>
                <a:avLst/>
                <a:gdLst>
                  <a:gd name="connsiteX0" fmla="*/ 109123 w 131348"/>
                  <a:gd name="connsiteY0" fmla="*/ 136541 h 136541"/>
                  <a:gd name="connsiteX1" fmla="*/ 1173 w 131348"/>
                  <a:gd name="connsiteY1" fmla="*/ 28591 h 136541"/>
                  <a:gd name="connsiteX2" fmla="*/ 51973 w 131348"/>
                  <a:gd name="connsiteY2" fmla="*/ 53991 h 136541"/>
                  <a:gd name="connsiteX3" fmla="*/ 55148 w 131348"/>
                  <a:gd name="connsiteY3" fmla="*/ 16 h 136541"/>
                  <a:gd name="connsiteX4" fmla="*/ 131348 w 131348"/>
                  <a:gd name="connsiteY4" fmla="*/ 60341 h 1365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1348" h="136541">
                    <a:moveTo>
                      <a:pt x="109123" y="136541"/>
                    </a:moveTo>
                    <a:cubicBezTo>
                      <a:pt x="59910" y="89445"/>
                      <a:pt x="10698" y="42349"/>
                      <a:pt x="1173" y="28591"/>
                    </a:cubicBezTo>
                    <a:cubicBezTo>
                      <a:pt x="-8352" y="14833"/>
                      <a:pt x="42977" y="58753"/>
                      <a:pt x="51973" y="53991"/>
                    </a:cubicBezTo>
                    <a:cubicBezTo>
                      <a:pt x="60969" y="49229"/>
                      <a:pt x="41919" y="-1042"/>
                      <a:pt x="55148" y="16"/>
                    </a:cubicBezTo>
                    <a:cubicBezTo>
                      <a:pt x="68377" y="1074"/>
                      <a:pt x="99862" y="30707"/>
                      <a:pt x="131348" y="60341"/>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2" name="フリーフォーム 1101">
                <a:extLst>
                  <a:ext uri="{FF2B5EF4-FFF2-40B4-BE49-F238E27FC236}">
                    <a16:creationId xmlns:a16="http://schemas.microsoft.com/office/drawing/2014/main" id="{FB848F76-DB20-0C2A-1F8E-27CB9487D69F}"/>
                  </a:ext>
                </a:extLst>
              </p:cNvPr>
              <p:cNvSpPr/>
              <p:nvPr/>
            </p:nvSpPr>
            <p:spPr>
              <a:xfrm>
                <a:off x="7181850" y="4213225"/>
                <a:ext cx="92075" cy="85725"/>
              </a:xfrm>
              <a:custGeom>
                <a:avLst/>
                <a:gdLst>
                  <a:gd name="connsiteX0" fmla="*/ 0 w 92075"/>
                  <a:gd name="connsiteY0" fmla="*/ 0 h 85725"/>
                  <a:gd name="connsiteX1" fmla="*/ 92075 w 92075"/>
                  <a:gd name="connsiteY1" fmla="*/ 85725 h 85725"/>
                </a:gdLst>
                <a:ahLst/>
                <a:cxnLst>
                  <a:cxn ang="0">
                    <a:pos x="connsiteX0" y="connsiteY0"/>
                  </a:cxn>
                  <a:cxn ang="0">
                    <a:pos x="connsiteX1" y="connsiteY1"/>
                  </a:cxn>
                </a:cxnLst>
                <a:rect l="l" t="t" r="r" b="b"/>
                <a:pathLst>
                  <a:path w="92075" h="85725">
                    <a:moveTo>
                      <a:pt x="0" y="0"/>
                    </a:moveTo>
                    <a:lnTo>
                      <a:pt x="92075" y="85725"/>
                    </a:ln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3" name="フリーフォーム 1102">
                <a:extLst>
                  <a:ext uri="{FF2B5EF4-FFF2-40B4-BE49-F238E27FC236}">
                    <a16:creationId xmlns:a16="http://schemas.microsoft.com/office/drawing/2014/main" id="{4419799D-EC0B-6D8B-34B1-B51FE5D57363}"/>
                  </a:ext>
                </a:extLst>
              </p:cNvPr>
              <p:cNvSpPr/>
              <p:nvPr/>
            </p:nvSpPr>
            <p:spPr>
              <a:xfrm>
                <a:off x="7197725" y="4178300"/>
                <a:ext cx="104775" cy="117475"/>
              </a:xfrm>
              <a:custGeom>
                <a:avLst/>
                <a:gdLst>
                  <a:gd name="connsiteX0" fmla="*/ 0 w 104775"/>
                  <a:gd name="connsiteY0" fmla="*/ 0 h 117475"/>
                  <a:gd name="connsiteX1" fmla="*/ 85725 w 104775"/>
                  <a:gd name="connsiteY1" fmla="*/ 92075 h 117475"/>
                  <a:gd name="connsiteX2" fmla="*/ 104775 w 104775"/>
                  <a:gd name="connsiteY2" fmla="*/ 117475 h 117475"/>
                </a:gdLst>
                <a:ahLst/>
                <a:cxnLst>
                  <a:cxn ang="0">
                    <a:pos x="connsiteX0" y="connsiteY0"/>
                  </a:cxn>
                  <a:cxn ang="0">
                    <a:pos x="connsiteX1" y="connsiteY1"/>
                  </a:cxn>
                  <a:cxn ang="0">
                    <a:pos x="connsiteX2" y="connsiteY2"/>
                  </a:cxn>
                </a:cxnLst>
                <a:rect l="l" t="t" r="r" b="b"/>
                <a:pathLst>
                  <a:path w="104775" h="117475">
                    <a:moveTo>
                      <a:pt x="0" y="0"/>
                    </a:moveTo>
                    <a:cubicBezTo>
                      <a:pt x="34131" y="36248"/>
                      <a:pt x="68263" y="72496"/>
                      <a:pt x="85725" y="92075"/>
                    </a:cubicBezTo>
                    <a:cubicBezTo>
                      <a:pt x="103187" y="111654"/>
                      <a:pt x="103981" y="114564"/>
                      <a:pt x="104775" y="117475"/>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4" name="フリーフォーム 1103">
                <a:extLst>
                  <a:ext uri="{FF2B5EF4-FFF2-40B4-BE49-F238E27FC236}">
                    <a16:creationId xmlns:a16="http://schemas.microsoft.com/office/drawing/2014/main" id="{FCF30A59-B677-C0DD-C189-A3DCAEEBEFC9}"/>
                  </a:ext>
                </a:extLst>
              </p:cNvPr>
              <p:cNvSpPr/>
              <p:nvPr/>
            </p:nvSpPr>
            <p:spPr>
              <a:xfrm>
                <a:off x="7228724" y="4123643"/>
                <a:ext cx="118226" cy="165782"/>
              </a:xfrm>
              <a:custGeom>
                <a:avLst/>
                <a:gdLst>
                  <a:gd name="connsiteX0" fmla="*/ 76951 w 118226"/>
                  <a:gd name="connsiteY0" fmla="*/ 165782 h 165782"/>
                  <a:gd name="connsiteX1" fmla="*/ 751 w 118226"/>
                  <a:gd name="connsiteY1" fmla="*/ 682 h 165782"/>
                  <a:gd name="connsiteX2" fmla="*/ 118226 w 118226"/>
                  <a:gd name="connsiteY2" fmla="*/ 118157 h 165782"/>
                </a:gdLst>
                <a:ahLst/>
                <a:cxnLst>
                  <a:cxn ang="0">
                    <a:pos x="connsiteX0" y="connsiteY0"/>
                  </a:cxn>
                  <a:cxn ang="0">
                    <a:pos x="connsiteX1" y="connsiteY1"/>
                  </a:cxn>
                  <a:cxn ang="0">
                    <a:pos x="connsiteX2" y="connsiteY2"/>
                  </a:cxn>
                </a:cxnLst>
                <a:rect l="l" t="t" r="r" b="b"/>
                <a:pathLst>
                  <a:path w="118226" h="165782">
                    <a:moveTo>
                      <a:pt x="76951" y="165782"/>
                    </a:moveTo>
                    <a:cubicBezTo>
                      <a:pt x="35411" y="87201"/>
                      <a:pt x="-6128" y="8620"/>
                      <a:pt x="751" y="682"/>
                    </a:cubicBezTo>
                    <a:cubicBezTo>
                      <a:pt x="7630" y="-7256"/>
                      <a:pt x="62928" y="55450"/>
                      <a:pt x="118226" y="118157"/>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5" name="フリーフォーム 1104">
                <a:extLst>
                  <a:ext uri="{FF2B5EF4-FFF2-40B4-BE49-F238E27FC236}">
                    <a16:creationId xmlns:a16="http://schemas.microsoft.com/office/drawing/2014/main" id="{680EC9B2-E706-3301-017D-48A4E9D352BA}"/>
                  </a:ext>
                </a:extLst>
              </p:cNvPr>
              <p:cNvSpPr/>
              <p:nvPr/>
            </p:nvSpPr>
            <p:spPr>
              <a:xfrm>
                <a:off x="7426177" y="3702270"/>
                <a:ext cx="2488950" cy="2624526"/>
              </a:xfrm>
              <a:custGeom>
                <a:avLst/>
                <a:gdLst>
                  <a:gd name="connsiteX0" fmla="*/ 440455 w 2488950"/>
                  <a:gd name="connsiteY0" fmla="*/ 639385 h 2624526"/>
                  <a:gd name="connsiteX1" fmla="*/ 189170 w 2488950"/>
                  <a:gd name="connsiteY1" fmla="*/ 1456063 h 2624526"/>
                  <a:gd name="connsiteX2" fmla="*/ 517237 w 2488950"/>
                  <a:gd name="connsiteY2" fmla="*/ 2000515 h 2624526"/>
                  <a:gd name="connsiteX3" fmla="*/ 635899 w 2488950"/>
                  <a:gd name="connsiteY3" fmla="*/ 2147098 h 2624526"/>
                  <a:gd name="connsiteX4" fmla="*/ 1312974 w 2488950"/>
                  <a:gd name="connsiteY4" fmla="*/ 2321602 h 2624526"/>
                  <a:gd name="connsiteX5" fmla="*/ 1319954 w 2488950"/>
                  <a:gd name="connsiteY5" fmla="*/ 2370463 h 2624526"/>
                  <a:gd name="connsiteX6" fmla="*/ 2171533 w 2488950"/>
                  <a:gd name="connsiteY6" fmla="*/ 1839971 h 2624526"/>
                  <a:gd name="connsiteX7" fmla="*/ 2332076 w 2488950"/>
                  <a:gd name="connsiteY7" fmla="*/ 1351361 h 2624526"/>
                  <a:gd name="connsiteX8" fmla="*/ 1278073 w 2488950"/>
                  <a:gd name="connsiteY8" fmla="*/ 220576 h 2624526"/>
                  <a:gd name="connsiteX9" fmla="*/ 1661982 w 2488950"/>
                  <a:gd name="connsiteY9" fmla="*/ 39092 h 2624526"/>
                  <a:gd name="connsiteX10" fmla="*/ 2415838 w 2488950"/>
                  <a:gd name="connsiteY10" fmla="*/ 723147 h 2624526"/>
                  <a:gd name="connsiteX11" fmla="*/ 2227374 w 2488950"/>
                  <a:gd name="connsiteY11" fmla="*/ 2531006 h 2624526"/>
                  <a:gd name="connsiteX12" fmla="*/ 363673 w 2488950"/>
                  <a:gd name="connsiteY12" fmla="*/ 2244820 h 2624526"/>
                  <a:gd name="connsiteX13" fmla="*/ 705 w 2488950"/>
                  <a:gd name="connsiteY13" fmla="*/ 1204777 h 2624526"/>
                  <a:gd name="connsiteX14" fmla="*/ 384614 w 2488950"/>
                  <a:gd name="connsiteY14" fmla="*/ 792948 h 2624526"/>
                  <a:gd name="connsiteX15" fmla="*/ 440455 w 2488950"/>
                  <a:gd name="connsiteY15" fmla="*/ 639385 h 2624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488950" h="2624526">
                    <a:moveTo>
                      <a:pt x="440455" y="639385"/>
                    </a:moveTo>
                    <a:cubicBezTo>
                      <a:pt x="407881" y="749904"/>
                      <a:pt x="176373" y="1229208"/>
                      <a:pt x="189170" y="1456063"/>
                    </a:cubicBezTo>
                    <a:cubicBezTo>
                      <a:pt x="201967" y="1682918"/>
                      <a:pt x="442782" y="1885343"/>
                      <a:pt x="517237" y="2000515"/>
                    </a:cubicBezTo>
                    <a:cubicBezTo>
                      <a:pt x="591692" y="2115687"/>
                      <a:pt x="503276" y="2093584"/>
                      <a:pt x="635899" y="2147098"/>
                    </a:cubicBezTo>
                    <a:cubicBezTo>
                      <a:pt x="768522" y="2200613"/>
                      <a:pt x="1198965" y="2284374"/>
                      <a:pt x="1312974" y="2321602"/>
                    </a:cubicBezTo>
                    <a:cubicBezTo>
                      <a:pt x="1426983" y="2358830"/>
                      <a:pt x="1176861" y="2450735"/>
                      <a:pt x="1319954" y="2370463"/>
                    </a:cubicBezTo>
                    <a:cubicBezTo>
                      <a:pt x="1463047" y="2290191"/>
                      <a:pt x="2002846" y="2009821"/>
                      <a:pt x="2171533" y="1839971"/>
                    </a:cubicBezTo>
                    <a:cubicBezTo>
                      <a:pt x="2340220" y="1670121"/>
                      <a:pt x="2480986" y="1621260"/>
                      <a:pt x="2332076" y="1351361"/>
                    </a:cubicBezTo>
                    <a:cubicBezTo>
                      <a:pt x="2183166" y="1081462"/>
                      <a:pt x="1389755" y="439288"/>
                      <a:pt x="1278073" y="220576"/>
                    </a:cubicBezTo>
                    <a:cubicBezTo>
                      <a:pt x="1166391" y="1864"/>
                      <a:pt x="1472355" y="-44670"/>
                      <a:pt x="1661982" y="39092"/>
                    </a:cubicBezTo>
                    <a:cubicBezTo>
                      <a:pt x="1851609" y="122854"/>
                      <a:pt x="2321606" y="307828"/>
                      <a:pt x="2415838" y="723147"/>
                    </a:cubicBezTo>
                    <a:cubicBezTo>
                      <a:pt x="2510070" y="1138466"/>
                      <a:pt x="2569401" y="2277394"/>
                      <a:pt x="2227374" y="2531006"/>
                    </a:cubicBezTo>
                    <a:cubicBezTo>
                      <a:pt x="1885347" y="2784618"/>
                      <a:pt x="734785" y="2465858"/>
                      <a:pt x="363673" y="2244820"/>
                    </a:cubicBezTo>
                    <a:cubicBezTo>
                      <a:pt x="-7439" y="2023782"/>
                      <a:pt x="-2785" y="1446756"/>
                      <a:pt x="705" y="1204777"/>
                    </a:cubicBezTo>
                    <a:cubicBezTo>
                      <a:pt x="4195" y="962798"/>
                      <a:pt x="313649" y="888343"/>
                      <a:pt x="384614" y="792948"/>
                    </a:cubicBezTo>
                    <a:cubicBezTo>
                      <a:pt x="455579" y="697553"/>
                      <a:pt x="473029" y="528866"/>
                      <a:pt x="440455" y="639385"/>
                    </a:cubicBezTo>
                    <a:close/>
                  </a:path>
                </a:pathLst>
              </a:custGeom>
              <a:solidFill>
                <a:srgbClr val="FFC000">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6" name="フリーフォーム 1105">
                <a:extLst>
                  <a:ext uri="{FF2B5EF4-FFF2-40B4-BE49-F238E27FC236}">
                    <a16:creationId xmlns:a16="http://schemas.microsoft.com/office/drawing/2014/main" id="{7F686AA2-FBE8-0D2E-F7A7-9056309CC55A}"/>
                  </a:ext>
                </a:extLst>
              </p:cNvPr>
              <p:cNvSpPr/>
              <p:nvPr/>
            </p:nvSpPr>
            <p:spPr>
              <a:xfrm>
                <a:off x="7393516" y="3629985"/>
                <a:ext cx="1463523" cy="1074024"/>
              </a:xfrm>
              <a:custGeom>
                <a:avLst/>
                <a:gdLst>
                  <a:gd name="connsiteX0" fmla="*/ 1213012 w 1463523"/>
                  <a:gd name="connsiteY0" fmla="*/ 6675 h 1074024"/>
                  <a:gd name="connsiteX1" fmla="*/ 277672 w 1463523"/>
                  <a:gd name="connsiteY1" fmla="*/ 474345 h 1074024"/>
                  <a:gd name="connsiteX2" fmla="*/ 403315 w 1463523"/>
                  <a:gd name="connsiteY2" fmla="*/ 425484 h 1074024"/>
                  <a:gd name="connsiteX3" fmla="*/ 5446 w 1463523"/>
                  <a:gd name="connsiteY3" fmla="*/ 1046717 h 1074024"/>
                  <a:gd name="connsiteX4" fmla="*/ 165989 w 1463523"/>
                  <a:gd name="connsiteY4" fmla="*/ 907114 h 1074024"/>
                  <a:gd name="connsiteX5" fmla="*/ 75247 w 1463523"/>
                  <a:gd name="connsiteY5" fmla="*/ 1032757 h 1074024"/>
                  <a:gd name="connsiteX6" fmla="*/ 1422417 w 1463523"/>
                  <a:gd name="connsiteY6" fmla="*/ 55536 h 1074024"/>
                  <a:gd name="connsiteX7" fmla="*/ 1122270 w 1463523"/>
                  <a:gd name="connsiteY7" fmla="*/ 188159 h 1074024"/>
                  <a:gd name="connsiteX8" fmla="*/ 1213012 w 1463523"/>
                  <a:gd name="connsiteY8" fmla="*/ 6675 h 1074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63523" h="1074024">
                    <a:moveTo>
                      <a:pt x="1213012" y="6675"/>
                    </a:moveTo>
                    <a:cubicBezTo>
                      <a:pt x="1072246" y="54373"/>
                      <a:pt x="412621" y="404544"/>
                      <a:pt x="277672" y="474345"/>
                    </a:cubicBezTo>
                    <a:cubicBezTo>
                      <a:pt x="142723" y="544146"/>
                      <a:pt x="448686" y="330089"/>
                      <a:pt x="403315" y="425484"/>
                    </a:cubicBezTo>
                    <a:cubicBezTo>
                      <a:pt x="357944" y="520879"/>
                      <a:pt x="45000" y="966445"/>
                      <a:pt x="5446" y="1046717"/>
                    </a:cubicBezTo>
                    <a:cubicBezTo>
                      <a:pt x="-34108" y="1126989"/>
                      <a:pt x="154356" y="909441"/>
                      <a:pt x="165989" y="907114"/>
                    </a:cubicBezTo>
                    <a:cubicBezTo>
                      <a:pt x="177622" y="904787"/>
                      <a:pt x="-134158" y="1174687"/>
                      <a:pt x="75247" y="1032757"/>
                    </a:cubicBezTo>
                    <a:cubicBezTo>
                      <a:pt x="284652" y="890827"/>
                      <a:pt x="1247913" y="196302"/>
                      <a:pt x="1422417" y="55536"/>
                    </a:cubicBezTo>
                    <a:cubicBezTo>
                      <a:pt x="1596921" y="-85230"/>
                      <a:pt x="1161824" y="193976"/>
                      <a:pt x="1122270" y="188159"/>
                    </a:cubicBezTo>
                    <a:cubicBezTo>
                      <a:pt x="1082716" y="182342"/>
                      <a:pt x="1353778" y="-41023"/>
                      <a:pt x="1213012" y="6675"/>
                    </a:cubicBezTo>
                    <a:close/>
                  </a:path>
                </a:pathLst>
              </a:custGeom>
              <a:solidFill>
                <a:srgbClr val="FFC000">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7" name="フリーフォーム 1106">
                <a:extLst>
                  <a:ext uri="{FF2B5EF4-FFF2-40B4-BE49-F238E27FC236}">
                    <a16:creationId xmlns:a16="http://schemas.microsoft.com/office/drawing/2014/main" id="{B0F81202-DA9E-D961-DE32-E1461DD641D5}"/>
                  </a:ext>
                </a:extLst>
              </p:cNvPr>
              <p:cNvSpPr/>
              <p:nvPr/>
            </p:nvSpPr>
            <p:spPr>
              <a:xfrm>
                <a:off x="3719699" y="3834386"/>
                <a:ext cx="1666751" cy="794110"/>
              </a:xfrm>
              <a:custGeom>
                <a:avLst/>
                <a:gdLst>
                  <a:gd name="connsiteX0" fmla="*/ 1661999 w 1666751"/>
                  <a:gd name="connsiteY0" fmla="*/ 4698 h 794110"/>
                  <a:gd name="connsiteX1" fmla="*/ 258988 w 1666751"/>
                  <a:gd name="connsiteY1" fmla="*/ 667812 h 794110"/>
                  <a:gd name="connsiteX2" fmla="*/ 496313 w 1666751"/>
                  <a:gd name="connsiteY2" fmla="*/ 507269 h 794110"/>
                  <a:gd name="connsiteX3" fmla="*/ 384631 w 1666751"/>
                  <a:gd name="connsiteY3" fmla="*/ 723654 h 794110"/>
                  <a:gd name="connsiteX4" fmla="*/ 1173388 w 1666751"/>
                  <a:gd name="connsiteY4" fmla="*/ 591031 h 794110"/>
                  <a:gd name="connsiteX5" fmla="*/ 722 w 1666751"/>
                  <a:gd name="connsiteY5" fmla="*/ 793455 h 794110"/>
                  <a:gd name="connsiteX6" fmla="*/ 998884 w 1666751"/>
                  <a:gd name="connsiteY6" fmla="*/ 646872 h 794110"/>
                  <a:gd name="connsiteX7" fmla="*/ 1019825 w 1666751"/>
                  <a:gd name="connsiteY7" fmla="*/ 409547 h 794110"/>
                  <a:gd name="connsiteX8" fmla="*/ 726658 w 1666751"/>
                  <a:gd name="connsiteY8" fmla="*/ 374646 h 794110"/>
                  <a:gd name="connsiteX9" fmla="*/ 1661999 w 1666751"/>
                  <a:gd name="connsiteY9" fmla="*/ 4698 h 794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66751" h="794110">
                    <a:moveTo>
                      <a:pt x="1661999" y="4698"/>
                    </a:moveTo>
                    <a:cubicBezTo>
                      <a:pt x="1584054" y="53559"/>
                      <a:pt x="453269" y="584050"/>
                      <a:pt x="258988" y="667812"/>
                    </a:cubicBezTo>
                    <a:cubicBezTo>
                      <a:pt x="64707" y="751574"/>
                      <a:pt x="475373" y="497962"/>
                      <a:pt x="496313" y="507269"/>
                    </a:cubicBezTo>
                    <a:cubicBezTo>
                      <a:pt x="517253" y="516576"/>
                      <a:pt x="271785" y="709694"/>
                      <a:pt x="384631" y="723654"/>
                    </a:cubicBezTo>
                    <a:cubicBezTo>
                      <a:pt x="497477" y="737614"/>
                      <a:pt x="1173388" y="591031"/>
                      <a:pt x="1173388" y="591031"/>
                    </a:cubicBezTo>
                    <a:lnTo>
                      <a:pt x="722" y="793455"/>
                    </a:lnTo>
                    <a:cubicBezTo>
                      <a:pt x="-28362" y="802762"/>
                      <a:pt x="829034" y="710857"/>
                      <a:pt x="998884" y="646872"/>
                    </a:cubicBezTo>
                    <a:cubicBezTo>
                      <a:pt x="1168734" y="582887"/>
                      <a:pt x="1065196" y="454918"/>
                      <a:pt x="1019825" y="409547"/>
                    </a:cubicBezTo>
                    <a:cubicBezTo>
                      <a:pt x="974454" y="364176"/>
                      <a:pt x="618466" y="446774"/>
                      <a:pt x="726658" y="374646"/>
                    </a:cubicBezTo>
                    <a:cubicBezTo>
                      <a:pt x="834850" y="302518"/>
                      <a:pt x="1739944" y="-44163"/>
                      <a:pt x="1661999" y="4698"/>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8" name="フリーフォーム 1107">
                <a:extLst>
                  <a:ext uri="{FF2B5EF4-FFF2-40B4-BE49-F238E27FC236}">
                    <a16:creationId xmlns:a16="http://schemas.microsoft.com/office/drawing/2014/main" id="{33139F76-75FC-6DDA-92C7-2B5EC2F3AB6A}"/>
                  </a:ext>
                </a:extLst>
              </p:cNvPr>
              <p:cNvSpPr/>
              <p:nvPr/>
            </p:nvSpPr>
            <p:spPr>
              <a:xfrm>
                <a:off x="2720204" y="886479"/>
                <a:ext cx="1415499" cy="139657"/>
              </a:xfrm>
              <a:custGeom>
                <a:avLst/>
                <a:gdLst>
                  <a:gd name="connsiteX0" fmla="*/ 2056 w 1415499"/>
                  <a:gd name="connsiteY0" fmla="*/ 0 h 139657"/>
                  <a:gd name="connsiteX1" fmla="*/ 1356205 w 1415499"/>
                  <a:gd name="connsiteY1" fmla="*/ 125643 h 139657"/>
                  <a:gd name="connsiteX2" fmla="*/ 1056059 w 1415499"/>
                  <a:gd name="connsiteY2" fmla="*/ 125643 h 139657"/>
                  <a:gd name="connsiteX3" fmla="*/ 2056 w 1415499"/>
                  <a:gd name="connsiteY3" fmla="*/ 0 h 139657"/>
                </a:gdLst>
                <a:ahLst/>
                <a:cxnLst>
                  <a:cxn ang="0">
                    <a:pos x="connsiteX0" y="connsiteY0"/>
                  </a:cxn>
                  <a:cxn ang="0">
                    <a:pos x="connsiteX1" y="connsiteY1"/>
                  </a:cxn>
                  <a:cxn ang="0">
                    <a:pos x="connsiteX2" y="connsiteY2"/>
                  </a:cxn>
                  <a:cxn ang="0">
                    <a:pos x="connsiteX3" y="connsiteY3"/>
                  </a:cxn>
                </a:cxnLst>
                <a:rect l="l" t="t" r="r" b="b"/>
                <a:pathLst>
                  <a:path w="1415499" h="139657">
                    <a:moveTo>
                      <a:pt x="2056" y="0"/>
                    </a:moveTo>
                    <a:cubicBezTo>
                      <a:pt x="52080" y="0"/>
                      <a:pt x="1180538" y="104702"/>
                      <a:pt x="1356205" y="125643"/>
                    </a:cubicBezTo>
                    <a:cubicBezTo>
                      <a:pt x="1531872" y="146584"/>
                      <a:pt x="1282914" y="141930"/>
                      <a:pt x="1056059" y="125643"/>
                    </a:cubicBezTo>
                    <a:cubicBezTo>
                      <a:pt x="829204" y="109356"/>
                      <a:pt x="-47968" y="0"/>
                      <a:pt x="2056" y="0"/>
                    </a:cubicBezTo>
                    <a:close/>
                  </a:path>
                </a:pathLst>
              </a:custGeom>
              <a:solidFill>
                <a:srgbClr val="FF000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9" name="フリーフォーム 1108">
                <a:extLst>
                  <a:ext uri="{FF2B5EF4-FFF2-40B4-BE49-F238E27FC236}">
                    <a16:creationId xmlns:a16="http://schemas.microsoft.com/office/drawing/2014/main" id="{BDA56255-742F-9FBA-2E39-4B3CD5DD496A}"/>
                  </a:ext>
                </a:extLst>
              </p:cNvPr>
              <p:cNvSpPr/>
              <p:nvPr/>
            </p:nvSpPr>
            <p:spPr>
              <a:xfrm>
                <a:off x="2234096" y="844028"/>
                <a:ext cx="2373386" cy="1564604"/>
              </a:xfrm>
              <a:custGeom>
                <a:avLst/>
                <a:gdLst>
                  <a:gd name="connsiteX0" fmla="*/ 104255 w 2373386"/>
                  <a:gd name="connsiteY0" fmla="*/ 570 h 1564604"/>
                  <a:gd name="connsiteX1" fmla="*/ 1835333 w 2373386"/>
                  <a:gd name="connsiteY1" fmla="*/ 251856 h 1564604"/>
                  <a:gd name="connsiteX2" fmla="*/ 2156420 w 2373386"/>
                  <a:gd name="connsiteY2" fmla="*/ 112253 h 1564604"/>
                  <a:gd name="connsiteX3" fmla="*/ 2303003 w 2373386"/>
                  <a:gd name="connsiteY3" fmla="*/ 510122 h 1564604"/>
                  <a:gd name="connsiteX4" fmla="*/ 2365825 w 2373386"/>
                  <a:gd name="connsiteY4" fmla="*/ 1005712 h 1564604"/>
                  <a:gd name="connsiteX5" fmla="*/ 2135480 w 2373386"/>
                  <a:gd name="connsiteY5" fmla="*/ 845169 h 1564604"/>
                  <a:gd name="connsiteX6" fmla="*/ 1472365 w 2373386"/>
                  <a:gd name="connsiteY6" fmla="*/ 1529224 h 1564604"/>
                  <a:gd name="connsiteX7" fmla="*/ 1235040 w 2373386"/>
                  <a:gd name="connsiteY7" fmla="*/ 1410561 h 1564604"/>
                  <a:gd name="connsiteX8" fmla="*/ 1660829 w 2373386"/>
                  <a:gd name="connsiteY8" fmla="*/ 928931 h 1564604"/>
                  <a:gd name="connsiteX9" fmla="*/ 1276921 w 2373386"/>
                  <a:gd name="connsiteY9" fmla="*/ 391459 h 1564604"/>
                  <a:gd name="connsiteX10" fmla="*/ 334600 w 2373386"/>
                  <a:gd name="connsiteY10" fmla="*/ 921951 h 1564604"/>
                  <a:gd name="connsiteX11" fmla="*/ 557965 w 2373386"/>
                  <a:gd name="connsiteY11" fmla="*/ 705566 h 1564604"/>
                  <a:gd name="connsiteX12" fmla="*/ 236878 w 2373386"/>
                  <a:gd name="connsiteY12" fmla="*/ 335618 h 1564604"/>
                  <a:gd name="connsiteX13" fmla="*/ 104255 w 2373386"/>
                  <a:gd name="connsiteY13" fmla="*/ 570 h 1564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373386" h="1564604">
                    <a:moveTo>
                      <a:pt x="104255" y="570"/>
                    </a:moveTo>
                    <a:cubicBezTo>
                      <a:pt x="370664" y="-13390"/>
                      <a:pt x="1493306" y="233242"/>
                      <a:pt x="1835333" y="251856"/>
                    </a:cubicBezTo>
                    <a:cubicBezTo>
                      <a:pt x="2177360" y="270470"/>
                      <a:pt x="2078475" y="69209"/>
                      <a:pt x="2156420" y="112253"/>
                    </a:cubicBezTo>
                    <a:cubicBezTo>
                      <a:pt x="2234365" y="155297"/>
                      <a:pt x="2268102" y="361212"/>
                      <a:pt x="2303003" y="510122"/>
                    </a:cubicBezTo>
                    <a:cubicBezTo>
                      <a:pt x="2337904" y="659032"/>
                      <a:pt x="2393745" y="949871"/>
                      <a:pt x="2365825" y="1005712"/>
                    </a:cubicBezTo>
                    <a:cubicBezTo>
                      <a:pt x="2337905" y="1061553"/>
                      <a:pt x="2284390" y="757917"/>
                      <a:pt x="2135480" y="845169"/>
                    </a:cubicBezTo>
                    <a:cubicBezTo>
                      <a:pt x="1986570" y="932421"/>
                      <a:pt x="1622438" y="1434992"/>
                      <a:pt x="1472365" y="1529224"/>
                    </a:cubicBezTo>
                    <a:cubicBezTo>
                      <a:pt x="1322292" y="1623456"/>
                      <a:pt x="1203629" y="1510610"/>
                      <a:pt x="1235040" y="1410561"/>
                    </a:cubicBezTo>
                    <a:cubicBezTo>
                      <a:pt x="1266451" y="1310512"/>
                      <a:pt x="1653849" y="1098781"/>
                      <a:pt x="1660829" y="928931"/>
                    </a:cubicBezTo>
                    <a:cubicBezTo>
                      <a:pt x="1667809" y="759081"/>
                      <a:pt x="1497959" y="392622"/>
                      <a:pt x="1276921" y="391459"/>
                    </a:cubicBezTo>
                    <a:cubicBezTo>
                      <a:pt x="1055883" y="390296"/>
                      <a:pt x="454426" y="869600"/>
                      <a:pt x="334600" y="921951"/>
                    </a:cubicBezTo>
                    <a:cubicBezTo>
                      <a:pt x="214774" y="974302"/>
                      <a:pt x="574252" y="803288"/>
                      <a:pt x="557965" y="705566"/>
                    </a:cubicBezTo>
                    <a:cubicBezTo>
                      <a:pt x="541678" y="607844"/>
                      <a:pt x="317150" y="456607"/>
                      <a:pt x="236878" y="335618"/>
                    </a:cubicBezTo>
                    <a:cubicBezTo>
                      <a:pt x="156606" y="214629"/>
                      <a:pt x="-162154" y="14530"/>
                      <a:pt x="104255" y="570"/>
                    </a:cubicBezTo>
                    <a:close/>
                  </a:path>
                </a:pathLst>
              </a:custGeom>
              <a:solidFill>
                <a:srgbClr val="FFC0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10" name="フリーフォーム 1109">
                <a:extLst>
                  <a:ext uri="{FF2B5EF4-FFF2-40B4-BE49-F238E27FC236}">
                    <a16:creationId xmlns:a16="http://schemas.microsoft.com/office/drawing/2014/main" id="{88B11AD9-EA11-1C91-60C2-0A54726D602E}"/>
                  </a:ext>
                </a:extLst>
              </p:cNvPr>
              <p:cNvSpPr/>
              <p:nvPr/>
            </p:nvSpPr>
            <p:spPr>
              <a:xfrm>
                <a:off x="5093465" y="2930487"/>
                <a:ext cx="58757" cy="142831"/>
              </a:xfrm>
              <a:custGeom>
                <a:avLst/>
                <a:gdLst>
                  <a:gd name="connsiteX0" fmla="*/ 58757 w 58757"/>
                  <a:gd name="connsiteY0" fmla="*/ 0 h 142831"/>
                  <a:gd name="connsiteX1" fmla="*/ 40395 w 58757"/>
                  <a:gd name="connsiteY1" fmla="*/ 55084 h 142831"/>
                  <a:gd name="connsiteX2" fmla="*/ 40395 w 58757"/>
                  <a:gd name="connsiteY2" fmla="*/ 139547 h 142831"/>
                  <a:gd name="connsiteX3" fmla="*/ 0 w 58757"/>
                  <a:gd name="connsiteY3" fmla="*/ 117513 h 142831"/>
                </a:gdLst>
                <a:ahLst/>
                <a:cxnLst>
                  <a:cxn ang="0">
                    <a:pos x="connsiteX0" y="connsiteY0"/>
                  </a:cxn>
                  <a:cxn ang="0">
                    <a:pos x="connsiteX1" y="connsiteY1"/>
                  </a:cxn>
                  <a:cxn ang="0">
                    <a:pos x="connsiteX2" y="connsiteY2"/>
                  </a:cxn>
                  <a:cxn ang="0">
                    <a:pos x="connsiteX3" y="connsiteY3"/>
                  </a:cxn>
                </a:cxnLst>
                <a:rect l="l" t="t" r="r" b="b"/>
                <a:pathLst>
                  <a:path w="58757" h="142831">
                    <a:moveTo>
                      <a:pt x="58757" y="0"/>
                    </a:moveTo>
                    <a:cubicBezTo>
                      <a:pt x="51106" y="15913"/>
                      <a:pt x="43455" y="31826"/>
                      <a:pt x="40395" y="55084"/>
                    </a:cubicBezTo>
                    <a:cubicBezTo>
                      <a:pt x="37335" y="78342"/>
                      <a:pt x="47127" y="129142"/>
                      <a:pt x="40395" y="139547"/>
                    </a:cubicBezTo>
                    <a:cubicBezTo>
                      <a:pt x="33663" y="149952"/>
                      <a:pt x="16831" y="133732"/>
                      <a:pt x="0" y="117513"/>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11" name="フリーフォーム 1110">
                <a:extLst>
                  <a:ext uri="{FF2B5EF4-FFF2-40B4-BE49-F238E27FC236}">
                    <a16:creationId xmlns:a16="http://schemas.microsoft.com/office/drawing/2014/main" id="{6CE8100A-9876-48CF-8C21-676C2777CD06}"/>
                  </a:ext>
                </a:extLst>
              </p:cNvPr>
              <p:cNvSpPr/>
              <p:nvPr/>
            </p:nvSpPr>
            <p:spPr>
              <a:xfrm>
                <a:off x="3417675" y="4570607"/>
                <a:ext cx="640211" cy="843133"/>
              </a:xfrm>
              <a:custGeom>
                <a:avLst/>
                <a:gdLst>
                  <a:gd name="connsiteX0" fmla="*/ 331732 w 640211"/>
                  <a:gd name="connsiteY0" fmla="*/ 1393 h 843133"/>
                  <a:gd name="connsiteX1" fmla="*/ 89361 w 640211"/>
                  <a:gd name="connsiteY1" fmla="*/ 269470 h 843133"/>
                  <a:gd name="connsiteX2" fmla="*/ 287665 w 640211"/>
                  <a:gd name="connsiteY2" fmla="*/ 218058 h 843133"/>
                  <a:gd name="connsiteX3" fmla="*/ 37949 w 640211"/>
                  <a:gd name="connsiteY3" fmla="*/ 342916 h 843133"/>
                  <a:gd name="connsiteX4" fmla="*/ 250942 w 640211"/>
                  <a:gd name="connsiteY4" fmla="*/ 346588 h 843133"/>
                  <a:gd name="connsiteX5" fmla="*/ 1226 w 640211"/>
                  <a:gd name="connsiteY5" fmla="*/ 475118 h 843133"/>
                  <a:gd name="connsiteX6" fmla="*/ 159135 w 640211"/>
                  <a:gd name="connsiteY6" fmla="*/ 486135 h 843133"/>
                  <a:gd name="connsiteX7" fmla="*/ 247270 w 640211"/>
                  <a:gd name="connsiteY7" fmla="*/ 655060 h 843133"/>
                  <a:gd name="connsiteX8" fmla="*/ 140773 w 640211"/>
                  <a:gd name="connsiteY8" fmla="*/ 677094 h 843133"/>
                  <a:gd name="connsiteX9" fmla="*/ 309698 w 640211"/>
                  <a:gd name="connsiteY9" fmla="*/ 636699 h 843133"/>
                  <a:gd name="connsiteX10" fmla="*/ 533708 w 640211"/>
                  <a:gd name="connsiteY10" fmla="*/ 842347 h 843133"/>
                  <a:gd name="connsiteX11" fmla="*/ 563086 w 640211"/>
                  <a:gd name="connsiteY11" fmla="*/ 702800 h 843133"/>
                  <a:gd name="connsiteX12" fmla="*/ 419867 w 640211"/>
                  <a:gd name="connsiteY12" fmla="*/ 585287 h 843133"/>
                  <a:gd name="connsiteX13" fmla="*/ 640205 w 640211"/>
                  <a:gd name="connsiteY13" fmla="*/ 342916 h 843133"/>
                  <a:gd name="connsiteX14" fmla="*/ 427212 w 640211"/>
                  <a:gd name="connsiteY14" fmla="*/ 207041 h 843133"/>
                  <a:gd name="connsiteX15" fmla="*/ 331732 w 640211"/>
                  <a:gd name="connsiteY15" fmla="*/ 159301 h 843133"/>
                  <a:gd name="connsiteX16" fmla="*/ 280320 w 640211"/>
                  <a:gd name="connsiteY16" fmla="*/ 162974 h 843133"/>
                  <a:gd name="connsiteX17" fmla="*/ 331732 w 640211"/>
                  <a:gd name="connsiteY17" fmla="*/ 1393 h 843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40211" h="843133">
                    <a:moveTo>
                      <a:pt x="331732" y="1393"/>
                    </a:moveTo>
                    <a:cubicBezTo>
                      <a:pt x="299906" y="19142"/>
                      <a:pt x="96705" y="233359"/>
                      <a:pt x="89361" y="269470"/>
                    </a:cubicBezTo>
                    <a:cubicBezTo>
                      <a:pt x="82017" y="305581"/>
                      <a:pt x="296234" y="205817"/>
                      <a:pt x="287665" y="218058"/>
                    </a:cubicBezTo>
                    <a:cubicBezTo>
                      <a:pt x="279096" y="230299"/>
                      <a:pt x="44069" y="321494"/>
                      <a:pt x="37949" y="342916"/>
                    </a:cubicBezTo>
                    <a:cubicBezTo>
                      <a:pt x="31828" y="364338"/>
                      <a:pt x="257062" y="324554"/>
                      <a:pt x="250942" y="346588"/>
                    </a:cubicBezTo>
                    <a:cubicBezTo>
                      <a:pt x="244822" y="368622"/>
                      <a:pt x="16527" y="451860"/>
                      <a:pt x="1226" y="475118"/>
                    </a:cubicBezTo>
                    <a:cubicBezTo>
                      <a:pt x="-14075" y="498376"/>
                      <a:pt x="118128" y="456145"/>
                      <a:pt x="159135" y="486135"/>
                    </a:cubicBezTo>
                    <a:cubicBezTo>
                      <a:pt x="200142" y="516125"/>
                      <a:pt x="250330" y="623234"/>
                      <a:pt x="247270" y="655060"/>
                    </a:cubicBezTo>
                    <a:cubicBezTo>
                      <a:pt x="244210" y="686887"/>
                      <a:pt x="130368" y="680154"/>
                      <a:pt x="140773" y="677094"/>
                    </a:cubicBezTo>
                    <a:cubicBezTo>
                      <a:pt x="151178" y="674034"/>
                      <a:pt x="244209" y="609157"/>
                      <a:pt x="309698" y="636699"/>
                    </a:cubicBezTo>
                    <a:cubicBezTo>
                      <a:pt x="375187" y="664241"/>
                      <a:pt x="491477" y="831330"/>
                      <a:pt x="533708" y="842347"/>
                    </a:cubicBezTo>
                    <a:cubicBezTo>
                      <a:pt x="575939" y="853364"/>
                      <a:pt x="582059" y="745643"/>
                      <a:pt x="563086" y="702800"/>
                    </a:cubicBezTo>
                    <a:cubicBezTo>
                      <a:pt x="544113" y="659957"/>
                      <a:pt x="407014" y="645268"/>
                      <a:pt x="419867" y="585287"/>
                    </a:cubicBezTo>
                    <a:cubicBezTo>
                      <a:pt x="432720" y="525306"/>
                      <a:pt x="638981" y="405957"/>
                      <a:pt x="640205" y="342916"/>
                    </a:cubicBezTo>
                    <a:cubicBezTo>
                      <a:pt x="641429" y="279875"/>
                      <a:pt x="478624" y="237643"/>
                      <a:pt x="427212" y="207041"/>
                    </a:cubicBezTo>
                    <a:cubicBezTo>
                      <a:pt x="375800" y="176439"/>
                      <a:pt x="356214" y="166646"/>
                      <a:pt x="331732" y="159301"/>
                    </a:cubicBezTo>
                    <a:cubicBezTo>
                      <a:pt x="307250" y="151957"/>
                      <a:pt x="283380" y="185008"/>
                      <a:pt x="280320" y="162974"/>
                    </a:cubicBezTo>
                    <a:cubicBezTo>
                      <a:pt x="277260" y="140940"/>
                      <a:pt x="363558" y="-16356"/>
                      <a:pt x="331732" y="1393"/>
                    </a:cubicBezTo>
                    <a:close/>
                  </a:path>
                </a:pathLst>
              </a:custGeom>
              <a:solidFill>
                <a:schemeClr val="bg2">
                  <a:lumMod val="2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dirty="0"/>
                  <a:t>s</a:t>
                </a:r>
                <a:endParaRPr kumimoji="1" lang="ja-JP" altLang="en-US"/>
              </a:p>
            </p:txBody>
          </p:sp>
        </p:grpSp>
        <p:grpSp>
          <p:nvGrpSpPr>
            <p:cNvPr id="10" name="グループ化 9">
              <a:extLst>
                <a:ext uri="{FF2B5EF4-FFF2-40B4-BE49-F238E27FC236}">
                  <a16:creationId xmlns:a16="http://schemas.microsoft.com/office/drawing/2014/main" id="{268BC026-C2A6-CB4F-E746-E04B1185B89A}"/>
                </a:ext>
              </a:extLst>
            </p:cNvPr>
            <p:cNvGrpSpPr/>
            <p:nvPr/>
          </p:nvGrpSpPr>
          <p:grpSpPr>
            <a:xfrm>
              <a:off x="4345838" y="254951"/>
              <a:ext cx="2758949" cy="3100088"/>
              <a:chOff x="4444794" y="467568"/>
              <a:chExt cx="2758949" cy="3100088"/>
            </a:xfrm>
          </p:grpSpPr>
          <p:grpSp>
            <p:nvGrpSpPr>
              <p:cNvPr id="164" name="グループ化 163">
                <a:extLst>
                  <a:ext uri="{FF2B5EF4-FFF2-40B4-BE49-F238E27FC236}">
                    <a16:creationId xmlns:a16="http://schemas.microsoft.com/office/drawing/2014/main" id="{6A0DBFD4-B8D5-92BF-20F4-13AA4D5D4C94}"/>
                  </a:ext>
                </a:extLst>
              </p:cNvPr>
              <p:cNvGrpSpPr/>
              <p:nvPr/>
            </p:nvGrpSpPr>
            <p:grpSpPr>
              <a:xfrm>
                <a:off x="4444794" y="467568"/>
                <a:ext cx="2758949" cy="2555685"/>
                <a:chOff x="3192667" y="1978542"/>
                <a:chExt cx="4277825" cy="3962659"/>
              </a:xfrm>
            </p:grpSpPr>
            <p:sp>
              <p:nvSpPr>
                <p:cNvPr id="1026" name="フリーフォーム 1025">
                  <a:extLst>
                    <a:ext uri="{FF2B5EF4-FFF2-40B4-BE49-F238E27FC236}">
                      <a16:creationId xmlns:a16="http://schemas.microsoft.com/office/drawing/2014/main" id="{954D994E-6D2C-4EEB-9417-AE48A8A6EDFD}"/>
                    </a:ext>
                  </a:extLst>
                </p:cNvPr>
                <p:cNvSpPr/>
                <p:nvPr/>
              </p:nvSpPr>
              <p:spPr>
                <a:xfrm>
                  <a:off x="4138537" y="2965346"/>
                  <a:ext cx="2583144" cy="1951633"/>
                </a:xfrm>
                <a:custGeom>
                  <a:avLst/>
                  <a:gdLst>
                    <a:gd name="connsiteX0" fmla="*/ 150408 w 3909784"/>
                    <a:gd name="connsiteY0" fmla="*/ 12991 h 2953945"/>
                    <a:gd name="connsiteX1" fmla="*/ 1206125 w 3909784"/>
                    <a:gd name="connsiteY1" fmla="*/ 137682 h 2953945"/>
                    <a:gd name="connsiteX2" fmla="*/ 1289252 w 3909784"/>
                    <a:gd name="connsiteY2" fmla="*/ 270686 h 2953945"/>
                    <a:gd name="connsiteX3" fmla="*/ 2087274 w 3909784"/>
                    <a:gd name="connsiteY3" fmla="*/ 170933 h 2953945"/>
                    <a:gd name="connsiteX4" fmla="*/ 2918546 w 3909784"/>
                    <a:gd name="connsiteY4" fmla="*/ 436940 h 2953945"/>
                    <a:gd name="connsiteX5" fmla="*/ 3292619 w 3909784"/>
                    <a:gd name="connsiteY5" fmla="*/ 495129 h 2953945"/>
                    <a:gd name="connsiteX6" fmla="*/ 3882823 w 3909784"/>
                    <a:gd name="connsiteY6" fmla="*/ 1301464 h 2953945"/>
                    <a:gd name="connsiteX7" fmla="*/ 3675005 w 3909784"/>
                    <a:gd name="connsiteY7" fmla="*/ 1783602 h 2953945"/>
                    <a:gd name="connsiteX8" fmla="*/ 2502910 w 3909784"/>
                    <a:gd name="connsiteY8" fmla="*/ 2340555 h 2953945"/>
                    <a:gd name="connsiteX9" fmla="*/ 1280939 w 3909784"/>
                    <a:gd name="connsiteY9" fmla="*/ 2947384 h 2953945"/>
                    <a:gd name="connsiteX10" fmla="*/ 823739 w 3909784"/>
                    <a:gd name="connsiteY10" fmla="*/ 2648126 h 2953945"/>
                    <a:gd name="connsiteX11" fmla="*/ 408103 w 3909784"/>
                    <a:gd name="connsiteY11" fmla="*/ 2423682 h 2953945"/>
                    <a:gd name="connsiteX12" fmla="*/ 1214437 w 3909784"/>
                    <a:gd name="connsiteY12" fmla="*/ 2540060 h 2953945"/>
                    <a:gd name="connsiteX13" fmla="*/ 989994 w 3909784"/>
                    <a:gd name="connsiteY13" fmla="*/ 2074548 h 2953945"/>
                    <a:gd name="connsiteX14" fmla="*/ 607608 w 3909784"/>
                    <a:gd name="connsiteY14" fmla="*/ 2132737 h 2953945"/>
                    <a:gd name="connsiteX15" fmla="*/ 524481 w 3909784"/>
                    <a:gd name="connsiteY15" fmla="*/ 2091173 h 2953945"/>
                    <a:gd name="connsiteX16" fmla="*/ 374852 w 3909784"/>
                    <a:gd name="connsiteY16" fmla="*/ 1791915 h 2953945"/>
                    <a:gd name="connsiteX17" fmla="*/ 34030 w 3909784"/>
                    <a:gd name="connsiteY17" fmla="*/ 511755 h 2953945"/>
                    <a:gd name="connsiteX18" fmla="*/ 25717 w 3909784"/>
                    <a:gd name="connsiteY18" fmla="*/ 254060 h 2953945"/>
                    <a:gd name="connsiteX19" fmla="*/ 9092 w 3909784"/>
                    <a:gd name="connsiteY19" fmla="*/ 179246 h 2953945"/>
                    <a:gd name="connsiteX20" fmla="*/ 183659 w 3909784"/>
                    <a:gd name="connsiteY20" fmla="*/ 470191 h 2953945"/>
                    <a:gd name="connsiteX21" fmla="*/ 150408 w 3909784"/>
                    <a:gd name="connsiteY21" fmla="*/ 12991 h 295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09784" h="2953945">
                      <a:moveTo>
                        <a:pt x="150408" y="12991"/>
                      </a:moveTo>
                      <a:cubicBezTo>
                        <a:pt x="320819" y="-42427"/>
                        <a:pt x="1016318" y="94733"/>
                        <a:pt x="1206125" y="137682"/>
                      </a:cubicBezTo>
                      <a:cubicBezTo>
                        <a:pt x="1395932" y="180631"/>
                        <a:pt x="1142394" y="265144"/>
                        <a:pt x="1289252" y="270686"/>
                      </a:cubicBezTo>
                      <a:cubicBezTo>
                        <a:pt x="1436110" y="276228"/>
                        <a:pt x="1815725" y="143224"/>
                        <a:pt x="2087274" y="170933"/>
                      </a:cubicBezTo>
                      <a:cubicBezTo>
                        <a:pt x="2358823" y="198642"/>
                        <a:pt x="2717655" y="382907"/>
                        <a:pt x="2918546" y="436940"/>
                      </a:cubicBezTo>
                      <a:cubicBezTo>
                        <a:pt x="3119437" y="490973"/>
                        <a:pt x="3131906" y="351042"/>
                        <a:pt x="3292619" y="495129"/>
                      </a:cubicBezTo>
                      <a:cubicBezTo>
                        <a:pt x="3453332" y="639216"/>
                        <a:pt x="3819092" y="1086719"/>
                        <a:pt x="3882823" y="1301464"/>
                      </a:cubicBezTo>
                      <a:cubicBezTo>
                        <a:pt x="3946554" y="1516209"/>
                        <a:pt x="3904990" y="1610420"/>
                        <a:pt x="3675005" y="1783602"/>
                      </a:cubicBezTo>
                      <a:cubicBezTo>
                        <a:pt x="3445020" y="1956784"/>
                        <a:pt x="2901921" y="2146591"/>
                        <a:pt x="2502910" y="2340555"/>
                      </a:cubicBezTo>
                      <a:cubicBezTo>
                        <a:pt x="2103899" y="2534519"/>
                        <a:pt x="1560801" y="2896122"/>
                        <a:pt x="1280939" y="2947384"/>
                      </a:cubicBezTo>
                      <a:cubicBezTo>
                        <a:pt x="1001077" y="2998646"/>
                        <a:pt x="969212" y="2735410"/>
                        <a:pt x="823739" y="2648126"/>
                      </a:cubicBezTo>
                      <a:cubicBezTo>
                        <a:pt x="678266" y="2560842"/>
                        <a:pt x="342987" y="2441693"/>
                        <a:pt x="408103" y="2423682"/>
                      </a:cubicBezTo>
                      <a:cubicBezTo>
                        <a:pt x="473219" y="2405671"/>
                        <a:pt x="1117455" y="2598249"/>
                        <a:pt x="1214437" y="2540060"/>
                      </a:cubicBezTo>
                      <a:cubicBezTo>
                        <a:pt x="1311419" y="2481871"/>
                        <a:pt x="1091132" y="2142435"/>
                        <a:pt x="989994" y="2074548"/>
                      </a:cubicBezTo>
                      <a:cubicBezTo>
                        <a:pt x="888856" y="2006661"/>
                        <a:pt x="685193" y="2129966"/>
                        <a:pt x="607608" y="2132737"/>
                      </a:cubicBezTo>
                      <a:cubicBezTo>
                        <a:pt x="530023" y="2135508"/>
                        <a:pt x="563274" y="2147977"/>
                        <a:pt x="524481" y="2091173"/>
                      </a:cubicBezTo>
                      <a:cubicBezTo>
                        <a:pt x="485688" y="2034369"/>
                        <a:pt x="456594" y="2055151"/>
                        <a:pt x="374852" y="1791915"/>
                      </a:cubicBezTo>
                      <a:cubicBezTo>
                        <a:pt x="293110" y="1528679"/>
                        <a:pt x="92219" y="768064"/>
                        <a:pt x="34030" y="511755"/>
                      </a:cubicBezTo>
                      <a:cubicBezTo>
                        <a:pt x="-24159" y="255446"/>
                        <a:pt x="29873" y="309478"/>
                        <a:pt x="25717" y="254060"/>
                      </a:cubicBezTo>
                      <a:cubicBezTo>
                        <a:pt x="21561" y="198642"/>
                        <a:pt x="-17232" y="143224"/>
                        <a:pt x="9092" y="179246"/>
                      </a:cubicBezTo>
                      <a:cubicBezTo>
                        <a:pt x="35416" y="215268"/>
                        <a:pt x="160106" y="490973"/>
                        <a:pt x="183659" y="470191"/>
                      </a:cubicBezTo>
                      <a:cubicBezTo>
                        <a:pt x="207212" y="449409"/>
                        <a:pt x="-20003" y="68409"/>
                        <a:pt x="150408" y="12991"/>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3" name="フリーフォーム 1032">
                  <a:extLst>
                    <a:ext uri="{FF2B5EF4-FFF2-40B4-BE49-F238E27FC236}">
                      <a16:creationId xmlns:a16="http://schemas.microsoft.com/office/drawing/2014/main" id="{F251B4DB-672C-9461-9769-8228C509DFF8}"/>
                    </a:ext>
                  </a:extLst>
                </p:cNvPr>
                <p:cNvSpPr/>
                <p:nvPr/>
              </p:nvSpPr>
              <p:spPr>
                <a:xfrm>
                  <a:off x="4906315" y="3145948"/>
                  <a:ext cx="1338888" cy="326891"/>
                </a:xfrm>
                <a:custGeom>
                  <a:avLst/>
                  <a:gdLst>
                    <a:gd name="connsiteX0" fmla="*/ 0 w 2026508"/>
                    <a:gd name="connsiteY0" fmla="*/ 420634 h 494775"/>
                    <a:gd name="connsiteX1" fmla="*/ 963827 w 2026508"/>
                    <a:gd name="connsiteY1" fmla="*/ 505 h 494775"/>
                    <a:gd name="connsiteX2" fmla="*/ 2026508 w 2026508"/>
                    <a:gd name="connsiteY2" fmla="*/ 494775 h 494775"/>
                  </a:gdLst>
                  <a:ahLst/>
                  <a:cxnLst>
                    <a:cxn ang="0">
                      <a:pos x="connsiteX0" y="connsiteY0"/>
                    </a:cxn>
                    <a:cxn ang="0">
                      <a:pos x="connsiteX1" y="connsiteY1"/>
                    </a:cxn>
                    <a:cxn ang="0">
                      <a:pos x="connsiteX2" y="connsiteY2"/>
                    </a:cxn>
                  </a:cxnLst>
                  <a:rect l="l" t="t" r="r" b="b"/>
                  <a:pathLst>
                    <a:path w="2026508" h="494775">
                      <a:moveTo>
                        <a:pt x="0" y="420634"/>
                      </a:moveTo>
                      <a:cubicBezTo>
                        <a:pt x="313038" y="204391"/>
                        <a:pt x="626076" y="-11852"/>
                        <a:pt x="963827" y="505"/>
                      </a:cubicBezTo>
                      <a:cubicBezTo>
                        <a:pt x="1301578" y="12862"/>
                        <a:pt x="1664043" y="253818"/>
                        <a:pt x="2026508" y="49477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4" name="フリーフォーム 1033">
                  <a:extLst>
                    <a:ext uri="{FF2B5EF4-FFF2-40B4-BE49-F238E27FC236}">
                      <a16:creationId xmlns:a16="http://schemas.microsoft.com/office/drawing/2014/main" id="{C4D8F08B-527E-A0F5-451E-1A5820C9687E}"/>
                    </a:ext>
                  </a:extLst>
                </p:cNvPr>
                <p:cNvSpPr/>
                <p:nvPr/>
              </p:nvSpPr>
              <p:spPr>
                <a:xfrm>
                  <a:off x="4228707" y="3031987"/>
                  <a:ext cx="423669" cy="432689"/>
                </a:xfrm>
                <a:custGeom>
                  <a:avLst/>
                  <a:gdLst>
                    <a:gd name="connsiteX0" fmla="*/ 0 w 641255"/>
                    <a:gd name="connsiteY0" fmla="*/ 0 h 654908"/>
                    <a:gd name="connsiteX1" fmla="*/ 556054 w 641255"/>
                    <a:gd name="connsiteY1" fmla="*/ 457200 h 654908"/>
                    <a:gd name="connsiteX2" fmla="*/ 630194 w 641255"/>
                    <a:gd name="connsiteY2" fmla="*/ 654908 h 654908"/>
                  </a:gdLst>
                  <a:ahLst/>
                  <a:cxnLst>
                    <a:cxn ang="0">
                      <a:pos x="connsiteX0" y="connsiteY0"/>
                    </a:cxn>
                    <a:cxn ang="0">
                      <a:pos x="connsiteX1" y="connsiteY1"/>
                    </a:cxn>
                    <a:cxn ang="0">
                      <a:pos x="connsiteX2" y="connsiteY2"/>
                    </a:cxn>
                  </a:cxnLst>
                  <a:rect l="l" t="t" r="r" b="b"/>
                  <a:pathLst>
                    <a:path w="641255" h="654908">
                      <a:moveTo>
                        <a:pt x="0" y="0"/>
                      </a:moveTo>
                      <a:cubicBezTo>
                        <a:pt x="225511" y="174024"/>
                        <a:pt x="451022" y="348049"/>
                        <a:pt x="556054" y="457200"/>
                      </a:cubicBezTo>
                      <a:cubicBezTo>
                        <a:pt x="661086" y="566351"/>
                        <a:pt x="645640" y="610629"/>
                        <a:pt x="630194" y="65490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5" name="フリーフォーム 1034">
                  <a:extLst>
                    <a:ext uri="{FF2B5EF4-FFF2-40B4-BE49-F238E27FC236}">
                      <a16:creationId xmlns:a16="http://schemas.microsoft.com/office/drawing/2014/main" id="{BF64EC99-07C1-07AF-6C4C-07B922ED17DC}"/>
                    </a:ext>
                  </a:extLst>
                </p:cNvPr>
                <p:cNvSpPr/>
                <p:nvPr/>
              </p:nvSpPr>
              <p:spPr>
                <a:xfrm>
                  <a:off x="4971627" y="3554480"/>
                  <a:ext cx="1186751" cy="57147"/>
                </a:xfrm>
                <a:custGeom>
                  <a:avLst/>
                  <a:gdLst>
                    <a:gd name="connsiteX0" fmla="*/ 0 w 1796238"/>
                    <a:gd name="connsiteY0" fmla="*/ 0 h 86497"/>
                    <a:gd name="connsiteX1" fmla="*/ 1668162 w 1796238"/>
                    <a:gd name="connsiteY1" fmla="*/ 24713 h 86497"/>
                    <a:gd name="connsiteX2" fmla="*/ 1556951 w 1796238"/>
                    <a:gd name="connsiteY2" fmla="*/ 86497 h 86497"/>
                  </a:gdLst>
                  <a:ahLst/>
                  <a:cxnLst>
                    <a:cxn ang="0">
                      <a:pos x="connsiteX0" y="connsiteY0"/>
                    </a:cxn>
                    <a:cxn ang="0">
                      <a:pos x="connsiteX1" y="connsiteY1"/>
                    </a:cxn>
                    <a:cxn ang="0">
                      <a:pos x="connsiteX2" y="connsiteY2"/>
                    </a:cxn>
                  </a:cxnLst>
                  <a:rect l="l" t="t" r="r" b="b"/>
                  <a:pathLst>
                    <a:path w="1796238" h="86497">
                      <a:moveTo>
                        <a:pt x="0" y="0"/>
                      </a:moveTo>
                      <a:lnTo>
                        <a:pt x="1668162" y="24713"/>
                      </a:lnTo>
                      <a:cubicBezTo>
                        <a:pt x="1927654" y="39129"/>
                        <a:pt x="1742302" y="62813"/>
                        <a:pt x="1556951" y="8649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6" name="フリーフォーム 1035">
                  <a:extLst>
                    <a:ext uri="{FF2B5EF4-FFF2-40B4-BE49-F238E27FC236}">
                      <a16:creationId xmlns:a16="http://schemas.microsoft.com/office/drawing/2014/main" id="{74890096-33B7-CBF9-A51C-DB0D98C33DB3}"/>
                    </a:ext>
                  </a:extLst>
                </p:cNvPr>
                <p:cNvSpPr/>
                <p:nvPr/>
              </p:nvSpPr>
              <p:spPr>
                <a:xfrm>
                  <a:off x="4236871" y="3570807"/>
                  <a:ext cx="438279" cy="40820"/>
                </a:xfrm>
                <a:custGeom>
                  <a:avLst/>
                  <a:gdLst>
                    <a:gd name="connsiteX0" fmla="*/ 0 w 663368"/>
                    <a:gd name="connsiteY0" fmla="*/ 0 h 61784"/>
                    <a:gd name="connsiteX1" fmla="*/ 630194 w 663368"/>
                    <a:gd name="connsiteY1" fmla="*/ 24714 h 61784"/>
                    <a:gd name="connsiteX2" fmla="*/ 518983 w 663368"/>
                    <a:gd name="connsiteY2" fmla="*/ 61784 h 61784"/>
                  </a:gdLst>
                  <a:ahLst/>
                  <a:cxnLst>
                    <a:cxn ang="0">
                      <a:pos x="connsiteX0" y="connsiteY0"/>
                    </a:cxn>
                    <a:cxn ang="0">
                      <a:pos x="connsiteX1" y="connsiteY1"/>
                    </a:cxn>
                    <a:cxn ang="0">
                      <a:pos x="connsiteX2" y="connsiteY2"/>
                    </a:cxn>
                  </a:cxnLst>
                  <a:rect l="l" t="t" r="r" b="b"/>
                  <a:pathLst>
                    <a:path w="663368" h="61784">
                      <a:moveTo>
                        <a:pt x="0" y="0"/>
                      </a:moveTo>
                      <a:cubicBezTo>
                        <a:pt x="271848" y="7208"/>
                        <a:pt x="543697" y="14417"/>
                        <a:pt x="630194" y="24714"/>
                      </a:cubicBezTo>
                      <a:cubicBezTo>
                        <a:pt x="716691" y="35011"/>
                        <a:pt x="617837" y="48397"/>
                        <a:pt x="518983" y="6178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7" name="フリーフォーム 1036">
                  <a:extLst>
                    <a:ext uri="{FF2B5EF4-FFF2-40B4-BE49-F238E27FC236}">
                      <a16:creationId xmlns:a16="http://schemas.microsoft.com/office/drawing/2014/main" id="{C8E2D17B-9020-8B0D-7A9C-162C6137CF7B}"/>
                    </a:ext>
                  </a:extLst>
                </p:cNvPr>
                <p:cNvSpPr/>
                <p:nvPr/>
              </p:nvSpPr>
              <p:spPr>
                <a:xfrm>
                  <a:off x="4652608" y="3946349"/>
                  <a:ext cx="139412" cy="140422"/>
                </a:xfrm>
                <a:custGeom>
                  <a:avLst/>
                  <a:gdLst>
                    <a:gd name="connsiteX0" fmla="*/ 124513 w 211010"/>
                    <a:gd name="connsiteY0" fmla="*/ 0 h 212539"/>
                    <a:gd name="connsiteX1" fmla="*/ 945 w 211010"/>
                    <a:gd name="connsiteY1" fmla="*/ 111211 h 212539"/>
                    <a:gd name="connsiteX2" fmla="*/ 75086 w 211010"/>
                    <a:gd name="connsiteY2" fmla="*/ 210065 h 212539"/>
                    <a:gd name="connsiteX3" fmla="*/ 211010 w 211010"/>
                    <a:gd name="connsiteY3" fmla="*/ 172994 h 212539"/>
                  </a:gdLst>
                  <a:ahLst/>
                  <a:cxnLst>
                    <a:cxn ang="0">
                      <a:pos x="connsiteX0" y="connsiteY0"/>
                    </a:cxn>
                    <a:cxn ang="0">
                      <a:pos x="connsiteX1" y="connsiteY1"/>
                    </a:cxn>
                    <a:cxn ang="0">
                      <a:pos x="connsiteX2" y="connsiteY2"/>
                    </a:cxn>
                    <a:cxn ang="0">
                      <a:pos x="connsiteX3" y="connsiteY3"/>
                    </a:cxn>
                  </a:cxnLst>
                  <a:rect l="l" t="t" r="r" b="b"/>
                  <a:pathLst>
                    <a:path w="211010" h="212539">
                      <a:moveTo>
                        <a:pt x="124513" y="0"/>
                      </a:moveTo>
                      <a:cubicBezTo>
                        <a:pt x="66848" y="38100"/>
                        <a:pt x="9183" y="76200"/>
                        <a:pt x="945" y="111211"/>
                      </a:cubicBezTo>
                      <a:cubicBezTo>
                        <a:pt x="-7293" y="146222"/>
                        <a:pt x="40075" y="199768"/>
                        <a:pt x="75086" y="210065"/>
                      </a:cubicBezTo>
                      <a:cubicBezTo>
                        <a:pt x="110097" y="220362"/>
                        <a:pt x="160553" y="196678"/>
                        <a:pt x="211010" y="17299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9" name="フリーフォーム 1048">
                  <a:extLst>
                    <a:ext uri="{FF2B5EF4-FFF2-40B4-BE49-F238E27FC236}">
                      <a16:creationId xmlns:a16="http://schemas.microsoft.com/office/drawing/2014/main" id="{A6ACFBE3-F438-0ADA-B742-B1B8CB566167}"/>
                    </a:ext>
                  </a:extLst>
                </p:cNvPr>
                <p:cNvSpPr/>
                <p:nvPr/>
              </p:nvSpPr>
              <p:spPr>
                <a:xfrm>
                  <a:off x="4513324" y="4377151"/>
                  <a:ext cx="303187" cy="230478"/>
                </a:xfrm>
                <a:custGeom>
                  <a:avLst/>
                  <a:gdLst>
                    <a:gd name="connsiteX0" fmla="*/ 397113 w 458896"/>
                    <a:gd name="connsiteY0" fmla="*/ 101711 h 348846"/>
                    <a:gd name="connsiteX1" fmla="*/ 149977 w 458896"/>
                    <a:gd name="connsiteY1" fmla="*/ 2857 h 348846"/>
                    <a:gd name="connsiteX2" fmla="*/ 298258 w 458896"/>
                    <a:gd name="connsiteY2" fmla="*/ 200565 h 348846"/>
                    <a:gd name="connsiteX3" fmla="*/ 1696 w 458896"/>
                    <a:gd name="connsiteY3" fmla="*/ 200565 h 348846"/>
                    <a:gd name="connsiteX4" fmla="*/ 458896 w 458896"/>
                    <a:gd name="connsiteY4" fmla="*/ 348846 h 3488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896" h="348846">
                      <a:moveTo>
                        <a:pt x="397113" y="101711"/>
                      </a:moveTo>
                      <a:cubicBezTo>
                        <a:pt x="281783" y="44046"/>
                        <a:pt x="166453" y="-13619"/>
                        <a:pt x="149977" y="2857"/>
                      </a:cubicBezTo>
                      <a:cubicBezTo>
                        <a:pt x="133501" y="19333"/>
                        <a:pt x="322971" y="167614"/>
                        <a:pt x="298258" y="200565"/>
                      </a:cubicBezTo>
                      <a:cubicBezTo>
                        <a:pt x="273545" y="233516"/>
                        <a:pt x="-25077" y="175852"/>
                        <a:pt x="1696" y="200565"/>
                      </a:cubicBezTo>
                      <a:cubicBezTo>
                        <a:pt x="28469" y="225278"/>
                        <a:pt x="243682" y="287062"/>
                        <a:pt x="458896" y="34884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50" name="フリーフォーム 1049">
                  <a:extLst>
                    <a:ext uri="{FF2B5EF4-FFF2-40B4-BE49-F238E27FC236}">
                      <a16:creationId xmlns:a16="http://schemas.microsoft.com/office/drawing/2014/main" id="{D14A8405-1048-13F5-DB52-D0ECB5C0D631}"/>
                    </a:ext>
                  </a:extLst>
                </p:cNvPr>
                <p:cNvSpPr/>
                <p:nvPr/>
              </p:nvSpPr>
              <p:spPr>
                <a:xfrm>
                  <a:off x="6424809" y="3587444"/>
                  <a:ext cx="283144" cy="507592"/>
                </a:xfrm>
                <a:custGeom>
                  <a:avLst/>
                  <a:gdLst>
                    <a:gd name="connsiteX0" fmla="*/ 74141 w 428560"/>
                    <a:gd name="connsiteY0" fmla="*/ 135455 h 768279"/>
                    <a:gd name="connsiteX1" fmla="*/ 333633 w 428560"/>
                    <a:gd name="connsiteY1" fmla="*/ 36601 h 768279"/>
                    <a:gd name="connsiteX2" fmla="*/ 420130 w 428560"/>
                    <a:gd name="connsiteY2" fmla="*/ 679152 h 768279"/>
                    <a:gd name="connsiteX3" fmla="*/ 148281 w 428560"/>
                    <a:gd name="connsiteY3" fmla="*/ 740936 h 768279"/>
                    <a:gd name="connsiteX4" fmla="*/ 0 w 428560"/>
                    <a:gd name="connsiteY4" fmla="*/ 469087 h 7682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8560" h="768279">
                      <a:moveTo>
                        <a:pt x="74141" y="135455"/>
                      </a:moveTo>
                      <a:cubicBezTo>
                        <a:pt x="175054" y="40720"/>
                        <a:pt x="275968" y="-54015"/>
                        <a:pt x="333633" y="36601"/>
                      </a:cubicBezTo>
                      <a:cubicBezTo>
                        <a:pt x="391298" y="127217"/>
                        <a:pt x="451022" y="561763"/>
                        <a:pt x="420130" y="679152"/>
                      </a:cubicBezTo>
                      <a:cubicBezTo>
                        <a:pt x="389238" y="796541"/>
                        <a:pt x="218303" y="775947"/>
                        <a:pt x="148281" y="740936"/>
                      </a:cubicBezTo>
                      <a:cubicBezTo>
                        <a:pt x="78259" y="705925"/>
                        <a:pt x="39129" y="587506"/>
                        <a:pt x="0" y="46908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51" name="フリーフォーム 1050">
                  <a:extLst>
                    <a:ext uri="{FF2B5EF4-FFF2-40B4-BE49-F238E27FC236}">
                      <a16:creationId xmlns:a16="http://schemas.microsoft.com/office/drawing/2014/main" id="{864BBE57-8D63-476F-1F96-3A886DEE4E81}"/>
                    </a:ext>
                  </a:extLst>
                </p:cNvPr>
                <p:cNvSpPr/>
                <p:nvPr/>
              </p:nvSpPr>
              <p:spPr>
                <a:xfrm>
                  <a:off x="4922643" y="3930020"/>
                  <a:ext cx="1379708" cy="922527"/>
                </a:xfrm>
                <a:custGeom>
                  <a:avLst/>
                  <a:gdLst>
                    <a:gd name="connsiteX0" fmla="*/ 2088292 w 2088292"/>
                    <a:gd name="connsiteY0" fmla="*/ 0 h 1396314"/>
                    <a:gd name="connsiteX1" fmla="*/ 1791730 w 2088292"/>
                    <a:gd name="connsiteY1" fmla="*/ 222422 h 1396314"/>
                    <a:gd name="connsiteX2" fmla="*/ 1594022 w 2088292"/>
                    <a:gd name="connsiteY2" fmla="*/ 691979 h 1396314"/>
                    <a:gd name="connsiteX3" fmla="*/ 0 w 2088292"/>
                    <a:gd name="connsiteY3" fmla="*/ 1396314 h 1396314"/>
                  </a:gdLst>
                  <a:ahLst/>
                  <a:cxnLst>
                    <a:cxn ang="0">
                      <a:pos x="connsiteX0" y="connsiteY0"/>
                    </a:cxn>
                    <a:cxn ang="0">
                      <a:pos x="connsiteX1" y="connsiteY1"/>
                    </a:cxn>
                    <a:cxn ang="0">
                      <a:pos x="connsiteX2" y="connsiteY2"/>
                    </a:cxn>
                    <a:cxn ang="0">
                      <a:pos x="connsiteX3" y="connsiteY3"/>
                    </a:cxn>
                  </a:cxnLst>
                  <a:rect l="l" t="t" r="r" b="b"/>
                  <a:pathLst>
                    <a:path w="2088292" h="1396314">
                      <a:moveTo>
                        <a:pt x="2088292" y="0"/>
                      </a:moveTo>
                      <a:cubicBezTo>
                        <a:pt x="1981200" y="53546"/>
                        <a:pt x="1874108" y="107092"/>
                        <a:pt x="1791730" y="222422"/>
                      </a:cubicBezTo>
                      <a:cubicBezTo>
                        <a:pt x="1709352" y="337752"/>
                        <a:pt x="1892644" y="496330"/>
                        <a:pt x="1594022" y="691979"/>
                      </a:cubicBezTo>
                      <a:cubicBezTo>
                        <a:pt x="1295400" y="887628"/>
                        <a:pt x="647700" y="1141971"/>
                        <a:pt x="0" y="139631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52" name="フリーフォーム 1051">
                  <a:extLst>
                    <a:ext uri="{FF2B5EF4-FFF2-40B4-BE49-F238E27FC236}">
                      <a16:creationId xmlns:a16="http://schemas.microsoft.com/office/drawing/2014/main" id="{0D5CD019-9576-62AB-99E4-C37DC552C381}"/>
                    </a:ext>
                  </a:extLst>
                </p:cNvPr>
                <p:cNvSpPr/>
                <p:nvPr/>
              </p:nvSpPr>
              <p:spPr>
                <a:xfrm>
                  <a:off x="4179723" y="3497330"/>
                  <a:ext cx="293903" cy="857215"/>
                </a:xfrm>
                <a:custGeom>
                  <a:avLst/>
                  <a:gdLst>
                    <a:gd name="connsiteX0" fmla="*/ 0 w 444844"/>
                    <a:gd name="connsiteY0" fmla="*/ 0 h 1297460"/>
                    <a:gd name="connsiteX1" fmla="*/ 247135 w 444844"/>
                    <a:gd name="connsiteY1" fmla="*/ 902043 h 1297460"/>
                    <a:gd name="connsiteX2" fmla="*/ 444844 w 444844"/>
                    <a:gd name="connsiteY2" fmla="*/ 1297460 h 1297460"/>
                  </a:gdLst>
                  <a:ahLst/>
                  <a:cxnLst>
                    <a:cxn ang="0">
                      <a:pos x="connsiteX0" y="connsiteY0"/>
                    </a:cxn>
                    <a:cxn ang="0">
                      <a:pos x="connsiteX1" y="connsiteY1"/>
                    </a:cxn>
                    <a:cxn ang="0">
                      <a:pos x="connsiteX2" y="connsiteY2"/>
                    </a:cxn>
                  </a:cxnLst>
                  <a:rect l="l" t="t" r="r" b="b"/>
                  <a:pathLst>
                    <a:path w="444844" h="1297460">
                      <a:moveTo>
                        <a:pt x="0" y="0"/>
                      </a:moveTo>
                      <a:cubicBezTo>
                        <a:pt x="86497" y="342900"/>
                        <a:pt x="172994" y="685800"/>
                        <a:pt x="247135" y="902043"/>
                      </a:cubicBezTo>
                      <a:cubicBezTo>
                        <a:pt x="321276" y="1118286"/>
                        <a:pt x="383060" y="1207873"/>
                        <a:pt x="444844" y="129746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53" name="フリーフォーム 1052">
                  <a:extLst>
                    <a:ext uri="{FF2B5EF4-FFF2-40B4-BE49-F238E27FC236}">
                      <a16:creationId xmlns:a16="http://schemas.microsoft.com/office/drawing/2014/main" id="{796F95C3-C5EB-F2D7-958F-8CA66C0F2E6E}"/>
                    </a:ext>
                  </a:extLst>
                </p:cNvPr>
                <p:cNvSpPr/>
                <p:nvPr/>
              </p:nvSpPr>
              <p:spPr>
                <a:xfrm>
                  <a:off x="4122576" y="2767280"/>
                  <a:ext cx="2187939" cy="697394"/>
                </a:xfrm>
                <a:custGeom>
                  <a:avLst/>
                  <a:gdLst>
                    <a:gd name="connsiteX0" fmla="*/ 0 w 3311611"/>
                    <a:gd name="connsiteY0" fmla="*/ 363581 h 1055559"/>
                    <a:gd name="connsiteX1" fmla="*/ 494270 w 3311611"/>
                    <a:gd name="connsiteY1" fmla="*/ 165873 h 1055559"/>
                    <a:gd name="connsiteX2" fmla="*/ 766119 w 3311611"/>
                    <a:gd name="connsiteY2" fmla="*/ 474792 h 1055559"/>
                    <a:gd name="connsiteX3" fmla="*/ 1087395 w 3311611"/>
                    <a:gd name="connsiteY3" fmla="*/ 165873 h 1055559"/>
                    <a:gd name="connsiteX4" fmla="*/ 1062681 w 3311611"/>
                    <a:gd name="connsiteY4" fmla="*/ 660143 h 1055559"/>
                    <a:gd name="connsiteX5" fmla="*/ 2014151 w 3311611"/>
                    <a:gd name="connsiteY5" fmla="*/ 5235 h 1055559"/>
                    <a:gd name="connsiteX6" fmla="*/ 1841157 w 3311611"/>
                    <a:gd name="connsiteY6" fmla="*/ 351224 h 1055559"/>
                    <a:gd name="connsiteX7" fmla="*/ 2458995 w 3311611"/>
                    <a:gd name="connsiteY7" fmla="*/ 326511 h 1055559"/>
                    <a:gd name="connsiteX8" fmla="*/ 2928551 w 3311611"/>
                    <a:gd name="connsiteY8" fmla="*/ 610716 h 1055559"/>
                    <a:gd name="connsiteX9" fmla="*/ 2854411 w 3311611"/>
                    <a:gd name="connsiteY9" fmla="*/ 54662 h 1055559"/>
                    <a:gd name="connsiteX10" fmla="*/ 3311611 w 3311611"/>
                    <a:gd name="connsiteY10" fmla="*/ 1055559 h 1055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11611" h="1055559">
                      <a:moveTo>
                        <a:pt x="0" y="363581"/>
                      </a:moveTo>
                      <a:cubicBezTo>
                        <a:pt x="183292" y="255459"/>
                        <a:pt x="366584" y="147338"/>
                        <a:pt x="494270" y="165873"/>
                      </a:cubicBezTo>
                      <a:cubicBezTo>
                        <a:pt x="621957" y="184408"/>
                        <a:pt x="667265" y="474792"/>
                        <a:pt x="766119" y="474792"/>
                      </a:cubicBezTo>
                      <a:cubicBezTo>
                        <a:pt x="864973" y="474792"/>
                        <a:pt x="1037968" y="134981"/>
                        <a:pt x="1087395" y="165873"/>
                      </a:cubicBezTo>
                      <a:cubicBezTo>
                        <a:pt x="1136822" y="196765"/>
                        <a:pt x="908222" y="686916"/>
                        <a:pt x="1062681" y="660143"/>
                      </a:cubicBezTo>
                      <a:cubicBezTo>
                        <a:pt x="1217140" y="633370"/>
                        <a:pt x="1884405" y="56721"/>
                        <a:pt x="2014151" y="5235"/>
                      </a:cubicBezTo>
                      <a:cubicBezTo>
                        <a:pt x="2143897" y="-46252"/>
                        <a:pt x="1767016" y="297678"/>
                        <a:pt x="1841157" y="351224"/>
                      </a:cubicBezTo>
                      <a:cubicBezTo>
                        <a:pt x="1915298" y="404770"/>
                        <a:pt x="2277763" y="283262"/>
                        <a:pt x="2458995" y="326511"/>
                      </a:cubicBezTo>
                      <a:cubicBezTo>
                        <a:pt x="2640227" y="369760"/>
                        <a:pt x="2862648" y="656024"/>
                        <a:pt x="2928551" y="610716"/>
                      </a:cubicBezTo>
                      <a:cubicBezTo>
                        <a:pt x="2994454" y="565408"/>
                        <a:pt x="2790568" y="-19478"/>
                        <a:pt x="2854411" y="54662"/>
                      </a:cubicBezTo>
                      <a:cubicBezTo>
                        <a:pt x="2918254" y="128802"/>
                        <a:pt x="3114932" y="592180"/>
                        <a:pt x="3311611" y="105555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54" name="フリーフォーム 1053">
                  <a:extLst>
                    <a:ext uri="{FF2B5EF4-FFF2-40B4-BE49-F238E27FC236}">
                      <a16:creationId xmlns:a16="http://schemas.microsoft.com/office/drawing/2014/main" id="{63FF6372-32FC-9D81-226D-3571FD5CD4AE}"/>
                    </a:ext>
                  </a:extLst>
                </p:cNvPr>
                <p:cNvSpPr/>
                <p:nvPr/>
              </p:nvSpPr>
              <p:spPr>
                <a:xfrm>
                  <a:off x="3664651" y="2092748"/>
                  <a:ext cx="1396779" cy="3029208"/>
                </a:xfrm>
                <a:custGeom>
                  <a:avLst/>
                  <a:gdLst>
                    <a:gd name="connsiteX0" fmla="*/ 2114130 w 2114130"/>
                    <a:gd name="connsiteY0" fmla="*/ 395995 h 4584936"/>
                    <a:gd name="connsiteX1" fmla="*/ 1335654 w 2114130"/>
                    <a:gd name="connsiteY1" fmla="*/ 12936 h 4584936"/>
                    <a:gd name="connsiteX2" fmla="*/ 656033 w 2114130"/>
                    <a:gd name="connsiteY2" fmla="*/ 816125 h 4584936"/>
                    <a:gd name="connsiteX3" fmla="*/ 656033 w 2114130"/>
                    <a:gd name="connsiteY3" fmla="*/ 791412 h 4584936"/>
                    <a:gd name="connsiteX4" fmla="*/ 1125 w 2114130"/>
                    <a:gd name="connsiteY4" fmla="*/ 2051801 h 4584936"/>
                    <a:gd name="connsiteX5" fmla="*/ 495395 w 2114130"/>
                    <a:gd name="connsiteY5" fmla="*/ 1668741 h 4584936"/>
                    <a:gd name="connsiteX6" fmla="*/ 371827 w 2114130"/>
                    <a:gd name="connsiteY6" fmla="*/ 2496644 h 4584936"/>
                    <a:gd name="connsiteX7" fmla="*/ 680746 w 2114130"/>
                    <a:gd name="connsiteY7" fmla="*/ 3238049 h 4584936"/>
                    <a:gd name="connsiteX8" fmla="*/ 705460 w 2114130"/>
                    <a:gd name="connsiteY8" fmla="*/ 2793206 h 4584936"/>
                    <a:gd name="connsiteX9" fmla="*/ 1002022 w 2114130"/>
                    <a:gd name="connsiteY9" fmla="*/ 4584936 h 4584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14130" h="4584936">
                      <a:moveTo>
                        <a:pt x="2114130" y="395995"/>
                      </a:moveTo>
                      <a:cubicBezTo>
                        <a:pt x="1846400" y="169454"/>
                        <a:pt x="1578670" y="-57086"/>
                        <a:pt x="1335654" y="12936"/>
                      </a:cubicBezTo>
                      <a:cubicBezTo>
                        <a:pt x="1092638" y="82958"/>
                        <a:pt x="769303" y="686379"/>
                        <a:pt x="656033" y="816125"/>
                      </a:cubicBezTo>
                      <a:cubicBezTo>
                        <a:pt x="542763" y="945871"/>
                        <a:pt x="765184" y="585466"/>
                        <a:pt x="656033" y="791412"/>
                      </a:cubicBezTo>
                      <a:cubicBezTo>
                        <a:pt x="546882" y="997358"/>
                        <a:pt x="27898" y="1905580"/>
                        <a:pt x="1125" y="2051801"/>
                      </a:cubicBezTo>
                      <a:cubicBezTo>
                        <a:pt x="-25648" y="2198023"/>
                        <a:pt x="433611" y="1594601"/>
                        <a:pt x="495395" y="1668741"/>
                      </a:cubicBezTo>
                      <a:cubicBezTo>
                        <a:pt x="557179" y="1742881"/>
                        <a:pt x="340935" y="2235093"/>
                        <a:pt x="371827" y="2496644"/>
                      </a:cubicBezTo>
                      <a:cubicBezTo>
                        <a:pt x="402719" y="2758195"/>
                        <a:pt x="625140" y="3188622"/>
                        <a:pt x="680746" y="3238049"/>
                      </a:cubicBezTo>
                      <a:cubicBezTo>
                        <a:pt x="736351" y="3287476"/>
                        <a:pt x="651914" y="2568725"/>
                        <a:pt x="705460" y="2793206"/>
                      </a:cubicBezTo>
                      <a:cubicBezTo>
                        <a:pt x="759006" y="3017687"/>
                        <a:pt x="880514" y="3801311"/>
                        <a:pt x="1002022" y="458493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55" name="フリーフォーム 1054">
                  <a:extLst>
                    <a:ext uri="{FF2B5EF4-FFF2-40B4-BE49-F238E27FC236}">
                      <a16:creationId xmlns:a16="http://schemas.microsoft.com/office/drawing/2014/main" id="{401574F6-BA22-7A25-BB2B-0B5634D86F13}"/>
                    </a:ext>
                  </a:extLst>
                </p:cNvPr>
                <p:cNvSpPr/>
                <p:nvPr/>
              </p:nvSpPr>
              <p:spPr>
                <a:xfrm>
                  <a:off x="5118577" y="2171268"/>
                  <a:ext cx="1767202" cy="2919560"/>
                </a:xfrm>
                <a:custGeom>
                  <a:avLst/>
                  <a:gdLst>
                    <a:gd name="connsiteX0" fmla="*/ 0 w 2674794"/>
                    <a:gd name="connsiteY0" fmla="*/ 376003 h 4418975"/>
                    <a:gd name="connsiteX1" fmla="*/ 531341 w 2674794"/>
                    <a:gd name="connsiteY1" fmla="*/ 5301 h 4418975"/>
                    <a:gd name="connsiteX2" fmla="*/ 1668162 w 2674794"/>
                    <a:gd name="connsiteY2" fmla="*/ 623138 h 4418975"/>
                    <a:gd name="connsiteX3" fmla="*/ 1544595 w 2674794"/>
                    <a:gd name="connsiteY3" fmla="*/ 215366 h 4418975"/>
                    <a:gd name="connsiteX4" fmla="*/ 2335427 w 2674794"/>
                    <a:gd name="connsiteY4" fmla="*/ 1735247 h 4418975"/>
                    <a:gd name="connsiteX5" fmla="*/ 2026508 w 2674794"/>
                    <a:gd name="connsiteY5" fmla="*/ 1648749 h 4418975"/>
                    <a:gd name="connsiteX6" fmla="*/ 2372498 w 2674794"/>
                    <a:gd name="connsiteY6" fmla="*/ 2019452 h 4418975"/>
                    <a:gd name="connsiteX7" fmla="*/ 2669060 w 2674794"/>
                    <a:gd name="connsiteY7" fmla="*/ 2686717 h 4418975"/>
                    <a:gd name="connsiteX8" fmla="*/ 2100649 w 2674794"/>
                    <a:gd name="connsiteY8" fmla="*/ 3650544 h 4418975"/>
                    <a:gd name="connsiteX9" fmla="*/ 2100649 w 2674794"/>
                    <a:gd name="connsiteY9" fmla="*/ 4416663 h 4418975"/>
                    <a:gd name="connsiteX10" fmla="*/ 2038865 w 2674794"/>
                    <a:gd name="connsiteY10" fmla="*/ 3403409 h 4418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674794" h="4418975">
                      <a:moveTo>
                        <a:pt x="0" y="376003"/>
                      </a:moveTo>
                      <a:cubicBezTo>
                        <a:pt x="126657" y="170057"/>
                        <a:pt x="253314" y="-35888"/>
                        <a:pt x="531341" y="5301"/>
                      </a:cubicBezTo>
                      <a:cubicBezTo>
                        <a:pt x="809368" y="46490"/>
                        <a:pt x="1499286" y="588127"/>
                        <a:pt x="1668162" y="623138"/>
                      </a:cubicBezTo>
                      <a:cubicBezTo>
                        <a:pt x="1837038" y="658149"/>
                        <a:pt x="1433384" y="30014"/>
                        <a:pt x="1544595" y="215366"/>
                      </a:cubicBezTo>
                      <a:cubicBezTo>
                        <a:pt x="1655806" y="400718"/>
                        <a:pt x="2255108" y="1496350"/>
                        <a:pt x="2335427" y="1735247"/>
                      </a:cubicBezTo>
                      <a:cubicBezTo>
                        <a:pt x="2415746" y="1974144"/>
                        <a:pt x="2020330" y="1601382"/>
                        <a:pt x="2026508" y="1648749"/>
                      </a:cubicBezTo>
                      <a:cubicBezTo>
                        <a:pt x="2032686" y="1696116"/>
                        <a:pt x="2265406" y="1846457"/>
                        <a:pt x="2372498" y="2019452"/>
                      </a:cubicBezTo>
                      <a:cubicBezTo>
                        <a:pt x="2479590" y="2192447"/>
                        <a:pt x="2714368" y="2414868"/>
                        <a:pt x="2669060" y="2686717"/>
                      </a:cubicBezTo>
                      <a:cubicBezTo>
                        <a:pt x="2623752" y="2958566"/>
                        <a:pt x="2195384" y="3362220"/>
                        <a:pt x="2100649" y="3650544"/>
                      </a:cubicBezTo>
                      <a:cubicBezTo>
                        <a:pt x="2005914" y="3938868"/>
                        <a:pt x="2110946" y="4457852"/>
                        <a:pt x="2100649" y="4416663"/>
                      </a:cubicBezTo>
                      <a:cubicBezTo>
                        <a:pt x="2090352" y="4375474"/>
                        <a:pt x="2064608" y="3889441"/>
                        <a:pt x="2038865" y="340340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56" name="フリーフォーム 1055">
                  <a:extLst>
                    <a:ext uri="{FF2B5EF4-FFF2-40B4-BE49-F238E27FC236}">
                      <a16:creationId xmlns:a16="http://schemas.microsoft.com/office/drawing/2014/main" id="{0ED20352-6F8C-9E95-7F91-8A6DB5858E0A}"/>
                    </a:ext>
                  </a:extLst>
                </p:cNvPr>
                <p:cNvSpPr/>
                <p:nvPr/>
              </p:nvSpPr>
              <p:spPr>
                <a:xfrm>
                  <a:off x="5452157" y="4636940"/>
                  <a:ext cx="30206" cy="497693"/>
                </a:xfrm>
                <a:custGeom>
                  <a:avLst/>
                  <a:gdLst>
                    <a:gd name="connsiteX0" fmla="*/ 88227 w 88227"/>
                    <a:gd name="connsiteY0" fmla="*/ 0 h 691978"/>
                    <a:gd name="connsiteX1" fmla="*/ 1729 w 88227"/>
                    <a:gd name="connsiteY1" fmla="*/ 333633 h 691978"/>
                    <a:gd name="connsiteX2" fmla="*/ 38800 w 88227"/>
                    <a:gd name="connsiteY2" fmla="*/ 691978 h 691978"/>
                  </a:gdLst>
                  <a:ahLst/>
                  <a:cxnLst>
                    <a:cxn ang="0">
                      <a:pos x="connsiteX0" y="connsiteY0"/>
                    </a:cxn>
                    <a:cxn ang="0">
                      <a:pos x="connsiteX1" y="connsiteY1"/>
                    </a:cxn>
                    <a:cxn ang="0">
                      <a:pos x="connsiteX2" y="connsiteY2"/>
                    </a:cxn>
                  </a:cxnLst>
                  <a:rect l="l" t="t" r="r" b="b"/>
                  <a:pathLst>
                    <a:path w="88227" h="691978">
                      <a:moveTo>
                        <a:pt x="88227" y="0"/>
                      </a:moveTo>
                      <a:cubicBezTo>
                        <a:pt x="49097" y="109151"/>
                        <a:pt x="9967" y="218303"/>
                        <a:pt x="1729" y="333633"/>
                      </a:cubicBezTo>
                      <a:cubicBezTo>
                        <a:pt x="-6509" y="448963"/>
                        <a:pt x="16145" y="570470"/>
                        <a:pt x="38800" y="69197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57" name="フリーフォーム 1056">
                  <a:extLst>
                    <a:ext uri="{FF2B5EF4-FFF2-40B4-BE49-F238E27FC236}">
                      <a16:creationId xmlns:a16="http://schemas.microsoft.com/office/drawing/2014/main" id="{666EDBD2-C4AF-6E2A-99B6-2215E241C9CC}"/>
                    </a:ext>
                  </a:extLst>
                </p:cNvPr>
                <p:cNvSpPr/>
                <p:nvPr/>
              </p:nvSpPr>
              <p:spPr>
                <a:xfrm>
                  <a:off x="5134055" y="1978542"/>
                  <a:ext cx="1233607" cy="261540"/>
                </a:xfrm>
                <a:custGeom>
                  <a:avLst/>
                  <a:gdLst>
                    <a:gd name="connsiteX0" fmla="*/ 1288 w 1867158"/>
                    <a:gd name="connsiteY0" fmla="*/ 321720 h 395861"/>
                    <a:gd name="connsiteX1" fmla="*/ 63072 w 1867158"/>
                    <a:gd name="connsiteY1" fmla="*/ 321720 h 395861"/>
                    <a:gd name="connsiteX2" fmla="*/ 409061 w 1867158"/>
                    <a:gd name="connsiteY2" fmla="*/ 444 h 395861"/>
                    <a:gd name="connsiteX3" fmla="*/ 804477 w 1867158"/>
                    <a:gd name="connsiteY3" fmla="*/ 247580 h 395861"/>
                    <a:gd name="connsiteX4" fmla="*/ 792120 w 1867158"/>
                    <a:gd name="connsiteY4" fmla="*/ 62228 h 395861"/>
                    <a:gd name="connsiteX5" fmla="*/ 1867158 w 1867158"/>
                    <a:gd name="connsiteY5" fmla="*/ 395861 h 395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67158" h="395861">
                      <a:moveTo>
                        <a:pt x="1288" y="321720"/>
                      </a:moveTo>
                      <a:cubicBezTo>
                        <a:pt x="-1801" y="348493"/>
                        <a:pt x="-4890" y="375266"/>
                        <a:pt x="63072" y="321720"/>
                      </a:cubicBezTo>
                      <a:cubicBezTo>
                        <a:pt x="131034" y="268174"/>
                        <a:pt x="285494" y="12801"/>
                        <a:pt x="409061" y="444"/>
                      </a:cubicBezTo>
                      <a:cubicBezTo>
                        <a:pt x="532628" y="-11913"/>
                        <a:pt x="740634" y="237283"/>
                        <a:pt x="804477" y="247580"/>
                      </a:cubicBezTo>
                      <a:cubicBezTo>
                        <a:pt x="868320" y="257877"/>
                        <a:pt x="615007" y="37515"/>
                        <a:pt x="792120" y="62228"/>
                      </a:cubicBezTo>
                      <a:cubicBezTo>
                        <a:pt x="969233" y="86941"/>
                        <a:pt x="1418195" y="241401"/>
                        <a:pt x="1867158" y="39586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58" name="フリーフォーム 1057">
                  <a:extLst>
                    <a:ext uri="{FF2B5EF4-FFF2-40B4-BE49-F238E27FC236}">
                      <a16:creationId xmlns:a16="http://schemas.microsoft.com/office/drawing/2014/main" id="{6F71E932-06C7-C769-40A0-583D916978E9}"/>
                    </a:ext>
                  </a:extLst>
                </p:cNvPr>
                <p:cNvSpPr/>
                <p:nvPr/>
              </p:nvSpPr>
              <p:spPr>
                <a:xfrm>
                  <a:off x="3336312" y="4200200"/>
                  <a:ext cx="228590" cy="122459"/>
                </a:xfrm>
                <a:custGeom>
                  <a:avLst/>
                  <a:gdLst>
                    <a:gd name="connsiteX0" fmla="*/ 345989 w 345989"/>
                    <a:gd name="connsiteY0" fmla="*/ 0 h 185351"/>
                    <a:gd name="connsiteX1" fmla="*/ 160638 w 345989"/>
                    <a:gd name="connsiteY1" fmla="*/ 49427 h 185351"/>
                    <a:gd name="connsiteX2" fmla="*/ 0 w 345989"/>
                    <a:gd name="connsiteY2" fmla="*/ 185351 h 185351"/>
                  </a:gdLst>
                  <a:ahLst/>
                  <a:cxnLst>
                    <a:cxn ang="0">
                      <a:pos x="connsiteX0" y="connsiteY0"/>
                    </a:cxn>
                    <a:cxn ang="0">
                      <a:pos x="connsiteX1" y="connsiteY1"/>
                    </a:cxn>
                    <a:cxn ang="0">
                      <a:pos x="connsiteX2" y="connsiteY2"/>
                    </a:cxn>
                  </a:cxnLst>
                  <a:rect l="l" t="t" r="r" b="b"/>
                  <a:pathLst>
                    <a:path w="345989" h="185351">
                      <a:moveTo>
                        <a:pt x="345989" y="0"/>
                      </a:moveTo>
                      <a:cubicBezTo>
                        <a:pt x="282146" y="9267"/>
                        <a:pt x="218303" y="18535"/>
                        <a:pt x="160638" y="49427"/>
                      </a:cubicBezTo>
                      <a:cubicBezTo>
                        <a:pt x="102973" y="80319"/>
                        <a:pt x="51486" y="132835"/>
                        <a:pt x="0" y="18535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59" name="フリーフォーム 1058">
                  <a:extLst>
                    <a:ext uri="{FF2B5EF4-FFF2-40B4-BE49-F238E27FC236}">
                      <a16:creationId xmlns:a16="http://schemas.microsoft.com/office/drawing/2014/main" id="{4B31DD53-4D2B-D638-7971-C365FEF2A318}"/>
                    </a:ext>
                  </a:extLst>
                </p:cNvPr>
                <p:cNvSpPr/>
                <p:nvPr/>
              </p:nvSpPr>
              <p:spPr>
                <a:xfrm>
                  <a:off x="3225412" y="3840985"/>
                  <a:ext cx="145857" cy="506165"/>
                </a:xfrm>
                <a:custGeom>
                  <a:avLst/>
                  <a:gdLst>
                    <a:gd name="connsiteX0" fmla="*/ 118428 w 220765"/>
                    <a:gd name="connsiteY0" fmla="*/ 0 h 766119"/>
                    <a:gd name="connsiteX1" fmla="*/ 217282 w 220765"/>
                    <a:gd name="connsiteY1" fmla="*/ 234779 h 766119"/>
                    <a:gd name="connsiteX2" fmla="*/ 7217 w 220765"/>
                    <a:gd name="connsiteY2" fmla="*/ 531341 h 766119"/>
                    <a:gd name="connsiteX3" fmla="*/ 69001 w 220765"/>
                    <a:gd name="connsiteY3" fmla="*/ 766119 h 766119"/>
                  </a:gdLst>
                  <a:ahLst/>
                  <a:cxnLst>
                    <a:cxn ang="0">
                      <a:pos x="connsiteX0" y="connsiteY0"/>
                    </a:cxn>
                    <a:cxn ang="0">
                      <a:pos x="connsiteX1" y="connsiteY1"/>
                    </a:cxn>
                    <a:cxn ang="0">
                      <a:pos x="connsiteX2" y="connsiteY2"/>
                    </a:cxn>
                    <a:cxn ang="0">
                      <a:pos x="connsiteX3" y="connsiteY3"/>
                    </a:cxn>
                  </a:cxnLst>
                  <a:rect l="l" t="t" r="r" b="b"/>
                  <a:pathLst>
                    <a:path w="220765" h="766119">
                      <a:moveTo>
                        <a:pt x="118428" y="0"/>
                      </a:moveTo>
                      <a:cubicBezTo>
                        <a:pt x="177122" y="73111"/>
                        <a:pt x="235817" y="146222"/>
                        <a:pt x="217282" y="234779"/>
                      </a:cubicBezTo>
                      <a:cubicBezTo>
                        <a:pt x="198747" y="323336"/>
                        <a:pt x="31930" y="442784"/>
                        <a:pt x="7217" y="531341"/>
                      </a:cubicBezTo>
                      <a:cubicBezTo>
                        <a:pt x="-17496" y="619898"/>
                        <a:pt x="25752" y="693008"/>
                        <a:pt x="69001" y="76611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60" name="フリーフォーム 1059">
                  <a:extLst>
                    <a:ext uri="{FF2B5EF4-FFF2-40B4-BE49-F238E27FC236}">
                      <a16:creationId xmlns:a16="http://schemas.microsoft.com/office/drawing/2014/main" id="{AD8018CC-592F-F662-DD1C-0C0883EB755C}"/>
                    </a:ext>
                  </a:extLst>
                </p:cNvPr>
                <p:cNvSpPr/>
                <p:nvPr/>
              </p:nvSpPr>
              <p:spPr>
                <a:xfrm>
                  <a:off x="3303656" y="3808330"/>
                  <a:ext cx="169418" cy="457182"/>
                </a:xfrm>
                <a:custGeom>
                  <a:avLst/>
                  <a:gdLst>
                    <a:gd name="connsiteX0" fmla="*/ 0 w 256427"/>
                    <a:gd name="connsiteY0" fmla="*/ 0 h 691979"/>
                    <a:gd name="connsiteX1" fmla="*/ 247135 w 256427"/>
                    <a:gd name="connsiteY1" fmla="*/ 271849 h 691979"/>
                    <a:gd name="connsiteX2" fmla="*/ 197708 w 256427"/>
                    <a:gd name="connsiteY2" fmla="*/ 605481 h 691979"/>
                    <a:gd name="connsiteX3" fmla="*/ 135924 w 256427"/>
                    <a:gd name="connsiteY3" fmla="*/ 691979 h 691979"/>
                    <a:gd name="connsiteX4" fmla="*/ 135924 w 256427"/>
                    <a:gd name="connsiteY4" fmla="*/ 691979 h 6919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6427" h="691979">
                      <a:moveTo>
                        <a:pt x="0" y="0"/>
                      </a:moveTo>
                      <a:cubicBezTo>
                        <a:pt x="107092" y="85468"/>
                        <a:pt x="214184" y="170936"/>
                        <a:pt x="247135" y="271849"/>
                      </a:cubicBezTo>
                      <a:cubicBezTo>
                        <a:pt x="280086" y="372762"/>
                        <a:pt x="216243" y="535459"/>
                        <a:pt x="197708" y="605481"/>
                      </a:cubicBezTo>
                      <a:cubicBezTo>
                        <a:pt x="179173" y="675503"/>
                        <a:pt x="135924" y="691979"/>
                        <a:pt x="135924" y="691979"/>
                      </a:cubicBezTo>
                      <a:lnTo>
                        <a:pt x="135924" y="691979"/>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61" name="フリーフォーム 1060">
                  <a:extLst>
                    <a:ext uri="{FF2B5EF4-FFF2-40B4-BE49-F238E27FC236}">
                      <a16:creationId xmlns:a16="http://schemas.microsoft.com/office/drawing/2014/main" id="{1665EB16-6707-55E5-CD3A-6ABFE1D865FD}"/>
                    </a:ext>
                  </a:extLst>
                </p:cNvPr>
                <p:cNvSpPr/>
                <p:nvPr/>
              </p:nvSpPr>
              <p:spPr>
                <a:xfrm>
                  <a:off x="3499590" y="4208363"/>
                  <a:ext cx="314737" cy="612296"/>
                </a:xfrm>
                <a:custGeom>
                  <a:avLst/>
                  <a:gdLst>
                    <a:gd name="connsiteX0" fmla="*/ 123567 w 476378"/>
                    <a:gd name="connsiteY0" fmla="*/ 0 h 926757"/>
                    <a:gd name="connsiteX1" fmla="*/ 308919 w 476378"/>
                    <a:gd name="connsiteY1" fmla="*/ 74141 h 926757"/>
                    <a:gd name="connsiteX2" fmla="*/ 333632 w 476378"/>
                    <a:gd name="connsiteY2" fmla="*/ 222422 h 926757"/>
                    <a:gd name="connsiteX3" fmla="*/ 185351 w 476378"/>
                    <a:gd name="connsiteY3" fmla="*/ 345990 h 926757"/>
                    <a:gd name="connsiteX4" fmla="*/ 296562 w 476378"/>
                    <a:gd name="connsiteY4" fmla="*/ 308919 h 926757"/>
                    <a:gd name="connsiteX5" fmla="*/ 234778 w 476378"/>
                    <a:gd name="connsiteY5" fmla="*/ 531341 h 926757"/>
                    <a:gd name="connsiteX6" fmla="*/ 358346 w 476378"/>
                    <a:gd name="connsiteY6" fmla="*/ 556055 h 926757"/>
                    <a:gd name="connsiteX7" fmla="*/ 284205 w 476378"/>
                    <a:gd name="connsiteY7" fmla="*/ 630195 h 926757"/>
                    <a:gd name="connsiteX8" fmla="*/ 469557 w 476378"/>
                    <a:gd name="connsiteY8" fmla="*/ 667265 h 926757"/>
                    <a:gd name="connsiteX9" fmla="*/ 0 w 476378"/>
                    <a:gd name="connsiteY9" fmla="*/ 926757 h 926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76378" h="926757">
                      <a:moveTo>
                        <a:pt x="123567" y="0"/>
                      </a:moveTo>
                      <a:cubicBezTo>
                        <a:pt x="198737" y="18535"/>
                        <a:pt x="273908" y="37071"/>
                        <a:pt x="308919" y="74141"/>
                      </a:cubicBezTo>
                      <a:cubicBezTo>
                        <a:pt x="343930" y="111211"/>
                        <a:pt x="354227" y="177114"/>
                        <a:pt x="333632" y="222422"/>
                      </a:cubicBezTo>
                      <a:cubicBezTo>
                        <a:pt x="313037" y="267730"/>
                        <a:pt x="191529" y="331574"/>
                        <a:pt x="185351" y="345990"/>
                      </a:cubicBezTo>
                      <a:cubicBezTo>
                        <a:pt x="179173" y="360406"/>
                        <a:pt x="288324" y="278027"/>
                        <a:pt x="296562" y="308919"/>
                      </a:cubicBezTo>
                      <a:cubicBezTo>
                        <a:pt x="304800" y="339811"/>
                        <a:pt x="224481" y="490152"/>
                        <a:pt x="234778" y="531341"/>
                      </a:cubicBezTo>
                      <a:cubicBezTo>
                        <a:pt x="245075" y="572530"/>
                        <a:pt x="358346" y="556055"/>
                        <a:pt x="358346" y="556055"/>
                      </a:cubicBezTo>
                      <a:cubicBezTo>
                        <a:pt x="366584" y="572531"/>
                        <a:pt x="265670" y="611660"/>
                        <a:pt x="284205" y="630195"/>
                      </a:cubicBezTo>
                      <a:cubicBezTo>
                        <a:pt x="302740" y="648730"/>
                        <a:pt x="516924" y="617838"/>
                        <a:pt x="469557" y="667265"/>
                      </a:cubicBezTo>
                      <a:cubicBezTo>
                        <a:pt x="422190" y="716692"/>
                        <a:pt x="211095" y="821724"/>
                        <a:pt x="0" y="92675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62" name="フリーフォーム 1061">
                  <a:extLst>
                    <a:ext uri="{FF2B5EF4-FFF2-40B4-BE49-F238E27FC236}">
                      <a16:creationId xmlns:a16="http://schemas.microsoft.com/office/drawing/2014/main" id="{9F25728C-B8B6-1EC7-9535-D961F807F540}"/>
                    </a:ext>
                  </a:extLst>
                </p:cNvPr>
                <p:cNvSpPr/>
                <p:nvPr/>
              </p:nvSpPr>
              <p:spPr>
                <a:xfrm>
                  <a:off x="5201706" y="3913692"/>
                  <a:ext cx="414873" cy="400033"/>
                </a:xfrm>
                <a:custGeom>
                  <a:avLst/>
                  <a:gdLst>
                    <a:gd name="connsiteX0" fmla="*/ 627941 w 627941"/>
                    <a:gd name="connsiteY0" fmla="*/ 0 h 605481"/>
                    <a:gd name="connsiteX1" fmla="*/ 84244 w 627941"/>
                    <a:gd name="connsiteY1" fmla="*/ 123567 h 605481"/>
                    <a:gd name="connsiteX2" fmla="*/ 10104 w 627941"/>
                    <a:gd name="connsiteY2" fmla="*/ 605481 h 605481"/>
                  </a:gdLst>
                  <a:ahLst/>
                  <a:cxnLst>
                    <a:cxn ang="0">
                      <a:pos x="connsiteX0" y="connsiteY0"/>
                    </a:cxn>
                    <a:cxn ang="0">
                      <a:pos x="connsiteX1" y="connsiteY1"/>
                    </a:cxn>
                    <a:cxn ang="0">
                      <a:pos x="connsiteX2" y="connsiteY2"/>
                    </a:cxn>
                  </a:cxnLst>
                  <a:rect l="l" t="t" r="r" b="b"/>
                  <a:pathLst>
                    <a:path w="627941" h="605481">
                      <a:moveTo>
                        <a:pt x="627941" y="0"/>
                      </a:moveTo>
                      <a:cubicBezTo>
                        <a:pt x="407579" y="11327"/>
                        <a:pt x="187217" y="22654"/>
                        <a:pt x="84244" y="123567"/>
                      </a:cubicBezTo>
                      <a:cubicBezTo>
                        <a:pt x="-18729" y="224480"/>
                        <a:pt x="-4313" y="414980"/>
                        <a:pt x="10104" y="60548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63" name="フリーフォーム 1062">
                  <a:extLst>
                    <a:ext uri="{FF2B5EF4-FFF2-40B4-BE49-F238E27FC236}">
                      <a16:creationId xmlns:a16="http://schemas.microsoft.com/office/drawing/2014/main" id="{8D4D991A-82FB-DA32-6FD1-3CAE7A067E28}"/>
                    </a:ext>
                  </a:extLst>
                </p:cNvPr>
                <p:cNvSpPr/>
                <p:nvPr/>
              </p:nvSpPr>
              <p:spPr>
                <a:xfrm>
                  <a:off x="5967193" y="5184690"/>
                  <a:ext cx="233598" cy="128882"/>
                </a:xfrm>
                <a:custGeom>
                  <a:avLst/>
                  <a:gdLst>
                    <a:gd name="connsiteX0" fmla="*/ 353568 w 353568"/>
                    <a:gd name="connsiteY0" fmla="*/ 0 h 195072"/>
                    <a:gd name="connsiteX1" fmla="*/ 0 w 353568"/>
                    <a:gd name="connsiteY1" fmla="*/ 195072 h 195072"/>
                  </a:gdLst>
                  <a:ahLst/>
                  <a:cxnLst>
                    <a:cxn ang="0">
                      <a:pos x="connsiteX0" y="connsiteY0"/>
                    </a:cxn>
                    <a:cxn ang="0">
                      <a:pos x="connsiteX1" y="connsiteY1"/>
                    </a:cxn>
                  </a:cxnLst>
                  <a:rect l="l" t="t" r="r" b="b"/>
                  <a:pathLst>
                    <a:path w="353568" h="195072">
                      <a:moveTo>
                        <a:pt x="353568" y="0"/>
                      </a:moveTo>
                      <a:lnTo>
                        <a:pt x="0" y="195072"/>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64" name="フリーフォーム 1063">
                  <a:extLst>
                    <a:ext uri="{FF2B5EF4-FFF2-40B4-BE49-F238E27FC236}">
                      <a16:creationId xmlns:a16="http://schemas.microsoft.com/office/drawing/2014/main" id="{9E9E20F7-767E-BBB4-7E7E-C1E0F1A58937}"/>
                    </a:ext>
                  </a:extLst>
                </p:cNvPr>
                <p:cNvSpPr/>
                <p:nvPr/>
              </p:nvSpPr>
              <p:spPr>
                <a:xfrm>
                  <a:off x="6055799" y="5180955"/>
                  <a:ext cx="209433" cy="120826"/>
                </a:xfrm>
                <a:custGeom>
                  <a:avLst/>
                  <a:gdLst>
                    <a:gd name="connsiteX0" fmla="*/ 316992 w 316992"/>
                    <a:gd name="connsiteY0" fmla="*/ 0 h 182880"/>
                    <a:gd name="connsiteX1" fmla="*/ 0 w 316992"/>
                    <a:gd name="connsiteY1" fmla="*/ 182880 h 182880"/>
                  </a:gdLst>
                  <a:ahLst/>
                  <a:cxnLst>
                    <a:cxn ang="0">
                      <a:pos x="connsiteX0" y="connsiteY0"/>
                    </a:cxn>
                    <a:cxn ang="0">
                      <a:pos x="connsiteX1" y="connsiteY1"/>
                    </a:cxn>
                  </a:cxnLst>
                  <a:rect l="l" t="t" r="r" b="b"/>
                  <a:pathLst>
                    <a:path w="316992" h="182880">
                      <a:moveTo>
                        <a:pt x="316992" y="0"/>
                      </a:moveTo>
                      <a:lnTo>
                        <a:pt x="0" y="182880"/>
                      </a:ln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65" name="フリーフォーム 1064">
                  <a:extLst>
                    <a:ext uri="{FF2B5EF4-FFF2-40B4-BE49-F238E27FC236}">
                      <a16:creationId xmlns:a16="http://schemas.microsoft.com/office/drawing/2014/main" id="{9AF6300C-547D-2C34-E2CF-E02E29A0A7A1}"/>
                    </a:ext>
                  </a:extLst>
                </p:cNvPr>
                <p:cNvSpPr/>
                <p:nvPr/>
              </p:nvSpPr>
              <p:spPr>
                <a:xfrm>
                  <a:off x="5209782" y="4768765"/>
                  <a:ext cx="78587" cy="306003"/>
                </a:xfrm>
                <a:custGeom>
                  <a:avLst/>
                  <a:gdLst>
                    <a:gd name="connsiteX0" fmla="*/ 34950 w 183231"/>
                    <a:gd name="connsiteY0" fmla="*/ 0 h 852616"/>
                    <a:gd name="connsiteX1" fmla="*/ 10236 w 183231"/>
                    <a:gd name="connsiteY1" fmla="*/ 284205 h 852616"/>
                    <a:gd name="connsiteX2" fmla="*/ 183231 w 183231"/>
                    <a:gd name="connsiteY2" fmla="*/ 852616 h 852616"/>
                  </a:gdLst>
                  <a:ahLst/>
                  <a:cxnLst>
                    <a:cxn ang="0">
                      <a:pos x="connsiteX0" y="connsiteY0"/>
                    </a:cxn>
                    <a:cxn ang="0">
                      <a:pos x="connsiteX1" y="connsiteY1"/>
                    </a:cxn>
                    <a:cxn ang="0">
                      <a:pos x="connsiteX2" y="connsiteY2"/>
                    </a:cxn>
                  </a:cxnLst>
                  <a:rect l="l" t="t" r="r" b="b"/>
                  <a:pathLst>
                    <a:path w="183231" h="852616">
                      <a:moveTo>
                        <a:pt x="34950" y="0"/>
                      </a:moveTo>
                      <a:cubicBezTo>
                        <a:pt x="10236" y="71051"/>
                        <a:pt x="-14478" y="142102"/>
                        <a:pt x="10236" y="284205"/>
                      </a:cubicBezTo>
                      <a:cubicBezTo>
                        <a:pt x="34949" y="426308"/>
                        <a:pt x="109090" y="639462"/>
                        <a:pt x="183231" y="85261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66" name="フリーフォーム 1065">
                  <a:extLst>
                    <a:ext uri="{FF2B5EF4-FFF2-40B4-BE49-F238E27FC236}">
                      <a16:creationId xmlns:a16="http://schemas.microsoft.com/office/drawing/2014/main" id="{211D5C9A-7D86-CD0F-6155-11C766DA7B5B}"/>
                    </a:ext>
                  </a:extLst>
                </p:cNvPr>
                <p:cNvSpPr/>
                <p:nvPr/>
              </p:nvSpPr>
              <p:spPr>
                <a:xfrm>
                  <a:off x="4058501" y="2031568"/>
                  <a:ext cx="2734976" cy="1629663"/>
                </a:xfrm>
                <a:custGeom>
                  <a:avLst/>
                  <a:gdLst>
                    <a:gd name="connsiteX0" fmla="*/ 674498 w 4139593"/>
                    <a:gd name="connsiteY0" fmla="*/ 402099 h 2466619"/>
                    <a:gd name="connsiteX1" fmla="*/ 1456550 w 4139593"/>
                    <a:gd name="connsiteY1" fmla="*/ 353973 h 2466619"/>
                    <a:gd name="connsiteX2" fmla="*/ 1757340 w 4139593"/>
                    <a:gd name="connsiteY2" fmla="*/ 450225 h 2466619"/>
                    <a:gd name="connsiteX3" fmla="*/ 1949845 w 4139593"/>
                    <a:gd name="connsiteY3" fmla="*/ 5057 h 2466619"/>
                    <a:gd name="connsiteX4" fmla="*/ 3586140 w 4139593"/>
                    <a:gd name="connsiteY4" fmla="*/ 209594 h 2466619"/>
                    <a:gd name="connsiteX5" fmla="*/ 2647677 w 4139593"/>
                    <a:gd name="connsiteY5" fmla="*/ 209594 h 2466619"/>
                    <a:gd name="connsiteX6" fmla="*/ 3249256 w 4139593"/>
                    <a:gd name="connsiteY6" fmla="*/ 823204 h 2466619"/>
                    <a:gd name="connsiteX7" fmla="*/ 3249256 w 4139593"/>
                    <a:gd name="connsiteY7" fmla="*/ 654762 h 2466619"/>
                    <a:gd name="connsiteX8" fmla="*/ 3995214 w 4139593"/>
                    <a:gd name="connsiteY8" fmla="*/ 1966204 h 2466619"/>
                    <a:gd name="connsiteX9" fmla="*/ 3670361 w 4139593"/>
                    <a:gd name="connsiteY9" fmla="*/ 1930110 h 2466619"/>
                    <a:gd name="connsiteX10" fmla="*/ 4139593 w 4139593"/>
                    <a:gd name="connsiteY10" fmla="*/ 2459499 h 2466619"/>
                    <a:gd name="connsiteX11" fmla="*/ 3670361 w 4139593"/>
                    <a:gd name="connsiteY11" fmla="*/ 2242931 h 2466619"/>
                    <a:gd name="connsiteX12" fmla="*/ 3586140 w 4139593"/>
                    <a:gd name="connsiteY12" fmla="*/ 2351215 h 2466619"/>
                    <a:gd name="connsiteX13" fmla="*/ 3165035 w 4139593"/>
                    <a:gd name="connsiteY13" fmla="*/ 1581194 h 2466619"/>
                    <a:gd name="connsiteX14" fmla="*/ 2022035 w 4139593"/>
                    <a:gd name="connsiteY14" fmla="*/ 1833857 h 2466619"/>
                    <a:gd name="connsiteX15" fmla="*/ 2142350 w 4139593"/>
                    <a:gd name="connsiteY15" fmla="*/ 1220246 h 2466619"/>
                    <a:gd name="connsiteX16" fmla="*/ 1191856 w 4139593"/>
                    <a:gd name="connsiteY16" fmla="*/ 1785731 h 2466619"/>
                    <a:gd name="connsiteX17" fmla="*/ 1384361 w 4139593"/>
                    <a:gd name="connsiteY17" fmla="*/ 1148057 h 2466619"/>
                    <a:gd name="connsiteX18" fmla="*/ 133077 w 4139593"/>
                    <a:gd name="connsiteY18" fmla="*/ 1388688 h 2466619"/>
                    <a:gd name="connsiteX19" fmla="*/ 84950 w 4139593"/>
                    <a:gd name="connsiteY19" fmla="*/ 1376657 h 2466619"/>
                    <a:gd name="connsiteX20" fmla="*/ 566214 w 4139593"/>
                    <a:gd name="connsiteY20" fmla="*/ 1304467 h 2466619"/>
                    <a:gd name="connsiteX21" fmla="*/ 722624 w 4139593"/>
                    <a:gd name="connsiteY21" fmla="*/ 979615 h 2466619"/>
                    <a:gd name="connsiteX22" fmla="*/ 385740 w 4139593"/>
                    <a:gd name="connsiteY22" fmla="*/ 1123994 h 2466619"/>
                    <a:gd name="connsiteX23" fmla="*/ 770750 w 4139593"/>
                    <a:gd name="connsiteY23" fmla="*/ 630699 h 2466619"/>
                    <a:gd name="connsiteX24" fmla="*/ 939193 w 4139593"/>
                    <a:gd name="connsiteY24" fmla="*/ 534446 h 2466619"/>
                    <a:gd name="connsiteX25" fmla="*/ 686529 w 4139593"/>
                    <a:gd name="connsiteY25" fmla="*/ 582573 h 2466619"/>
                    <a:gd name="connsiteX26" fmla="*/ 903098 w 4139593"/>
                    <a:gd name="connsiteY26" fmla="*/ 474288 h 2466619"/>
                    <a:gd name="connsiteX27" fmla="*/ 674498 w 4139593"/>
                    <a:gd name="connsiteY27" fmla="*/ 402099 h 2466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139593" h="2466619">
                      <a:moveTo>
                        <a:pt x="674498" y="402099"/>
                      </a:moveTo>
                      <a:cubicBezTo>
                        <a:pt x="766740" y="382046"/>
                        <a:pt x="1276076" y="345952"/>
                        <a:pt x="1456550" y="353973"/>
                      </a:cubicBezTo>
                      <a:cubicBezTo>
                        <a:pt x="1637024" y="361994"/>
                        <a:pt x="1675124" y="508378"/>
                        <a:pt x="1757340" y="450225"/>
                      </a:cubicBezTo>
                      <a:cubicBezTo>
                        <a:pt x="1839556" y="392072"/>
                        <a:pt x="1645045" y="45162"/>
                        <a:pt x="1949845" y="5057"/>
                      </a:cubicBezTo>
                      <a:cubicBezTo>
                        <a:pt x="2254645" y="-35048"/>
                        <a:pt x="3469835" y="175505"/>
                        <a:pt x="3586140" y="209594"/>
                      </a:cubicBezTo>
                      <a:cubicBezTo>
                        <a:pt x="3702445" y="243683"/>
                        <a:pt x="2703824" y="107326"/>
                        <a:pt x="2647677" y="209594"/>
                      </a:cubicBezTo>
                      <a:cubicBezTo>
                        <a:pt x="2591530" y="311862"/>
                        <a:pt x="3148993" y="749009"/>
                        <a:pt x="3249256" y="823204"/>
                      </a:cubicBezTo>
                      <a:cubicBezTo>
                        <a:pt x="3349519" y="897399"/>
                        <a:pt x="3124930" y="464262"/>
                        <a:pt x="3249256" y="654762"/>
                      </a:cubicBezTo>
                      <a:cubicBezTo>
                        <a:pt x="3373582" y="845262"/>
                        <a:pt x="3925030" y="1753646"/>
                        <a:pt x="3995214" y="1966204"/>
                      </a:cubicBezTo>
                      <a:cubicBezTo>
                        <a:pt x="4065398" y="2178762"/>
                        <a:pt x="3646298" y="1847894"/>
                        <a:pt x="3670361" y="1930110"/>
                      </a:cubicBezTo>
                      <a:cubicBezTo>
                        <a:pt x="3694424" y="2012326"/>
                        <a:pt x="4139593" y="2407362"/>
                        <a:pt x="4139593" y="2459499"/>
                      </a:cubicBezTo>
                      <a:cubicBezTo>
                        <a:pt x="4139593" y="2511636"/>
                        <a:pt x="3762603" y="2260978"/>
                        <a:pt x="3670361" y="2242931"/>
                      </a:cubicBezTo>
                      <a:cubicBezTo>
                        <a:pt x="3578119" y="2224884"/>
                        <a:pt x="3670361" y="2461505"/>
                        <a:pt x="3586140" y="2351215"/>
                      </a:cubicBezTo>
                      <a:cubicBezTo>
                        <a:pt x="3501919" y="2240926"/>
                        <a:pt x="3425719" y="1667420"/>
                        <a:pt x="3165035" y="1581194"/>
                      </a:cubicBezTo>
                      <a:cubicBezTo>
                        <a:pt x="2904351" y="1494968"/>
                        <a:pt x="2192483" y="1894015"/>
                        <a:pt x="2022035" y="1833857"/>
                      </a:cubicBezTo>
                      <a:cubicBezTo>
                        <a:pt x="1851588" y="1773699"/>
                        <a:pt x="2280713" y="1228267"/>
                        <a:pt x="2142350" y="1220246"/>
                      </a:cubicBezTo>
                      <a:cubicBezTo>
                        <a:pt x="2003987" y="1212225"/>
                        <a:pt x="1318187" y="1797762"/>
                        <a:pt x="1191856" y="1785731"/>
                      </a:cubicBezTo>
                      <a:cubicBezTo>
                        <a:pt x="1065525" y="1773700"/>
                        <a:pt x="1560824" y="1214231"/>
                        <a:pt x="1384361" y="1148057"/>
                      </a:cubicBezTo>
                      <a:cubicBezTo>
                        <a:pt x="1207898" y="1081883"/>
                        <a:pt x="349645" y="1350588"/>
                        <a:pt x="133077" y="1388688"/>
                      </a:cubicBezTo>
                      <a:cubicBezTo>
                        <a:pt x="-83492" y="1426788"/>
                        <a:pt x="12760" y="1390694"/>
                        <a:pt x="84950" y="1376657"/>
                      </a:cubicBezTo>
                      <a:cubicBezTo>
                        <a:pt x="157139" y="1362620"/>
                        <a:pt x="459935" y="1370641"/>
                        <a:pt x="566214" y="1304467"/>
                      </a:cubicBezTo>
                      <a:cubicBezTo>
                        <a:pt x="672493" y="1238293"/>
                        <a:pt x="752703" y="1009694"/>
                        <a:pt x="722624" y="979615"/>
                      </a:cubicBezTo>
                      <a:cubicBezTo>
                        <a:pt x="692545" y="949536"/>
                        <a:pt x="377719" y="1182147"/>
                        <a:pt x="385740" y="1123994"/>
                      </a:cubicBezTo>
                      <a:cubicBezTo>
                        <a:pt x="393761" y="1065841"/>
                        <a:pt x="678508" y="728957"/>
                        <a:pt x="770750" y="630699"/>
                      </a:cubicBezTo>
                      <a:cubicBezTo>
                        <a:pt x="862992" y="532441"/>
                        <a:pt x="953230" y="542467"/>
                        <a:pt x="939193" y="534446"/>
                      </a:cubicBezTo>
                      <a:cubicBezTo>
                        <a:pt x="925156" y="526425"/>
                        <a:pt x="692545" y="592599"/>
                        <a:pt x="686529" y="582573"/>
                      </a:cubicBezTo>
                      <a:cubicBezTo>
                        <a:pt x="680513" y="572547"/>
                        <a:pt x="907109" y="504367"/>
                        <a:pt x="903098" y="474288"/>
                      </a:cubicBezTo>
                      <a:cubicBezTo>
                        <a:pt x="899088" y="444209"/>
                        <a:pt x="582256" y="422152"/>
                        <a:pt x="674498" y="402099"/>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67" name="フリーフォーム 1066">
                  <a:extLst>
                    <a:ext uri="{FF2B5EF4-FFF2-40B4-BE49-F238E27FC236}">
                      <a16:creationId xmlns:a16="http://schemas.microsoft.com/office/drawing/2014/main" id="{A3F2555C-A909-1A76-094E-A33E875DF720}"/>
                    </a:ext>
                  </a:extLst>
                </p:cNvPr>
                <p:cNvSpPr/>
                <p:nvPr/>
              </p:nvSpPr>
              <p:spPr>
                <a:xfrm>
                  <a:off x="5415508" y="2113810"/>
                  <a:ext cx="1076315" cy="692781"/>
                </a:xfrm>
                <a:custGeom>
                  <a:avLst/>
                  <a:gdLst>
                    <a:gd name="connsiteX0" fmla="*/ 4196 w 1629084"/>
                    <a:gd name="connsiteY0" fmla="*/ 109178 h 1048577"/>
                    <a:gd name="connsiteX1" fmla="*/ 593744 w 1629084"/>
                    <a:gd name="connsiteY1" fmla="*/ 36988 h 1048577"/>
                    <a:gd name="connsiteX2" fmla="*/ 1171260 w 1629084"/>
                    <a:gd name="connsiteY2" fmla="*/ 578409 h 1048577"/>
                    <a:gd name="connsiteX3" fmla="*/ 786249 w 1629084"/>
                    <a:gd name="connsiteY3" fmla="*/ 482157 h 1048577"/>
                    <a:gd name="connsiteX4" fmla="*/ 1628460 w 1629084"/>
                    <a:gd name="connsiteY4" fmla="*/ 1047641 h 1048577"/>
                    <a:gd name="connsiteX5" fmla="*/ 906565 w 1629084"/>
                    <a:gd name="connsiteY5" fmla="*/ 602473 h 1048577"/>
                    <a:gd name="connsiteX6" fmla="*/ 4196 w 1629084"/>
                    <a:gd name="connsiteY6" fmla="*/ 109178 h 1048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29084" h="1048577">
                      <a:moveTo>
                        <a:pt x="4196" y="109178"/>
                      </a:moveTo>
                      <a:cubicBezTo>
                        <a:pt x="-47941" y="14931"/>
                        <a:pt x="399233" y="-41217"/>
                        <a:pt x="593744" y="36988"/>
                      </a:cubicBezTo>
                      <a:cubicBezTo>
                        <a:pt x="788255" y="115193"/>
                        <a:pt x="1139176" y="504214"/>
                        <a:pt x="1171260" y="578409"/>
                      </a:cubicBezTo>
                      <a:cubicBezTo>
                        <a:pt x="1203344" y="652604"/>
                        <a:pt x="710049" y="403952"/>
                        <a:pt x="786249" y="482157"/>
                      </a:cubicBezTo>
                      <a:cubicBezTo>
                        <a:pt x="862449" y="560362"/>
                        <a:pt x="1608407" y="1027588"/>
                        <a:pt x="1628460" y="1047641"/>
                      </a:cubicBezTo>
                      <a:cubicBezTo>
                        <a:pt x="1648513" y="1067694"/>
                        <a:pt x="1181286" y="760889"/>
                        <a:pt x="906565" y="602473"/>
                      </a:cubicBezTo>
                      <a:cubicBezTo>
                        <a:pt x="631844" y="444057"/>
                        <a:pt x="56333" y="203425"/>
                        <a:pt x="4196" y="109178"/>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68" name="フリーフォーム 1067">
                  <a:extLst>
                    <a:ext uri="{FF2B5EF4-FFF2-40B4-BE49-F238E27FC236}">
                      <a16:creationId xmlns:a16="http://schemas.microsoft.com/office/drawing/2014/main" id="{5CCDC810-24D6-F701-E507-FA96CE502304}"/>
                    </a:ext>
                  </a:extLst>
                </p:cNvPr>
                <p:cNvSpPr/>
                <p:nvPr/>
              </p:nvSpPr>
              <p:spPr>
                <a:xfrm>
                  <a:off x="4002835" y="2097616"/>
                  <a:ext cx="1156237" cy="1050857"/>
                </a:xfrm>
                <a:custGeom>
                  <a:avLst/>
                  <a:gdLst>
                    <a:gd name="connsiteX0" fmla="*/ 763 w 1750052"/>
                    <a:gd name="connsiteY0" fmla="*/ 602920 h 1590551"/>
                    <a:gd name="connsiteX1" fmla="*/ 806879 w 1750052"/>
                    <a:gd name="connsiteY1" fmla="*/ 1342 h 1590551"/>
                    <a:gd name="connsiteX2" fmla="*/ 1733311 w 1750052"/>
                    <a:gd name="connsiteY2" fmla="*/ 446510 h 1590551"/>
                    <a:gd name="connsiteX3" fmla="*/ 1408458 w 1750052"/>
                    <a:gd name="connsiteY3" fmla="*/ 663078 h 1590551"/>
                    <a:gd name="connsiteX4" fmla="*/ 1468616 w 1750052"/>
                    <a:gd name="connsiteY4" fmla="*/ 1577478 h 1590551"/>
                    <a:gd name="connsiteX5" fmla="*/ 1107669 w 1750052"/>
                    <a:gd name="connsiteY5" fmla="*/ 1216531 h 1590551"/>
                    <a:gd name="connsiteX6" fmla="*/ 794848 w 1750052"/>
                    <a:gd name="connsiteY6" fmla="*/ 1409036 h 1590551"/>
                    <a:gd name="connsiteX7" fmla="*/ 241395 w 1750052"/>
                    <a:gd name="connsiteY7" fmla="*/ 1312784 h 1590551"/>
                    <a:gd name="connsiteX8" fmla="*/ 939226 w 1750052"/>
                    <a:gd name="connsiteY8" fmla="*/ 446510 h 1590551"/>
                    <a:gd name="connsiteX9" fmla="*/ 133111 w 1750052"/>
                    <a:gd name="connsiteY9" fmla="*/ 975899 h 1590551"/>
                    <a:gd name="connsiteX10" fmla="*/ 590311 w 1750052"/>
                    <a:gd name="connsiteY10" fmla="*/ 554794 h 1590551"/>
                    <a:gd name="connsiteX11" fmla="*/ 133111 w 1750052"/>
                    <a:gd name="connsiteY11" fmla="*/ 675110 h 1590551"/>
                    <a:gd name="connsiteX12" fmla="*/ 650469 w 1750052"/>
                    <a:gd name="connsiteY12" fmla="*/ 290099 h 1590551"/>
                    <a:gd name="connsiteX13" fmla="*/ 763 w 1750052"/>
                    <a:gd name="connsiteY13" fmla="*/ 602920 h 1590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50052" h="1590551">
                      <a:moveTo>
                        <a:pt x="763" y="602920"/>
                      </a:moveTo>
                      <a:cubicBezTo>
                        <a:pt x="26831" y="554794"/>
                        <a:pt x="518121" y="27410"/>
                        <a:pt x="806879" y="1342"/>
                      </a:cubicBezTo>
                      <a:cubicBezTo>
                        <a:pt x="1095637" y="-24726"/>
                        <a:pt x="1633048" y="336221"/>
                        <a:pt x="1733311" y="446510"/>
                      </a:cubicBezTo>
                      <a:cubicBezTo>
                        <a:pt x="1833574" y="556799"/>
                        <a:pt x="1452574" y="474583"/>
                        <a:pt x="1408458" y="663078"/>
                      </a:cubicBezTo>
                      <a:cubicBezTo>
                        <a:pt x="1364342" y="851573"/>
                        <a:pt x="1518748" y="1485236"/>
                        <a:pt x="1468616" y="1577478"/>
                      </a:cubicBezTo>
                      <a:cubicBezTo>
                        <a:pt x="1418485" y="1669720"/>
                        <a:pt x="1219964" y="1244605"/>
                        <a:pt x="1107669" y="1216531"/>
                      </a:cubicBezTo>
                      <a:cubicBezTo>
                        <a:pt x="995374" y="1188457"/>
                        <a:pt x="939227" y="1392994"/>
                        <a:pt x="794848" y="1409036"/>
                      </a:cubicBezTo>
                      <a:cubicBezTo>
                        <a:pt x="650469" y="1425078"/>
                        <a:pt x="217332" y="1473205"/>
                        <a:pt x="241395" y="1312784"/>
                      </a:cubicBezTo>
                      <a:cubicBezTo>
                        <a:pt x="265458" y="1152363"/>
                        <a:pt x="957273" y="502657"/>
                        <a:pt x="939226" y="446510"/>
                      </a:cubicBezTo>
                      <a:cubicBezTo>
                        <a:pt x="921179" y="390362"/>
                        <a:pt x="191264" y="957852"/>
                        <a:pt x="133111" y="975899"/>
                      </a:cubicBezTo>
                      <a:cubicBezTo>
                        <a:pt x="74958" y="993946"/>
                        <a:pt x="590311" y="604925"/>
                        <a:pt x="590311" y="554794"/>
                      </a:cubicBezTo>
                      <a:cubicBezTo>
                        <a:pt x="590311" y="504663"/>
                        <a:pt x="123085" y="719226"/>
                        <a:pt x="133111" y="675110"/>
                      </a:cubicBezTo>
                      <a:cubicBezTo>
                        <a:pt x="143137" y="630994"/>
                        <a:pt x="676538" y="302131"/>
                        <a:pt x="650469" y="290099"/>
                      </a:cubicBezTo>
                      <a:cubicBezTo>
                        <a:pt x="624401" y="278067"/>
                        <a:pt x="-25305" y="651046"/>
                        <a:pt x="763" y="602920"/>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69" name="円/楕円 1068">
                  <a:extLst>
                    <a:ext uri="{FF2B5EF4-FFF2-40B4-BE49-F238E27FC236}">
                      <a16:creationId xmlns:a16="http://schemas.microsoft.com/office/drawing/2014/main" id="{125605F7-6C39-2860-F212-08E1ACE7BCCE}"/>
                    </a:ext>
                  </a:extLst>
                </p:cNvPr>
                <p:cNvSpPr/>
                <p:nvPr/>
              </p:nvSpPr>
              <p:spPr>
                <a:xfrm>
                  <a:off x="5440310" y="3988329"/>
                  <a:ext cx="339960" cy="339960"/>
                </a:xfrm>
                <a:prstGeom prst="ellipse">
                  <a:avLst/>
                </a:prstGeom>
                <a:solidFill>
                  <a:srgbClr val="FF8AD8">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70" name="円/楕円 1069">
                  <a:extLst>
                    <a:ext uri="{FF2B5EF4-FFF2-40B4-BE49-F238E27FC236}">
                      <a16:creationId xmlns:a16="http://schemas.microsoft.com/office/drawing/2014/main" id="{BE5460FB-524A-0F02-C165-47B8C4534D00}"/>
                    </a:ext>
                  </a:extLst>
                </p:cNvPr>
                <p:cNvSpPr/>
                <p:nvPr/>
              </p:nvSpPr>
              <p:spPr>
                <a:xfrm>
                  <a:off x="4406947" y="3961193"/>
                  <a:ext cx="150558" cy="150558"/>
                </a:xfrm>
                <a:prstGeom prst="ellipse">
                  <a:avLst/>
                </a:prstGeom>
                <a:solidFill>
                  <a:srgbClr val="FF8AD8">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71" name="フリーフォーム 1070">
                  <a:extLst>
                    <a:ext uri="{FF2B5EF4-FFF2-40B4-BE49-F238E27FC236}">
                      <a16:creationId xmlns:a16="http://schemas.microsoft.com/office/drawing/2014/main" id="{A26F8797-D1E1-7D25-ADBC-DBCF55DEEBBD}"/>
                    </a:ext>
                  </a:extLst>
                </p:cNvPr>
                <p:cNvSpPr/>
                <p:nvPr/>
              </p:nvSpPr>
              <p:spPr>
                <a:xfrm>
                  <a:off x="4447158" y="4356039"/>
                  <a:ext cx="418503" cy="294175"/>
                </a:xfrm>
                <a:custGeom>
                  <a:avLst/>
                  <a:gdLst>
                    <a:gd name="connsiteX0" fmla="*/ 627657 w 633436"/>
                    <a:gd name="connsiteY0" fmla="*/ 240647 h 445256"/>
                    <a:gd name="connsiteX1" fmla="*/ 266709 w 633436"/>
                    <a:gd name="connsiteY1" fmla="*/ 15 h 445256"/>
                    <a:gd name="connsiteX2" fmla="*/ 374994 w 633436"/>
                    <a:gd name="connsiteY2" fmla="*/ 228615 h 445256"/>
                    <a:gd name="connsiteX3" fmla="*/ 2015 w 633436"/>
                    <a:gd name="connsiteY3" fmla="*/ 252678 h 445256"/>
                    <a:gd name="connsiteX4" fmla="*/ 567499 w 633436"/>
                    <a:gd name="connsiteY4" fmla="*/ 445183 h 445256"/>
                    <a:gd name="connsiteX5" fmla="*/ 411088 w 633436"/>
                    <a:gd name="connsiteY5" fmla="*/ 228615 h 445256"/>
                    <a:gd name="connsiteX6" fmla="*/ 567499 w 633436"/>
                    <a:gd name="connsiteY6" fmla="*/ 360962 h 445256"/>
                    <a:gd name="connsiteX7" fmla="*/ 495309 w 633436"/>
                    <a:gd name="connsiteY7" fmla="*/ 192520 h 445256"/>
                    <a:gd name="connsiteX8" fmla="*/ 627657 w 633436"/>
                    <a:gd name="connsiteY8" fmla="*/ 240647 h 4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3436" h="445256">
                      <a:moveTo>
                        <a:pt x="627657" y="240647"/>
                      </a:moveTo>
                      <a:cubicBezTo>
                        <a:pt x="589557" y="208563"/>
                        <a:pt x="308819" y="2020"/>
                        <a:pt x="266709" y="15"/>
                      </a:cubicBezTo>
                      <a:cubicBezTo>
                        <a:pt x="224599" y="-1990"/>
                        <a:pt x="419110" y="186504"/>
                        <a:pt x="374994" y="228615"/>
                      </a:cubicBezTo>
                      <a:cubicBezTo>
                        <a:pt x="330878" y="270726"/>
                        <a:pt x="-30069" y="216583"/>
                        <a:pt x="2015" y="252678"/>
                      </a:cubicBezTo>
                      <a:cubicBezTo>
                        <a:pt x="34099" y="288773"/>
                        <a:pt x="499320" y="449193"/>
                        <a:pt x="567499" y="445183"/>
                      </a:cubicBezTo>
                      <a:cubicBezTo>
                        <a:pt x="635678" y="441173"/>
                        <a:pt x="411088" y="242652"/>
                        <a:pt x="411088" y="228615"/>
                      </a:cubicBezTo>
                      <a:cubicBezTo>
                        <a:pt x="411088" y="214578"/>
                        <a:pt x="553462" y="366978"/>
                        <a:pt x="567499" y="360962"/>
                      </a:cubicBezTo>
                      <a:cubicBezTo>
                        <a:pt x="581536" y="354946"/>
                        <a:pt x="487288" y="214578"/>
                        <a:pt x="495309" y="192520"/>
                      </a:cubicBezTo>
                      <a:cubicBezTo>
                        <a:pt x="503330" y="170462"/>
                        <a:pt x="665757" y="272731"/>
                        <a:pt x="627657" y="240647"/>
                      </a:cubicBezTo>
                      <a:close/>
                    </a:path>
                  </a:pathLst>
                </a:custGeom>
                <a:solidFill>
                  <a:srgbClr val="FF8AD8">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72" name="フリーフォーム 1071">
                  <a:extLst>
                    <a:ext uri="{FF2B5EF4-FFF2-40B4-BE49-F238E27FC236}">
                      <a16:creationId xmlns:a16="http://schemas.microsoft.com/office/drawing/2014/main" id="{98BFA1E2-E485-2ED1-C243-B515C9EDD0D8}"/>
                    </a:ext>
                  </a:extLst>
                </p:cNvPr>
                <p:cNvSpPr/>
                <p:nvPr/>
              </p:nvSpPr>
              <p:spPr>
                <a:xfrm>
                  <a:off x="3287742" y="3798862"/>
                  <a:ext cx="64387" cy="222354"/>
                </a:xfrm>
                <a:custGeom>
                  <a:avLst/>
                  <a:gdLst>
                    <a:gd name="connsiteX0" fmla="*/ 8554 w 97454"/>
                    <a:gd name="connsiteY0" fmla="*/ 0 h 336550"/>
                    <a:gd name="connsiteX1" fmla="*/ 8554 w 97454"/>
                    <a:gd name="connsiteY1" fmla="*/ 133350 h 336550"/>
                    <a:gd name="connsiteX2" fmla="*/ 97454 w 97454"/>
                    <a:gd name="connsiteY2" fmla="*/ 336550 h 336550"/>
                  </a:gdLst>
                  <a:ahLst/>
                  <a:cxnLst>
                    <a:cxn ang="0">
                      <a:pos x="connsiteX0" y="connsiteY0"/>
                    </a:cxn>
                    <a:cxn ang="0">
                      <a:pos x="connsiteX1" y="connsiteY1"/>
                    </a:cxn>
                    <a:cxn ang="0">
                      <a:pos x="connsiteX2" y="connsiteY2"/>
                    </a:cxn>
                  </a:cxnLst>
                  <a:rect l="l" t="t" r="r" b="b"/>
                  <a:pathLst>
                    <a:path w="97454" h="336550">
                      <a:moveTo>
                        <a:pt x="8554" y="0"/>
                      </a:moveTo>
                      <a:cubicBezTo>
                        <a:pt x="1145" y="38629"/>
                        <a:pt x="-6263" y="77258"/>
                        <a:pt x="8554" y="133350"/>
                      </a:cubicBezTo>
                      <a:cubicBezTo>
                        <a:pt x="23371" y="189442"/>
                        <a:pt x="60412" y="262996"/>
                        <a:pt x="97454" y="3365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73" name="フリーフォーム 1072">
                  <a:extLst>
                    <a:ext uri="{FF2B5EF4-FFF2-40B4-BE49-F238E27FC236}">
                      <a16:creationId xmlns:a16="http://schemas.microsoft.com/office/drawing/2014/main" id="{88578D5A-EC76-FB8D-ADE4-EF9C33E61366}"/>
                    </a:ext>
                  </a:extLst>
                </p:cNvPr>
                <p:cNvSpPr/>
                <p:nvPr/>
              </p:nvSpPr>
              <p:spPr>
                <a:xfrm>
                  <a:off x="3253109" y="3768998"/>
                  <a:ext cx="103745" cy="265438"/>
                </a:xfrm>
                <a:custGeom>
                  <a:avLst/>
                  <a:gdLst>
                    <a:gd name="connsiteX0" fmla="*/ 6999 w 157026"/>
                    <a:gd name="connsiteY0" fmla="*/ 3926 h 401761"/>
                    <a:gd name="connsiteX1" fmla="*/ 127649 w 157026"/>
                    <a:gd name="connsiteY1" fmla="*/ 156326 h 401761"/>
                    <a:gd name="connsiteX2" fmla="*/ 156224 w 157026"/>
                    <a:gd name="connsiteY2" fmla="*/ 308726 h 401761"/>
                    <a:gd name="connsiteX3" fmla="*/ 146699 w 157026"/>
                    <a:gd name="connsiteY3" fmla="*/ 400801 h 401761"/>
                    <a:gd name="connsiteX4" fmla="*/ 121299 w 157026"/>
                    <a:gd name="connsiteY4" fmla="*/ 346826 h 401761"/>
                    <a:gd name="connsiteX5" fmla="*/ 13349 w 157026"/>
                    <a:gd name="connsiteY5" fmla="*/ 194426 h 401761"/>
                    <a:gd name="connsiteX6" fmla="*/ 13349 w 157026"/>
                    <a:gd name="connsiteY6" fmla="*/ 324601 h 401761"/>
                    <a:gd name="connsiteX7" fmla="*/ 6999 w 157026"/>
                    <a:gd name="connsiteY7" fmla="*/ 3926 h 401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7026" h="401761">
                      <a:moveTo>
                        <a:pt x="6999" y="3926"/>
                      </a:moveTo>
                      <a:cubicBezTo>
                        <a:pt x="26049" y="-24120"/>
                        <a:pt x="102778" y="105526"/>
                        <a:pt x="127649" y="156326"/>
                      </a:cubicBezTo>
                      <a:cubicBezTo>
                        <a:pt x="152520" y="207126"/>
                        <a:pt x="153049" y="267980"/>
                        <a:pt x="156224" y="308726"/>
                      </a:cubicBezTo>
                      <a:cubicBezTo>
                        <a:pt x="159399" y="349472"/>
                        <a:pt x="152520" y="394451"/>
                        <a:pt x="146699" y="400801"/>
                      </a:cubicBezTo>
                      <a:cubicBezTo>
                        <a:pt x="140878" y="407151"/>
                        <a:pt x="143524" y="381222"/>
                        <a:pt x="121299" y="346826"/>
                      </a:cubicBezTo>
                      <a:cubicBezTo>
                        <a:pt x="99074" y="312430"/>
                        <a:pt x="31341" y="198130"/>
                        <a:pt x="13349" y="194426"/>
                      </a:cubicBezTo>
                      <a:cubicBezTo>
                        <a:pt x="-4643" y="190722"/>
                        <a:pt x="12820" y="355822"/>
                        <a:pt x="13349" y="324601"/>
                      </a:cubicBezTo>
                      <a:cubicBezTo>
                        <a:pt x="13878" y="293380"/>
                        <a:pt x="-12051" y="31972"/>
                        <a:pt x="6999" y="3926"/>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74" name="フリーフォーム 1073">
                  <a:extLst>
                    <a:ext uri="{FF2B5EF4-FFF2-40B4-BE49-F238E27FC236}">
                      <a16:creationId xmlns:a16="http://schemas.microsoft.com/office/drawing/2014/main" id="{22EDECF1-10FC-9587-EDE9-F95E36CCAB68}"/>
                    </a:ext>
                  </a:extLst>
                </p:cNvPr>
                <p:cNvSpPr/>
                <p:nvPr/>
              </p:nvSpPr>
              <p:spPr>
                <a:xfrm>
                  <a:off x="6509529" y="3726519"/>
                  <a:ext cx="137750" cy="280958"/>
                </a:xfrm>
                <a:custGeom>
                  <a:avLst/>
                  <a:gdLst>
                    <a:gd name="connsiteX0" fmla="*/ 22463 w 208495"/>
                    <a:gd name="connsiteY0" fmla="*/ 0 h 425251"/>
                    <a:gd name="connsiteX1" fmla="*/ 156277 w 208495"/>
                    <a:gd name="connsiteY1" fmla="*/ 185853 h 425251"/>
                    <a:gd name="connsiteX2" fmla="*/ 208316 w 208495"/>
                    <a:gd name="connsiteY2" fmla="*/ 356839 h 425251"/>
                    <a:gd name="connsiteX3" fmla="*/ 141409 w 208495"/>
                    <a:gd name="connsiteY3" fmla="*/ 416312 h 425251"/>
                    <a:gd name="connsiteX4" fmla="*/ 160 w 208495"/>
                    <a:gd name="connsiteY4" fmla="*/ 178419 h 425251"/>
                    <a:gd name="connsiteX5" fmla="*/ 119106 w 208495"/>
                    <a:gd name="connsiteY5" fmla="*/ 267629 h 425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8495" h="425251">
                      <a:moveTo>
                        <a:pt x="22463" y="0"/>
                      </a:moveTo>
                      <a:cubicBezTo>
                        <a:pt x="73882" y="63190"/>
                        <a:pt x="125302" y="126380"/>
                        <a:pt x="156277" y="185853"/>
                      </a:cubicBezTo>
                      <a:cubicBezTo>
                        <a:pt x="187252" y="245326"/>
                        <a:pt x="210794" y="318429"/>
                        <a:pt x="208316" y="356839"/>
                      </a:cubicBezTo>
                      <a:cubicBezTo>
                        <a:pt x="205838" y="395249"/>
                        <a:pt x="176102" y="446049"/>
                        <a:pt x="141409" y="416312"/>
                      </a:cubicBezTo>
                      <a:cubicBezTo>
                        <a:pt x="106716" y="386575"/>
                        <a:pt x="3877" y="203200"/>
                        <a:pt x="160" y="178419"/>
                      </a:cubicBezTo>
                      <a:cubicBezTo>
                        <a:pt x="-3557" y="153639"/>
                        <a:pt x="57774" y="210634"/>
                        <a:pt x="119106" y="26762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75" name="フリーフォーム 1074">
                  <a:extLst>
                    <a:ext uri="{FF2B5EF4-FFF2-40B4-BE49-F238E27FC236}">
                      <a16:creationId xmlns:a16="http://schemas.microsoft.com/office/drawing/2014/main" id="{90C10CEE-160B-16FB-9FA9-F938D71B2931}"/>
                    </a:ext>
                  </a:extLst>
                </p:cNvPr>
                <p:cNvSpPr/>
                <p:nvPr/>
              </p:nvSpPr>
              <p:spPr>
                <a:xfrm>
                  <a:off x="5812634" y="4150104"/>
                  <a:ext cx="522831" cy="660056"/>
                </a:xfrm>
                <a:custGeom>
                  <a:avLst/>
                  <a:gdLst>
                    <a:gd name="connsiteX0" fmla="*/ 791344 w 791344"/>
                    <a:gd name="connsiteY0" fmla="*/ 0 h 999044"/>
                    <a:gd name="connsiteX1" fmla="*/ 10508 w 791344"/>
                    <a:gd name="connsiteY1" fmla="*/ 976045 h 999044"/>
                    <a:gd name="connsiteX2" fmla="*/ 339281 w 791344"/>
                    <a:gd name="connsiteY2" fmla="*/ 708917 h 999044"/>
                    <a:gd name="connsiteX3" fmla="*/ 318733 w 791344"/>
                    <a:gd name="connsiteY3" fmla="*/ 914400 h 999044"/>
                  </a:gdLst>
                  <a:ahLst/>
                  <a:cxnLst>
                    <a:cxn ang="0">
                      <a:pos x="connsiteX0" y="connsiteY0"/>
                    </a:cxn>
                    <a:cxn ang="0">
                      <a:pos x="connsiteX1" y="connsiteY1"/>
                    </a:cxn>
                    <a:cxn ang="0">
                      <a:pos x="connsiteX2" y="connsiteY2"/>
                    </a:cxn>
                    <a:cxn ang="0">
                      <a:pos x="connsiteX3" y="connsiteY3"/>
                    </a:cxn>
                  </a:cxnLst>
                  <a:rect l="l" t="t" r="r" b="b"/>
                  <a:pathLst>
                    <a:path w="791344" h="999044">
                      <a:moveTo>
                        <a:pt x="791344" y="0"/>
                      </a:moveTo>
                      <a:cubicBezTo>
                        <a:pt x="438598" y="428946"/>
                        <a:pt x="85852" y="857892"/>
                        <a:pt x="10508" y="976045"/>
                      </a:cubicBezTo>
                      <a:cubicBezTo>
                        <a:pt x="-64836" y="1094198"/>
                        <a:pt x="287910" y="719191"/>
                        <a:pt x="339281" y="708917"/>
                      </a:cubicBezTo>
                      <a:cubicBezTo>
                        <a:pt x="390652" y="698643"/>
                        <a:pt x="354692" y="806521"/>
                        <a:pt x="318733" y="9144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76" name="フリーフォーム 1075">
                  <a:extLst>
                    <a:ext uri="{FF2B5EF4-FFF2-40B4-BE49-F238E27FC236}">
                      <a16:creationId xmlns:a16="http://schemas.microsoft.com/office/drawing/2014/main" id="{066E4B6F-D6E0-B0B1-6D67-2AF1A89601F0}"/>
                    </a:ext>
                  </a:extLst>
                </p:cNvPr>
                <p:cNvSpPr/>
                <p:nvPr/>
              </p:nvSpPr>
              <p:spPr>
                <a:xfrm>
                  <a:off x="4536644" y="4638841"/>
                  <a:ext cx="339400" cy="190064"/>
                </a:xfrm>
                <a:custGeom>
                  <a:avLst/>
                  <a:gdLst>
                    <a:gd name="connsiteX0" fmla="*/ 0 w 513707"/>
                    <a:gd name="connsiteY0" fmla="*/ 0 h 287676"/>
                    <a:gd name="connsiteX1" fmla="*/ 133564 w 513707"/>
                    <a:gd name="connsiteY1" fmla="*/ 164386 h 287676"/>
                    <a:gd name="connsiteX2" fmla="*/ 513707 w 513707"/>
                    <a:gd name="connsiteY2" fmla="*/ 287676 h 287676"/>
                  </a:gdLst>
                  <a:ahLst/>
                  <a:cxnLst>
                    <a:cxn ang="0">
                      <a:pos x="connsiteX0" y="connsiteY0"/>
                    </a:cxn>
                    <a:cxn ang="0">
                      <a:pos x="connsiteX1" y="connsiteY1"/>
                    </a:cxn>
                    <a:cxn ang="0">
                      <a:pos x="connsiteX2" y="connsiteY2"/>
                    </a:cxn>
                  </a:cxnLst>
                  <a:rect l="l" t="t" r="r" b="b"/>
                  <a:pathLst>
                    <a:path w="513707" h="287676">
                      <a:moveTo>
                        <a:pt x="0" y="0"/>
                      </a:moveTo>
                      <a:cubicBezTo>
                        <a:pt x="23973" y="58220"/>
                        <a:pt x="47946" y="116440"/>
                        <a:pt x="133564" y="164386"/>
                      </a:cubicBezTo>
                      <a:cubicBezTo>
                        <a:pt x="219182" y="212332"/>
                        <a:pt x="366444" y="250004"/>
                        <a:pt x="513707" y="28767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77" name="フリーフォーム 1076">
                  <a:extLst>
                    <a:ext uri="{FF2B5EF4-FFF2-40B4-BE49-F238E27FC236}">
                      <a16:creationId xmlns:a16="http://schemas.microsoft.com/office/drawing/2014/main" id="{B2031DDF-59A4-E099-AED3-7D06820472C5}"/>
                    </a:ext>
                  </a:extLst>
                </p:cNvPr>
                <p:cNvSpPr/>
                <p:nvPr/>
              </p:nvSpPr>
              <p:spPr>
                <a:xfrm>
                  <a:off x="4076065" y="3125116"/>
                  <a:ext cx="469040" cy="1375051"/>
                </a:xfrm>
                <a:custGeom>
                  <a:avLst/>
                  <a:gdLst>
                    <a:gd name="connsiteX0" fmla="*/ 19026 w 709927"/>
                    <a:gd name="connsiteY0" fmla="*/ 0 h 2081244"/>
                    <a:gd name="connsiteX1" fmla="*/ 337525 w 709927"/>
                    <a:gd name="connsiteY1" fmla="*/ 1448656 h 2081244"/>
                    <a:gd name="connsiteX2" fmla="*/ 471089 w 709927"/>
                    <a:gd name="connsiteY2" fmla="*/ 1633591 h 2081244"/>
                    <a:gd name="connsiteX3" fmla="*/ 707395 w 709927"/>
                    <a:gd name="connsiteY3" fmla="*/ 1910993 h 2081244"/>
                    <a:gd name="connsiteX4" fmla="*/ 584105 w 709927"/>
                    <a:gd name="connsiteY4" fmla="*/ 1797977 h 2081244"/>
                    <a:gd name="connsiteX5" fmla="*/ 399170 w 709927"/>
                    <a:gd name="connsiteY5" fmla="*/ 2065105 h 2081244"/>
                    <a:gd name="connsiteX6" fmla="*/ 275880 w 709927"/>
                    <a:gd name="connsiteY6" fmla="*/ 1243173 h 2081244"/>
                    <a:gd name="connsiteX7" fmla="*/ 19026 w 709927"/>
                    <a:gd name="connsiteY7" fmla="*/ 462337 h 2081244"/>
                    <a:gd name="connsiteX8" fmla="*/ 19026 w 709927"/>
                    <a:gd name="connsiteY8" fmla="*/ 791110 h 2081244"/>
                    <a:gd name="connsiteX9" fmla="*/ 19026 w 709927"/>
                    <a:gd name="connsiteY9" fmla="*/ 0 h 2081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09927" h="2081244">
                      <a:moveTo>
                        <a:pt x="19026" y="0"/>
                      </a:moveTo>
                      <a:cubicBezTo>
                        <a:pt x="140603" y="588195"/>
                        <a:pt x="262181" y="1176391"/>
                        <a:pt x="337525" y="1448656"/>
                      </a:cubicBezTo>
                      <a:cubicBezTo>
                        <a:pt x="412869" y="1720921"/>
                        <a:pt x="409444" y="1556535"/>
                        <a:pt x="471089" y="1633591"/>
                      </a:cubicBezTo>
                      <a:cubicBezTo>
                        <a:pt x="532734" y="1710647"/>
                        <a:pt x="688559" y="1883595"/>
                        <a:pt x="707395" y="1910993"/>
                      </a:cubicBezTo>
                      <a:cubicBezTo>
                        <a:pt x="726231" y="1938391"/>
                        <a:pt x="635476" y="1772292"/>
                        <a:pt x="584105" y="1797977"/>
                      </a:cubicBezTo>
                      <a:cubicBezTo>
                        <a:pt x="532734" y="1823662"/>
                        <a:pt x="450541" y="2157572"/>
                        <a:pt x="399170" y="2065105"/>
                      </a:cubicBezTo>
                      <a:cubicBezTo>
                        <a:pt x="347799" y="1972638"/>
                        <a:pt x="339237" y="1510301"/>
                        <a:pt x="275880" y="1243173"/>
                      </a:cubicBezTo>
                      <a:cubicBezTo>
                        <a:pt x="212523" y="976045"/>
                        <a:pt x="61835" y="537681"/>
                        <a:pt x="19026" y="462337"/>
                      </a:cubicBezTo>
                      <a:cubicBezTo>
                        <a:pt x="-23783" y="386993"/>
                        <a:pt x="19026" y="791110"/>
                        <a:pt x="19026" y="791110"/>
                      </a:cubicBezTo>
                      <a:lnTo>
                        <a:pt x="19026" y="0"/>
                      </a:ln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78" name="フリーフォーム 1077">
                  <a:extLst>
                    <a:ext uri="{FF2B5EF4-FFF2-40B4-BE49-F238E27FC236}">
                      <a16:creationId xmlns:a16="http://schemas.microsoft.com/office/drawing/2014/main" id="{743D3909-B3E2-AC97-5F84-71F6F50DBD8F}"/>
                    </a:ext>
                  </a:extLst>
                </p:cNvPr>
                <p:cNvSpPr/>
                <p:nvPr/>
              </p:nvSpPr>
              <p:spPr>
                <a:xfrm>
                  <a:off x="3690865" y="2215149"/>
                  <a:ext cx="888355" cy="2875895"/>
                </a:xfrm>
                <a:custGeom>
                  <a:avLst/>
                  <a:gdLst>
                    <a:gd name="connsiteX0" fmla="*/ 684248 w 1344592"/>
                    <a:gd name="connsiteY0" fmla="*/ 298517 h 4352885"/>
                    <a:gd name="connsiteX1" fmla="*/ 6154 w 1344592"/>
                    <a:gd name="connsiteY1" fmla="*/ 1921834 h 4352885"/>
                    <a:gd name="connsiteX2" fmla="*/ 355475 w 1344592"/>
                    <a:gd name="connsiteY2" fmla="*/ 1603335 h 4352885"/>
                    <a:gd name="connsiteX3" fmla="*/ 468491 w 1344592"/>
                    <a:gd name="connsiteY3" fmla="*/ 2641025 h 4352885"/>
                    <a:gd name="connsiteX4" fmla="*/ 550684 w 1344592"/>
                    <a:gd name="connsiteY4" fmla="*/ 2599928 h 4352885"/>
                    <a:gd name="connsiteX5" fmla="*/ 1043844 w 1344592"/>
                    <a:gd name="connsiteY5" fmla="*/ 4315713 h 4352885"/>
                    <a:gd name="connsiteX6" fmla="*/ 982199 w 1344592"/>
                    <a:gd name="connsiteY6" fmla="*/ 3812279 h 4352885"/>
                    <a:gd name="connsiteX7" fmla="*/ 1259601 w 1344592"/>
                    <a:gd name="connsiteY7" fmla="*/ 4202697 h 4352885"/>
                    <a:gd name="connsiteX8" fmla="*/ 992473 w 1344592"/>
                    <a:gd name="connsiteY8" fmla="*/ 3236926 h 4352885"/>
                    <a:gd name="connsiteX9" fmla="*/ 684248 w 1344592"/>
                    <a:gd name="connsiteY9" fmla="*/ 1634158 h 4352885"/>
                    <a:gd name="connsiteX10" fmla="*/ 756168 w 1344592"/>
                    <a:gd name="connsiteY10" fmla="*/ 1736899 h 4352885"/>
                    <a:gd name="connsiteX11" fmla="*/ 673974 w 1344592"/>
                    <a:gd name="connsiteY11" fmla="*/ 1264288 h 4352885"/>
                    <a:gd name="connsiteX12" fmla="*/ 1341795 w 1344592"/>
                    <a:gd name="connsiteY12" fmla="*/ 216324 h 4352885"/>
                    <a:gd name="connsiteX13" fmla="*/ 920554 w 1344592"/>
                    <a:gd name="connsiteY13" fmla="*/ 658113 h 4352885"/>
                    <a:gd name="connsiteX14" fmla="*/ 1115763 w 1344592"/>
                    <a:gd name="connsiteY14" fmla="*/ 567 h 4352885"/>
                    <a:gd name="connsiteX15" fmla="*/ 725345 w 1344592"/>
                    <a:gd name="connsiteY15" fmla="*/ 534823 h 4352885"/>
                    <a:gd name="connsiteX16" fmla="*/ 920554 w 1344592"/>
                    <a:gd name="connsiteY16" fmla="*/ 62212 h 4352885"/>
                    <a:gd name="connsiteX17" fmla="*/ 519862 w 1344592"/>
                    <a:gd name="connsiteY17" fmla="*/ 832773 h 4352885"/>
                    <a:gd name="connsiteX18" fmla="*/ 684248 w 1344592"/>
                    <a:gd name="connsiteY18" fmla="*/ 298517 h 4352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344592" h="4352885">
                      <a:moveTo>
                        <a:pt x="684248" y="298517"/>
                      </a:moveTo>
                      <a:cubicBezTo>
                        <a:pt x="598630" y="480027"/>
                        <a:pt x="60950" y="1704364"/>
                        <a:pt x="6154" y="1921834"/>
                      </a:cubicBezTo>
                      <a:cubicBezTo>
                        <a:pt x="-48642" y="2139304"/>
                        <a:pt x="278419" y="1483470"/>
                        <a:pt x="355475" y="1603335"/>
                      </a:cubicBezTo>
                      <a:cubicBezTo>
                        <a:pt x="432531" y="1723200"/>
                        <a:pt x="435956" y="2474926"/>
                        <a:pt x="468491" y="2641025"/>
                      </a:cubicBezTo>
                      <a:cubicBezTo>
                        <a:pt x="501026" y="2807124"/>
                        <a:pt x="454792" y="2320813"/>
                        <a:pt x="550684" y="2599928"/>
                      </a:cubicBezTo>
                      <a:cubicBezTo>
                        <a:pt x="646576" y="2879043"/>
                        <a:pt x="971925" y="4113655"/>
                        <a:pt x="1043844" y="4315713"/>
                      </a:cubicBezTo>
                      <a:cubicBezTo>
                        <a:pt x="1115763" y="4517772"/>
                        <a:pt x="946239" y="3831115"/>
                        <a:pt x="982199" y="3812279"/>
                      </a:cubicBezTo>
                      <a:cubicBezTo>
                        <a:pt x="1018159" y="3793443"/>
                        <a:pt x="1257889" y="4298589"/>
                        <a:pt x="1259601" y="4202697"/>
                      </a:cubicBezTo>
                      <a:cubicBezTo>
                        <a:pt x="1261313" y="4106805"/>
                        <a:pt x="1088365" y="3665016"/>
                        <a:pt x="992473" y="3236926"/>
                      </a:cubicBezTo>
                      <a:cubicBezTo>
                        <a:pt x="896581" y="2808836"/>
                        <a:pt x="723632" y="1884162"/>
                        <a:pt x="684248" y="1634158"/>
                      </a:cubicBezTo>
                      <a:cubicBezTo>
                        <a:pt x="644864" y="1384154"/>
                        <a:pt x="757880" y="1798544"/>
                        <a:pt x="756168" y="1736899"/>
                      </a:cubicBezTo>
                      <a:cubicBezTo>
                        <a:pt x="754456" y="1675254"/>
                        <a:pt x="576370" y="1517717"/>
                        <a:pt x="673974" y="1264288"/>
                      </a:cubicBezTo>
                      <a:cubicBezTo>
                        <a:pt x="771578" y="1010859"/>
                        <a:pt x="1300698" y="317353"/>
                        <a:pt x="1341795" y="216324"/>
                      </a:cubicBezTo>
                      <a:cubicBezTo>
                        <a:pt x="1382892" y="115295"/>
                        <a:pt x="958226" y="694072"/>
                        <a:pt x="920554" y="658113"/>
                      </a:cubicBezTo>
                      <a:cubicBezTo>
                        <a:pt x="882882" y="622154"/>
                        <a:pt x="1148298" y="21115"/>
                        <a:pt x="1115763" y="567"/>
                      </a:cubicBezTo>
                      <a:cubicBezTo>
                        <a:pt x="1083228" y="-19981"/>
                        <a:pt x="757880" y="524549"/>
                        <a:pt x="725345" y="534823"/>
                      </a:cubicBezTo>
                      <a:cubicBezTo>
                        <a:pt x="692810" y="545097"/>
                        <a:pt x="954801" y="12554"/>
                        <a:pt x="920554" y="62212"/>
                      </a:cubicBezTo>
                      <a:cubicBezTo>
                        <a:pt x="886307" y="111870"/>
                        <a:pt x="559246" y="793389"/>
                        <a:pt x="519862" y="832773"/>
                      </a:cubicBezTo>
                      <a:cubicBezTo>
                        <a:pt x="480478" y="872157"/>
                        <a:pt x="769866" y="117007"/>
                        <a:pt x="684248" y="298517"/>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79" name="フリーフォーム 1078">
                  <a:extLst>
                    <a:ext uri="{FF2B5EF4-FFF2-40B4-BE49-F238E27FC236}">
                      <a16:creationId xmlns:a16="http://schemas.microsoft.com/office/drawing/2014/main" id="{210EAAA5-FFBF-0E5B-CB9E-A235BA2F0443}"/>
                    </a:ext>
                  </a:extLst>
                </p:cNvPr>
                <p:cNvSpPr/>
                <p:nvPr/>
              </p:nvSpPr>
              <p:spPr>
                <a:xfrm>
                  <a:off x="3365117" y="4466694"/>
                  <a:ext cx="101622" cy="302066"/>
                </a:xfrm>
                <a:custGeom>
                  <a:avLst/>
                  <a:gdLst>
                    <a:gd name="connsiteX0" fmla="*/ 1412 w 153812"/>
                    <a:gd name="connsiteY0" fmla="*/ 0 h 457200"/>
                    <a:gd name="connsiteX1" fmla="*/ 22006 w 153812"/>
                    <a:gd name="connsiteY1" fmla="*/ 300682 h 457200"/>
                    <a:gd name="connsiteX2" fmla="*/ 153812 w 153812"/>
                    <a:gd name="connsiteY2" fmla="*/ 457200 h 457200"/>
                  </a:gdLst>
                  <a:ahLst/>
                  <a:cxnLst>
                    <a:cxn ang="0">
                      <a:pos x="connsiteX0" y="connsiteY0"/>
                    </a:cxn>
                    <a:cxn ang="0">
                      <a:pos x="connsiteX1" y="connsiteY1"/>
                    </a:cxn>
                    <a:cxn ang="0">
                      <a:pos x="connsiteX2" y="connsiteY2"/>
                    </a:cxn>
                  </a:cxnLst>
                  <a:rect l="l" t="t" r="r" b="b"/>
                  <a:pathLst>
                    <a:path w="153812" h="457200">
                      <a:moveTo>
                        <a:pt x="1412" y="0"/>
                      </a:moveTo>
                      <a:cubicBezTo>
                        <a:pt x="-991" y="112241"/>
                        <a:pt x="-3394" y="224482"/>
                        <a:pt x="22006" y="300682"/>
                      </a:cubicBezTo>
                      <a:cubicBezTo>
                        <a:pt x="47406" y="376882"/>
                        <a:pt x="100609" y="417041"/>
                        <a:pt x="153812" y="4572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0" name="フリーフォーム 1079">
                  <a:extLst>
                    <a:ext uri="{FF2B5EF4-FFF2-40B4-BE49-F238E27FC236}">
                      <a16:creationId xmlns:a16="http://schemas.microsoft.com/office/drawing/2014/main" id="{551E1748-6B88-35F7-07FC-462698729404}"/>
                    </a:ext>
                  </a:extLst>
                </p:cNvPr>
                <p:cNvSpPr/>
                <p:nvPr/>
              </p:nvSpPr>
              <p:spPr>
                <a:xfrm>
                  <a:off x="3373004" y="4257455"/>
                  <a:ext cx="197648" cy="104418"/>
                </a:xfrm>
                <a:custGeom>
                  <a:avLst/>
                  <a:gdLst>
                    <a:gd name="connsiteX0" fmla="*/ 0 w 299155"/>
                    <a:gd name="connsiteY0" fmla="*/ 158045 h 158045"/>
                    <a:gd name="connsiteX1" fmla="*/ 101600 w 299155"/>
                    <a:gd name="connsiteY1" fmla="*/ 45156 h 158045"/>
                    <a:gd name="connsiteX2" fmla="*/ 299155 w 299155"/>
                    <a:gd name="connsiteY2" fmla="*/ 0 h 158045"/>
                  </a:gdLst>
                  <a:ahLst/>
                  <a:cxnLst>
                    <a:cxn ang="0">
                      <a:pos x="connsiteX0" y="connsiteY0"/>
                    </a:cxn>
                    <a:cxn ang="0">
                      <a:pos x="connsiteX1" y="connsiteY1"/>
                    </a:cxn>
                    <a:cxn ang="0">
                      <a:pos x="connsiteX2" y="connsiteY2"/>
                    </a:cxn>
                  </a:cxnLst>
                  <a:rect l="l" t="t" r="r" b="b"/>
                  <a:pathLst>
                    <a:path w="299155" h="158045">
                      <a:moveTo>
                        <a:pt x="0" y="158045"/>
                      </a:moveTo>
                      <a:cubicBezTo>
                        <a:pt x="25870" y="114771"/>
                        <a:pt x="51741" y="71497"/>
                        <a:pt x="101600" y="45156"/>
                      </a:cubicBezTo>
                      <a:cubicBezTo>
                        <a:pt x="151459" y="18815"/>
                        <a:pt x="225307" y="9407"/>
                        <a:pt x="299155"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1" name="フリーフォーム 1080">
                  <a:extLst>
                    <a:ext uri="{FF2B5EF4-FFF2-40B4-BE49-F238E27FC236}">
                      <a16:creationId xmlns:a16="http://schemas.microsoft.com/office/drawing/2014/main" id="{66886C5E-5A8D-020B-F2A0-5C0B61990535}"/>
                    </a:ext>
                  </a:extLst>
                </p:cNvPr>
                <p:cNvSpPr/>
                <p:nvPr/>
              </p:nvSpPr>
              <p:spPr>
                <a:xfrm>
                  <a:off x="3284827" y="4015233"/>
                  <a:ext cx="108396" cy="208700"/>
                </a:xfrm>
                <a:custGeom>
                  <a:avLst/>
                  <a:gdLst>
                    <a:gd name="connsiteX0" fmla="*/ 164066 w 164066"/>
                    <a:gd name="connsiteY0" fmla="*/ 0 h 315884"/>
                    <a:gd name="connsiteX1" fmla="*/ 124165 w 164066"/>
                    <a:gd name="connsiteY1" fmla="*/ 96428 h 315884"/>
                    <a:gd name="connsiteX2" fmla="*/ 14437 w 164066"/>
                    <a:gd name="connsiteY2" fmla="*/ 202831 h 315884"/>
                    <a:gd name="connsiteX3" fmla="*/ 4461 w 164066"/>
                    <a:gd name="connsiteY3" fmla="*/ 315884 h 315884"/>
                  </a:gdLst>
                  <a:ahLst/>
                  <a:cxnLst>
                    <a:cxn ang="0">
                      <a:pos x="connsiteX0" y="connsiteY0"/>
                    </a:cxn>
                    <a:cxn ang="0">
                      <a:pos x="connsiteX1" y="connsiteY1"/>
                    </a:cxn>
                    <a:cxn ang="0">
                      <a:pos x="connsiteX2" y="connsiteY2"/>
                    </a:cxn>
                    <a:cxn ang="0">
                      <a:pos x="connsiteX3" y="connsiteY3"/>
                    </a:cxn>
                  </a:cxnLst>
                  <a:rect l="l" t="t" r="r" b="b"/>
                  <a:pathLst>
                    <a:path w="164066" h="315884">
                      <a:moveTo>
                        <a:pt x="164066" y="0"/>
                      </a:moveTo>
                      <a:cubicBezTo>
                        <a:pt x="156584" y="31311"/>
                        <a:pt x="149103" y="62623"/>
                        <a:pt x="124165" y="96428"/>
                      </a:cubicBezTo>
                      <a:cubicBezTo>
                        <a:pt x="99227" y="130233"/>
                        <a:pt x="34388" y="166255"/>
                        <a:pt x="14437" y="202831"/>
                      </a:cubicBezTo>
                      <a:cubicBezTo>
                        <a:pt x="-5514" y="239407"/>
                        <a:pt x="-527" y="277645"/>
                        <a:pt x="4461" y="31588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2" name="フリーフォーム 1081">
                  <a:extLst>
                    <a:ext uri="{FF2B5EF4-FFF2-40B4-BE49-F238E27FC236}">
                      <a16:creationId xmlns:a16="http://schemas.microsoft.com/office/drawing/2014/main" id="{53E5F1FE-6CF9-67E1-F0C6-303165E77EC6}"/>
                    </a:ext>
                  </a:extLst>
                </p:cNvPr>
                <p:cNvSpPr/>
                <p:nvPr/>
              </p:nvSpPr>
              <p:spPr>
                <a:xfrm>
                  <a:off x="5023928" y="3177952"/>
                  <a:ext cx="982136" cy="228884"/>
                </a:xfrm>
                <a:custGeom>
                  <a:avLst/>
                  <a:gdLst>
                    <a:gd name="connsiteX0" fmla="*/ 0 w 1486537"/>
                    <a:gd name="connsiteY0" fmla="*/ 346434 h 346434"/>
                    <a:gd name="connsiteX1" fmla="*/ 48899 w 1486537"/>
                    <a:gd name="connsiteY1" fmla="*/ 321984 h 346434"/>
                    <a:gd name="connsiteX2" fmla="*/ 684578 w 1486537"/>
                    <a:gd name="connsiteY2" fmla="*/ 4145 h 346434"/>
                    <a:gd name="connsiteX3" fmla="*/ 1261579 w 1486537"/>
                    <a:gd name="connsiteY3" fmla="*/ 141060 h 346434"/>
                    <a:gd name="connsiteX4" fmla="*/ 1188231 w 1486537"/>
                    <a:gd name="connsiteY4" fmla="*/ 145950 h 346434"/>
                    <a:gd name="connsiteX5" fmla="*/ 1486511 w 1486537"/>
                    <a:gd name="connsiteY5" fmla="*/ 292645 h 346434"/>
                    <a:gd name="connsiteX6" fmla="*/ 1202901 w 1486537"/>
                    <a:gd name="connsiteY6" fmla="*/ 136171 h 346434"/>
                    <a:gd name="connsiteX7" fmla="*/ 777485 w 1486537"/>
                    <a:gd name="connsiteY7" fmla="*/ 43264 h 346434"/>
                    <a:gd name="connsiteX8" fmla="*/ 420526 w 1486537"/>
                    <a:gd name="connsiteY8" fmla="*/ 150840 h 346434"/>
                    <a:gd name="connsiteX9" fmla="*/ 562332 w 1486537"/>
                    <a:gd name="connsiteY9" fmla="*/ 87272 h 346434"/>
                    <a:gd name="connsiteX10" fmla="*/ 0 w 1486537"/>
                    <a:gd name="connsiteY10" fmla="*/ 346434 h 346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86537" h="346434">
                      <a:moveTo>
                        <a:pt x="0" y="346434"/>
                      </a:moveTo>
                      <a:lnTo>
                        <a:pt x="48899" y="321984"/>
                      </a:lnTo>
                      <a:cubicBezTo>
                        <a:pt x="162995" y="264936"/>
                        <a:pt x="482465" y="34299"/>
                        <a:pt x="684578" y="4145"/>
                      </a:cubicBezTo>
                      <a:cubicBezTo>
                        <a:pt x="886691" y="-26009"/>
                        <a:pt x="1177637" y="117426"/>
                        <a:pt x="1261579" y="141060"/>
                      </a:cubicBezTo>
                      <a:cubicBezTo>
                        <a:pt x="1345521" y="164694"/>
                        <a:pt x="1150743" y="120686"/>
                        <a:pt x="1188231" y="145950"/>
                      </a:cubicBezTo>
                      <a:cubicBezTo>
                        <a:pt x="1225719" y="171214"/>
                        <a:pt x="1484066" y="294275"/>
                        <a:pt x="1486511" y="292645"/>
                      </a:cubicBezTo>
                      <a:cubicBezTo>
                        <a:pt x="1488956" y="291015"/>
                        <a:pt x="1321072" y="177735"/>
                        <a:pt x="1202901" y="136171"/>
                      </a:cubicBezTo>
                      <a:cubicBezTo>
                        <a:pt x="1084730" y="94607"/>
                        <a:pt x="907881" y="40819"/>
                        <a:pt x="777485" y="43264"/>
                      </a:cubicBezTo>
                      <a:cubicBezTo>
                        <a:pt x="647089" y="45709"/>
                        <a:pt x="456385" y="143505"/>
                        <a:pt x="420526" y="150840"/>
                      </a:cubicBezTo>
                      <a:cubicBezTo>
                        <a:pt x="384667" y="158175"/>
                        <a:pt x="562332" y="87272"/>
                        <a:pt x="562332" y="87272"/>
                      </a:cubicBezTo>
                      <a:lnTo>
                        <a:pt x="0" y="346434"/>
                      </a:ln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3" name="フリーフォーム 1082">
                  <a:extLst>
                    <a:ext uri="{FF2B5EF4-FFF2-40B4-BE49-F238E27FC236}">
                      <a16:creationId xmlns:a16="http://schemas.microsoft.com/office/drawing/2014/main" id="{F27EAD21-C45F-1EBD-D0D1-4EA27E79C795}"/>
                    </a:ext>
                  </a:extLst>
                </p:cNvPr>
                <p:cNvSpPr/>
                <p:nvPr/>
              </p:nvSpPr>
              <p:spPr>
                <a:xfrm>
                  <a:off x="4236933" y="3061260"/>
                  <a:ext cx="387514" cy="429937"/>
                </a:xfrm>
                <a:custGeom>
                  <a:avLst/>
                  <a:gdLst>
                    <a:gd name="connsiteX0" fmla="*/ 2945 w 586532"/>
                    <a:gd name="connsiteY0" fmla="*/ 4733 h 650742"/>
                    <a:gd name="connsiteX1" fmla="*/ 384353 w 586532"/>
                    <a:gd name="connsiteY1" fmla="*/ 395920 h 650742"/>
                    <a:gd name="connsiteX2" fmla="*/ 418582 w 586532"/>
                    <a:gd name="connsiteY2" fmla="*/ 527946 h 650742"/>
                    <a:gd name="connsiteX3" fmla="*/ 467480 w 586532"/>
                    <a:gd name="connsiteY3" fmla="*/ 449708 h 650742"/>
                    <a:gd name="connsiteX4" fmla="*/ 584836 w 586532"/>
                    <a:gd name="connsiteY4" fmla="*/ 650192 h 650742"/>
                    <a:gd name="connsiteX5" fmla="*/ 526158 w 586532"/>
                    <a:gd name="connsiteY5" fmla="*/ 503496 h 650742"/>
                    <a:gd name="connsiteX6" fmla="*/ 379463 w 586532"/>
                    <a:gd name="connsiteY6" fmla="*/ 332352 h 650742"/>
                    <a:gd name="connsiteX7" fmla="*/ 447921 w 586532"/>
                    <a:gd name="connsiteY7" fmla="*/ 361691 h 650742"/>
                    <a:gd name="connsiteX8" fmla="*/ 311005 w 586532"/>
                    <a:gd name="connsiteY8" fmla="*/ 97640 h 650742"/>
                    <a:gd name="connsiteX9" fmla="*/ 399022 w 586532"/>
                    <a:gd name="connsiteY9" fmla="*/ 298123 h 650742"/>
                    <a:gd name="connsiteX10" fmla="*/ 218098 w 586532"/>
                    <a:gd name="connsiteY10" fmla="*/ 185657 h 650742"/>
                    <a:gd name="connsiteX11" fmla="*/ 2945 w 586532"/>
                    <a:gd name="connsiteY11" fmla="*/ 4733 h 650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86532" h="650742">
                      <a:moveTo>
                        <a:pt x="2945" y="4733"/>
                      </a:moveTo>
                      <a:cubicBezTo>
                        <a:pt x="30654" y="39777"/>
                        <a:pt x="315080" y="308718"/>
                        <a:pt x="384353" y="395920"/>
                      </a:cubicBezTo>
                      <a:cubicBezTo>
                        <a:pt x="453626" y="483122"/>
                        <a:pt x="404727" y="518981"/>
                        <a:pt x="418582" y="527946"/>
                      </a:cubicBezTo>
                      <a:cubicBezTo>
                        <a:pt x="432437" y="536911"/>
                        <a:pt x="439771" y="429334"/>
                        <a:pt x="467480" y="449708"/>
                      </a:cubicBezTo>
                      <a:cubicBezTo>
                        <a:pt x="495189" y="470082"/>
                        <a:pt x="575056" y="641227"/>
                        <a:pt x="584836" y="650192"/>
                      </a:cubicBezTo>
                      <a:cubicBezTo>
                        <a:pt x="594616" y="659157"/>
                        <a:pt x="560387" y="556469"/>
                        <a:pt x="526158" y="503496"/>
                      </a:cubicBezTo>
                      <a:cubicBezTo>
                        <a:pt x="491929" y="450523"/>
                        <a:pt x="392503" y="355986"/>
                        <a:pt x="379463" y="332352"/>
                      </a:cubicBezTo>
                      <a:cubicBezTo>
                        <a:pt x="366423" y="308718"/>
                        <a:pt x="459331" y="400810"/>
                        <a:pt x="447921" y="361691"/>
                      </a:cubicBezTo>
                      <a:cubicBezTo>
                        <a:pt x="436511" y="322572"/>
                        <a:pt x="319155" y="108235"/>
                        <a:pt x="311005" y="97640"/>
                      </a:cubicBezTo>
                      <a:cubicBezTo>
                        <a:pt x="302855" y="87045"/>
                        <a:pt x="414507" y="283454"/>
                        <a:pt x="399022" y="298123"/>
                      </a:cubicBezTo>
                      <a:cubicBezTo>
                        <a:pt x="383538" y="312793"/>
                        <a:pt x="285741" y="232110"/>
                        <a:pt x="218098" y="185657"/>
                      </a:cubicBezTo>
                      <a:cubicBezTo>
                        <a:pt x="150455" y="139204"/>
                        <a:pt x="-24764" y="-30311"/>
                        <a:pt x="2945" y="4733"/>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4" name="フリーフォーム 1083">
                  <a:extLst>
                    <a:ext uri="{FF2B5EF4-FFF2-40B4-BE49-F238E27FC236}">
                      <a16:creationId xmlns:a16="http://schemas.microsoft.com/office/drawing/2014/main" id="{9EEFE80B-B63F-9F9E-0837-E0356B07913D}"/>
                    </a:ext>
                  </a:extLst>
                </p:cNvPr>
                <p:cNvSpPr/>
                <p:nvPr/>
              </p:nvSpPr>
              <p:spPr>
                <a:xfrm>
                  <a:off x="5779901" y="3514503"/>
                  <a:ext cx="248760" cy="24790"/>
                </a:xfrm>
                <a:custGeom>
                  <a:avLst/>
                  <a:gdLst>
                    <a:gd name="connsiteX0" fmla="*/ 0 w 376517"/>
                    <a:gd name="connsiteY0" fmla="*/ 3293 h 37522"/>
                    <a:gd name="connsiteX1" fmla="*/ 210263 w 376517"/>
                    <a:gd name="connsiteY1" fmla="*/ 3293 h 37522"/>
                    <a:gd name="connsiteX2" fmla="*/ 376517 w 376517"/>
                    <a:gd name="connsiteY2" fmla="*/ 37522 h 37522"/>
                  </a:gdLst>
                  <a:ahLst/>
                  <a:cxnLst>
                    <a:cxn ang="0">
                      <a:pos x="connsiteX0" y="connsiteY0"/>
                    </a:cxn>
                    <a:cxn ang="0">
                      <a:pos x="connsiteX1" y="connsiteY1"/>
                    </a:cxn>
                    <a:cxn ang="0">
                      <a:pos x="connsiteX2" y="connsiteY2"/>
                    </a:cxn>
                  </a:cxnLst>
                  <a:rect l="l" t="t" r="r" b="b"/>
                  <a:pathLst>
                    <a:path w="376517" h="37522">
                      <a:moveTo>
                        <a:pt x="0" y="3293"/>
                      </a:moveTo>
                      <a:cubicBezTo>
                        <a:pt x="73755" y="440"/>
                        <a:pt x="147510" y="-2412"/>
                        <a:pt x="210263" y="3293"/>
                      </a:cubicBezTo>
                      <a:cubicBezTo>
                        <a:pt x="273016" y="8998"/>
                        <a:pt x="324766" y="23260"/>
                        <a:pt x="376517" y="3752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5" name="フリーフォーム 1084">
                  <a:extLst>
                    <a:ext uri="{FF2B5EF4-FFF2-40B4-BE49-F238E27FC236}">
                      <a16:creationId xmlns:a16="http://schemas.microsoft.com/office/drawing/2014/main" id="{D72A08F8-28F5-7479-A6B7-2533BCBCBB7B}"/>
                    </a:ext>
                  </a:extLst>
                </p:cNvPr>
                <p:cNvSpPr/>
                <p:nvPr/>
              </p:nvSpPr>
              <p:spPr>
                <a:xfrm>
                  <a:off x="3318360" y="4397301"/>
                  <a:ext cx="103971" cy="384448"/>
                </a:xfrm>
                <a:custGeom>
                  <a:avLst/>
                  <a:gdLst>
                    <a:gd name="connsiteX0" fmla="*/ 4968 w 157368"/>
                    <a:gd name="connsiteY0" fmla="*/ 0 h 581891"/>
                    <a:gd name="connsiteX1" fmla="*/ 18823 w 157368"/>
                    <a:gd name="connsiteY1" fmla="*/ 353291 h 581891"/>
                    <a:gd name="connsiteX2" fmla="*/ 157368 w 157368"/>
                    <a:gd name="connsiteY2" fmla="*/ 581891 h 581891"/>
                  </a:gdLst>
                  <a:ahLst/>
                  <a:cxnLst>
                    <a:cxn ang="0">
                      <a:pos x="connsiteX0" y="connsiteY0"/>
                    </a:cxn>
                    <a:cxn ang="0">
                      <a:pos x="connsiteX1" y="connsiteY1"/>
                    </a:cxn>
                    <a:cxn ang="0">
                      <a:pos x="connsiteX2" y="connsiteY2"/>
                    </a:cxn>
                  </a:cxnLst>
                  <a:rect l="l" t="t" r="r" b="b"/>
                  <a:pathLst>
                    <a:path w="157368" h="581891">
                      <a:moveTo>
                        <a:pt x="4968" y="0"/>
                      </a:moveTo>
                      <a:cubicBezTo>
                        <a:pt x="-805" y="128154"/>
                        <a:pt x="-6577" y="256309"/>
                        <a:pt x="18823" y="353291"/>
                      </a:cubicBezTo>
                      <a:cubicBezTo>
                        <a:pt x="44223" y="450273"/>
                        <a:pt x="100795" y="516082"/>
                        <a:pt x="157368" y="58189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6" name="フリーフォーム 1085">
                  <a:extLst>
                    <a:ext uri="{FF2B5EF4-FFF2-40B4-BE49-F238E27FC236}">
                      <a16:creationId xmlns:a16="http://schemas.microsoft.com/office/drawing/2014/main" id="{1563371A-246C-C1E3-F014-ABA017945DEE}"/>
                    </a:ext>
                  </a:extLst>
                </p:cNvPr>
                <p:cNvSpPr/>
                <p:nvPr/>
              </p:nvSpPr>
              <p:spPr>
                <a:xfrm>
                  <a:off x="4497870" y="3866397"/>
                  <a:ext cx="86959" cy="137303"/>
                </a:xfrm>
                <a:custGeom>
                  <a:avLst/>
                  <a:gdLst>
                    <a:gd name="connsiteX0" fmla="*/ 0 w 131619"/>
                    <a:gd name="connsiteY0" fmla="*/ 0 h 207819"/>
                    <a:gd name="connsiteX1" fmla="*/ 103909 w 131619"/>
                    <a:gd name="connsiteY1" fmla="*/ 90055 h 207819"/>
                    <a:gd name="connsiteX2" fmla="*/ 131619 w 131619"/>
                    <a:gd name="connsiteY2" fmla="*/ 207819 h 207819"/>
                  </a:gdLst>
                  <a:ahLst/>
                  <a:cxnLst>
                    <a:cxn ang="0">
                      <a:pos x="connsiteX0" y="connsiteY0"/>
                    </a:cxn>
                    <a:cxn ang="0">
                      <a:pos x="connsiteX1" y="connsiteY1"/>
                    </a:cxn>
                    <a:cxn ang="0">
                      <a:pos x="connsiteX2" y="connsiteY2"/>
                    </a:cxn>
                  </a:cxnLst>
                  <a:rect l="l" t="t" r="r" b="b"/>
                  <a:pathLst>
                    <a:path w="131619" h="207819">
                      <a:moveTo>
                        <a:pt x="0" y="0"/>
                      </a:moveTo>
                      <a:cubicBezTo>
                        <a:pt x="40986" y="27709"/>
                        <a:pt x="81973" y="55419"/>
                        <a:pt x="103909" y="90055"/>
                      </a:cubicBezTo>
                      <a:cubicBezTo>
                        <a:pt x="125845" y="124691"/>
                        <a:pt x="128732" y="166255"/>
                        <a:pt x="131619" y="20781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7" name="フリーフォーム 1086">
                  <a:extLst>
                    <a:ext uri="{FF2B5EF4-FFF2-40B4-BE49-F238E27FC236}">
                      <a16:creationId xmlns:a16="http://schemas.microsoft.com/office/drawing/2014/main" id="{2BD6F9DF-CC76-8B4D-1265-B1616F762A7A}"/>
                    </a:ext>
                  </a:extLst>
                </p:cNvPr>
                <p:cNvSpPr/>
                <p:nvPr/>
              </p:nvSpPr>
              <p:spPr>
                <a:xfrm>
                  <a:off x="5362556" y="4731405"/>
                  <a:ext cx="32359" cy="205954"/>
                </a:xfrm>
                <a:custGeom>
                  <a:avLst/>
                  <a:gdLst>
                    <a:gd name="connsiteX0" fmla="*/ 48978 w 48978"/>
                    <a:gd name="connsiteY0" fmla="*/ 0 h 311727"/>
                    <a:gd name="connsiteX1" fmla="*/ 487 w 48978"/>
                    <a:gd name="connsiteY1" fmla="*/ 193964 h 311727"/>
                    <a:gd name="connsiteX2" fmla="*/ 28196 w 48978"/>
                    <a:gd name="connsiteY2" fmla="*/ 311727 h 311727"/>
                  </a:gdLst>
                  <a:ahLst/>
                  <a:cxnLst>
                    <a:cxn ang="0">
                      <a:pos x="connsiteX0" y="connsiteY0"/>
                    </a:cxn>
                    <a:cxn ang="0">
                      <a:pos x="connsiteX1" y="connsiteY1"/>
                    </a:cxn>
                    <a:cxn ang="0">
                      <a:pos x="connsiteX2" y="connsiteY2"/>
                    </a:cxn>
                  </a:cxnLst>
                  <a:rect l="l" t="t" r="r" b="b"/>
                  <a:pathLst>
                    <a:path w="48978" h="311727">
                      <a:moveTo>
                        <a:pt x="48978" y="0"/>
                      </a:moveTo>
                      <a:cubicBezTo>
                        <a:pt x="26464" y="71005"/>
                        <a:pt x="3951" y="142010"/>
                        <a:pt x="487" y="193964"/>
                      </a:cubicBezTo>
                      <a:cubicBezTo>
                        <a:pt x="-2977" y="245918"/>
                        <a:pt x="12609" y="278822"/>
                        <a:pt x="28196" y="31172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2" name="フリーフォーム 231">
                  <a:extLst>
                    <a:ext uri="{FF2B5EF4-FFF2-40B4-BE49-F238E27FC236}">
                      <a16:creationId xmlns:a16="http://schemas.microsoft.com/office/drawing/2014/main" id="{16F7D65A-3FBA-2BDE-F2EE-802E3B49D7A0}"/>
                    </a:ext>
                  </a:extLst>
                </p:cNvPr>
                <p:cNvSpPr/>
                <p:nvPr/>
              </p:nvSpPr>
              <p:spPr>
                <a:xfrm>
                  <a:off x="5546226" y="4882796"/>
                  <a:ext cx="646159" cy="220640"/>
                </a:xfrm>
                <a:custGeom>
                  <a:avLst/>
                  <a:gdLst>
                    <a:gd name="connsiteX0" fmla="*/ 0 w 978011"/>
                    <a:gd name="connsiteY0" fmla="*/ 333955 h 333955"/>
                    <a:gd name="connsiteX1" fmla="*/ 262394 w 978011"/>
                    <a:gd name="connsiteY1" fmla="*/ 127221 h 333955"/>
                    <a:gd name="connsiteX2" fmla="*/ 978011 w 978011"/>
                    <a:gd name="connsiteY2" fmla="*/ 0 h 333955"/>
                  </a:gdLst>
                  <a:ahLst/>
                  <a:cxnLst>
                    <a:cxn ang="0">
                      <a:pos x="connsiteX0" y="connsiteY0"/>
                    </a:cxn>
                    <a:cxn ang="0">
                      <a:pos x="connsiteX1" y="connsiteY1"/>
                    </a:cxn>
                    <a:cxn ang="0">
                      <a:pos x="connsiteX2" y="connsiteY2"/>
                    </a:cxn>
                  </a:cxnLst>
                  <a:rect l="l" t="t" r="r" b="b"/>
                  <a:pathLst>
                    <a:path w="978011" h="333955">
                      <a:moveTo>
                        <a:pt x="0" y="333955"/>
                      </a:moveTo>
                      <a:cubicBezTo>
                        <a:pt x="49696" y="258417"/>
                        <a:pt x="99392" y="182880"/>
                        <a:pt x="262394" y="127221"/>
                      </a:cubicBezTo>
                      <a:cubicBezTo>
                        <a:pt x="425396" y="71562"/>
                        <a:pt x="701703" y="35781"/>
                        <a:pt x="978011"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6" name="フリーフォーム 235">
                  <a:extLst>
                    <a:ext uri="{FF2B5EF4-FFF2-40B4-BE49-F238E27FC236}">
                      <a16:creationId xmlns:a16="http://schemas.microsoft.com/office/drawing/2014/main" id="{2E7B820B-84B6-429D-7C79-CAB9FBF3CC9F}"/>
                    </a:ext>
                  </a:extLst>
                </p:cNvPr>
                <p:cNvSpPr/>
                <p:nvPr/>
              </p:nvSpPr>
              <p:spPr>
                <a:xfrm>
                  <a:off x="4437775" y="4972102"/>
                  <a:ext cx="756479" cy="173360"/>
                </a:xfrm>
                <a:custGeom>
                  <a:avLst/>
                  <a:gdLst>
                    <a:gd name="connsiteX0" fmla="*/ 0 w 1144988"/>
                    <a:gd name="connsiteY0" fmla="*/ 0 h 262393"/>
                    <a:gd name="connsiteX1" fmla="*/ 349858 w 1144988"/>
                    <a:gd name="connsiteY1" fmla="*/ 166978 h 262393"/>
                    <a:gd name="connsiteX2" fmla="*/ 1144988 w 1144988"/>
                    <a:gd name="connsiteY2" fmla="*/ 262393 h 262393"/>
                  </a:gdLst>
                  <a:ahLst/>
                  <a:cxnLst>
                    <a:cxn ang="0">
                      <a:pos x="connsiteX0" y="connsiteY0"/>
                    </a:cxn>
                    <a:cxn ang="0">
                      <a:pos x="connsiteX1" y="connsiteY1"/>
                    </a:cxn>
                    <a:cxn ang="0">
                      <a:pos x="connsiteX2" y="connsiteY2"/>
                    </a:cxn>
                  </a:cxnLst>
                  <a:rect l="l" t="t" r="r" b="b"/>
                  <a:pathLst>
                    <a:path w="1144988" h="262393">
                      <a:moveTo>
                        <a:pt x="0" y="0"/>
                      </a:moveTo>
                      <a:cubicBezTo>
                        <a:pt x="79513" y="61623"/>
                        <a:pt x="159027" y="123246"/>
                        <a:pt x="349858" y="166978"/>
                      </a:cubicBezTo>
                      <a:cubicBezTo>
                        <a:pt x="540689" y="210710"/>
                        <a:pt x="842838" y="236551"/>
                        <a:pt x="1144988" y="26239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9" name="フリーフォーム 238">
                  <a:extLst>
                    <a:ext uri="{FF2B5EF4-FFF2-40B4-BE49-F238E27FC236}">
                      <a16:creationId xmlns:a16="http://schemas.microsoft.com/office/drawing/2014/main" id="{E6F8124B-4920-AF14-7245-647761A3A611}"/>
                    </a:ext>
                  </a:extLst>
                </p:cNvPr>
                <p:cNvSpPr/>
                <p:nvPr/>
              </p:nvSpPr>
              <p:spPr>
                <a:xfrm>
                  <a:off x="5955986" y="5282048"/>
                  <a:ext cx="257413" cy="546346"/>
                </a:xfrm>
                <a:custGeom>
                  <a:avLst/>
                  <a:gdLst>
                    <a:gd name="connsiteX0" fmla="*/ 0 w 389614"/>
                    <a:gd name="connsiteY0" fmla="*/ 0 h 826936"/>
                    <a:gd name="connsiteX1" fmla="*/ 198783 w 389614"/>
                    <a:gd name="connsiteY1" fmla="*/ 381663 h 826936"/>
                    <a:gd name="connsiteX2" fmla="*/ 389614 w 389614"/>
                    <a:gd name="connsiteY2" fmla="*/ 826936 h 826936"/>
                  </a:gdLst>
                  <a:ahLst/>
                  <a:cxnLst>
                    <a:cxn ang="0">
                      <a:pos x="connsiteX0" y="connsiteY0"/>
                    </a:cxn>
                    <a:cxn ang="0">
                      <a:pos x="connsiteX1" y="connsiteY1"/>
                    </a:cxn>
                    <a:cxn ang="0">
                      <a:pos x="connsiteX2" y="connsiteY2"/>
                    </a:cxn>
                  </a:cxnLst>
                  <a:rect l="l" t="t" r="r" b="b"/>
                  <a:pathLst>
                    <a:path w="389614" h="826936">
                      <a:moveTo>
                        <a:pt x="0" y="0"/>
                      </a:moveTo>
                      <a:cubicBezTo>
                        <a:pt x="66923" y="121920"/>
                        <a:pt x="133847" y="243840"/>
                        <a:pt x="198783" y="381663"/>
                      </a:cubicBezTo>
                      <a:cubicBezTo>
                        <a:pt x="263719" y="519486"/>
                        <a:pt x="326666" y="673211"/>
                        <a:pt x="389614" y="82693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1" name="フリーフォーム 240">
                  <a:extLst>
                    <a:ext uri="{FF2B5EF4-FFF2-40B4-BE49-F238E27FC236}">
                      <a16:creationId xmlns:a16="http://schemas.microsoft.com/office/drawing/2014/main" id="{38E15AA1-F31A-E2E0-9C3F-48B091CA174B}"/>
                    </a:ext>
                  </a:extLst>
                </p:cNvPr>
                <p:cNvSpPr/>
                <p:nvPr/>
              </p:nvSpPr>
              <p:spPr>
                <a:xfrm>
                  <a:off x="4923890" y="5446142"/>
                  <a:ext cx="281094" cy="2098"/>
                </a:xfrm>
                <a:custGeom>
                  <a:avLst/>
                  <a:gdLst>
                    <a:gd name="connsiteX0" fmla="*/ 0 w 425457"/>
                    <a:gd name="connsiteY0" fmla="*/ 3175 h 3175"/>
                    <a:gd name="connsiteX1" fmla="*/ 425450 w 425457"/>
                    <a:gd name="connsiteY1" fmla="*/ 0 h 3175"/>
                    <a:gd name="connsiteX2" fmla="*/ 0 w 425457"/>
                    <a:gd name="connsiteY2" fmla="*/ 3175 h 3175"/>
                  </a:gdLst>
                  <a:ahLst/>
                  <a:cxnLst>
                    <a:cxn ang="0">
                      <a:pos x="connsiteX0" y="connsiteY0"/>
                    </a:cxn>
                    <a:cxn ang="0">
                      <a:pos x="connsiteX1" y="connsiteY1"/>
                    </a:cxn>
                    <a:cxn ang="0">
                      <a:pos x="connsiteX2" y="connsiteY2"/>
                    </a:cxn>
                  </a:cxnLst>
                  <a:rect l="l" t="t" r="r" b="b"/>
                  <a:pathLst>
                    <a:path w="425457" h="3175">
                      <a:moveTo>
                        <a:pt x="0" y="3175"/>
                      </a:moveTo>
                      <a:lnTo>
                        <a:pt x="425450" y="0"/>
                      </a:lnTo>
                      <a:cubicBezTo>
                        <a:pt x="427567" y="2646"/>
                        <a:pt x="0" y="3175"/>
                        <a:pt x="0" y="3175"/>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5" name="フリーフォーム 244">
                  <a:extLst>
                    <a:ext uri="{FF2B5EF4-FFF2-40B4-BE49-F238E27FC236}">
                      <a16:creationId xmlns:a16="http://schemas.microsoft.com/office/drawing/2014/main" id="{ED2F5345-D74F-B782-4A75-6A688066F65E}"/>
                    </a:ext>
                  </a:extLst>
                </p:cNvPr>
                <p:cNvSpPr/>
                <p:nvPr/>
              </p:nvSpPr>
              <p:spPr>
                <a:xfrm>
                  <a:off x="5264281" y="5398889"/>
                  <a:ext cx="302383" cy="98758"/>
                </a:xfrm>
                <a:custGeom>
                  <a:avLst/>
                  <a:gdLst>
                    <a:gd name="connsiteX0" fmla="*/ 0 w 585537"/>
                    <a:gd name="connsiteY0" fmla="*/ 136358 h 149478"/>
                    <a:gd name="connsiteX1" fmla="*/ 192505 w 585537"/>
                    <a:gd name="connsiteY1" fmla="*/ 136358 h 149478"/>
                    <a:gd name="connsiteX2" fmla="*/ 585537 w 585537"/>
                    <a:gd name="connsiteY2" fmla="*/ 0 h 149478"/>
                  </a:gdLst>
                  <a:ahLst/>
                  <a:cxnLst>
                    <a:cxn ang="0">
                      <a:pos x="connsiteX0" y="connsiteY0"/>
                    </a:cxn>
                    <a:cxn ang="0">
                      <a:pos x="connsiteX1" y="connsiteY1"/>
                    </a:cxn>
                    <a:cxn ang="0">
                      <a:pos x="connsiteX2" y="connsiteY2"/>
                    </a:cxn>
                  </a:cxnLst>
                  <a:rect l="l" t="t" r="r" b="b"/>
                  <a:pathLst>
                    <a:path w="585537" h="149478">
                      <a:moveTo>
                        <a:pt x="0" y="136358"/>
                      </a:moveTo>
                      <a:cubicBezTo>
                        <a:pt x="47458" y="147721"/>
                        <a:pt x="94916" y="159084"/>
                        <a:pt x="192505" y="136358"/>
                      </a:cubicBezTo>
                      <a:cubicBezTo>
                        <a:pt x="290094" y="113632"/>
                        <a:pt x="437815" y="56816"/>
                        <a:pt x="585537"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8" name="フリーフォーム 247">
                  <a:extLst>
                    <a:ext uri="{FF2B5EF4-FFF2-40B4-BE49-F238E27FC236}">
                      <a16:creationId xmlns:a16="http://schemas.microsoft.com/office/drawing/2014/main" id="{7385F08E-A8C8-2AEE-BE9E-695B1F85B9D5}"/>
                    </a:ext>
                  </a:extLst>
                </p:cNvPr>
                <p:cNvSpPr/>
                <p:nvPr/>
              </p:nvSpPr>
              <p:spPr>
                <a:xfrm>
                  <a:off x="3192667" y="3746378"/>
                  <a:ext cx="357446" cy="628102"/>
                </a:xfrm>
                <a:custGeom>
                  <a:avLst/>
                  <a:gdLst>
                    <a:gd name="connsiteX0" fmla="*/ 110702 w 541022"/>
                    <a:gd name="connsiteY0" fmla="*/ 2935 h 950680"/>
                    <a:gd name="connsiteX1" fmla="*/ 326832 w 541022"/>
                    <a:gd name="connsiteY1" fmla="*/ 285567 h 950680"/>
                    <a:gd name="connsiteX2" fmla="*/ 35887 w 541022"/>
                    <a:gd name="connsiteY2" fmla="*/ 709517 h 950680"/>
                    <a:gd name="connsiteX3" fmla="*/ 52512 w 541022"/>
                    <a:gd name="connsiteY3" fmla="*/ 950586 h 950680"/>
                    <a:gd name="connsiteX4" fmla="*/ 468149 w 541022"/>
                    <a:gd name="connsiteY4" fmla="*/ 684578 h 950680"/>
                    <a:gd name="connsiteX5" fmla="*/ 509712 w 541022"/>
                    <a:gd name="connsiteY5" fmla="*/ 460135 h 950680"/>
                    <a:gd name="connsiteX6" fmla="*/ 110702 w 541022"/>
                    <a:gd name="connsiteY6" fmla="*/ 2935 h 950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1022" h="950680">
                      <a:moveTo>
                        <a:pt x="110702" y="2935"/>
                      </a:moveTo>
                      <a:cubicBezTo>
                        <a:pt x="80222" y="-26160"/>
                        <a:pt x="339301" y="167803"/>
                        <a:pt x="326832" y="285567"/>
                      </a:cubicBezTo>
                      <a:cubicBezTo>
                        <a:pt x="314363" y="403331"/>
                        <a:pt x="81607" y="598680"/>
                        <a:pt x="35887" y="709517"/>
                      </a:cubicBezTo>
                      <a:cubicBezTo>
                        <a:pt x="-9833" y="820354"/>
                        <a:pt x="-19532" y="954743"/>
                        <a:pt x="52512" y="950586"/>
                      </a:cubicBezTo>
                      <a:cubicBezTo>
                        <a:pt x="124556" y="946430"/>
                        <a:pt x="391949" y="766320"/>
                        <a:pt x="468149" y="684578"/>
                      </a:cubicBezTo>
                      <a:cubicBezTo>
                        <a:pt x="544349" y="602836"/>
                        <a:pt x="565130" y="572357"/>
                        <a:pt x="509712" y="460135"/>
                      </a:cubicBezTo>
                      <a:cubicBezTo>
                        <a:pt x="454294" y="347913"/>
                        <a:pt x="141182" y="32030"/>
                        <a:pt x="110702" y="2935"/>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9" name="フリーフォーム 248">
                  <a:extLst>
                    <a:ext uri="{FF2B5EF4-FFF2-40B4-BE49-F238E27FC236}">
                      <a16:creationId xmlns:a16="http://schemas.microsoft.com/office/drawing/2014/main" id="{21F7AB05-0977-049A-A16D-11CCA8D879B4}"/>
                    </a:ext>
                  </a:extLst>
                </p:cNvPr>
                <p:cNvSpPr/>
                <p:nvPr/>
              </p:nvSpPr>
              <p:spPr>
                <a:xfrm>
                  <a:off x="3232206" y="4189193"/>
                  <a:ext cx="537668" cy="693992"/>
                </a:xfrm>
                <a:custGeom>
                  <a:avLst/>
                  <a:gdLst>
                    <a:gd name="connsiteX0" fmla="*/ 34231 w 813801"/>
                    <a:gd name="connsiteY0" fmla="*/ 346852 h 1050409"/>
                    <a:gd name="connsiteX1" fmla="*/ 233737 w 813801"/>
                    <a:gd name="connsiteY1" fmla="*/ 55907 h 1050409"/>
                    <a:gd name="connsiteX2" fmla="*/ 624435 w 813801"/>
                    <a:gd name="connsiteY2" fmla="*/ 30969 h 1050409"/>
                    <a:gd name="connsiteX3" fmla="*/ 757438 w 813801"/>
                    <a:gd name="connsiteY3" fmla="*/ 396729 h 1050409"/>
                    <a:gd name="connsiteX4" fmla="*/ 790689 w 813801"/>
                    <a:gd name="connsiteY4" fmla="*/ 671049 h 1050409"/>
                    <a:gd name="connsiteX5" fmla="*/ 416617 w 813801"/>
                    <a:gd name="connsiteY5" fmla="*/ 1028496 h 1050409"/>
                    <a:gd name="connsiteX6" fmla="*/ 233737 w 813801"/>
                    <a:gd name="connsiteY6" fmla="*/ 945369 h 1050409"/>
                    <a:gd name="connsiteX7" fmla="*/ 142297 w 813801"/>
                    <a:gd name="connsiteY7" fmla="*/ 405042 h 1050409"/>
                    <a:gd name="connsiteX8" fmla="*/ 9293 w 813801"/>
                    <a:gd name="connsiteY8" fmla="*/ 538045 h 1050409"/>
                    <a:gd name="connsiteX9" fmla="*/ 34231 w 813801"/>
                    <a:gd name="connsiteY9" fmla="*/ 346852 h 1050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13801" h="1050409">
                      <a:moveTo>
                        <a:pt x="34231" y="346852"/>
                      </a:moveTo>
                      <a:cubicBezTo>
                        <a:pt x="71638" y="266496"/>
                        <a:pt x="135370" y="108554"/>
                        <a:pt x="233737" y="55907"/>
                      </a:cubicBezTo>
                      <a:cubicBezTo>
                        <a:pt x="332104" y="3260"/>
                        <a:pt x="537152" y="-25835"/>
                        <a:pt x="624435" y="30969"/>
                      </a:cubicBezTo>
                      <a:cubicBezTo>
                        <a:pt x="711718" y="87773"/>
                        <a:pt x="729729" y="290049"/>
                        <a:pt x="757438" y="396729"/>
                      </a:cubicBezTo>
                      <a:cubicBezTo>
                        <a:pt x="785147" y="503409"/>
                        <a:pt x="847493" y="565755"/>
                        <a:pt x="790689" y="671049"/>
                      </a:cubicBezTo>
                      <a:cubicBezTo>
                        <a:pt x="733886" y="776344"/>
                        <a:pt x="509442" y="982776"/>
                        <a:pt x="416617" y="1028496"/>
                      </a:cubicBezTo>
                      <a:cubicBezTo>
                        <a:pt x="323792" y="1074216"/>
                        <a:pt x="279457" y="1049278"/>
                        <a:pt x="233737" y="945369"/>
                      </a:cubicBezTo>
                      <a:cubicBezTo>
                        <a:pt x="188017" y="841460"/>
                        <a:pt x="179704" y="472929"/>
                        <a:pt x="142297" y="405042"/>
                      </a:cubicBezTo>
                      <a:cubicBezTo>
                        <a:pt x="104890" y="337155"/>
                        <a:pt x="25918" y="544972"/>
                        <a:pt x="9293" y="538045"/>
                      </a:cubicBezTo>
                      <a:cubicBezTo>
                        <a:pt x="-7332" y="531118"/>
                        <a:pt x="-3176" y="427208"/>
                        <a:pt x="34231" y="346852"/>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0" name="フリーフォーム 249">
                  <a:extLst>
                    <a:ext uri="{FF2B5EF4-FFF2-40B4-BE49-F238E27FC236}">
                      <a16:creationId xmlns:a16="http://schemas.microsoft.com/office/drawing/2014/main" id="{FD8A4247-7311-E084-E49C-AEA2C1DAD40B}"/>
                    </a:ext>
                  </a:extLst>
                </p:cNvPr>
                <p:cNvSpPr/>
                <p:nvPr/>
              </p:nvSpPr>
              <p:spPr>
                <a:xfrm>
                  <a:off x="4514108" y="4312242"/>
                  <a:ext cx="114220" cy="182280"/>
                </a:xfrm>
                <a:custGeom>
                  <a:avLst/>
                  <a:gdLst>
                    <a:gd name="connsiteX0" fmla="*/ 2402 w 172880"/>
                    <a:gd name="connsiteY0" fmla="*/ 42 h 275894"/>
                    <a:gd name="connsiteX1" fmla="*/ 164282 w 172880"/>
                    <a:gd name="connsiteY1" fmla="*/ 192547 h 275894"/>
                    <a:gd name="connsiteX2" fmla="*/ 142406 w 172880"/>
                    <a:gd name="connsiteY2" fmla="*/ 275674 h 275894"/>
                    <a:gd name="connsiteX3" fmla="*/ 72404 w 172880"/>
                    <a:gd name="connsiteY3" fmla="*/ 210047 h 275894"/>
                    <a:gd name="connsiteX4" fmla="*/ 2402 w 172880"/>
                    <a:gd name="connsiteY4" fmla="*/ 42 h 2758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880" h="275894">
                      <a:moveTo>
                        <a:pt x="2402" y="42"/>
                      </a:moveTo>
                      <a:cubicBezTo>
                        <a:pt x="17715" y="-2875"/>
                        <a:pt x="140948" y="146608"/>
                        <a:pt x="164282" y="192547"/>
                      </a:cubicBezTo>
                      <a:cubicBezTo>
                        <a:pt x="187616" y="238486"/>
                        <a:pt x="157719" y="272757"/>
                        <a:pt x="142406" y="275674"/>
                      </a:cubicBezTo>
                      <a:cubicBezTo>
                        <a:pt x="127093" y="278591"/>
                        <a:pt x="95738" y="252340"/>
                        <a:pt x="72404" y="210047"/>
                      </a:cubicBezTo>
                      <a:cubicBezTo>
                        <a:pt x="49070" y="167754"/>
                        <a:pt x="-12911" y="2959"/>
                        <a:pt x="2402" y="42"/>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1" name="フリーフォーム 250">
                  <a:extLst>
                    <a:ext uri="{FF2B5EF4-FFF2-40B4-BE49-F238E27FC236}">
                      <a16:creationId xmlns:a16="http://schemas.microsoft.com/office/drawing/2014/main" id="{85A94E41-326A-0CAD-6581-A9270AD9CB7D}"/>
                    </a:ext>
                  </a:extLst>
                </p:cNvPr>
                <p:cNvSpPr/>
                <p:nvPr/>
              </p:nvSpPr>
              <p:spPr>
                <a:xfrm>
                  <a:off x="4607953" y="4316908"/>
                  <a:ext cx="354714" cy="397284"/>
                </a:xfrm>
                <a:custGeom>
                  <a:avLst/>
                  <a:gdLst>
                    <a:gd name="connsiteX0" fmla="*/ 365 w 536886"/>
                    <a:gd name="connsiteY0" fmla="*/ 62981 h 601320"/>
                    <a:gd name="connsiteX1" fmla="*/ 219121 w 536886"/>
                    <a:gd name="connsiteY1" fmla="*/ 10480 h 601320"/>
                    <a:gd name="connsiteX2" fmla="*/ 490378 w 536886"/>
                    <a:gd name="connsiteY2" fmla="*/ 268612 h 601320"/>
                    <a:gd name="connsiteX3" fmla="*/ 529755 w 536886"/>
                    <a:gd name="connsiteY3" fmla="*/ 570495 h 601320"/>
                    <a:gd name="connsiteX4" fmla="*/ 411626 w 536886"/>
                    <a:gd name="connsiteY4" fmla="*/ 566120 h 601320"/>
                    <a:gd name="connsiteX5" fmla="*/ 324124 w 536886"/>
                    <a:gd name="connsiteY5" fmla="*/ 347364 h 601320"/>
                    <a:gd name="connsiteX6" fmla="*/ 367875 w 536886"/>
                    <a:gd name="connsiteY6" fmla="*/ 312363 h 601320"/>
                    <a:gd name="connsiteX7" fmla="*/ 324124 w 536886"/>
                    <a:gd name="connsiteY7" fmla="*/ 185485 h 601320"/>
                    <a:gd name="connsiteX8" fmla="*/ 170995 w 536886"/>
                    <a:gd name="connsiteY8" fmla="*/ 181110 h 601320"/>
                    <a:gd name="connsiteX9" fmla="*/ 365 w 536886"/>
                    <a:gd name="connsiteY9" fmla="*/ 62981 h 601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6886" h="601320">
                      <a:moveTo>
                        <a:pt x="365" y="62981"/>
                      </a:moveTo>
                      <a:cubicBezTo>
                        <a:pt x="8386" y="34543"/>
                        <a:pt x="137452" y="-23792"/>
                        <a:pt x="219121" y="10480"/>
                      </a:cubicBezTo>
                      <a:cubicBezTo>
                        <a:pt x="300790" y="44752"/>
                        <a:pt x="438606" y="175276"/>
                        <a:pt x="490378" y="268612"/>
                      </a:cubicBezTo>
                      <a:cubicBezTo>
                        <a:pt x="542150" y="361948"/>
                        <a:pt x="542880" y="520910"/>
                        <a:pt x="529755" y="570495"/>
                      </a:cubicBezTo>
                      <a:cubicBezTo>
                        <a:pt x="516630" y="620080"/>
                        <a:pt x="445898" y="603309"/>
                        <a:pt x="411626" y="566120"/>
                      </a:cubicBezTo>
                      <a:cubicBezTo>
                        <a:pt x="377354" y="528932"/>
                        <a:pt x="331416" y="389657"/>
                        <a:pt x="324124" y="347364"/>
                      </a:cubicBezTo>
                      <a:cubicBezTo>
                        <a:pt x="316832" y="305071"/>
                        <a:pt x="367875" y="339343"/>
                        <a:pt x="367875" y="312363"/>
                      </a:cubicBezTo>
                      <a:cubicBezTo>
                        <a:pt x="367875" y="285383"/>
                        <a:pt x="356937" y="207361"/>
                        <a:pt x="324124" y="185485"/>
                      </a:cubicBezTo>
                      <a:cubicBezTo>
                        <a:pt x="291311" y="163610"/>
                        <a:pt x="223496" y="200798"/>
                        <a:pt x="170995" y="181110"/>
                      </a:cubicBezTo>
                      <a:cubicBezTo>
                        <a:pt x="118494" y="161422"/>
                        <a:pt x="-7656" y="91419"/>
                        <a:pt x="365" y="62981"/>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2" name="フリーフォーム 251">
                  <a:extLst>
                    <a:ext uri="{FF2B5EF4-FFF2-40B4-BE49-F238E27FC236}">
                      <a16:creationId xmlns:a16="http://schemas.microsoft.com/office/drawing/2014/main" id="{AAA2966E-4FBA-4C91-208A-EC102B804F75}"/>
                    </a:ext>
                  </a:extLst>
                </p:cNvPr>
                <p:cNvSpPr/>
                <p:nvPr/>
              </p:nvSpPr>
              <p:spPr>
                <a:xfrm>
                  <a:off x="7205895" y="5745905"/>
                  <a:ext cx="264597" cy="142472"/>
                </a:xfrm>
                <a:custGeom>
                  <a:avLst/>
                  <a:gdLst>
                    <a:gd name="connsiteX0" fmla="*/ 0 w 400487"/>
                    <a:gd name="connsiteY0" fmla="*/ 0 h 215642"/>
                    <a:gd name="connsiteX1" fmla="*/ 100853 w 400487"/>
                    <a:gd name="connsiteY1" fmla="*/ 80683 h 215642"/>
                    <a:gd name="connsiteX2" fmla="*/ 369795 w 400487"/>
                    <a:gd name="connsiteY2" fmla="*/ 194983 h 215642"/>
                    <a:gd name="connsiteX3" fmla="*/ 383242 w 400487"/>
                    <a:gd name="connsiteY3" fmla="*/ 215153 h 215642"/>
                  </a:gdLst>
                  <a:ahLst/>
                  <a:cxnLst>
                    <a:cxn ang="0">
                      <a:pos x="connsiteX0" y="connsiteY0"/>
                    </a:cxn>
                    <a:cxn ang="0">
                      <a:pos x="connsiteX1" y="connsiteY1"/>
                    </a:cxn>
                    <a:cxn ang="0">
                      <a:pos x="connsiteX2" y="connsiteY2"/>
                    </a:cxn>
                    <a:cxn ang="0">
                      <a:pos x="connsiteX3" y="connsiteY3"/>
                    </a:cxn>
                  </a:cxnLst>
                  <a:rect l="l" t="t" r="r" b="b"/>
                  <a:pathLst>
                    <a:path w="400487" h="215642">
                      <a:moveTo>
                        <a:pt x="0" y="0"/>
                      </a:moveTo>
                      <a:cubicBezTo>
                        <a:pt x="19610" y="24093"/>
                        <a:pt x="39221" y="48186"/>
                        <a:pt x="100853" y="80683"/>
                      </a:cubicBezTo>
                      <a:cubicBezTo>
                        <a:pt x="162485" y="113180"/>
                        <a:pt x="369795" y="194983"/>
                        <a:pt x="369795" y="194983"/>
                      </a:cubicBezTo>
                      <a:cubicBezTo>
                        <a:pt x="416860" y="217395"/>
                        <a:pt x="400051" y="216274"/>
                        <a:pt x="383242" y="21515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3" name="フリーフォーム 252">
                  <a:extLst>
                    <a:ext uri="{FF2B5EF4-FFF2-40B4-BE49-F238E27FC236}">
                      <a16:creationId xmlns:a16="http://schemas.microsoft.com/office/drawing/2014/main" id="{7E144CB6-D660-40F6-CD90-D1AA9AE50340}"/>
                    </a:ext>
                  </a:extLst>
                </p:cNvPr>
                <p:cNvSpPr/>
                <p:nvPr/>
              </p:nvSpPr>
              <p:spPr>
                <a:xfrm>
                  <a:off x="5169501" y="4619906"/>
                  <a:ext cx="362910" cy="500126"/>
                </a:xfrm>
                <a:custGeom>
                  <a:avLst/>
                  <a:gdLst>
                    <a:gd name="connsiteX0" fmla="*/ 532895 w 549292"/>
                    <a:gd name="connsiteY0" fmla="*/ 1650 h 756978"/>
                    <a:gd name="connsiteX1" fmla="*/ 419773 w 549292"/>
                    <a:gd name="connsiteY1" fmla="*/ 284455 h 756978"/>
                    <a:gd name="connsiteX2" fmla="*/ 419773 w 549292"/>
                    <a:gd name="connsiteY2" fmla="*/ 567259 h 756978"/>
                    <a:gd name="connsiteX3" fmla="*/ 278371 w 549292"/>
                    <a:gd name="connsiteY3" fmla="*/ 755795 h 756978"/>
                    <a:gd name="connsiteX4" fmla="*/ 155823 w 549292"/>
                    <a:gd name="connsiteY4" fmla="*/ 623819 h 756978"/>
                    <a:gd name="connsiteX5" fmla="*/ 14421 w 549292"/>
                    <a:gd name="connsiteY5" fmla="*/ 190186 h 756978"/>
                    <a:gd name="connsiteX6" fmla="*/ 532895 w 549292"/>
                    <a:gd name="connsiteY6" fmla="*/ 1650 h 7569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9292" h="756978">
                      <a:moveTo>
                        <a:pt x="532895" y="1650"/>
                      </a:moveTo>
                      <a:cubicBezTo>
                        <a:pt x="600454" y="17362"/>
                        <a:pt x="438627" y="190187"/>
                        <a:pt x="419773" y="284455"/>
                      </a:cubicBezTo>
                      <a:cubicBezTo>
                        <a:pt x="400919" y="378723"/>
                        <a:pt x="443340" y="488702"/>
                        <a:pt x="419773" y="567259"/>
                      </a:cubicBezTo>
                      <a:cubicBezTo>
                        <a:pt x="396206" y="645816"/>
                        <a:pt x="322363" y="746368"/>
                        <a:pt x="278371" y="755795"/>
                      </a:cubicBezTo>
                      <a:cubicBezTo>
                        <a:pt x="234379" y="765222"/>
                        <a:pt x="199815" y="718087"/>
                        <a:pt x="155823" y="623819"/>
                      </a:cubicBezTo>
                      <a:cubicBezTo>
                        <a:pt x="111831" y="529551"/>
                        <a:pt x="-48424" y="295452"/>
                        <a:pt x="14421" y="190186"/>
                      </a:cubicBezTo>
                      <a:cubicBezTo>
                        <a:pt x="77266" y="84920"/>
                        <a:pt x="465336" y="-14062"/>
                        <a:pt x="532895" y="1650"/>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4" name="フリーフォーム 253">
                  <a:extLst>
                    <a:ext uri="{FF2B5EF4-FFF2-40B4-BE49-F238E27FC236}">
                      <a16:creationId xmlns:a16="http://schemas.microsoft.com/office/drawing/2014/main" id="{CD8B04A2-781A-39ED-A220-92EBB02176FF}"/>
                    </a:ext>
                  </a:extLst>
                </p:cNvPr>
                <p:cNvSpPr/>
                <p:nvPr/>
              </p:nvSpPr>
              <p:spPr>
                <a:xfrm>
                  <a:off x="3630613" y="4616450"/>
                  <a:ext cx="324671" cy="340458"/>
                </a:xfrm>
                <a:custGeom>
                  <a:avLst/>
                  <a:gdLst>
                    <a:gd name="connsiteX0" fmla="*/ 217487 w 324671"/>
                    <a:gd name="connsiteY0" fmla="*/ 0 h 340458"/>
                    <a:gd name="connsiteX1" fmla="*/ 198437 w 324671"/>
                    <a:gd name="connsiteY1" fmla="*/ 120650 h 340458"/>
                    <a:gd name="connsiteX2" fmla="*/ 20637 w 324671"/>
                    <a:gd name="connsiteY2" fmla="*/ 177800 h 340458"/>
                    <a:gd name="connsiteX3" fmla="*/ 7937 w 324671"/>
                    <a:gd name="connsiteY3" fmla="*/ 215900 h 340458"/>
                    <a:gd name="connsiteX4" fmla="*/ 58737 w 324671"/>
                    <a:gd name="connsiteY4" fmla="*/ 317500 h 340458"/>
                    <a:gd name="connsiteX5" fmla="*/ 122237 w 324671"/>
                    <a:gd name="connsiteY5" fmla="*/ 336550 h 340458"/>
                    <a:gd name="connsiteX6" fmla="*/ 268287 w 324671"/>
                    <a:gd name="connsiteY6" fmla="*/ 260350 h 340458"/>
                    <a:gd name="connsiteX7" fmla="*/ 319087 w 324671"/>
                    <a:gd name="connsiteY7" fmla="*/ 171450 h 340458"/>
                    <a:gd name="connsiteX8" fmla="*/ 319087 w 324671"/>
                    <a:gd name="connsiteY8" fmla="*/ 133350 h 340458"/>
                    <a:gd name="connsiteX9" fmla="*/ 280987 w 324671"/>
                    <a:gd name="connsiteY9" fmla="*/ 57150 h 340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24671" h="340458">
                      <a:moveTo>
                        <a:pt x="217487" y="0"/>
                      </a:moveTo>
                      <a:cubicBezTo>
                        <a:pt x="224366" y="45508"/>
                        <a:pt x="231245" y="91017"/>
                        <a:pt x="198437" y="120650"/>
                      </a:cubicBezTo>
                      <a:cubicBezTo>
                        <a:pt x="165629" y="150283"/>
                        <a:pt x="20637" y="177800"/>
                        <a:pt x="20637" y="177800"/>
                      </a:cubicBezTo>
                      <a:cubicBezTo>
                        <a:pt x="-11113" y="193675"/>
                        <a:pt x="1587" y="192617"/>
                        <a:pt x="7937" y="215900"/>
                      </a:cubicBezTo>
                      <a:cubicBezTo>
                        <a:pt x="14287" y="239183"/>
                        <a:pt x="39687" y="297392"/>
                        <a:pt x="58737" y="317500"/>
                      </a:cubicBezTo>
                      <a:cubicBezTo>
                        <a:pt x="77787" y="337608"/>
                        <a:pt x="87312" y="346075"/>
                        <a:pt x="122237" y="336550"/>
                      </a:cubicBezTo>
                      <a:cubicBezTo>
                        <a:pt x="157162" y="327025"/>
                        <a:pt x="235479" y="287867"/>
                        <a:pt x="268287" y="260350"/>
                      </a:cubicBezTo>
                      <a:cubicBezTo>
                        <a:pt x="301095" y="232833"/>
                        <a:pt x="319087" y="171450"/>
                        <a:pt x="319087" y="171450"/>
                      </a:cubicBezTo>
                      <a:cubicBezTo>
                        <a:pt x="327554" y="150283"/>
                        <a:pt x="325437" y="152400"/>
                        <a:pt x="319087" y="133350"/>
                      </a:cubicBezTo>
                      <a:cubicBezTo>
                        <a:pt x="312737" y="114300"/>
                        <a:pt x="296862" y="85725"/>
                        <a:pt x="280987" y="571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5" name="フリーフォーム 254">
                  <a:extLst>
                    <a:ext uri="{FF2B5EF4-FFF2-40B4-BE49-F238E27FC236}">
                      <a16:creationId xmlns:a16="http://schemas.microsoft.com/office/drawing/2014/main" id="{15424AF3-B77D-BE1C-7780-A55448A95B49}"/>
                    </a:ext>
                  </a:extLst>
                </p:cNvPr>
                <p:cNvSpPr/>
                <p:nvPr/>
              </p:nvSpPr>
              <p:spPr>
                <a:xfrm>
                  <a:off x="3562350" y="4826000"/>
                  <a:ext cx="177800" cy="178901"/>
                </a:xfrm>
                <a:custGeom>
                  <a:avLst/>
                  <a:gdLst>
                    <a:gd name="connsiteX0" fmla="*/ 0 w 177800"/>
                    <a:gd name="connsiteY0" fmla="*/ 0 h 178901"/>
                    <a:gd name="connsiteX1" fmla="*/ 12700 w 177800"/>
                    <a:gd name="connsiteY1" fmla="*/ 101600 h 178901"/>
                    <a:gd name="connsiteX2" fmla="*/ 69850 w 177800"/>
                    <a:gd name="connsiteY2" fmla="*/ 177800 h 178901"/>
                    <a:gd name="connsiteX3" fmla="*/ 177800 w 177800"/>
                    <a:gd name="connsiteY3" fmla="*/ 139700 h 178901"/>
                  </a:gdLst>
                  <a:ahLst/>
                  <a:cxnLst>
                    <a:cxn ang="0">
                      <a:pos x="connsiteX0" y="connsiteY0"/>
                    </a:cxn>
                    <a:cxn ang="0">
                      <a:pos x="connsiteX1" y="connsiteY1"/>
                    </a:cxn>
                    <a:cxn ang="0">
                      <a:pos x="connsiteX2" y="connsiteY2"/>
                    </a:cxn>
                    <a:cxn ang="0">
                      <a:pos x="connsiteX3" y="connsiteY3"/>
                    </a:cxn>
                  </a:cxnLst>
                  <a:rect l="l" t="t" r="r" b="b"/>
                  <a:pathLst>
                    <a:path w="177800" h="178901">
                      <a:moveTo>
                        <a:pt x="0" y="0"/>
                      </a:moveTo>
                      <a:cubicBezTo>
                        <a:pt x="529" y="35983"/>
                        <a:pt x="1058" y="71967"/>
                        <a:pt x="12700" y="101600"/>
                      </a:cubicBezTo>
                      <a:cubicBezTo>
                        <a:pt x="24342" y="131233"/>
                        <a:pt x="42333" y="171450"/>
                        <a:pt x="69850" y="177800"/>
                      </a:cubicBezTo>
                      <a:cubicBezTo>
                        <a:pt x="97367" y="184150"/>
                        <a:pt x="137583" y="161925"/>
                        <a:pt x="177800" y="1397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6" name="フリーフォーム 255">
                  <a:extLst>
                    <a:ext uri="{FF2B5EF4-FFF2-40B4-BE49-F238E27FC236}">
                      <a16:creationId xmlns:a16="http://schemas.microsoft.com/office/drawing/2014/main" id="{0B7E06EA-8B66-A11E-0000-6AC250C5CEDD}"/>
                    </a:ext>
                  </a:extLst>
                </p:cNvPr>
                <p:cNvSpPr/>
                <p:nvPr/>
              </p:nvSpPr>
              <p:spPr>
                <a:xfrm>
                  <a:off x="3943350" y="4845050"/>
                  <a:ext cx="520700" cy="171450"/>
                </a:xfrm>
                <a:custGeom>
                  <a:avLst/>
                  <a:gdLst>
                    <a:gd name="connsiteX0" fmla="*/ 0 w 520700"/>
                    <a:gd name="connsiteY0" fmla="*/ 0 h 171450"/>
                    <a:gd name="connsiteX1" fmla="*/ 228600 w 520700"/>
                    <a:gd name="connsiteY1" fmla="*/ 133350 h 171450"/>
                    <a:gd name="connsiteX2" fmla="*/ 520700 w 520700"/>
                    <a:gd name="connsiteY2" fmla="*/ 171450 h 171450"/>
                  </a:gdLst>
                  <a:ahLst/>
                  <a:cxnLst>
                    <a:cxn ang="0">
                      <a:pos x="connsiteX0" y="connsiteY0"/>
                    </a:cxn>
                    <a:cxn ang="0">
                      <a:pos x="connsiteX1" y="connsiteY1"/>
                    </a:cxn>
                    <a:cxn ang="0">
                      <a:pos x="connsiteX2" y="connsiteY2"/>
                    </a:cxn>
                  </a:cxnLst>
                  <a:rect l="l" t="t" r="r" b="b"/>
                  <a:pathLst>
                    <a:path w="520700" h="171450">
                      <a:moveTo>
                        <a:pt x="0" y="0"/>
                      </a:moveTo>
                      <a:cubicBezTo>
                        <a:pt x="70908" y="52387"/>
                        <a:pt x="141817" y="104775"/>
                        <a:pt x="228600" y="133350"/>
                      </a:cubicBezTo>
                      <a:cubicBezTo>
                        <a:pt x="315383" y="161925"/>
                        <a:pt x="418041" y="166687"/>
                        <a:pt x="520700" y="1714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7" name="フリーフォーム 256">
                  <a:extLst>
                    <a:ext uri="{FF2B5EF4-FFF2-40B4-BE49-F238E27FC236}">
                      <a16:creationId xmlns:a16="http://schemas.microsoft.com/office/drawing/2014/main" id="{FEBC6277-CDC6-EDE5-B990-FF6350A7B87A}"/>
                    </a:ext>
                  </a:extLst>
                </p:cNvPr>
                <p:cNvSpPr/>
                <p:nvPr/>
              </p:nvSpPr>
              <p:spPr>
                <a:xfrm>
                  <a:off x="3736132" y="4822802"/>
                  <a:ext cx="86568" cy="52471"/>
                </a:xfrm>
                <a:custGeom>
                  <a:avLst/>
                  <a:gdLst>
                    <a:gd name="connsiteX0" fmla="*/ 843 w 86568"/>
                    <a:gd name="connsiteY0" fmla="*/ 41298 h 52471"/>
                    <a:gd name="connsiteX1" fmla="*/ 45293 w 86568"/>
                    <a:gd name="connsiteY1" fmla="*/ 23 h 52471"/>
                    <a:gd name="connsiteX2" fmla="*/ 86568 w 86568"/>
                    <a:gd name="connsiteY2" fmla="*/ 47648 h 52471"/>
                    <a:gd name="connsiteX3" fmla="*/ 843 w 86568"/>
                    <a:gd name="connsiteY3" fmla="*/ 41298 h 52471"/>
                  </a:gdLst>
                  <a:ahLst/>
                  <a:cxnLst>
                    <a:cxn ang="0">
                      <a:pos x="connsiteX0" y="connsiteY0"/>
                    </a:cxn>
                    <a:cxn ang="0">
                      <a:pos x="connsiteX1" y="connsiteY1"/>
                    </a:cxn>
                    <a:cxn ang="0">
                      <a:pos x="connsiteX2" y="connsiteY2"/>
                    </a:cxn>
                    <a:cxn ang="0">
                      <a:pos x="connsiteX3" y="connsiteY3"/>
                    </a:cxn>
                  </a:cxnLst>
                  <a:rect l="l" t="t" r="r" b="b"/>
                  <a:pathLst>
                    <a:path w="86568" h="52471">
                      <a:moveTo>
                        <a:pt x="843" y="41298"/>
                      </a:moveTo>
                      <a:cubicBezTo>
                        <a:pt x="-6036" y="33360"/>
                        <a:pt x="31006" y="-1035"/>
                        <a:pt x="45293" y="23"/>
                      </a:cubicBezTo>
                      <a:cubicBezTo>
                        <a:pt x="59580" y="1081"/>
                        <a:pt x="86568" y="37065"/>
                        <a:pt x="86568" y="47648"/>
                      </a:cubicBezTo>
                      <a:cubicBezTo>
                        <a:pt x="86568" y="58231"/>
                        <a:pt x="7722" y="49236"/>
                        <a:pt x="843" y="41298"/>
                      </a:cubicBezTo>
                      <a:close/>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8" name="フリーフォーム 257">
                  <a:extLst>
                    <a:ext uri="{FF2B5EF4-FFF2-40B4-BE49-F238E27FC236}">
                      <a16:creationId xmlns:a16="http://schemas.microsoft.com/office/drawing/2014/main" id="{4525A329-8DC5-A813-EDB8-C69FABA1B506}"/>
                    </a:ext>
                  </a:extLst>
                </p:cNvPr>
                <p:cNvSpPr/>
                <p:nvPr/>
              </p:nvSpPr>
              <p:spPr>
                <a:xfrm>
                  <a:off x="3756212" y="4961965"/>
                  <a:ext cx="1055594" cy="490817"/>
                </a:xfrm>
                <a:custGeom>
                  <a:avLst/>
                  <a:gdLst>
                    <a:gd name="connsiteX0" fmla="*/ 0 w 1055594"/>
                    <a:gd name="connsiteY0" fmla="*/ 0 h 490817"/>
                    <a:gd name="connsiteX1" fmla="*/ 316006 w 1055594"/>
                    <a:gd name="connsiteY1" fmla="*/ 268941 h 490817"/>
                    <a:gd name="connsiteX2" fmla="*/ 504264 w 1055594"/>
                    <a:gd name="connsiteY2" fmla="*/ 369794 h 490817"/>
                    <a:gd name="connsiteX3" fmla="*/ 1055594 w 1055594"/>
                    <a:gd name="connsiteY3" fmla="*/ 490817 h 490817"/>
                  </a:gdLst>
                  <a:ahLst/>
                  <a:cxnLst>
                    <a:cxn ang="0">
                      <a:pos x="connsiteX0" y="connsiteY0"/>
                    </a:cxn>
                    <a:cxn ang="0">
                      <a:pos x="connsiteX1" y="connsiteY1"/>
                    </a:cxn>
                    <a:cxn ang="0">
                      <a:pos x="connsiteX2" y="connsiteY2"/>
                    </a:cxn>
                    <a:cxn ang="0">
                      <a:pos x="connsiteX3" y="connsiteY3"/>
                    </a:cxn>
                  </a:cxnLst>
                  <a:rect l="l" t="t" r="r" b="b"/>
                  <a:pathLst>
                    <a:path w="1055594" h="490817">
                      <a:moveTo>
                        <a:pt x="0" y="0"/>
                      </a:moveTo>
                      <a:cubicBezTo>
                        <a:pt x="115981" y="103654"/>
                        <a:pt x="231962" y="207309"/>
                        <a:pt x="316006" y="268941"/>
                      </a:cubicBezTo>
                      <a:cubicBezTo>
                        <a:pt x="400050" y="330573"/>
                        <a:pt x="380999" y="332815"/>
                        <a:pt x="504264" y="369794"/>
                      </a:cubicBezTo>
                      <a:cubicBezTo>
                        <a:pt x="627529" y="406773"/>
                        <a:pt x="841561" y="448795"/>
                        <a:pt x="1055594" y="49081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9" name="フリーフォーム 258">
                  <a:extLst>
                    <a:ext uri="{FF2B5EF4-FFF2-40B4-BE49-F238E27FC236}">
                      <a16:creationId xmlns:a16="http://schemas.microsoft.com/office/drawing/2014/main" id="{41C9280D-8A1E-9C8B-5E6B-3145382CC6A2}"/>
                    </a:ext>
                  </a:extLst>
                </p:cNvPr>
                <p:cNvSpPr/>
                <p:nvPr/>
              </p:nvSpPr>
              <p:spPr>
                <a:xfrm>
                  <a:off x="6297706" y="5208542"/>
                  <a:ext cx="705970" cy="506458"/>
                </a:xfrm>
                <a:custGeom>
                  <a:avLst/>
                  <a:gdLst>
                    <a:gd name="connsiteX0" fmla="*/ 0 w 705970"/>
                    <a:gd name="connsiteY0" fmla="*/ 22364 h 506458"/>
                    <a:gd name="connsiteX1" fmla="*/ 188259 w 705970"/>
                    <a:gd name="connsiteY1" fmla="*/ 55982 h 506458"/>
                    <a:gd name="connsiteX2" fmla="*/ 705970 w 705970"/>
                    <a:gd name="connsiteY2" fmla="*/ 506458 h 506458"/>
                  </a:gdLst>
                  <a:ahLst/>
                  <a:cxnLst>
                    <a:cxn ang="0">
                      <a:pos x="connsiteX0" y="connsiteY0"/>
                    </a:cxn>
                    <a:cxn ang="0">
                      <a:pos x="connsiteX1" y="connsiteY1"/>
                    </a:cxn>
                    <a:cxn ang="0">
                      <a:pos x="connsiteX2" y="connsiteY2"/>
                    </a:cxn>
                  </a:cxnLst>
                  <a:rect l="l" t="t" r="r" b="b"/>
                  <a:pathLst>
                    <a:path w="705970" h="506458">
                      <a:moveTo>
                        <a:pt x="0" y="22364"/>
                      </a:moveTo>
                      <a:cubicBezTo>
                        <a:pt x="35298" y="-1168"/>
                        <a:pt x="70597" y="-24700"/>
                        <a:pt x="188259" y="55982"/>
                      </a:cubicBezTo>
                      <a:cubicBezTo>
                        <a:pt x="305921" y="136664"/>
                        <a:pt x="505945" y="321561"/>
                        <a:pt x="705970" y="50645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0" name="フリーフォーム 259">
                  <a:extLst>
                    <a:ext uri="{FF2B5EF4-FFF2-40B4-BE49-F238E27FC236}">
                      <a16:creationId xmlns:a16="http://schemas.microsoft.com/office/drawing/2014/main" id="{877F0F35-F6CE-DCDA-6646-A9523D47FFC7}"/>
                    </a:ext>
                  </a:extLst>
                </p:cNvPr>
                <p:cNvSpPr/>
                <p:nvPr/>
              </p:nvSpPr>
              <p:spPr>
                <a:xfrm>
                  <a:off x="7049773" y="5580529"/>
                  <a:ext cx="202760" cy="248832"/>
                </a:xfrm>
                <a:custGeom>
                  <a:avLst/>
                  <a:gdLst>
                    <a:gd name="connsiteX0" fmla="*/ 41309 w 202760"/>
                    <a:gd name="connsiteY0" fmla="*/ 0 h 248832"/>
                    <a:gd name="connsiteX1" fmla="*/ 54756 w 202760"/>
                    <a:gd name="connsiteY1" fmla="*/ 107577 h 248832"/>
                    <a:gd name="connsiteX2" fmla="*/ 968 w 202760"/>
                    <a:gd name="connsiteY2" fmla="*/ 168089 h 248832"/>
                    <a:gd name="connsiteX3" fmla="*/ 108545 w 202760"/>
                    <a:gd name="connsiteY3" fmla="*/ 248771 h 248832"/>
                    <a:gd name="connsiteX4" fmla="*/ 202674 w 202760"/>
                    <a:gd name="connsiteY4" fmla="*/ 154642 h 248832"/>
                    <a:gd name="connsiteX5" fmla="*/ 121992 w 202760"/>
                    <a:gd name="connsiteY5" fmla="*/ 60512 h 248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2760" h="248832">
                      <a:moveTo>
                        <a:pt x="41309" y="0"/>
                      </a:moveTo>
                      <a:cubicBezTo>
                        <a:pt x="51394" y="39781"/>
                        <a:pt x="61479" y="79562"/>
                        <a:pt x="54756" y="107577"/>
                      </a:cubicBezTo>
                      <a:cubicBezTo>
                        <a:pt x="48033" y="135592"/>
                        <a:pt x="-7997" y="144557"/>
                        <a:pt x="968" y="168089"/>
                      </a:cubicBezTo>
                      <a:cubicBezTo>
                        <a:pt x="9933" y="191621"/>
                        <a:pt x="74927" y="251012"/>
                        <a:pt x="108545" y="248771"/>
                      </a:cubicBezTo>
                      <a:cubicBezTo>
                        <a:pt x="142163" y="246530"/>
                        <a:pt x="200433" y="186018"/>
                        <a:pt x="202674" y="154642"/>
                      </a:cubicBezTo>
                      <a:cubicBezTo>
                        <a:pt x="204915" y="123266"/>
                        <a:pt x="163453" y="91889"/>
                        <a:pt x="121992" y="6051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1" name="フリーフォーム 260">
                  <a:extLst>
                    <a:ext uri="{FF2B5EF4-FFF2-40B4-BE49-F238E27FC236}">
                      <a16:creationId xmlns:a16="http://schemas.microsoft.com/office/drawing/2014/main" id="{263A66DF-4B63-BF37-A967-BA0192508BE9}"/>
                    </a:ext>
                  </a:extLst>
                </p:cNvPr>
                <p:cNvSpPr/>
                <p:nvPr/>
              </p:nvSpPr>
              <p:spPr>
                <a:xfrm>
                  <a:off x="6956612" y="5688106"/>
                  <a:ext cx="154641" cy="138129"/>
                </a:xfrm>
                <a:custGeom>
                  <a:avLst/>
                  <a:gdLst>
                    <a:gd name="connsiteX0" fmla="*/ 0 w 154641"/>
                    <a:gd name="connsiteY0" fmla="*/ 0 h 138129"/>
                    <a:gd name="connsiteX1" fmla="*/ 26894 w 154641"/>
                    <a:gd name="connsiteY1" fmla="*/ 121023 h 138129"/>
                    <a:gd name="connsiteX2" fmla="*/ 154641 w 154641"/>
                    <a:gd name="connsiteY2" fmla="*/ 134470 h 138129"/>
                  </a:gdLst>
                  <a:ahLst/>
                  <a:cxnLst>
                    <a:cxn ang="0">
                      <a:pos x="connsiteX0" y="connsiteY0"/>
                    </a:cxn>
                    <a:cxn ang="0">
                      <a:pos x="connsiteX1" y="connsiteY1"/>
                    </a:cxn>
                    <a:cxn ang="0">
                      <a:pos x="connsiteX2" y="connsiteY2"/>
                    </a:cxn>
                  </a:cxnLst>
                  <a:rect l="l" t="t" r="r" b="b"/>
                  <a:pathLst>
                    <a:path w="154641" h="138129">
                      <a:moveTo>
                        <a:pt x="0" y="0"/>
                      </a:moveTo>
                      <a:cubicBezTo>
                        <a:pt x="560" y="49305"/>
                        <a:pt x="1121" y="98611"/>
                        <a:pt x="26894" y="121023"/>
                      </a:cubicBezTo>
                      <a:cubicBezTo>
                        <a:pt x="52667" y="143435"/>
                        <a:pt x="103654" y="138952"/>
                        <a:pt x="154641" y="13447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2" name="フリーフォーム 261">
                  <a:extLst>
                    <a:ext uri="{FF2B5EF4-FFF2-40B4-BE49-F238E27FC236}">
                      <a16:creationId xmlns:a16="http://schemas.microsoft.com/office/drawing/2014/main" id="{490070E8-B5AB-F5AD-FF30-C54EF2FA1FFB}"/>
                    </a:ext>
                  </a:extLst>
                </p:cNvPr>
                <p:cNvSpPr/>
                <p:nvPr/>
              </p:nvSpPr>
              <p:spPr>
                <a:xfrm>
                  <a:off x="6203576" y="4867261"/>
                  <a:ext cx="954742" cy="706545"/>
                </a:xfrm>
                <a:custGeom>
                  <a:avLst/>
                  <a:gdLst>
                    <a:gd name="connsiteX0" fmla="*/ 0 w 954742"/>
                    <a:gd name="connsiteY0" fmla="*/ 27468 h 706545"/>
                    <a:gd name="connsiteX1" fmla="*/ 154642 w 954742"/>
                    <a:gd name="connsiteY1" fmla="*/ 40915 h 706545"/>
                    <a:gd name="connsiteX2" fmla="*/ 699248 w 954742"/>
                    <a:gd name="connsiteY2" fmla="*/ 417433 h 706545"/>
                    <a:gd name="connsiteX3" fmla="*/ 954742 w 954742"/>
                    <a:gd name="connsiteY3" fmla="*/ 706545 h 706545"/>
                  </a:gdLst>
                  <a:ahLst/>
                  <a:cxnLst>
                    <a:cxn ang="0">
                      <a:pos x="connsiteX0" y="connsiteY0"/>
                    </a:cxn>
                    <a:cxn ang="0">
                      <a:pos x="connsiteX1" y="connsiteY1"/>
                    </a:cxn>
                    <a:cxn ang="0">
                      <a:pos x="connsiteX2" y="connsiteY2"/>
                    </a:cxn>
                    <a:cxn ang="0">
                      <a:pos x="connsiteX3" y="connsiteY3"/>
                    </a:cxn>
                  </a:cxnLst>
                  <a:rect l="l" t="t" r="r" b="b"/>
                  <a:pathLst>
                    <a:path w="954742" h="706545">
                      <a:moveTo>
                        <a:pt x="0" y="27468"/>
                      </a:moveTo>
                      <a:cubicBezTo>
                        <a:pt x="19050" y="1694"/>
                        <a:pt x="38101" y="-24079"/>
                        <a:pt x="154642" y="40915"/>
                      </a:cubicBezTo>
                      <a:cubicBezTo>
                        <a:pt x="271183" y="105909"/>
                        <a:pt x="565898" y="306495"/>
                        <a:pt x="699248" y="417433"/>
                      </a:cubicBezTo>
                      <a:cubicBezTo>
                        <a:pt x="832598" y="528371"/>
                        <a:pt x="893670" y="617458"/>
                        <a:pt x="954742" y="70654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3" name="フリーフォーム 262">
                  <a:extLst>
                    <a:ext uri="{FF2B5EF4-FFF2-40B4-BE49-F238E27FC236}">
                      <a16:creationId xmlns:a16="http://schemas.microsoft.com/office/drawing/2014/main" id="{E705D3A3-A645-AAB2-7C65-0048F54E4009}"/>
                    </a:ext>
                  </a:extLst>
                </p:cNvPr>
                <p:cNvSpPr/>
                <p:nvPr/>
              </p:nvSpPr>
              <p:spPr>
                <a:xfrm>
                  <a:off x="3945866" y="4938623"/>
                  <a:ext cx="802257" cy="254479"/>
                </a:xfrm>
                <a:custGeom>
                  <a:avLst/>
                  <a:gdLst>
                    <a:gd name="connsiteX0" fmla="*/ 0 w 802257"/>
                    <a:gd name="connsiteY0" fmla="*/ 0 h 254479"/>
                    <a:gd name="connsiteX1" fmla="*/ 349370 w 802257"/>
                    <a:gd name="connsiteY1" fmla="*/ 159588 h 254479"/>
                    <a:gd name="connsiteX2" fmla="*/ 504645 w 802257"/>
                    <a:gd name="connsiteY2" fmla="*/ 81951 h 254479"/>
                    <a:gd name="connsiteX3" fmla="*/ 461513 w 802257"/>
                    <a:gd name="connsiteY3" fmla="*/ 172528 h 254479"/>
                    <a:gd name="connsiteX4" fmla="*/ 802257 w 802257"/>
                    <a:gd name="connsiteY4" fmla="*/ 254479 h 2544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2257" h="254479">
                      <a:moveTo>
                        <a:pt x="0" y="0"/>
                      </a:moveTo>
                      <a:cubicBezTo>
                        <a:pt x="132631" y="72965"/>
                        <a:pt x="265263" y="145930"/>
                        <a:pt x="349370" y="159588"/>
                      </a:cubicBezTo>
                      <a:cubicBezTo>
                        <a:pt x="433477" y="173246"/>
                        <a:pt x="485955" y="79794"/>
                        <a:pt x="504645" y="81951"/>
                      </a:cubicBezTo>
                      <a:cubicBezTo>
                        <a:pt x="523335" y="84108"/>
                        <a:pt x="411911" y="143773"/>
                        <a:pt x="461513" y="172528"/>
                      </a:cubicBezTo>
                      <a:cubicBezTo>
                        <a:pt x="511115" y="201283"/>
                        <a:pt x="656686" y="227881"/>
                        <a:pt x="802257" y="254479"/>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4" name="フリーフォーム 263">
                  <a:extLst>
                    <a:ext uri="{FF2B5EF4-FFF2-40B4-BE49-F238E27FC236}">
                      <a16:creationId xmlns:a16="http://schemas.microsoft.com/office/drawing/2014/main" id="{97B6388C-B417-AB4D-4EBB-0C921A0A2AF6}"/>
                    </a:ext>
                  </a:extLst>
                </p:cNvPr>
                <p:cNvSpPr/>
                <p:nvPr/>
              </p:nvSpPr>
              <p:spPr>
                <a:xfrm>
                  <a:off x="6287938" y="5097293"/>
                  <a:ext cx="168215" cy="108749"/>
                </a:xfrm>
                <a:custGeom>
                  <a:avLst/>
                  <a:gdLst>
                    <a:gd name="connsiteX0" fmla="*/ 0 w 168215"/>
                    <a:gd name="connsiteY0" fmla="*/ 108749 h 108749"/>
                    <a:gd name="connsiteX1" fmla="*/ 99204 w 168215"/>
                    <a:gd name="connsiteY1" fmla="*/ 9545 h 108749"/>
                    <a:gd name="connsiteX2" fmla="*/ 168215 w 168215"/>
                    <a:gd name="connsiteY2" fmla="*/ 9545 h 108749"/>
                  </a:gdLst>
                  <a:ahLst/>
                  <a:cxnLst>
                    <a:cxn ang="0">
                      <a:pos x="connsiteX0" y="connsiteY0"/>
                    </a:cxn>
                    <a:cxn ang="0">
                      <a:pos x="connsiteX1" y="connsiteY1"/>
                    </a:cxn>
                    <a:cxn ang="0">
                      <a:pos x="connsiteX2" y="connsiteY2"/>
                    </a:cxn>
                  </a:cxnLst>
                  <a:rect l="l" t="t" r="r" b="b"/>
                  <a:pathLst>
                    <a:path w="168215" h="108749">
                      <a:moveTo>
                        <a:pt x="0" y="108749"/>
                      </a:moveTo>
                      <a:cubicBezTo>
                        <a:pt x="35584" y="67414"/>
                        <a:pt x="71168" y="26079"/>
                        <a:pt x="99204" y="9545"/>
                      </a:cubicBezTo>
                      <a:cubicBezTo>
                        <a:pt x="127240" y="-6989"/>
                        <a:pt x="147727" y="1278"/>
                        <a:pt x="168215" y="9545"/>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5" name="フリーフォーム 264">
                  <a:extLst>
                    <a:ext uri="{FF2B5EF4-FFF2-40B4-BE49-F238E27FC236}">
                      <a16:creationId xmlns:a16="http://schemas.microsoft.com/office/drawing/2014/main" id="{037102C0-7EF7-2498-51F3-B39939C90C13}"/>
                    </a:ext>
                  </a:extLst>
                </p:cNvPr>
                <p:cNvSpPr/>
                <p:nvPr/>
              </p:nvSpPr>
              <p:spPr>
                <a:xfrm>
                  <a:off x="4656399" y="5133372"/>
                  <a:ext cx="92597" cy="196770"/>
                </a:xfrm>
                <a:custGeom>
                  <a:avLst/>
                  <a:gdLst>
                    <a:gd name="connsiteX0" fmla="*/ 0 w 92597"/>
                    <a:gd name="connsiteY0" fmla="*/ 0 h 196770"/>
                    <a:gd name="connsiteX1" fmla="*/ 75235 w 92597"/>
                    <a:gd name="connsiteY1" fmla="*/ 92598 h 196770"/>
                    <a:gd name="connsiteX2" fmla="*/ 92597 w 92597"/>
                    <a:gd name="connsiteY2" fmla="*/ 196770 h 196770"/>
                  </a:gdLst>
                  <a:ahLst/>
                  <a:cxnLst>
                    <a:cxn ang="0">
                      <a:pos x="connsiteX0" y="connsiteY0"/>
                    </a:cxn>
                    <a:cxn ang="0">
                      <a:pos x="connsiteX1" y="connsiteY1"/>
                    </a:cxn>
                    <a:cxn ang="0">
                      <a:pos x="connsiteX2" y="connsiteY2"/>
                    </a:cxn>
                  </a:cxnLst>
                  <a:rect l="l" t="t" r="r" b="b"/>
                  <a:pathLst>
                    <a:path w="92597" h="196770">
                      <a:moveTo>
                        <a:pt x="0" y="0"/>
                      </a:moveTo>
                      <a:cubicBezTo>
                        <a:pt x="29901" y="29901"/>
                        <a:pt x="59802" y="59803"/>
                        <a:pt x="75235" y="92598"/>
                      </a:cubicBezTo>
                      <a:cubicBezTo>
                        <a:pt x="90668" y="125393"/>
                        <a:pt x="91632" y="161081"/>
                        <a:pt x="92597" y="196770"/>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6" name="フリーフォーム 265">
                  <a:extLst>
                    <a:ext uri="{FF2B5EF4-FFF2-40B4-BE49-F238E27FC236}">
                      <a16:creationId xmlns:a16="http://schemas.microsoft.com/office/drawing/2014/main" id="{3D12889C-330D-9931-2D93-12F0BD97602E}"/>
                    </a:ext>
                  </a:extLst>
                </p:cNvPr>
                <p:cNvSpPr/>
                <p:nvPr/>
              </p:nvSpPr>
              <p:spPr>
                <a:xfrm>
                  <a:off x="5121088" y="5032188"/>
                  <a:ext cx="341058" cy="426969"/>
                </a:xfrm>
                <a:custGeom>
                  <a:avLst/>
                  <a:gdLst>
                    <a:gd name="connsiteX0" fmla="*/ 119530 w 341058"/>
                    <a:gd name="connsiteY0" fmla="*/ 0 h 426969"/>
                    <a:gd name="connsiteX1" fmla="*/ 251012 w 341058"/>
                    <a:gd name="connsiteY1" fmla="*/ 173318 h 426969"/>
                    <a:gd name="connsiteX2" fmla="*/ 340659 w 341058"/>
                    <a:gd name="connsiteY2" fmla="*/ 227106 h 426969"/>
                    <a:gd name="connsiteX3" fmla="*/ 280894 w 341058"/>
                    <a:gd name="connsiteY3" fmla="*/ 304800 h 426969"/>
                    <a:gd name="connsiteX4" fmla="*/ 209177 w 341058"/>
                    <a:gd name="connsiteY4" fmla="*/ 424330 h 426969"/>
                    <a:gd name="connsiteX5" fmla="*/ 209177 w 341058"/>
                    <a:gd name="connsiteY5" fmla="*/ 376518 h 426969"/>
                    <a:gd name="connsiteX6" fmla="*/ 107577 w 341058"/>
                    <a:gd name="connsiteY6" fmla="*/ 251012 h 426969"/>
                    <a:gd name="connsiteX7" fmla="*/ 0 w 341058"/>
                    <a:gd name="connsiteY7" fmla="*/ 131483 h 4269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1058" h="426969">
                      <a:moveTo>
                        <a:pt x="119530" y="0"/>
                      </a:moveTo>
                      <a:cubicBezTo>
                        <a:pt x="166843" y="67733"/>
                        <a:pt x="214157" y="135467"/>
                        <a:pt x="251012" y="173318"/>
                      </a:cubicBezTo>
                      <a:cubicBezTo>
                        <a:pt x="287867" y="211169"/>
                        <a:pt x="335679" y="205192"/>
                        <a:pt x="340659" y="227106"/>
                      </a:cubicBezTo>
                      <a:cubicBezTo>
                        <a:pt x="345639" y="249020"/>
                        <a:pt x="302808" y="271930"/>
                        <a:pt x="280894" y="304800"/>
                      </a:cubicBezTo>
                      <a:cubicBezTo>
                        <a:pt x="258980" y="337670"/>
                        <a:pt x="221130" y="412377"/>
                        <a:pt x="209177" y="424330"/>
                      </a:cubicBezTo>
                      <a:cubicBezTo>
                        <a:pt x="197224" y="436283"/>
                        <a:pt x="226110" y="405404"/>
                        <a:pt x="209177" y="376518"/>
                      </a:cubicBezTo>
                      <a:cubicBezTo>
                        <a:pt x="192244" y="347632"/>
                        <a:pt x="142440" y="291851"/>
                        <a:pt x="107577" y="251012"/>
                      </a:cubicBezTo>
                      <a:cubicBezTo>
                        <a:pt x="72714" y="210173"/>
                        <a:pt x="36357" y="170828"/>
                        <a:pt x="0" y="13148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7" name="フリーフォーム 266">
                  <a:extLst>
                    <a:ext uri="{FF2B5EF4-FFF2-40B4-BE49-F238E27FC236}">
                      <a16:creationId xmlns:a16="http://schemas.microsoft.com/office/drawing/2014/main" id="{6B7EE775-4417-748B-BE5E-D7BDBE3B4F48}"/>
                    </a:ext>
                  </a:extLst>
                </p:cNvPr>
                <p:cNvSpPr/>
                <p:nvPr/>
              </p:nvSpPr>
              <p:spPr>
                <a:xfrm>
                  <a:off x="5467379" y="5044141"/>
                  <a:ext cx="185843" cy="421106"/>
                </a:xfrm>
                <a:custGeom>
                  <a:avLst/>
                  <a:gdLst>
                    <a:gd name="connsiteX0" fmla="*/ 36203 w 185843"/>
                    <a:gd name="connsiteY0" fmla="*/ 0 h 421106"/>
                    <a:gd name="connsiteX1" fmla="*/ 54133 w 185843"/>
                    <a:gd name="connsiteY1" fmla="*/ 95624 h 421106"/>
                    <a:gd name="connsiteX2" fmla="*/ 143780 w 185843"/>
                    <a:gd name="connsiteY2" fmla="*/ 137459 h 421106"/>
                    <a:gd name="connsiteX3" fmla="*/ 137803 w 185843"/>
                    <a:gd name="connsiteY3" fmla="*/ 191247 h 421106"/>
                    <a:gd name="connsiteX4" fmla="*/ 185615 w 185843"/>
                    <a:gd name="connsiteY4" fmla="*/ 412377 h 421106"/>
                    <a:gd name="connsiteX5" fmla="*/ 149756 w 185843"/>
                    <a:gd name="connsiteY5" fmla="*/ 364565 h 421106"/>
                    <a:gd name="connsiteX6" fmla="*/ 24250 w 185843"/>
                    <a:gd name="connsiteY6" fmla="*/ 251012 h 421106"/>
                    <a:gd name="connsiteX7" fmla="*/ 345 w 185843"/>
                    <a:gd name="connsiteY7" fmla="*/ 197224 h 421106"/>
                    <a:gd name="connsiteX8" fmla="*/ 12297 w 185843"/>
                    <a:gd name="connsiteY8" fmla="*/ 119530 h 421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5843" h="421106">
                      <a:moveTo>
                        <a:pt x="36203" y="0"/>
                      </a:moveTo>
                      <a:cubicBezTo>
                        <a:pt x="36203" y="36357"/>
                        <a:pt x="36204" y="72714"/>
                        <a:pt x="54133" y="95624"/>
                      </a:cubicBezTo>
                      <a:cubicBezTo>
                        <a:pt x="72062" y="118534"/>
                        <a:pt x="129835" y="121522"/>
                        <a:pt x="143780" y="137459"/>
                      </a:cubicBezTo>
                      <a:cubicBezTo>
                        <a:pt x="157725" y="153396"/>
                        <a:pt x="130831" y="145428"/>
                        <a:pt x="137803" y="191247"/>
                      </a:cubicBezTo>
                      <a:cubicBezTo>
                        <a:pt x="144775" y="237066"/>
                        <a:pt x="185615" y="412377"/>
                        <a:pt x="185615" y="412377"/>
                      </a:cubicBezTo>
                      <a:cubicBezTo>
                        <a:pt x="187607" y="441263"/>
                        <a:pt x="176650" y="391459"/>
                        <a:pt x="149756" y="364565"/>
                      </a:cubicBezTo>
                      <a:cubicBezTo>
                        <a:pt x="122862" y="337671"/>
                        <a:pt x="49152" y="278902"/>
                        <a:pt x="24250" y="251012"/>
                      </a:cubicBezTo>
                      <a:cubicBezTo>
                        <a:pt x="-652" y="223122"/>
                        <a:pt x="2337" y="219138"/>
                        <a:pt x="345" y="197224"/>
                      </a:cubicBezTo>
                      <a:cubicBezTo>
                        <a:pt x="-1647" y="175310"/>
                        <a:pt x="5325" y="147420"/>
                        <a:pt x="12297" y="11953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8" name="フリーフォーム 267">
                  <a:extLst>
                    <a:ext uri="{FF2B5EF4-FFF2-40B4-BE49-F238E27FC236}">
                      <a16:creationId xmlns:a16="http://schemas.microsoft.com/office/drawing/2014/main" id="{C35EB65A-BC7F-FABB-7B40-2A653E9D57E0}"/>
                    </a:ext>
                  </a:extLst>
                </p:cNvPr>
                <p:cNvSpPr/>
                <p:nvPr/>
              </p:nvSpPr>
              <p:spPr>
                <a:xfrm>
                  <a:off x="5515535" y="5360894"/>
                  <a:ext cx="36062" cy="191247"/>
                </a:xfrm>
                <a:custGeom>
                  <a:avLst/>
                  <a:gdLst>
                    <a:gd name="connsiteX0" fmla="*/ 0 w 36062"/>
                    <a:gd name="connsiteY0" fmla="*/ 0 h 191247"/>
                    <a:gd name="connsiteX1" fmla="*/ 35859 w 36062"/>
                    <a:gd name="connsiteY1" fmla="*/ 95624 h 191247"/>
                    <a:gd name="connsiteX2" fmla="*/ 11953 w 36062"/>
                    <a:gd name="connsiteY2" fmla="*/ 191247 h 191247"/>
                  </a:gdLst>
                  <a:ahLst/>
                  <a:cxnLst>
                    <a:cxn ang="0">
                      <a:pos x="connsiteX0" y="connsiteY0"/>
                    </a:cxn>
                    <a:cxn ang="0">
                      <a:pos x="connsiteX1" y="connsiteY1"/>
                    </a:cxn>
                    <a:cxn ang="0">
                      <a:pos x="connsiteX2" y="connsiteY2"/>
                    </a:cxn>
                  </a:cxnLst>
                  <a:rect l="l" t="t" r="r" b="b"/>
                  <a:pathLst>
                    <a:path w="36062" h="191247">
                      <a:moveTo>
                        <a:pt x="0" y="0"/>
                      </a:moveTo>
                      <a:cubicBezTo>
                        <a:pt x="16933" y="31874"/>
                        <a:pt x="33867" y="63749"/>
                        <a:pt x="35859" y="95624"/>
                      </a:cubicBezTo>
                      <a:cubicBezTo>
                        <a:pt x="37851" y="127499"/>
                        <a:pt x="24902" y="159373"/>
                        <a:pt x="11953" y="191247"/>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9" name="フリーフォーム 268">
                  <a:extLst>
                    <a:ext uri="{FF2B5EF4-FFF2-40B4-BE49-F238E27FC236}">
                      <a16:creationId xmlns:a16="http://schemas.microsoft.com/office/drawing/2014/main" id="{51DD9A18-DAC1-85B6-495A-6BEC461626FB}"/>
                    </a:ext>
                  </a:extLst>
                </p:cNvPr>
                <p:cNvSpPr/>
                <p:nvPr/>
              </p:nvSpPr>
              <p:spPr>
                <a:xfrm>
                  <a:off x="5441343" y="5283200"/>
                  <a:ext cx="44310" cy="274918"/>
                </a:xfrm>
                <a:custGeom>
                  <a:avLst/>
                  <a:gdLst>
                    <a:gd name="connsiteX0" fmla="*/ 8451 w 44310"/>
                    <a:gd name="connsiteY0" fmla="*/ 0 h 274918"/>
                    <a:gd name="connsiteX1" fmla="*/ 2475 w 44310"/>
                    <a:gd name="connsiteY1" fmla="*/ 191247 h 274918"/>
                    <a:gd name="connsiteX2" fmla="*/ 44310 w 44310"/>
                    <a:gd name="connsiteY2" fmla="*/ 274918 h 274918"/>
                  </a:gdLst>
                  <a:ahLst/>
                  <a:cxnLst>
                    <a:cxn ang="0">
                      <a:pos x="connsiteX0" y="connsiteY0"/>
                    </a:cxn>
                    <a:cxn ang="0">
                      <a:pos x="connsiteX1" y="connsiteY1"/>
                    </a:cxn>
                    <a:cxn ang="0">
                      <a:pos x="connsiteX2" y="connsiteY2"/>
                    </a:cxn>
                  </a:cxnLst>
                  <a:rect l="l" t="t" r="r" b="b"/>
                  <a:pathLst>
                    <a:path w="44310" h="274918">
                      <a:moveTo>
                        <a:pt x="8451" y="0"/>
                      </a:moveTo>
                      <a:cubicBezTo>
                        <a:pt x="2474" y="72713"/>
                        <a:pt x="-3502" y="145427"/>
                        <a:pt x="2475" y="191247"/>
                      </a:cubicBezTo>
                      <a:cubicBezTo>
                        <a:pt x="8452" y="237067"/>
                        <a:pt x="26381" y="255992"/>
                        <a:pt x="44310" y="274918"/>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0" name="フリーフォーム 269">
                  <a:extLst>
                    <a:ext uri="{FF2B5EF4-FFF2-40B4-BE49-F238E27FC236}">
                      <a16:creationId xmlns:a16="http://schemas.microsoft.com/office/drawing/2014/main" id="{4DC567B8-FDB5-C55E-213B-8D5E1F8F7D5B}"/>
                    </a:ext>
                  </a:extLst>
                </p:cNvPr>
                <p:cNvSpPr/>
                <p:nvPr/>
              </p:nvSpPr>
              <p:spPr>
                <a:xfrm>
                  <a:off x="5658971" y="5468471"/>
                  <a:ext cx="328705" cy="132632"/>
                </a:xfrm>
                <a:custGeom>
                  <a:avLst/>
                  <a:gdLst>
                    <a:gd name="connsiteX0" fmla="*/ 0 w 328705"/>
                    <a:gd name="connsiteY0" fmla="*/ 131482 h 132632"/>
                    <a:gd name="connsiteX1" fmla="*/ 95623 w 328705"/>
                    <a:gd name="connsiteY1" fmla="*/ 113553 h 132632"/>
                    <a:gd name="connsiteX2" fmla="*/ 328705 w 328705"/>
                    <a:gd name="connsiteY2" fmla="*/ 0 h 132632"/>
                  </a:gdLst>
                  <a:ahLst/>
                  <a:cxnLst>
                    <a:cxn ang="0">
                      <a:pos x="connsiteX0" y="connsiteY0"/>
                    </a:cxn>
                    <a:cxn ang="0">
                      <a:pos x="connsiteX1" y="connsiteY1"/>
                    </a:cxn>
                    <a:cxn ang="0">
                      <a:pos x="connsiteX2" y="connsiteY2"/>
                    </a:cxn>
                  </a:cxnLst>
                  <a:rect l="l" t="t" r="r" b="b"/>
                  <a:pathLst>
                    <a:path w="328705" h="132632">
                      <a:moveTo>
                        <a:pt x="0" y="131482"/>
                      </a:moveTo>
                      <a:cubicBezTo>
                        <a:pt x="20419" y="133474"/>
                        <a:pt x="40839" y="135467"/>
                        <a:pt x="95623" y="113553"/>
                      </a:cubicBezTo>
                      <a:cubicBezTo>
                        <a:pt x="150407" y="91639"/>
                        <a:pt x="239556" y="45819"/>
                        <a:pt x="328705"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1" name="フリーフォーム 270">
                  <a:extLst>
                    <a:ext uri="{FF2B5EF4-FFF2-40B4-BE49-F238E27FC236}">
                      <a16:creationId xmlns:a16="http://schemas.microsoft.com/office/drawing/2014/main" id="{877B6926-E907-9EB7-D8B5-375A18B324B5}"/>
                    </a:ext>
                  </a:extLst>
                </p:cNvPr>
                <p:cNvSpPr/>
                <p:nvPr/>
              </p:nvSpPr>
              <p:spPr>
                <a:xfrm>
                  <a:off x="5676900" y="5540188"/>
                  <a:ext cx="292847" cy="113553"/>
                </a:xfrm>
                <a:custGeom>
                  <a:avLst/>
                  <a:gdLst>
                    <a:gd name="connsiteX0" fmla="*/ 0 w 292847"/>
                    <a:gd name="connsiteY0" fmla="*/ 113553 h 113553"/>
                    <a:gd name="connsiteX1" fmla="*/ 137459 w 292847"/>
                    <a:gd name="connsiteY1" fmla="*/ 71718 h 113553"/>
                    <a:gd name="connsiteX2" fmla="*/ 292847 w 292847"/>
                    <a:gd name="connsiteY2" fmla="*/ 0 h 113553"/>
                  </a:gdLst>
                  <a:ahLst/>
                  <a:cxnLst>
                    <a:cxn ang="0">
                      <a:pos x="connsiteX0" y="connsiteY0"/>
                    </a:cxn>
                    <a:cxn ang="0">
                      <a:pos x="connsiteX1" y="connsiteY1"/>
                    </a:cxn>
                    <a:cxn ang="0">
                      <a:pos x="connsiteX2" y="connsiteY2"/>
                    </a:cxn>
                  </a:cxnLst>
                  <a:rect l="l" t="t" r="r" b="b"/>
                  <a:pathLst>
                    <a:path w="292847" h="113553">
                      <a:moveTo>
                        <a:pt x="0" y="113553"/>
                      </a:moveTo>
                      <a:cubicBezTo>
                        <a:pt x="44325" y="102098"/>
                        <a:pt x="88651" y="90643"/>
                        <a:pt x="137459" y="71718"/>
                      </a:cubicBezTo>
                      <a:cubicBezTo>
                        <a:pt x="186267" y="52793"/>
                        <a:pt x="239557" y="26396"/>
                        <a:pt x="292847"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72" name="グループ化 271">
                  <a:extLst>
                    <a:ext uri="{FF2B5EF4-FFF2-40B4-BE49-F238E27FC236}">
                      <a16:creationId xmlns:a16="http://schemas.microsoft.com/office/drawing/2014/main" id="{95EE5625-B759-F878-10D9-A2FC3EFFE09E}"/>
                    </a:ext>
                  </a:extLst>
                </p:cNvPr>
                <p:cNvGrpSpPr/>
                <p:nvPr/>
              </p:nvGrpSpPr>
              <p:grpSpPr>
                <a:xfrm>
                  <a:off x="4929248" y="5432173"/>
                  <a:ext cx="342282" cy="371121"/>
                  <a:chOff x="4356293" y="7229034"/>
                  <a:chExt cx="447009" cy="484672"/>
                </a:xfrm>
              </p:grpSpPr>
              <p:sp>
                <p:nvSpPr>
                  <p:cNvPr id="287" name="フリーフォーム 286">
                    <a:extLst>
                      <a:ext uri="{FF2B5EF4-FFF2-40B4-BE49-F238E27FC236}">
                        <a16:creationId xmlns:a16="http://schemas.microsoft.com/office/drawing/2014/main" id="{0A0D35C3-BC78-C154-D25C-E458B2A6B066}"/>
                      </a:ext>
                    </a:extLst>
                  </p:cNvPr>
                  <p:cNvSpPr/>
                  <p:nvPr/>
                </p:nvSpPr>
                <p:spPr>
                  <a:xfrm>
                    <a:off x="4362270" y="7229034"/>
                    <a:ext cx="205159" cy="245036"/>
                  </a:xfrm>
                  <a:custGeom>
                    <a:avLst/>
                    <a:gdLst>
                      <a:gd name="connsiteX0" fmla="*/ 0 w 205159"/>
                      <a:gd name="connsiteY0" fmla="*/ 0 h 245036"/>
                      <a:gd name="connsiteX1" fmla="*/ 107576 w 205159"/>
                      <a:gd name="connsiteY1" fmla="*/ 173318 h 245036"/>
                      <a:gd name="connsiteX2" fmla="*/ 53788 w 205159"/>
                      <a:gd name="connsiteY2" fmla="*/ 185271 h 245036"/>
                      <a:gd name="connsiteX3" fmla="*/ 203200 w 205159"/>
                      <a:gd name="connsiteY3" fmla="*/ 167342 h 245036"/>
                      <a:gd name="connsiteX4" fmla="*/ 125506 w 205159"/>
                      <a:gd name="connsiteY4" fmla="*/ 245036 h 2450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5159" h="245036">
                        <a:moveTo>
                          <a:pt x="0" y="0"/>
                        </a:moveTo>
                        <a:cubicBezTo>
                          <a:pt x="49305" y="71220"/>
                          <a:pt x="98611" y="142440"/>
                          <a:pt x="107576" y="173318"/>
                        </a:cubicBezTo>
                        <a:cubicBezTo>
                          <a:pt x="116541" y="204197"/>
                          <a:pt x="37851" y="186267"/>
                          <a:pt x="53788" y="185271"/>
                        </a:cubicBezTo>
                        <a:cubicBezTo>
                          <a:pt x="69725" y="184275"/>
                          <a:pt x="191247" y="157381"/>
                          <a:pt x="203200" y="167342"/>
                        </a:cubicBezTo>
                        <a:cubicBezTo>
                          <a:pt x="215153" y="177303"/>
                          <a:pt x="170329" y="211169"/>
                          <a:pt x="125506" y="245036"/>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8" name="フリーフォーム 287">
                    <a:extLst>
                      <a:ext uri="{FF2B5EF4-FFF2-40B4-BE49-F238E27FC236}">
                        <a16:creationId xmlns:a16="http://schemas.microsoft.com/office/drawing/2014/main" id="{85346CC1-ACAC-01DB-A711-92DBCBAE501F}"/>
                      </a:ext>
                    </a:extLst>
                  </p:cNvPr>
                  <p:cNvSpPr/>
                  <p:nvPr/>
                </p:nvSpPr>
                <p:spPr>
                  <a:xfrm>
                    <a:off x="4356293" y="7263171"/>
                    <a:ext cx="447009" cy="450535"/>
                  </a:xfrm>
                  <a:custGeom>
                    <a:avLst/>
                    <a:gdLst>
                      <a:gd name="connsiteX0" fmla="*/ 0 w 447009"/>
                      <a:gd name="connsiteY0" fmla="*/ 25628 h 450535"/>
                      <a:gd name="connsiteX1" fmla="*/ 412377 w 447009"/>
                      <a:gd name="connsiteY1" fmla="*/ 1722 h 450535"/>
                      <a:gd name="connsiteX2" fmla="*/ 418353 w 447009"/>
                      <a:gd name="connsiteY2" fmla="*/ 67463 h 450535"/>
                      <a:gd name="connsiteX3" fmla="*/ 364565 w 447009"/>
                      <a:gd name="connsiteY3" fmla="*/ 181016 h 450535"/>
                      <a:gd name="connsiteX4" fmla="*/ 364565 w 447009"/>
                      <a:gd name="connsiteY4" fmla="*/ 276640 h 450535"/>
                      <a:gd name="connsiteX5" fmla="*/ 382494 w 447009"/>
                      <a:gd name="connsiteY5" fmla="*/ 408122 h 450535"/>
                      <a:gd name="connsiteX6" fmla="*/ 286871 w 447009"/>
                      <a:gd name="connsiteY6" fmla="*/ 449958 h 450535"/>
                      <a:gd name="connsiteX7" fmla="*/ 197224 w 447009"/>
                      <a:gd name="connsiteY7" fmla="*/ 384216 h 450535"/>
                      <a:gd name="connsiteX8" fmla="*/ 179294 w 447009"/>
                      <a:gd name="connsiteY8" fmla="*/ 318475 h 450535"/>
                      <a:gd name="connsiteX9" fmla="*/ 221130 w 447009"/>
                      <a:gd name="connsiteY9" fmla="*/ 192969 h 450535"/>
                      <a:gd name="connsiteX10" fmla="*/ 286871 w 447009"/>
                      <a:gd name="connsiteY10" fmla="*/ 55510 h 450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47009" h="450535">
                        <a:moveTo>
                          <a:pt x="0" y="25628"/>
                        </a:moveTo>
                        <a:cubicBezTo>
                          <a:pt x="171326" y="10189"/>
                          <a:pt x="342652" y="-5250"/>
                          <a:pt x="412377" y="1722"/>
                        </a:cubicBezTo>
                        <a:cubicBezTo>
                          <a:pt x="482102" y="8694"/>
                          <a:pt x="426322" y="37581"/>
                          <a:pt x="418353" y="67463"/>
                        </a:cubicBezTo>
                        <a:cubicBezTo>
                          <a:pt x="410384" y="97345"/>
                          <a:pt x="373530" y="146153"/>
                          <a:pt x="364565" y="181016"/>
                        </a:cubicBezTo>
                        <a:cubicBezTo>
                          <a:pt x="355600" y="215879"/>
                          <a:pt x="361577" y="238789"/>
                          <a:pt x="364565" y="276640"/>
                        </a:cubicBezTo>
                        <a:cubicBezTo>
                          <a:pt x="367553" y="314491"/>
                          <a:pt x="395443" y="379236"/>
                          <a:pt x="382494" y="408122"/>
                        </a:cubicBezTo>
                        <a:cubicBezTo>
                          <a:pt x="369545" y="437008"/>
                          <a:pt x="317749" y="453942"/>
                          <a:pt x="286871" y="449958"/>
                        </a:cubicBezTo>
                        <a:cubicBezTo>
                          <a:pt x="255993" y="445974"/>
                          <a:pt x="215153" y="406130"/>
                          <a:pt x="197224" y="384216"/>
                        </a:cubicBezTo>
                        <a:cubicBezTo>
                          <a:pt x="179295" y="362302"/>
                          <a:pt x="175310" y="350350"/>
                          <a:pt x="179294" y="318475"/>
                        </a:cubicBezTo>
                        <a:cubicBezTo>
                          <a:pt x="183278" y="286601"/>
                          <a:pt x="203201" y="236797"/>
                          <a:pt x="221130" y="192969"/>
                        </a:cubicBezTo>
                        <a:cubicBezTo>
                          <a:pt x="239060" y="149142"/>
                          <a:pt x="262965" y="102326"/>
                          <a:pt x="286871" y="5551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73" name="フリーフォーム 272">
                  <a:extLst>
                    <a:ext uri="{FF2B5EF4-FFF2-40B4-BE49-F238E27FC236}">
                      <a16:creationId xmlns:a16="http://schemas.microsoft.com/office/drawing/2014/main" id="{FD72713C-F79D-219E-2390-A852B0277696}"/>
                    </a:ext>
                  </a:extLst>
                </p:cNvPr>
                <p:cNvSpPr/>
                <p:nvPr/>
              </p:nvSpPr>
              <p:spPr>
                <a:xfrm>
                  <a:off x="5670924" y="5598855"/>
                  <a:ext cx="440058" cy="342346"/>
                </a:xfrm>
                <a:custGeom>
                  <a:avLst/>
                  <a:gdLst>
                    <a:gd name="connsiteX0" fmla="*/ 0 w 440058"/>
                    <a:gd name="connsiteY0" fmla="*/ 108674 h 342346"/>
                    <a:gd name="connsiteX1" fmla="*/ 167341 w 440058"/>
                    <a:gd name="connsiteY1" fmla="*/ 66839 h 342346"/>
                    <a:gd name="connsiteX2" fmla="*/ 328705 w 440058"/>
                    <a:gd name="connsiteY2" fmla="*/ 1098 h 342346"/>
                    <a:gd name="connsiteX3" fmla="*/ 388470 w 440058"/>
                    <a:gd name="connsiteY3" fmla="*/ 36957 h 342346"/>
                    <a:gd name="connsiteX4" fmla="*/ 430305 w 440058"/>
                    <a:gd name="connsiteY4" fmla="*/ 174416 h 342346"/>
                    <a:gd name="connsiteX5" fmla="*/ 430305 w 440058"/>
                    <a:gd name="connsiteY5" fmla="*/ 210274 h 342346"/>
                    <a:gd name="connsiteX6" fmla="*/ 322729 w 440058"/>
                    <a:gd name="connsiteY6" fmla="*/ 270039 h 342346"/>
                    <a:gd name="connsiteX7" fmla="*/ 65741 w 440058"/>
                    <a:gd name="connsiteY7" fmla="*/ 341757 h 342346"/>
                    <a:gd name="connsiteX8" fmla="*/ 23905 w 440058"/>
                    <a:gd name="connsiteY8" fmla="*/ 228204 h 342346"/>
                    <a:gd name="connsiteX9" fmla="*/ 0 w 440058"/>
                    <a:gd name="connsiteY9" fmla="*/ 180392 h 342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0058" h="342346">
                      <a:moveTo>
                        <a:pt x="0" y="108674"/>
                      </a:moveTo>
                      <a:cubicBezTo>
                        <a:pt x="56278" y="96721"/>
                        <a:pt x="112557" y="84768"/>
                        <a:pt x="167341" y="66839"/>
                      </a:cubicBezTo>
                      <a:cubicBezTo>
                        <a:pt x="222125" y="48910"/>
                        <a:pt x="291850" y="6078"/>
                        <a:pt x="328705" y="1098"/>
                      </a:cubicBezTo>
                      <a:cubicBezTo>
                        <a:pt x="365560" y="-3882"/>
                        <a:pt x="371537" y="8071"/>
                        <a:pt x="388470" y="36957"/>
                      </a:cubicBezTo>
                      <a:cubicBezTo>
                        <a:pt x="405403" y="65843"/>
                        <a:pt x="423333" y="145530"/>
                        <a:pt x="430305" y="174416"/>
                      </a:cubicBezTo>
                      <a:cubicBezTo>
                        <a:pt x="437277" y="203302"/>
                        <a:pt x="448234" y="194337"/>
                        <a:pt x="430305" y="210274"/>
                      </a:cubicBezTo>
                      <a:cubicBezTo>
                        <a:pt x="412376" y="226211"/>
                        <a:pt x="383490" y="248125"/>
                        <a:pt x="322729" y="270039"/>
                      </a:cubicBezTo>
                      <a:cubicBezTo>
                        <a:pt x="261968" y="291953"/>
                        <a:pt x="115545" y="348730"/>
                        <a:pt x="65741" y="341757"/>
                      </a:cubicBezTo>
                      <a:cubicBezTo>
                        <a:pt x="15937" y="334785"/>
                        <a:pt x="34862" y="255098"/>
                        <a:pt x="23905" y="228204"/>
                      </a:cubicBezTo>
                      <a:cubicBezTo>
                        <a:pt x="12948" y="201310"/>
                        <a:pt x="6474" y="190851"/>
                        <a:pt x="0" y="180392"/>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4" name="フリーフォーム 273">
                  <a:extLst>
                    <a:ext uri="{FF2B5EF4-FFF2-40B4-BE49-F238E27FC236}">
                      <a16:creationId xmlns:a16="http://schemas.microsoft.com/office/drawing/2014/main" id="{6B19363D-E3CF-97AD-2ED2-2FF9173E16A7}"/>
                    </a:ext>
                  </a:extLst>
                </p:cNvPr>
                <p:cNvSpPr/>
                <p:nvPr/>
              </p:nvSpPr>
              <p:spPr>
                <a:xfrm>
                  <a:off x="5676220" y="5633046"/>
                  <a:ext cx="406588" cy="272474"/>
                </a:xfrm>
                <a:custGeom>
                  <a:avLst/>
                  <a:gdLst>
                    <a:gd name="connsiteX0" fmla="*/ 12633 w 406588"/>
                    <a:gd name="connsiteY0" fmla="*/ 92413 h 272474"/>
                    <a:gd name="connsiteX1" fmla="*/ 48492 w 406588"/>
                    <a:gd name="connsiteY1" fmla="*/ 194013 h 272474"/>
                    <a:gd name="connsiteX2" fmla="*/ 48492 w 406588"/>
                    <a:gd name="connsiteY2" fmla="*/ 271707 h 272474"/>
                    <a:gd name="connsiteX3" fmla="*/ 162045 w 406588"/>
                    <a:gd name="connsiteY3" fmla="*/ 235848 h 272474"/>
                    <a:gd name="connsiteX4" fmla="*/ 401104 w 406588"/>
                    <a:gd name="connsiteY4" fmla="*/ 164130 h 272474"/>
                    <a:gd name="connsiteX5" fmla="*/ 335362 w 406588"/>
                    <a:gd name="connsiteY5" fmla="*/ 8742 h 272474"/>
                    <a:gd name="connsiteX6" fmla="*/ 293527 w 406588"/>
                    <a:gd name="connsiteY6" fmla="*/ 26672 h 272474"/>
                    <a:gd name="connsiteX7" fmla="*/ 12633 w 406588"/>
                    <a:gd name="connsiteY7" fmla="*/ 92413 h 272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6588" h="272474">
                      <a:moveTo>
                        <a:pt x="12633" y="92413"/>
                      </a:moveTo>
                      <a:cubicBezTo>
                        <a:pt x="-28206" y="120303"/>
                        <a:pt x="42516" y="164131"/>
                        <a:pt x="48492" y="194013"/>
                      </a:cubicBezTo>
                      <a:cubicBezTo>
                        <a:pt x="54468" y="223895"/>
                        <a:pt x="29567" y="264735"/>
                        <a:pt x="48492" y="271707"/>
                      </a:cubicBezTo>
                      <a:cubicBezTo>
                        <a:pt x="67418" y="278680"/>
                        <a:pt x="162045" y="235848"/>
                        <a:pt x="162045" y="235848"/>
                      </a:cubicBezTo>
                      <a:cubicBezTo>
                        <a:pt x="220814" y="217919"/>
                        <a:pt x="372218" y="201981"/>
                        <a:pt x="401104" y="164130"/>
                      </a:cubicBezTo>
                      <a:cubicBezTo>
                        <a:pt x="429990" y="126279"/>
                        <a:pt x="335362" y="8742"/>
                        <a:pt x="335362" y="8742"/>
                      </a:cubicBezTo>
                      <a:cubicBezTo>
                        <a:pt x="317433" y="-14168"/>
                        <a:pt x="340343" y="13723"/>
                        <a:pt x="293527" y="26672"/>
                      </a:cubicBezTo>
                      <a:cubicBezTo>
                        <a:pt x="246711" y="39621"/>
                        <a:pt x="53472" y="64523"/>
                        <a:pt x="12633" y="92413"/>
                      </a:cubicBezTo>
                      <a:close/>
                    </a:path>
                  </a:pathLst>
                </a:cu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5" name="フリーフォーム 274">
                  <a:extLst>
                    <a:ext uri="{FF2B5EF4-FFF2-40B4-BE49-F238E27FC236}">
                      <a16:creationId xmlns:a16="http://schemas.microsoft.com/office/drawing/2014/main" id="{C9E52896-0DEE-A2EC-D06F-7C602BC3FB7C}"/>
                    </a:ext>
                  </a:extLst>
                </p:cNvPr>
                <p:cNvSpPr/>
                <p:nvPr/>
              </p:nvSpPr>
              <p:spPr>
                <a:xfrm>
                  <a:off x="7112000" y="5707884"/>
                  <a:ext cx="59763" cy="71226"/>
                </a:xfrm>
                <a:custGeom>
                  <a:avLst/>
                  <a:gdLst>
                    <a:gd name="connsiteX0" fmla="*/ 0 w 59763"/>
                    <a:gd name="connsiteY0" fmla="*/ 32516 h 71226"/>
                    <a:gd name="connsiteX1" fmla="*/ 57150 w 59763"/>
                    <a:gd name="connsiteY1" fmla="*/ 766 h 71226"/>
                    <a:gd name="connsiteX2" fmla="*/ 50800 w 59763"/>
                    <a:gd name="connsiteY2" fmla="*/ 61091 h 71226"/>
                    <a:gd name="connsiteX3" fmla="*/ 38100 w 59763"/>
                    <a:gd name="connsiteY3" fmla="*/ 70616 h 71226"/>
                  </a:gdLst>
                  <a:ahLst/>
                  <a:cxnLst>
                    <a:cxn ang="0">
                      <a:pos x="connsiteX0" y="connsiteY0"/>
                    </a:cxn>
                    <a:cxn ang="0">
                      <a:pos x="connsiteX1" y="connsiteY1"/>
                    </a:cxn>
                    <a:cxn ang="0">
                      <a:pos x="connsiteX2" y="connsiteY2"/>
                    </a:cxn>
                    <a:cxn ang="0">
                      <a:pos x="connsiteX3" y="connsiteY3"/>
                    </a:cxn>
                  </a:cxnLst>
                  <a:rect l="l" t="t" r="r" b="b"/>
                  <a:pathLst>
                    <a:path w="59763" h="71226">
                      <a:moveTo>
                        <a:pt x="0" y="32516"/>
                      </a:moveTo>
                      <a:cubicBezTo>
                        <a:pt x="24341" y="14259"/>
                        <a:pt x="48683" y="-3997"/>
                        <a:pt x="57150" y="766"/>
                      </a:cubicBezTo>
                      <a:cubicBezTo>
                        <a:pt x="65617" y="5529"/>
                        <a:pt x="50800" y="61091"/>
                        <a:pt x="50800" y="61091"/>
                      </a:cubicBezTo>
                      <a:cubicBezTo>
                        <a:pt x="47625" y="72733"/>
                        <a:pt x="42862" y="71674"/>
                        <a:pt x="38100" y="70616"/>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6" name="フリーフォーム 275">
                  <a:extLst>
                    <a:ext uri="{FF2B5EF4-FFF2-40B4-BE49-F238E27FC236}">
                      <a16:creationId xmlns:a16="http://schemas.microsoft.com/office/drawing/2014/main" id="{DA3EF655-72E4-D6BE-E85B-7C9172965061}"/>
                    </a:ext>
                  </a:extLst>
                </p:cNvPr>
                <p:cNvSpPr/>
                <p:nvPr/>
              </p:nvSpPr>
              <p:spPr>
                <a:xfrm>
                  <a:off x="6572250" y="5137150"/>
                  <a:ext cx="428625" cy="298450"/>
                </a:xfrm>
                <a:custGeom>
                  <a:avLst/>
                  <a:gdLst>
                    <a:gd name="connsiteX0" fmla="*/ 0 w 428625"/>
                    <a:gd name="connsiteY0" fmla="*/ 0 h 298450"/>
                    <a:gd name="connsiteX1" fmla="*/ 428625 w 428625"/>
                    <a:gd name="connsiteY1" fmla="*/ 298450 h 298450"/>
                  </a:gdLst>
                  <a:ahLst/>
                  <a:cxnLst>
                    <a:cxn ang="0">
                      <a:pos x="connsiteX0" y="connsiteY0"/>
                    </a:cxn>
                    <a:cxn ang="0">
                      <a:pos x="connsiteX1" y="connsiteY1"/>
                    </a:cxn>
                  </a:cxnLst>
                  <a:rect l="l" t="t" r="r" b="b"/>
                  <a:pathLst>
                    <a:path w="428625" h="298450">
                      <a:moveTo>
                        <a:pt x="0" y="0"/>
                      </a:moveTo>
                      <a:lnTo>
                        <a:pt x="428625" y="298450"/>
                      </a:ln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7" name="フリーフォーム 276">
                  <a:extLst>
                    <a:ext uri="{FF2B5EF4-FFF2-40B4-BE49-F238E27FC236}">
                      <a16:creationId xmlns:a16="http://schemas.microsoft.com/office/drawing/2014/main" id="{F3591AF9-F3D8-4F67-BF96-4B7BBF139EE0}"/>
                    </a:ext>
                  </a:extLst>
                </p:cNvPr>
                <p:cNvSpPr/>
                <p:nvPr/>
              </p:nvSpPr>
              <p:spPr>
                <a:xfrm>
                  <a:off x="4162425" y="5245100"/>
                  <a:ext cx="688975" cy="260350"/>
                </a:xfrm>
                <a:custGeom>
                  <a:avLst/>
                  <a:gdLst>
                    <a:gd name="connsiteX0" fmla="*/ 0 w 688975"/>
                    <a:gd name="connsiteY0" fmla="*/ 0 h 260350"/>
                    <a:gd name="connsiteX1" fmla="*/ 333375 w 688975"/>
                    <a:gd name="connsiteY1" fmla="*/ 79375 h 260350"/>
                    <a:gd name="connsiteX2" fmla="*/ 542925 w 688975"/>
                    <a:gd name="connsiteY2" fmla="*/ 107950 h 260350"/>
                    <a:gd name="connsiteX3" fmla="*/ 688975 w 688975"/>
                    <a:gd name="connsiteY3" fmla="*/ 260350 h 260350"/>
                  </a:gdLst>
                  <a:ahLst/>
                  <a:cxnLst>
                    <a:cxn ang="0">
                      <a:pos x="connsiteX0" y="connsiteY0"/>
                    </a:cxn>
                    <a:cxn ang="0">
                      <a:pos x="connsiteX1" y="connsiteY1"/>
                    </a:cxn>
                    <a:cxn ang="0">
                      <a:pos x="connsiteX2" y="connsiteY2"/>
                    </a:cxn>
                    <a:cxn ang="0">
                      <a:pos x="connsiteX3" y="connsiteY3"/>
                    </a:cxn>
                  </a:cxnLst>
                  <a:rect l="l" t="t" r="r" b="b"/>
                  <a:pathLst>
                    <a:path w="688975" h="260350">
                      <a:moveTo>
                        <a:pt x="0" y="0"/>
                      </a:moveTo>
                      <a:cubicBezTo>
                        <a:pt x="121443" y="30691"/>
                        <a:pt x="242887" y="61383"/>
                        <a:pt x="333375" y="79375"/>
                      </a:cubicBezTo>
                      <a:cubicBezTo>
                        <a:pt x="423863" y="97367"/>
                        <a:pt x="483658" y="77788"/>
                        <a:pt x="542925" y="107950"/>
                      </a:cubicBezTo>
                      <a:cubicBezTo>
                        <a:pt x="602192" y="138112"/>
                        <a:pt x="645583" y="199231"/>
                        <a:pt x="688975" y="26035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8" name="フリーフォーム 277">
                  <a:extLst>
                    <a:ext uri="{FF2B5EF4-FFF2-40B4-BE49-F238E27FC236}">
                      <a16:creationId xmlns:a16="http://schemas.microsoft.com/office/drawing/2014/main" id="{6D4DC9A3-1756-D4DE-4C68-10EE8958F61A}"/>
                    </a:ext>
                  </a:extLst>
                </p:cNvPr>
                <p:cNvSpPr/>
                <p:nvPr/>
              </p:nvSpPr>
              <p:spPr>
                <a:xfrm>
                  <a:off x="5632450" y="4956444"/>
                  <a:ext cx="746125" cy="161656"/>
                </a:xfrm>
                <a:custGeom>
                  <a:avLst/>
                  <a:gdLst>
                    <a:gd name="connsiteX0" fmla="*/ 0 w 746125"/>
                    <a:gd name="connsiteY0" fmla="*/ 161656 h 161656"/>
                    <a:gd name="connsiteX1" fmla="*/ 536575 w 746125"/>
                    <a:gd name="connsiteY1" fmla="*/ 12431 h 161656"/>
                    <a:gd name="connsiteX2" fmla="*/ 746125 w 746125"/>
                    <a:gd name="connsiteY2" fmla="*/ 18781 h 161656"/>
                  </a:gdLst>
                  <a:ahLst/>
                  <a:cxnLst>
                    <a:cxn ang="0">
                      <a:pos x="connsiteX0" y="connsiteY0"/>
                    </a:cxn>
                    <a:cxn ang="0">
                      <a:pos x="connsiteX1" y="connsiteY1"/>
                    </a:cxn>
                    <a:cxn ang="0">
                      <a:pos x="connsiteX2" y="connsiteY2"/>
                    </a:cxn>
                  </a:cxnLst>
                  <a:rect l="l" t="t" r="r" b="b"/>
                  <a:pathLst>
                    <a:path w="746125" h="161656">
                      <a:moveTo>
                        <a:pt x="0" y="161656"/>
                      </a:moveTo>
                      <a:cubicBezTo>
                        <a:pt x="206110" y="98949"/>
                        <a:pt x="412221" y="36243"/>
                        <a:pt x="536575" y="12431"/>
                      </a:cubicBezTo>
                      <a:cubicBezTo>
                        <a:pt x="660929" y="-11381"/>
                        <a:pt x="703527" y="3700"/>
                        <a:pt x="746125" y="18781"/>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9" name="フリーフォーム 278">
                  <a:extLst>
                    <a:ext uri="{FF2B5EF4-FFF2-40B4-BE49-F238E27FC236}">
                      <a16:creationId xmlns:a16="http://schemas.microsoft.com/office/drawing/2014/main" id="{7CFE0A90-0C3D-BA0A-2F0F-521450BE58D0}"/>
                    </a:ext>
                  </a:extLst>
                </p:cNvPr>
                <p:cNvSpPr/>
                <p:nvPr/>
              </p:nvSpPr>
              <p:spPr>
                <a:xfrm>
                  <a:off x="5749925" y="5721350"/>
                  <a:ext cx="60325" cy="27843"/>
                </a:xfrm>
                <a:custGeom>
                  <a:avLst/>
                  <a:gdLst>
                    <a:gd name="connsiteX0" fmla="*/ 0 w 60325"/>
                    <a:gd name="connsiteY0" fmla="*/ 0 h 27843"/>
                    <a:gd name="connsiteX1" fmla="*/ 53975 w 60325"/>
                    <a:gd name="connsiteY1" fmla="*/ 25400 h 27843"/>
                    <a:gd name="connsiteX2" fmla="*/ 57150 w 60325"/>
                    <a:gd name="connsiteY2" fmla="*/ 25400 h 27843"/>
                  </a:gdLst>
                  <a:ahLst/>
                  <a:cxnLst>
                    <a:cxn ang="0">
                      <a:pos x="connsiteX0" y="connsiteY0"/>
                    </a:cxn>
                    <a:cxn ang="0">
                      <a:pos x="connsiteX1" y="connsiteY1"/>
                    </a:cxn>
                    <a:cxn ang="0">
                      <a:pos x="connsiteX2" y="connsiteY2"/>
                    </a:cxn>
                  </a:cxnLst>
                  <a:rect l="l" t="t" r="r" b="b"/>
                  <a:pathLst>
                    <a:path w="60325" h="27843">
                      <a:moveTo>
                        <a:pt x="0" y="0"/>
                      </a:moveTo>
                      <a:lnTo>
                        <a:pt x="53975" y="25400"/>
                      </a:lnTo>
                      <a:cubicBezTo>
                        <a:pt x="63500" y="29633"/>
                        <a:pt x="60325" y="27516"/>
                        <a:pt x="57150" y="25400"/>
                      </a:cubicBezTo>
                    </a:path>
                  </a:pathLst>
                </a:cu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0" name="フリーフォーム 279">
                  <a:extLst>
                    <a:ext uri="{FF2B5EF4-FFF2-40B4-BE49-F238E27FC236}">
                      <a16:creationId xmlns:a16="http://schemas.microsoft.com/office/drawing/2014/main" id="{51B12792-DE59-03E3-B7EB-13EEA6CAADBD}"/>
                    </a:ext>
                  </a:extLst>
                </p:cNvPr>
                <p:cNvSpPr/>
                <p:nvPr/>
              </p:nvSpPr>
              <p:spPr>
                <a:xfrm>
                  <a:off x="5753100" y="5727700"/>
                  <a:ext cx="48727" cy="41376"/>
                </a:xfrm>
                <a:custGeom>
                  <a:avLst/>
                  <a:gdLst>
                    <a:gd name="connsiteX0" fmla="*/ 0 w 48727"/>
                    <a:gd name="connsiteY0" fmla="*/ 0 h 41376"/>
                    <a:gd name="connsiteX1" fmla="*/ 44450 w 48727"/>
                    <a:gd name="connsiteY1" fmla="*/ 34925 h 41376"/>
                    <a:gd name="connsiteX2" fmla="*/ 44450 w 48727"/>
                    <a:gd name="connsiteY2" fmla="*/ 41275 h 41376"/>
                  </a:gdLst>
                  <a:ahLst/>
                  <a:cxnLst>
                    <a:cxn ang="0">
                      <a:pos x="connsiteX0" y="connsiteY0"/>
                    </a:cxn>
                    <a:cxn ang="0">
                      <a:pos x="connsiteX1" y="connsiteY1"/>
                    </a:cxn>
                    <a:cxn ang="0">
                      <a:pos x="connsiteX2" y="connsiteY2"/>
                    </a:cxn>
                  </a:cxnLst>
                  <a:rect l="l" t="t" r="r" b="b"/>
                  <a:pathLst>
                    <a:path w="48727" h="41376">
                      <a:moveTo>
                        <a:pt x="0" y="0"/>
                      </a:moveTo>
                      <a:lnTo>
                        <a:pt x="44450" y="34925"/>
                      </a:lnTo>
                      <a:cubicBezTo>
                        <a:pt x="51858" y="41804"/>
                        <a:pt x="48154" y="41539"/>
                        <a:pt x="44450" y="4127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1" name="フリーフォーム 280">
                  <a:extLst>
                    <a:ext uri="{FF2B5EF4-FFF2-40B4-BE49-F238E27FC236}">
                      <a16:creationId xmlns:a16="http://schemas.microsoft.com/office/drawing/2014/main" id="{CC7EEFC3-24D0-4AAD-147A-016B71652DB8}"/>
                    </a:ext>
                  </a:extLst>
                </p:cNvPr>
                <p:cNvSpPr/>
                <p:nvPr/>
              </p:nvSpPr>
              <p:spPr>
                <a:xfrm>
                  <a:off x="5740400" y="5775325"/>
                  <a:ext cx="19050" cy="60325"/>
                </a:xfrm>
                <a:custGeom>
                  <a:avLst/>
                  <a:gdLst>
                    <a:gd name="connsiteX0" fmla="*/ 0 w 19050"/>
                    <a:gd name="connsiteY0" fmla="*/ 0 h 60325"/>
                    <a:gd name="connsiteX1" fmla="*/ 19050 w 19050"/>
                    <a:gd name="connsiteY1" fmla="*/ 60325 h 60325"/>
                  </a:gdLst>
                  <a:ahLst/>
                  <a:cxnLst>
                    <a:cxn ang="0">
                      <a:pos x="connsiteX0" y="connsiteY0"/>
                    </a:cxn>
                    <a:cxn ang="0">
                      <a:pos x="connsiteX1" y="connsiteY1"/>
                    </a:cxn>
                  </a:cxnLst>
                  <a:rect l="l" t="t" r="r" b="b"/>
                  <a:pathLst>
                    <a:path w="19050" h="60325">
                      <a:moveTo>
                        <a:pt x="0" y="0"/>
                      </a:moveTo>
                      <a:lnTo>
                        <a:pt x="19050" y="60325"/>
                      </a:ln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2" name="フリーフォーム 281">
                  <a:extLst>
                    <a:ext uri="{FF2B5EF4-FFF2-40B4-BE49-F238E27FC236}">
                      <a16:creationId xmlns:a16="http://schemas.microsoft.com/office/drawing/2014/main" id="{426A927A-D5BA-8ABD-069B-9FB4E1C7EF90}"/>
                    </a:ext>
                  </a:extLst>
                </p:cNvPr>
                <p:cNvSpPr/>
                <p:nvPr/>
              </p:nvSpPr>
              <p:spPr>
                <a:xfrm>
                  <a:off x="5756275" y="5752824"/>
                  <a:ext cx="101600" cy="105051"/>
                </a:xfrm>
                <a:custGeom>
                  <a:avLst/>
                  <a:gdLst>
                    <a:gd name="connsiteX0" fmla="*/ 0 w 101600"/>
                    <a:gd name="connsiteY0" fmla="*/ 25676 h 105051"/>
                    <a:gd name="connsiteX1" fmla="*/ 60325 w 101600"/>
                    <a:gd name="connsiteY1" fmla="*/ 12976 h 105051"/>
                    <a:gd name="connsiteX2" fmla="*/ 85725 w 101600"/>
                    <a:gd name="connsiteY2" fmla="*/ 276 h 105051"/>
                    <a:gd name="connsiteX3" fmla="*/ 101600 w 101600"/>
                    <a:gd name="connsiteY3" fmla="*/ 25676 h 105051"/>
                    <a:gd name="connsiteX4" fmla="*/ 85725 w 101600"/>
                    <a:gd name="connsiteY4" fmla="*/ 89176 h 105051"/>
                    <a:gd name="connsiteX5" fmla="*/ 44450 w 101600"/>
                    <a:gd name="connsiteY5" fmla="*/ 105051 h 1050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1600" h="105051">
                      <a:moveTo>
                        <a:pt x="0" y="25676"/>
                      </a:moveTo>
                      <a:cubicBezTo>
                        <a:pt x="23019" y="21442"/>
                        <a:pt x="46038" y="17209"/>
                        <a:pt x="60325" y="12976"/>
                      </a:cubicBezTo>
                      <a:cubicBezTo>
                        <a:pt x="74612" y="8743"/>
                        <a:pt x="78846" y="-1841"/>
                        <a:pt x="85725" y="276"/>
                      </a:cubicBezTo>
                      <a:cubicBezTo>
                        <a:pt x="92604" y="2393"/>
                        <a:pt x="101600" y="10859"/>
                        <a:pt x="101600" y="25676"/>
                      </a:cubicBezTo>
                      <a:cubicBezTo>
                        <a:pt x="101600" y="40493"/>
                        <a:pt x="95250" y="75947"/>
                        <a:pt x="85725" y="89176"/>
                      </a:cubicBezTo>
                      <a:cubicBezTo>
                        <a:pt x="76200" y="102405"/>
                        <a:pt x="60325" y="103728"/>
                        <a:pt x="44450" y="105051"/>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3" name="フリーフォーム 282">
                  <a:extLst>
                    <a:ext uri="{FF2B5EF4-FFF2-40B4-BE49-F238E27FC236}">
                      <a16:creationId xmlns:a16="http://schemas.microsoft.com/office/drawing/2014/main" id="{A6A87043-D206-FA79-EB42-31194999803F}"/>
                    </a:ext>
                  </a:extLst>
                </p:cNvPr>
                <p:cNvSpPr/>
                <p:nvPr/>
              </p:nvSpPr>
              <p:spPr>
                <a:xfrm>
                  <a:off x="5892800" y="5721350"/>
                  <a:ext cx="101600" cy="61785"/>
                </a:xfrm>
                <a:custGeom>
                  <a:avLst/>
                  <a:gdLst>
                    <a:gd name="connsiteX0" fmla="*/ 0 w 101600"/>
                    <a:gd name="connsiteY0" fmla="*/ 0 h 61785"/>
                    <a:gd name="connsiteX1" fmla="*/ 41275 w 101600"/>
                    <a:gd name="connsiteY1" fmla="*/ 53975 h 61785"/>
                    <a:gd name="connsiteX2" fmla="*/ 101600 w 101600"/>
                    <a:gd name="connsiteY2" fmla="*/ 60325 h 61785"/>
                  </a:gdLst>
                  <a:ahLst/>
                  <a:cxnLst>
                    <a:cxn ang="0">
                      <a:pos x="connsiteX0" y="connsiteY0"/>
                    </a:cxn>
                    <a:cxn ang="0">
                      <a:pos x="connsiteX1" y="connsiteY1"/>
                    </a:cxn>
                    <a:cxn ang="0">
                      <a:pos x="connsiteX2" y="connsiteY2"/>
                    </a:cxn>
                  </a:cxnLst>
                  <a:rect l="l" t="t" r="r" b="b"/>
                  <a:pathLst>
                    <a:path w="101600" h="61785">
                      <a:moveTo>
                        <a:pt x="0" y="0"/>
                      </a:moveTo>
                      <a:cubicBezTo>
                        <a:pt x="12171" y="21960"/>
                        <a:pt x="24342" y="43921"/>
                        <a:pt x="41275" y="53975"/>
                      </a:cubicBezTo>
                      <a:cubicBezTo>
                        <a:pt x="58208" y="64029"/>
                        <a:pt x="79904" y="62177"/>
                        <a:pt x="101600" y="6032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4" name="フリーフォーム 283">
                  <a:extLst>
                    <a:ext uri="{FF2B5EF4-FFF2-40B4-BE49-F238E27FC236}">
                      <a16:creationId xmlns:a16="http://schemas.microsoft.com/office/drawing/2014/main" id="{6F2A1983-CCB1-89C7-A91C-16D51C4E2EBD}"/>
                    </a:ext>
                  </a:extLst>
                </p:cNvPr>
                <p:cNvSpPr/>
                <p:nvPr/>
              </p:nvSpPr>
              <p:spPr>
                <a:xfrm>
                  <a:off x="5902325" y="5692775"/>
                  <a:ext cx="54763" cy="152400"/>
                </a:xfrm>
                <a:custGeom>
                  <a:avLst/>
                  <a:gdLst>
                    <a:gd name="connsiteX0" fmla="*/ 47625 w 54763"/>
                    <a:gd name="connsiteY0" fmla="*/ 0 h 152400"/>
                    <a:gd name="connsiteX1" fmla="*/ 53975 w 54763"/>
                    <a:gd name="connsiteY1" fmla="*/ 69850 h 152400"/>
                    <a:gd name="connsiteX2" fmla="*/ 31750 w 54763"/>
                    <a:gd name="connsiteY2" fmla="*/ 127000 h 152400"/>
                    <a:gd name="connsiteX3" fmla="*/ 0 w 54763"/>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54763" h="152400">
                      <a:moveTo>
                        <a:pt x="47625" y="0"/>
                      </a:moveTo>
                      <a:cubicBezTo>
                        <a:pt x="52123" y="24341"/>
                        <a:pt x="56621" y="48683"/>
                        <a:pt x="53975" y="69850"/>
                      </a:cubicBezTo>
                      <a:cubicBezTo>
                        <a:pt x="51329" y="91017"/>
                        <a:pt x="40746" y="113242"/>
                        <a:pt x="31750" y="127000"/>
                      </a:cubicBezTo>
                      <a:cubicBezTo>
                        <a:pt x="22754" y="140758"/>
                        <a:pt x="11377" y="146579"/>
                        <a:pt x="0" y="15240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5" name="フリーフォーム 284">
                  <a:extLst>
                    <a:ext uri="{FF2B5EF4-FFF2-40B4-BE49-F238E27FC236}">
                      <a16:creationId xmlns:a16="http://schemas.microsoft.com/office/drawing/2014/main" id="{C4ED22B9-39D7-162A-E598-EEB80A48769C}"/>
                    </a:ext>
                  </a:extLst>
                </p:cNvPr>
                <p:cNvSpPr/>
                <p:nvPr/>
              </p:nvSpPr>
              <p:spPr>
                <a:xfrm>
                  <a:off x="5657850" y="5038111"/>
                  <a:ext cx="330200" cy="219689"/>
                </a:xfrm>
                <a:custGeom>
                  <a:avLst/>
                  <a:gdLst>
                    <a:gd name="connsiteX0" fmla="*/ 0 w 330200"/>
                    <a:gd name="connsiteY0" fmla="*/ 3789 h 219689"/>
                    <a:gd name="connsiteX1" fmla="*/ 187325 w 330200"/>
                    <a:gd name="connsiteY1" fmla="*/ 29189 h 219689"/>
                    <a:gd name="connsiteX2" fmla="*/ 330200 w 330200"/>
                    <a:gd name="connsiteY2" fmla="*/ 219689 h 219689"/>
                  </a:gdLst>
                  <a:ahLst/>
                  <a:cxnLst>
                    <a:cxn ang="0">
                      <a:pos x="connsiteX0" y="connsiteY0"/>
                    </a:cxn>
                    <a:cxn ang="0">
                      <a:pos x="connsiteX1" y="connsiteY1"/>
                    </a:cxn>
                    <a:cxn ang="0">
                      <a:pos x="connsiteX2" y="connsiteY2"/>
                    </a:cxn>
                  </a:cxnLst>
                  <a:rect l="l" t="t" r="r" b="b"/>
                  <a:pathLst>
                    <a:path w="330200" h="219689">
                      <a:moveTo>
                        <a:pt x="0" y="3789"/>
                      </a:moveTo>
                      <a:cubicBezTo>
                        <a:pt x="66146" y="-1503"/>
                        <a:pt x="132292" y="-6794"/>
                        <a:pt x="187325" y="29189"/>
                      </a:cubicBezTo>
                      <a:cubicBezTo>
                        <a:pt x="242358" y="65172"/>
                        <a:pt x="286279" y="142430"/>
                        <a:pt x="330200" y="219689"/>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6" name="フリーフォーム 285">
                  <a:extLst>
                    <a:ext uri="{FF2B5EF4-FFF2-40B4-BE49-F238E27FC236}">
                      <a16:creationId xmlns:a16="http://schemas.microsoft.com/office/drawing/2014/main" id="{F1B62BCA-7411-5037-3016-9259E7BF412C}"/>
                    </a:ext>
                  </a:extLst>
                </p:cNvPr>
                <p:cNvSpPr/>
                <p:nvPr/>
              </p:nvSpPr>
              <p:spPr>
                <a:xfrm>
                  <a:off x="4689475" y="5163725"/>
                  <a:ext cx="330200" cy="151225"/>
                </a:xfrm>
                <a:custGeom>
                  <a:avLst/>
                  <a:gdLst>
                    <a:gd name="connsiteX0" fmla="*/ 330200 w 330200"/>
                    <a:gd name="connsiteY0" fmla="*/ 17875 h 151225"/>
                    <a:gd name="connsiteX1" fmla="*/ 158750 w 330200"/>
                    <a:gd name="connsiteY1" fmla="*/ 11525 h 151225"/>
                    <a:gd name="connsiteX2" fmla="*/ 0 w 330200"/>
                    <a:gd name="connsiteY2" fmla="*/ 151225 h 151225"/>
                  </a:gdLst>
                  <a:ahLst/>
                  <a:cxnLst>
                    <a:cxn ang="0">
                      <a:pos x="connsiteX0" y="connsiteY0"/>
                    </a:cxn>
                    <a:cxn ang="0">
                      <a:pos x="connsiteX1" y="connsiteY1"/>
                    </a:cxn>
                    <a:cxn ang="0">
                      <a:pos x="connsiteX2" y="connsiteY2"/>
                    </a:cxn>
                  </a:cxnLst>
                  <a:rect l="l" t="t" r="r" b="b"/>
                  <a:pathLst>
                    <a:path w="330200" h="151225">
                      <a:moveTo>
                        <a:pt x="330200" y="17875"/>
                      </a:moveTo>
                      <a:cubicBezTo>
                        <a:pt x="271991" y="3587"/>
                        <a:pt x="213783" y="-10700"/>
                        <a:pt x="158750" y="11525"/>
                      </a:cubicBezTo>
                      <a:cubicBezTo>
                        <a:pt x="103717" y="33750"/>
                        <a:pt x="51858" y="92487"/>
                        <a:pt x="0" y="151225"/>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65" name="フリーフォーム 164">
                <a:extLst>
                  <a:ext uri="{FF2B5EF4-FFF2-40B4-BE49-F238E27FC236}">
                    <a16:creationId xmlns:a16="http://schemas.microsoft.com/office/drawing/2014/main" id="{12D92137-B4F3-E956-5EEB-DE126CC296E1}"/>
                  </a:ext>
                </a:extLst>
              </p:cNvPr>
              <p:cNvSpPr/>
              <p:nvPr/>
            </p:nvSpPr>
            <p:spPr>
              <a:xfrm>
                <a:off x="5444650" y="2984500"/>
                <a:ext cx="1136548" cy="583156"/>
              </a:xfrm>
              <a:custGeom>
                <a:avLst/>
                <a:gdLst>
                  <a:gd name="connsiteX0" fmla="*/ 943450 w 1136548"/>
                  <a:gd name="connsiteY0" fmla="*/ 88900 h 495889"/>
                  <a:gd name="connsiteX1" fmla="*/ 1133950 w 1136548"/>
                  <a:gd name="connsiteY1" fmla="*/ 355600 h 495889"/>
                  <a:gd name="connsiteX2" fmla="*/ 994250 w 1136548"/>
                  <a:gd name="connsiteY2" fmla="*/ 431800 h 495889"/>
                  <a:gd name="connsiteX3" fmla="*/ 270350 w 1136548"/>
                  <a:gd name="connsiteY3" fmla="*/ 495300 h 495889"/>
                  <a:gd name="connsiteX4" fmla="*/ 448150 w 1136548"/>
                  <a:gd name="connsiteY4" fmla="*/ 393700 h 495889"/>
                  <a:gd name="connsiteX5" fmla="*/ 3650 w 1136548"/>
                  <a:gd name="connsiteY5" fmla="*/ 431800 h 495889"/>
                  <a:gd name="connsiteX6" fmla="*/ 232250 w 1136548"/>
                  <a:gd name="connsiteY6" fmla="*/ 330200 h 495889"/>
                  <a:gd name="connsiteX7" fmla="*/ 143350 w 1136548"/>
                  <a:gd name="connsiteY7" fmla="*/ 0 h 495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36548" h="495889">
                    <a:moveTo>
                      <a:pt x="943450" y="88900"/>
                    </a:moveTo>
                    <a:cubicBezTo>
                      <a:pt x="1034466" y="193675"/>
                      <a:pt x="1125483" y="298450"/>
                      <a:pt x="1133950" y="355600"/>
                    </a:cubicBezTo>
                    <a:cubicBezTo>
                      <a:pt x="1142417" y="412750"/>
                      <a:pt x="1138183" y="408517"/>
                      <a:pt x="994250" y="431800"/>
                    </a:cubicBezTo>
                    <a:cubicBezTo>
                      <a:pt x="850317" y="455083"/>
                      <a:pt x="361367" y="501650"/>
                      <a:pt x="270350" y="495300"/>
                    </a:cubicBezTo>
                    <a:cubicBezTo>
                      <a:pt x="179333" y="488950"/>
                      <a:pt x="492600" y="404283"/>
                      <a:pt x="448150" y="393700"/>
                    </a:cubicBezTo>
                    <a:cubicBezTo>
                      <a:pt x="403700" y="383117"/>
                      <a:pt x="39633" y="442383"/>
                      <a:pt x="3650" y="431800"/>
                    </a:cubicBezTo>
                    <a:cubicBezTo>
                      <a:pt x="-32333" y="421217"/>
                      <a:pt x="208967" y="402167"/>
                      <a:pt x="232250" y="330200"/>
                    </a:cubicBezTo>
                    <a:cubicBezTo>
                      <a:pt x="255533" y="258233"/>
                      <a:pt x="199441" y="129116"/>
                      <a:pt x="143350" y="0"/>
                    </a:cubicBezTo>
                  </a:path>
                </a:pathLst>
              </a:custGeom>
              <a:noFill/>
              <a:ln>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0" name="フリーフォーム 19">
              <a:extLst>
                <a:ext uri="{FF2B5EF4-FFF2-40B4-BE49-F238E27FC236}">
                  <a16:creationId xmlns:a16="http://schemas.microsoft.com/office/drawing/2014/main" id="{52F26EAA-98E6-1F73-53C4-803506AF1168}"/>
                </a:ext>
              </a:extLst>
            </p:cNvPr>
            <p:cNvSpPr/>
            <p:nvPr/>
          </p:nvSpPr>
          <p:spPr>
            <a:xfrm>
              <a:off x="6151418" y="3918857"/>
              <a:ext cx="118975" cy="795647"/>
            </a:xfrm>
            <a:custGeom>
              <a:avLst/>
              <a:gdLst>
                <a:gd name="connsiteX0" fmla="*/ 0 w 118975"/>
                <a:gd name="connsiteY0" fmla="*/ 0 h 795647"/>
                <a:gd name="connsiteX1" fmla="*/ 118753 w 118975"/>
                <a:gd name="connsiteY1" fmla="*/ 629392 h 795647"/>
                <a:gd name="connsiteX2" fmla="*/ 23751 w 118975"/>
                <a:gd name="connsiteY2" fmla="*/ 795647 h 795647"/>
              </a:gdLst>
              <a:ahLst/>
              <a:cxnLst>
                <a:cxn ang="0">
                  <a:pos x="connsiteX0" y="connsiteY0"/>
                </a:cxn>
                <a:cxn ang="0">
                  <a:pos x="connsiteX1" y="connsiteY1"/>
                </a:cxn>
                <a:cxn ang="0">
                  <a:pos x="connsiteX2" y="connsiteY2"/>
                </a:cxn>
              </a:cxnLst>
              <a:rect l="l" t="t" r="r" b="b"/>
              <a:pathLst>
                <a:path w="118975" h="795647">
                  <a:moveTo>
                    <a:pt x="0" y="0"/>
                  </a:moveTo>
                  <a:cubicBezTo>
                    <a:pt x="57397" y="248392"/>
                    <a:pt x="114795" y="496784"/>
                    <a:pt x="118753" y="629392"/>
                  </a:cubicBezTo>
                  <a:cubicBezTo>
                    <a:pt x="122711" y="762000"/>
                    <a:pt x="73231" y="778823"/>
                    <a:pt x="23751" y="795647"/>
                  </a:cubicBezTo>
                </a:path>
              </a:pathLst>
            </a:custGeom>
            <a:noFill/>
            <a:ln>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フリーフォーム 20">
              <a:extLst>
                <a:ext uri="{FF2B5EF4-FFF2-40B4-BE49-F238E27FC236}">
                  <a16:creationId xmlns:a16="http://schemas.microsoft.com/office/drawing/2014/main" id="{1B9A0E9B-4FD2-BFBF-F7DD-E7DE78377314}"/>
                </a:ext>
              </a:extLst>
            </p:cNvPr>
            <p:cNvSpPr/>
            <p:nvPr/>
          </p:nvSpPr>
          <p:spPr>
            <a:xfrm>
              <a:off x="6107596" y="3389243"/>
              <a:ext cx="347869" cy="223631"/>
            </a:xfrm>
            <a:custGeom>
              <a:avLst/>
              <a:gdLst>
                <a:gd name="connsiteX0" fmla="*/ 0 w 347869"/>
                <a:gd name="connsiteY0" fmla="*/ 0 h 223631"/>
                <a:gd name="connsiteX1" fmla="*/ 283265 w 347869"/>
                <a:gd name="connsiteY1" fmla="*/ 84483 h 223631"/>
                <a:gd name="connsiteX2" fmla="*/ 347869 w 347869"/>
                <a:gd name="connsiteY2" fmla="*/ 223631 h 223631"/>
              </a:gdLst>
              <a:ahLst/>
              <a:cxnLst>
                <a:cxn ang="0">
                  <a:pos x="connsiteX0" y="connsiteY0"/>
                </a:cxn>
                <a:cxn ang="0">
                  <a:pos x="connsiteX1" y="connsiteY1"/>
                </a:cxn>
                <a:cxn ang="0">
                  <a:pos x="connsiteX2" y="connsiteY2"/>
                </a:cxn>
              </a:cxnLst>
              <a:rect l="l" t="t" r="r" b="b"/>
              <a:pathLst>
                <a:path w="347869" h="223631">
                  <a:moveTo>
                    <a:pt x="0" y="0"/>
                  </a:moveTo>
                  <a:cubicBezTo>
                    <a:pt x="112643" y="23605"/>
                    <a:pt x="225287" y="47211"/>
                    <a:pt x="283265" y="84483"/>
                  </a:cubicBezTo>
                  <a:cubicBezTo>
                    <a:pt x="341243" y="121755"/>
                    <a:pt x="344556" y="172693"/>
                    <a:pt x="347869" y="223631"/>
                  </a:cubicBezTo>
                </a:path>
              </a:pathLst>
            </a:custGeom>
            <a:noFill/>
            <a:ln>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フリーフォーム 22">
              <a:extLst>
                <a:ext uri="{FF2B5EF4-FFF2-40B4-BE49-F238E27FC236}">
                  <a16:creationId xmlns:a16="http://schemas.microsoft.com/office/drawing/2014/main" id="{BD2043E7-9752-D2E6-0648-06DF141CCF43}"/>
                </a:ext>
              </a:extLst>
            </p:cNvPr>
            <p:cNvSpPr/>
            <p:nvPr/>
          </p:nvSpPr>
          <p:spPr>
            <a:xfrm>
              <a:off x="5923722" y="3433970"/>
              <a:ext cx="477078" cy="159026"/>
            </a:xfrm>
            <a:custGeom>
              <a:avLst/>
              <a:gdLst>
                <a:gd name="connsiteX0" fmla="*/ 0 w 477078"/>
                <a:gd name="connsiteY0" fmla="*/ 0 h 159026"/>
                <a:gd name="connsiteX1" fmla="*/ 352839 w 477078"/>
                <a:gd name="connsiteY1" fmla="*/ 69573 h 159026"/>
                <a:gd name="connsiteX2" fmla="*/ 477078 w 477078"/>
                <a:gd name="connsiteY2" fmla="*/ 159026 h 159026"/>
              </a:gdLst>
              <a:ahLst/>
              <a:cxnLst>
                <a:cxn ang="0">
                  <a:pos x="connsiteX0" y="connsiteY0"/>
                </a:cxn>
                <a:cxn ang="0">
                  <a:pos x="connsiteX1" y="connsiteY1"/>
                </a:cxn>
                <a:cxn ang="0">
                  <a:pos x="connsiteX2" y="connsiteY2"/>
                </a:cxn>
              </a:cxnLst>
              <a:rect l="l" t="t" r="r" b="b"/>
              <a:pathLst>
                <a:path w="477078" h="159026">
                  <a:moveTo>
                    <a:pt x="0" y="0"/>
                  </a:moveTo>
                  <a:cubicBezTo>
                    <a:pt x="136663" y="21534"/>
                    <a:pt x="273326" y="43069"/>
                    <a:pt x="352839" y="69573"/>
                  </a:cubicBezTo>
                  <a:cubicBezTo>
                    <a:pt x="432352" y="96077"/>
                    <a:pt x="454715" y="127551"/>
                    <a:pt x="477078" y="159026"/>
                  </a:cubicBezTo>
                </a:path>
              </a:pathLst>
            </a:custGeom>
            <a:noFill/>
            <a:ln>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フリーフォーム 52">
              <a:extLst>
                <a:ext uri="{FF2B5EF4-FFF2-40B4-BE49-F238E27FC236}">
                  <a16:creationId xmlns:a16="http://schemas.microsoft.com/office/drawing/2014/main" id="{9A41E1D7-B9E2-5E69-0C54-AD0C2D5A7405}"/>
                </a:ext>
              </a:extLst>
            </p:cNvPr>
            <p:cNvSpPr/>
            <p:nvPr/>
          </p:nvSpPr>
          <p:spPr>
            <a:xfrm>
              <a:off x="5438980" y="3334578"/>
              <a:ext cx="807763" cy="373867"/>
            </a:xfrm>
            <a:custGeom>
              <a:avLst/>
              <a:gdLst>
                <a:gd name="connsiteX0" fmla="*/ 151781 w 807763"/>
                <a:gd name="connsiteY0" fmla="*/ 0 h 373867"/>
                <a:gd name="connsiteX1" fmla="*/ 7663 w 807763"/>
                <a:gd name="connsiteY1" fmla="*/ 243509 h 373867"/>
                <a:gd name="connsiteX2" fmla="*/ 52390 w 807763"/>
                <a:gd name="connsiteY2" fmla="*/ 372718 h 373867"/>
                <a:gd name="connsiteX3" fmla="*/ 325716 w 807763"/>
                <a:gd name="connsiteY3" fmla="*/ 303144 h 373867"/>
                <a:gd name="connsiteX4" fmla="*/ 608981 w 807763"/>
                <a:gd name="connsiteY4" fmla="*/ 238539 h 373867"/>
                <a:gd name="connsiteX5" fmla="*/ 807763 w 807763"/>
                <a:gd name="connsiteY5" fmla="*/ 258418 h 373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7763" h="373867">
                  <a:moveTo>
                    <a:pt x="151781" y="0"/>
                  </a:moveTo>
                  <a:cubicBezTo>
                    <a:pt x="88004" y="90694"/>
                    <a:pt x="24228" y="181389"/>
                    <a:pt x="7663" y="243509"/>
                  </a:cubicBezTo>
                  <a:cubicBezTo>
                    <a:pt x="-8902" y="305629"/>
                    <a:pt x="-619" y="362779"/>
                    <a:pt x="52390" y="372718"/>
                  </a:cubicBezTo>
                  <a:cubicBezTo>
                    <a:pt x="105399" y="382657"/>
                    <a:pt x="232951" y="325507"/>
                    <a:pt x="325716" y="303144"/>
                  </a:cubicBezTo>
                  <a:cubicBezTo>
                    <a:pt x="418481" y="280781"/>
                    <a:pt x="528640" y="245993"/>
                    <a:pt x="608981" y="238539"/>
                  </a:cubicBezTo>
                  <a:cubicBezTo>
                    <a:pt x="689322" y="231085"/>
                    <a:pt x="748542" y="244751"/>
                    <a:pt x="807763" y="258418"/>
                  </a:cubicBezTo>
                </a:path>
              </a:pathLst>
            </a:custGeom>
            <a:noFill/>
            <a:ln>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a:extLst>
                <a:ext uri="{FF2B5EF4-FFF2-40B4-BE49-F238E27FC236}">
                  <a16:creationId xmlns:a16="http://schemas.microsoft.com/office/drawing/2014/main" id="{18054DD3-A483-28E2-EA6D-31AA3080708B}"/>
                </a:ext>
              </a:extLst>
            </p:cNvPr>
            <p:cNvSpPr/>
            <p:nvPr/>
          </p:nvSpPr>
          <p:spPr>
            <a:xfrm>
              <a:off x="5560934" y="3419061"/>
              <a:ext cx="283275" cy="191156"/>
            </a:xfrm>
            <a:custGeom>
              <a:avLst/>
              <a:gdLst>
                <a:gd name="connsiteX0" fmla="*/ 104370 w 283275"/>
                <a:gd name="connsiteY0" fmla="*/ 0 h 191156"/>
                <a:gd name="connsiteX1" fmla="*/ 9 w 283275"/>
                <a:gd name="connsiteY1" fmla="*/ 168965 h 191156"/>
                <a:gd name="connsiteX2" fmla="*/ 109340 w 283275"/>
                <a:gd name="connsiteY2" fmla="*/ 183874 h 191156"/>
                <a:gd name="connsiteX3" fmla="*/ 283275 w 283275"/>
                <a:gd name="connsiteY3" fmla="*/ 119269 h 191156"/>
              </a:gdLst>
              <a:ahLst/>
              <a:cxnLst>
                <a:cxn ang="0">
                  <a:pos x="connsiteX0" y="connsiteY0"/>
                </a:cxn>
                <a:cxn ang="0">
                  <a:pos x="connsiteX1" y="connsiteY1"/>
                </a:cxn>
                <a:cxn ang="0">
                  <a:pos x="connsiteX2" y="connsiteY2"/>
                </a:cxn>
                <a:cxn ang="0">
                  <a:pos x="connsiteX3" y="connsiteY3"/>
                </a:cxn>
              </a:cxnLst>
              <a:rect l="l" t="t" r="r" b="b"/>
              <a:pathLst>
                <a:path w="283275" h="191156">
                  <a:moveTo>
                    <a:pt x="104370" y="0"/>
                  </a:moveTo>
                  <a:cubicBezTo>
                    <a:pt x="51775" y="69159"/>
                    <a:pt x="-819" y="138319"/>
                    <a:pt x="9" y="168965"/>
                  </a:cubicBezTo>
                  <a:cubicBezTo>
                    <a:pt x="837" y="199611"/>
                    <a:pt x="62129" y="192157"/>
                    <a:pt x="109340" y="183874"/>
                  </a:cubicBezTo>
                  <a:cubicBezTo>
                    <a:pt x="156551" y="175591"/>
                    <a:pt x="219913" y="147430"/>
                    <a:pt x="283275" y="119269"/>
                  </a:cubicBezTo>
                </a:path>
              </a:pathLst>
            </a:custGeom>
            <a:noFill/>
            <a:ln>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フリーフォーム 54">
              <a:extLst>
                <a:ext uri="{FF2B5EF4-FFF2-40B4-BE49-F238E27FC236}">
                  <a16:creationId xmlns:a16="http://schemas.microsoft.com/office/drawing/2014/main" id="{2A4E005D-3401-4EDC-11A6-9A3D57AB83EA}"/>
                </a:ext>
              </a:extLst>
            </p:cNvPr>
            <p:cNvSpPr/>
            <p:nvPr/>
          </p:nvSpPr>
          <p:spPr>
            <a:xfrm>
              <a:off x="6087717" y="3687417"/>
              <a:ext cx="586409" cy="1113183"/>
            </a:xfrm>
            <a:custGeom>
              <a:avLst/>
              <a:gdLst>
                <a:gd name="connsiteX0" fmla="*/ 0 w 586409"/>
                <a:gd name="connsiteY0" fmla="*/ 0 h 1113183"/>
                <a:gd name="connsiteX1" fmla="*/ 173935 w 586409"/>
                <a:gd name="connsiteY1" fmla="*/ 357809 h 1113183"/>
                <a:gd name="connsiteX2" fmla="*/ 586409 w 586409"/>
                <a:gd name="connsiteY2" fmla="*/ 1113183 h 1113183"/>
              </a:gdLst>
              <a:ahLst/>
              <a:cxnLst>
                <a:cxn ang="0">
                  <a:pos x="connsiteX0" y="connsiteY0"/>
                </a:cxn>
                <a:cxn ang="0">
                  <a:pos x="connsiteX1" y="connsiteY1"/>
                </a:cxn>
                <a:cxn ang="0">
                  <a:pos x="connsiteX2" y="connsiteY2"/>
                </a:cxn>
              </a:cxnLst>
              <a:rect l="l" t="t" r="r" b="b"/>
              <a:pathLst>
                <a:path w="586409" h="1113183">
                  <a:moveTo>
                    <a:pt x="0" y="0"/>
                  </a:moveTo>
                  <a:cubicBezTo>
                    <a:pt x="38100" y="86139"/>
                    <a:pt x="76200" y="172279"/>
                    <a:pt x="173935" y="357809"/>
                  </a:cubicBezTo>
                  <a:cubicBezTo>
                    <a:pt x="271670" y="543340"/>
                    <a:pt x="429039" y="828261"/>
                    <a:pt x="586409" y="1113183"/>
                  </a:cubicBezTo>
                </a:path>
              </a:pathLst>
            </a:custGeom>
            <a:noFill/>
            <a:ln>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フリーフォーム 55">
              <a:extLst>
                <a:ext uri="{FF2B5EF4-FFF2-40B4-BE49-F238E27FC236}">
                  <a16:creationId xmlns:a16="http://schemas.microsoft.com/office/drawing/2014/main" id="{533E1732-B141-66E0-EE4B-8E77C96AD56F}"/>
                </a:ext>
              </a:extLst>
            </p:cNvPr>
            <p:cNvSpPr/>
            <p:nvPr/>
          </p:nvSpPr>
          <p:spPr>
            <a:xfrm>
              <a:off x="5724939" y="3965713"/>
              <a:ext cx="109331" cy="357809"/>
            </a:xfrm>
            <a:custGeom>
              <a:avLst/>
              <a:gdLst>
                <a:gd name="connsiteX0" fmla="*/ 109331 w 109331"/>
                <a:gd name="connsiteY0" fmla="*/ 0 h 357809"/>
                <a:gd name="connsiteX1" fmla="*/ 0 w 109331"/>
                <a:gd name="connsiteY1" fmla="*/ 357809 h 357809"/>
              </a:gdLst>
              <a:ahLst/>
              <a:cxnLst>
                <a:cxn ang="0">
                  <a:pos x="connsiteX0" y="connsiteY0"/>
                </a:cxn>
                <a:cxn ang="0">
                  <a:pos x="connsiteX1" y="connsiteY1"/>
                </a:cxn>
              </a:cxnLst>
              <a:rect l="l" t="t" r="r" b="b"/>
              <a:pathLst>
                <a:path w="109331" h="357809">
                  <a:moveTo>
                    <a:pt x="109331" y="0"/>
                  </a:moveTo>
                  <a:lnTo>
                    <a:pt x="0" y="357809"/>
                  </a:lnTo>
                </a:path>
              </a:pathLst>
            </a:custGeom>
            <a:noFill/>
            <a:ln>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フリーフォーム 56">
              <a:extLst>
                <a:ext uri="{FF2B5EF4-FFF2-40B4-BE49-F238E27FC236}">
                  <a16:creationId xmlns:a16="http://schemas.microsoft.com/office/drawing/2014/main" id="{1FF5A928-05BE-F9BA-1F6F-F162C38287DB}"/>
                </a:ext>
              </a:extLst>
            </p:cNvPr>
            <p:cNvSpPr/>
            <p:nvPr/>
          </p:nvSpPr>
          <p:spPr>
            <a:xfrm>
              <a:off x="5943600" y="4000500"/>
              <a:ext cx="39757" cy="303143"/>
            </a:xfrm>
            <a:custGeom>
              <a:avLst/>
              <a:gdLst>
                <a:gd name="connsiteX0" fmla="*/ 39757 w 39757"/>
                <a:gd name="connsiteY0" fmla="*/ 0 h 303143"/>
                <a:gd name="connsiteX1" fmla="*/ 0 w 39757"/>
                <a:gd name="connsiteY1" fmla="*/ 303143 h 303143"/>
              </a:gdLst>
              <a:ahLst/>
              <a:cxnLst>
                <a:cxn ang="0">
                  <a:pos x="connsiteX0" y="connsiteY0"/>
                </a:cxn>
                <a:cxn ang="0">
                  <a:pos x="connsiteX1" y="connsiteY1"/>
                </a:cxn>
              </a:cxnLst>
              <a:rect l="l" t="t" r="r" b="b"/>
              <a:pathLst>
                <a:path w="39757" h="303143">
                  <a:moveTo>
                    <a:pt x="39757" y="0"/>
                  </a:moveTo>
                  <a:lnTo>
                    <a:pt x="0" y="303143"/>
                  </a:lnTo>
                </a:path>
              </a:pathLst>
            </a:custGeom>
            <a:noFill/>
            <a:ln>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フリーフォーム 58">
              <a:extLst>
                <a:ext uri="{FF2B5EF4-FFF2-40B4-BE49-F238E27FC236}">
                  <a16:creationId xmlns:a16="http://schemas.microsoft.com/office/drawing/2014/main" id="{07CEB805-0E6A-1218-B44C-2FF9BC09F1A9}"/>
                </a:ext>
              </a:extLst>
            </p:cNvPr>
            <p:cNvSpPr/>
            <p:nvPr/>
          </p:nvSpPr>
          <p:spPr>
            <a:xfrm>
              <a:off x="5903843" y="3916017"/>
              <a:ext cx="49696" cy="347870"/>
            </a:xfrm>
            <a:custGeom>
              <a:avLst/>
              <a:gdLst>
                <a:gd name="connsiteX0" fmla="*/ 49696 w 49696"/>
                <a:gd name="connsiteY0" fmla="*/ 0 h 347870"/>
                <a:gd name="connsiteX1" fmla="*/ 0 w 49696"/>
                <a:gd name="connsiteY1" fmla="*/ 347870 h 347870"/>
              </a:gdLst>
              <a:ahLst/>
              <a:cxnLst>
                <a:cxn ang="0">
                  <a:pos x="connsiteX0" y="connsiteY0"/>
                </a:cxn>
                <a:cxn ang="0">
                  <a:pos x="connsiteX1" y="connsiteY1"/>
                </a:cxn>
              </a:cxnLst>
              <a:rect l="l" t="t" r="r" b="b"/>
              <a:pathLst>
                <a:path w="49696" h="347870">
                  <a:moveTo>
                    <a:pt x="49696" y="0"/>
                  </a:moveTo>
                  <a:lnTo>
                    <a:pt x="0" y="347870"/>
                  </a:lnTo>
                </a:path>
              </a:pathLst>
            </a:custGeom>
            <a:noFill/>
            <a:ln>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91" name="グループ化 90">
              <a:extLst>
                <a:ext uri="{FF2B5EF4-FFF2-40B4-BE49-F238E27FC236}">
                  <a16:creationId xmlns:a16="http://schemas.microsoft.com/office/drawing/2014/main" id="{8A2B3D5D-AD19-10B7-CA96-B4324220F3DB}"/>
                </a:ext>
              </a:extLst>
            </p:cNvPr>
            <p:cNvGrpSpPr/>
            <p:nvPr/>
          </p:nvGrpSpPr>
          <p:grpSpPr>
            <a:xfrm rot="21148977">
              <a:off x="6473805" y="4579870"/>
              <a:ext cx="970493" cy="325899"/>
              <a:chOff x="6492087" y="4610408"/>
              <a:chExt cx="970493" cy="325899"/>
            </a:xfrm>
          </p:grpSpPr>
          <p:sp>
            <p:nvSpPr>
              <p:cNvPr id="160" name="フリーフォーム 159">
                <a:extLst>
                  <a:ext uri="{FF2B5EF4-FFF2-40B4-BE49-F238E27FC236}">
                    <a16:creationId xmlns:a16="http://schemas.microsoft.com/office/drawing/2014/main" id="{FB65A5EC-1A24-9411-2105-291D0909094D}"/>
                  </a:ext>
                </a:extLst>
              </p:cNvPr>
              <p:cNvSpPr/>
              <p:nvPr/>
            </p:nvSpPr>
            <p:spPr>
              <a:xfrm rot="20728240">
                <a:off x="6492087" y="4610408"/>
                <a:ext cx="970493" cy="325899"/>
              </a:xfrm>
              <a:custGeom>
                <a:avLst/>
                <a:gdLst>
                  <a:gd name="connsiteX0" fmla="*/ 102101 w 1679056"/>
                  <a:gd name="connsiteY0" fmla="*/ 769 h 867629"/>
                  <a:gd name="connsiteX1" fmla="*/ 152901 w 1679056"/>
                  <a:gd name="connsiteY1" fmla="*/ 457969 h 867629"/>
                  <a:gd name="connsiteX2" fmla="*/ 114801 w 1679056"/>
                  <a:gd name="connsiteY2" fmla="*/ 750069 h 867629"/>
                  <a:gd name="connsiteX3" fmla="*/ 13201 w 1679056"/>
                  <a:gd name="connsiteY3" fmla="*/ 775469 h 867629"/>
                  <a:gd name="connsiteX4" fmla="*/ 445001 w 1679056"/>
                  <a:gd name="connsiteY4" fmla="*/ 851669 h 867629"/>
                  <a:gd name="connsiteX5" fmla="*/ 1651501 w 1679056"/>
                  <a:gd name="connsiteY5" fmla="*/ 826269 h 867629"/>
                  <a:gd name="connsiteX6" fmla="*/ 1232401 w 1679056"/>
                  <a:gd name="connsiteY6" fmla="*/ 445269 h 867629"/>
                  <a:gd name="connsiteX7" fmla="*/ 572001 w 1679056"/>
                  <a:gd name="connsiteY7" fmla="*/ 153169 h 867629"/>
                  <a:gd name="connsiteX8" fmla="*/ 356101 w 1679056"/>
                  <a:gd name="connsiteY8" fmla="*/ 343669 h 867629"/>
                  <a:gd name="connsiteX9" fmla="*/ 102101 w 1679056"/>
                  <a:gd name="connsiteY9" fmla="*/ 769 h 867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79056" h="867629">
                    <a:moveTo>
                      <a:pt x="102101" y="769"/>
                    </a:moveTo>
                    <a:cubicBezTo>
                      <a:pt x="68234" y="19819"/>
                      <a:pt x="150784" y="333086"/>
                      <a:pt x="152901" y="457969"/>
                    </a:cubicBezTo>
                    <a:cubicBezTo>
                      <a:pt x="155018" y="582852"/>
                      <a:pt x="138084" y="697152"/>
                      <a:pt x="114801" y="750069"/>
                    </a:cubicBezTo>
                    <a:cubicBezTo>
                      <a:pt x="91518" y="802986"/>
                      <a:pt x="-41832" y="758536"/>
                      <a:pt x="13201" y="775469"/>
                    </a:cubicBezTo>
                    <a:cubicBezTo>
                      <a:pt x="68234" y="792402"/>
                      <a:pt x="445001" y="851669"/>
                      <a:pt x="445001" y="851669"/>
                    </a:cubicBezTo>
                    <a:cubicBezTo>
                      <a:pt x="718051" y="860136"/>
                      <a:pt x="1520268" y="894002"/>
                      <a:pt x="1651501" y="826269"/>
                    </a:cubicBezTo>
                    <a:cubicBezTo>
                      <a:pt x="1782734" y="758536"/>
                      <a:pt x="1412318" y="557452"/>
                      <a:pt x="1232401" y="445269"/>
                    </a:cubicBezTo>
                    <a:cubicBezTo>
                      <a:pt x="1052484" y="333086"/>
                      <a:pt x="718051" y="170102"/>
                      <a:pt x="572001" y="153169"/>
                    </a:cubicBezTo>
                    <a:cubicBezTo>
                      <a:pt x="425951" y="136236"/>
                      <a:pt x="438651" y="364836"/>
                      <a:pt x="356101" y="343669"/>
                    </a:cubicBezTo>
                    <a:cubicBezTo>
                      <a:pt x="273551" y="322502"/>
                      <a:pt x="135968" y="-18281"/>
                      <a:pt x="102101" y="769"/>
                    </a:cubicBezTo>
                    <a:close/>
                  </a:path>
                </a:pathLst>
              </a:cu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61" name="図 160">
                <a:extLst>
                  <a:ext uri="{FF2B5EF4-FFF2-40B4-BE49-F238E27FC236}">
                    <a16:creationId xmlns:a16="http://schemas.microsoft.com/office/drawing/2014/main" id="{37C5669F-C0E9-DAE1-DA1C-FF712DB00C53}"/>
                  </a:ext>
                </a:extLst>
              </p:cNvPr>
              <p:cNvPicPr>
                <a:picLocks noChangeAspect="1"/>
              </p:cNvPicPr>
              <p:nvPr/>
            </p:nvPicPr>
            <p:blipFill>
              <a:blip r:embed="rId3"/>
              <a:stretch>
                <a:fillRect/>
              </a:stretch>
            </p:blipFill>
            <p:spPr>
              <a:xfrm rot="20728240" flipH="1">
                <a:off x="6527812" y="4638435"/>
                <a:ext cx="897814" cy="295244"/>
              </a:xfrm>
              <a:prstGeom prst="rect">
                <a:avLst/>
              </a:prstGeom>
              <a:noFill/>
            </p:spPr>
          </p:pic>
        </p:grpSp>
        <p:sp>
          <p:nvSpPr>
            <p:cNvPr id="92" name="フリーフォーム 91">
              <a:extLst>
                <a:ext uri="{FF2B5EF4-FFF2-40B4-BE49-F238E27FC236}">
                  <a16:creationId xmlns:a16="http://schemas.microsoft.com/office/drawing/2014/main" id="{9F8AE1AE-B31C-1E02-0AFB-EFA0767FB004}"/>
                </a:ext>
              </a:extLst>
            </p:cNvPr>
            <p:cNvSpPr/>
            <p:nvPr/>
          </p:nvSpPr>
          <p:spPr>
            <a:xfrm>
              <a:off x="6368527" y="3614569"/>
              <a:ext cx="362174" cy="1097280"/>
            </a:xfrm>
            <a:custGeom>
              <a:avLst/>
              <a:gdLst>
                <a:gd name="connsiteX0" fmla="*/ 0 w 362174"/>
                <a:gd name="connsiteY0" fmla="*/ 0 h 1097280"/>
                <a:gd name="connsiteX1" fmla="*/ 89647 w 362174"/>
                <a:gd name="connsiteY1" fmla="*/ 100405 h 1097280"/>
                <a:gd name="connsiteX2" fmla="*/ 71718 w 362174"/>
                <a:gd name="connsiteY2" fmla="*/ 347831 h 1097280"/>
                <a:gd name="connsiteX3" fmla="*/ 168537 w 362174"/>
                <a:gd name="connsiteY3" fmla="*/ 473337 h 1097280"/>
                <a:gd name="connsiteX4" fmla="*/ 200809 w 362174"/>
                <a:gd name="connsiteY4" fmla="*/ 656217 h 1097280"/>
                <a:gd name="connsiteX5" fmla="*/ 362174 w 362174"/>
                <a:gd name="connsiteY5" fmla="*/ 1097280 h 1097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2174" h="1097280">
                  <a:moveTo>
                    <a:pt x="0" y="0"/>
                  </a:moveTo>
                  <a:cubicBezTo>
                    <a:pt x="38847" y="21216"/>
                    <a:pt x="77694" y="42433"/>
                    <a:pt x="89647" y="100405"/>
                  </a:cubicBezTo>
                  <a:cubicBezTo>
                    <a:pt x="101600" y="158377"/>
                    <a:pt x="58570" y="285676"/>
                    <a:pt x="71718" y="347831"/>
                  </a:cubicBezTo>
                  <a:cubicBezTo>
                    <a:pt x="84866" y="409986"/>
                    <a:pt x="147022" y="421939"/>
                    <a:pt x="168537" y="473337"/>
                  </a:cubicBezTo>
                  <a:cubicBezTo>
                    <a:pt x="190052" y="524735"/>
                    <a:pt x="168536" y="552227"/>
                    <a:pt x="200809" y="656217"/>
                  </a:cubicBezTo>
                  <a:cubicBezTo>
                    <a:pt x="233082" y="760207"/>
                    <a:pt x="297628" y="928743"/>
                    <a:pt x="362174" y="1097280"/>
                  </a:cubicBezTo>
                </a:path>
              </a:pathLst>
            </a:custGeom>
            <a:noFill/>
            <a:ln>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3" name="フリーフォーム 92">
              <a:extLst>
                <a:ext uri="{FF2B5EF4-FFF2-40B4-BE49-F238E27FC236}">
                  <a16:creationId xmlns:a16="http://schemas.microsoft.com/office/drawing/2014/main" id="{F1A1280D-F6A5-6157-28FA-9E686AE2DE42}"/>
                </a:ext>
              </a:extLst>
            </p:cNvPr>
            <p:cNvSpPr/>
            <p:nvPr/>
          </p:nvSpPr>
          <p:spPr>
            <a:xfrm>
              <a:off x="6286052" y="3836894"/>
              <a:ext cx="297628" cy="724348"/>
            </a:xfrm>
            <a:custGeom>
              <a:avLst/>
              <a:gdLst>
                <a:gd name="connsiteX0" fmla="*/ 0 w 297628"/>
                <a:gd name="connsiteY0" fmla="*/ 0 h 724348"/>
                <a:gd name="connsiteX1" fmla="*/ 297628 w 297628"/>
                <a:gd name="connsiteY1" fmla="*/ 724348 h 724348"/>
              </a:gdLst>
              <a:ahLst/>
              <a:cxnLst>
                <a:cxn ang="0">
                  <a:pos x="connsiteX0" y="connsiteY0"/>
                </a:cxn>
                <a:cxn ang="0">
                  <a:pos x="connsiteX1" y="connsiteY1"/>
                </a:cxn>
              </a:cxnLst>
              <a:rect l="l" t="t" r="r" b="b"/>
              <a:pathLst>
                <a:path w="297628" h="724348">
                  <a:moveTo>
                    <a:pt x="0" y="0"/>
                  </a:moveTo>
                  <a:lnTo>
                    <a:pt x="297628" y="724348"/>
                  </a:lnTo>
                </a:path>
              </a:pathLst>
            </a:custGeom>
            <a:noFill/>
            <a:ln>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4" name="フリーフォーム 93">
              <a:extLst>
                <a:ext uri="{FF2B5EF4-FFF2-40B4-BE49-F238E27FC236}">
                  <a16:creationId xmlns:a16="http://schemas.microsoft.com/office/drawing/2014/main" id="{350EA11A-19F1-350A-BA69-EA1BDCF6A385}"/>
                </a:ext>
              </a:extLst>
            </p:cNvPr>
            <p:cNvSpPr/>
            <p:nvPr/>
          </p:nvSpPr>
          <p:spPr>
            <a:xfrm>
              <a:off x="6528063" y="4618985"/>
              <a:ext cx="928722" cy="413403"/>
            </a:xfrm>
            <a:custGeom>
              <a:avLst/>
              <a:gdLst>
                <a:gd name="connsiteX0" fmla="*/ 190237 w 928722"/>
                <a:gd name="connsiteY0" fmla="*/ 640 h 413403"/>
                <a:gd name="connsiteX1" fmla="*/ 241037 w 928722"/>
                <a:gd name="connsiteY1" fmla="*/ 130815 h 413403"/>
                <a:gd name="connsiteX2" fmla="*/ 161662 w 928722"/>
                <a:gd name="connsiteY2" fmla="*/ 162565 h 413403"/>
                <a:gd name="connsiteX3" fmla="*/ 2912 w 928722"/>
                <a:gd name="connsiteY3" fmla="*/ 178440 h 413403"/>
                <a:gd name="connsiteX4" fmla="*/ 60062 w 928722"/>
                <a:gd name="connsiteY4" fmla="*/ 222890 h 413403"/>
                <a:gd name="connsiteX5" fmla="*/ 75937 w 928722"/>
                <a:gd name="connsiteY5" fmla="*/ 321315 h 413403"/>
                <a:gd name="connsiteX6" fmla="*/ 56887 w 928722"/>
                <a:gd name="connsiteY6" fmla="*/ 413390 h 413403"/>
                <a:gd name="connsiteX7" fmla="*/ 380737 w 928722"/>
                <a:gd name="connsiteY7" fmla="*/ 314965 h 413403"/>
                <a:gd name="connsiteX8" fmla="*/ 898262 w 928722"/>
                <a:gd name="connsiteY8" fmla="*/ 60965 h 413403"/>
                <a:gd name="connsiteX9" fmla="*/ 850637 w 928722"/>
                <a:gd name="connsiteY9" fmla="*/ 640 h 413403"/>
                <a:gd name="connsiteX10" fmla="*/ 704587 w 928722"/>
                <a:gd name="connsiteY10" fmla="*/ 29215 h 413403"/>
                <a:gd name="connsiteX11" fmla="*/ 428362 w 928722"/>
                <a:gd name="connsiteY11" fmla="*/ 29215 h 4134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28722" h="413403">
                  <a:moveTo>
                    <a:pt x="190237" y="640"/>
                  </a:moveTo>
                  <a:cubicBezTo>
                    <a:pt x="218018" y="52234"/>
                    <a:pt x="245799" y="103828"/>
                    <a:pt x="241037" y="130815"/>
                  </a:cubicBezTo>
                  <a:cubicBezTo>
                    <a:pt x="236275" y="157802"/>
                    <a:pt x="201349" y="154628"/>
                    <a:pt x="161662" y="162565"/>
                  </a:cubicBezTo>
                  <a:cubicBezTo>
                    <a:pt x="121975" y="170502"/>
                    <a:pt x="19845" y="168386"/>
                    <a:pt x="2912" y="178440"/>
                  </a:cubicBezTo>
                  <a:cubicBezTo>
                    <a:pt x="-14021" y="188494"/>
                    <a:pt x="47891" y="199078"/>
                    <a:pt x="60062" y="222890"/>
                  </a:cubicBezTo>
                  <a:cubicBezTo>
                    <a:pt x="72233" y="246703"/>
                    <a:pt x="76466" y="289565"/>
                    <a:pt x="75937" y="321315"/>
                  </a:cubicBezTo>
                  <a:cubicBezTo>
                    <a:pt x="75408" y="353065"/>
                    <a:pt x="6087" y="414448"/>
                    <a:pt x="56887" y="413390"/>
                  </a:cubicBezTo>
                  <a:cubicBezTo>
                    <a:pt x="107687" y="412332"/>
                    <a:pt x="240508" y="373703"/>
                    <a:pt x="380737" y="314965"/>
                  </a:cubicBezTo>
                  <a:cubicBezTo>
                    <a:pt x="520966" y="256228"/>
                    <a:pt x="819945" y="113352"/>
                    <a:pt x="898262" y="60965"/>
                  </a:cubicBezTo>
                  <a:cubicBezTo>
                    <a:pt x="976579" y="8578"/>
                    <a:pt x="882916" y="5932"/>
                    <a:pt x="850637" y="640"/>
                  </a:cubicBezTo>
                  <a:cubicBezTo>
                    <a:pt x="818358" y="-4652"/>
                    <a:pt x="774966" y="24453"/>
                    <a:pt x="704587" y="29215"/>
                  </a:cubicBezTo>
                  <a:cubicBezTo>
                    <a:pt x="634208" y="33977"/>
                    <a:pt x="531285" y="31596"/>
                    <a:pt x="428362" y="29215"/>
                  </a:cubicBezTo>
                </a:path>
              </a:pathLst>
            </a:custGeom>
            <a:noFill/>
            <a:ln>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5" name="フリーフォーム 94">
              <a:extLst>
                <a:ext uri="{FF2B5EF4-FFF2-40B4-BE49-F238E27FC236}">
                  <a16:creationId xmlns:a16="http://schemas.microsoft.com/office/drawing/2014/main" id="{C4FAB7A7-10D3-E914-FF86-D19157F79974}"/>
                </a:ext>
              </a:extLst>
            </p:cNvPr>
            <p:cNvSpPr/>
            <p:nvPr/>
          </p:nvSpPr>
          <p:spPr>
            <a:xfrm>
              <a:off x="5352819" y="3348419"/>
              <a:ext cx="1363073" cy="1489425"/>
            </a:xfrm>
            <a:custGeom>
              <a:avLst/>
              <a:gdLst>
                <a:gd name="connsiteX0" fmla="*/ 127231 w 1363073"/>
                <a:gd name="connsiteY0" fmla="*/ 4381 h 1489425"/>
                <a:gd name="connsiteX1" fmla="*/ 181206 w 1363073"/>
                <a:gd name="connsiteY1" fmla="*/ 17081 h 1489425"/>
                <a:gd name="connsiteX2" fmla="*/ 1032106 w 1363073"/>
                <a:gd name="connsiteY2" fmla="*/ 10731 h 1489425"/>
                <a:gd name="connsiteX3" fmla="*/ 1047981 w 1363073"/>
                <a:gd name="connsiteY3" fmla="*/ 86931 h 1489425"/>
                <a:gd name="connsiteX4" fmla="*/ 1101956 w 1363073"/>
                <a:gd name="connsiteY4" fmla="*/ 166306 h 1489425"/>
                <a:gd name="connsiteX5" fmla="*/ 1086081 w 1363073"/>
                <a:gd name="connsiteY5" fmla="*/ 382206 h 1489425"/>
                <a:gd name="connsiteX6" fmla="*/ 1346431 w 1363073"/>
                <a:gd name="connsiteY6" fmla="*/ 944181 h 1489425"/>
                <a:gd name="connsiteX7" fmla="*/ 1257531 w 1363073"/>
                <a:gd name="connsiteY7" fmla="*/ 988631 h 1489425"/>
                <a:gd name="connsiteX8" fmla="*/ 1362306 w 1363073"/>
                <a:gd name="connsiteY8" fmla="*/ 1160081 h 1489425"/>
                <a:gd name="connsiteX9" fmla="*/ 1301981 w 1363073"/>
                <a:gd name="connsiteY9" fmla="*/ 1156906 h 1489425"/>
                <a:gd name="connsiteX10" fmla="*/ 1244831 w 1363073"/>
                <a:gd name="connsiteY10" fmla="*/ 1480756 h 1489425"/>
                <a:gd name="connsiteX11" fmla="*/ 1127356 w 1363073"/>
                <a:gd name="connsiteY11" fmla="*/ 1306131 h 1489425"/>
                <a:gd name="connsiteX12" fmla="*/ 584431 w 1363073"/>
                <a:gd name="connsiteY12" fmla="*/ 404431 h 1489425"/>
                <a:gd name="connsiteX13" fmla="*/ 679681 w 1363073"/>
                <a:gd name="connsiteY13" fmla="*/ 490156 h 1489425"/>
                <a:gd name="connsiteX14" fmla="*/ 330431 w 1363073"/>
                <a:gd name="connsiteY14" fmla="*/ 306006 h 1489425"/>
                <a:gd name="connsiteX15" fmla="*/ 6581 w 1363073"/>
                <a:gd name="connsiteY15" fmla="*/ 347281 h 1489425"/>
                <a:gd name="connsiteX16" fmla="*/ 117706 w 1363073"/>
                <a:gd name="connsiteY16" fmla="*/ 153606 h 1489425"/>
                <a:gd name="connsiteX17" fmla="*/ 178031 w 1363073"/>
                <a:gd name="connsiteY17" fmla="*/ 105981 h 1489425"/>
                <a:gd name="connsiteX18" fmla="*/ 127231 w 1363073"/>
                <a:gd name="connsiteY18" fmla="*/ 4381 h 1489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363073" h="1489425">
                  <a:moveTo>
                    <a:pt x="127231" y="4381"/>
                  </a:moveTo>
                  <a:cubicBezTo>
                    <a:pt x="127760" y="-10436"/>
                    <a:pt x="181206" y="17081"/>
                    <a:pt x="181206" y="17081"/>
                  </a:cubicBezTo>
                  <a:cubicBezTo>
                    <a:pt x="332018" y="18139"/>
                    <a:pt x="887644" y="-911"/>
                    <a:pt x="1032106" y="10731"/>
                  </a:cubicBezTo>
                  <a:cubicBezTo>
                    <a:pt x="1176569" y="22373"/>
                    <a:pt x="1036339" y="61002"/>
                    <a:pt x="1047981" y="86931"/>
                  </a:cubicBezTo>
                  <a:cubicBezTo>
                    <a:pt x="1059623" y="112860"/>
                    <a:pt x="1095606" y="117093"/>
                    <a:pt x="1101956" y="166306"/>
                  </a:cubicBezTo>
                  <a:cubicBezTo>
                    <a:pt x="1108306" y="215519"/>
                    <a:pt x="1045335" y="252560"/>
                    <a:pt x="1086081" y="382206"/>
                  </a:cubicBezTo>
                  <a:cubicBezTo>
                    <a:pt x="1126827" y="511852"/>
                    <a:pt x="1317856" y="843110"/>
                    <a:pt x="1346431" y="944181"/>
                  </a:cubicBezTo>
                  <a:cubicBezTo>
                    <a:pt x="1375006" y="1045252"/>
                    <a:pt x="1254885" y="952648"/>
                    <a:pt x="1257531" y="988631"/>
                  </a:cubicBezTo>
                  <a:cubicBezTo>
                    <a:pt x="1260177" y="1024614"/>
                    <a:pt x="1354898" y="1132035"/>
                    <a:pt x="1362306" y="1160081"/>
                  </a:cubicBezTo>
                  <a:cubicBezTo>
                    <a:pt x="1369714" y="1188127"/>
                    <a:pt x="1321560" y="1103460"/>
                    <a:pt x="1301981" y="1156906"/>
                  </a:cubicBezTo>
                  <a:cubicBezTo>
                    <a:pt x="1282402" y="1210352"/>
                    <a:pt x="1273935" y="1455885"/>
                    <a:pt x="1244831" y="1480756"/>
                  </a:cubicBezTo>
                  <a:cubicBezTo>
                    <a:pt x="1215727" y="1505627"/>
                    <a:pt x="1237423" y="1485519"/>
                    <a:pt x="1127356" y="1306131"/>
                  </a:cubicBezTo>
                  <a:cubicBezTo>
                    <a:pt x="1017289" y="1126743"/>
                    <a:pt x="659044" y="540427"/>
                    <a:pt x="584431" y="404431"/>
                  </a:cubicBezTo>
                  <a:cubicBezTo>
                    <a:pt x="509819" y="268435"/>
                    <a:pt x="722014" y="506560"/>
                    <a:pt x="679681" y="490156"/>
                  </a:cubicBezTo>
                  <a:cubicBezTo>
                    <a:pt x="637348" y="473752"/>
                    <a:pt x="442614" y="329818"/>
                    <a:pt x="330431" y="306006"/>
                  </a:cubicBezTo>
                  <a:cubicBezTo>
                    <a:pt x="218248" y="282194"/>
                    <a:pt x="42035" y="372681"/>
                    <a:pt x="6581" y="347281"/>
                  </a:cubicBezTo>
                  <a:cubicBezTo>
                    <a:pt x="-28873" y="321881"/>
                    <a:pt x="89131" y="193823"/>
                    <a:pt x="117706" y="153606"/>
                  </a:cubicBezTo>
                  <a:cubicBezTo>
                    <a:pt x="146281" y="113389"/>
                    <a:pt x="177502" y="125031"/>
                    <a:pt x="178031" y="105981"/>
                  </a:cubicBezTo>
                  <a:cubicBezTo>
                    <a:pt x="178560" y="86931"/>
                    <a:pt x="126702" y="19198"/>
                    <a:pt x="127231" y="4381"/>
                  </a:cubicBezTo>
                  <a:close/>
                </a:path>
              </a:pathLst>
            </a:custGeom>
            <a:solidFill>
              <a:schemeClr val="bg2">
                <a:lumMod val="2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7" name="フリーフォーム 96">
              <a:extLst>
                <a:ext uri="{FF2B5EF4-FFF2-40B4-BE49-F238E27FC236}">
                  <a16:creationId xmlns:a16="http://schemas.microsoft.com/office/drawing/2014/main" id="{65452DF1-B353-5485-6298-0C266BD72EE5}"/>
                </a:ext>
              </a:extLst>
            </p:cNvPr>
            <p:cNvSpPr/>
            <p:nvPr/>
          </p:nvSpPr>
          <p:spPr>
            <a:xfrm>
              <a:off x="5741710" y="3466896"/>
              <a:ext cx="262314" cy="1014679"/>
            </a:xfrm>
            <a:custGeom>
              <a:avLst/>
              <a:gdLst>
                <a:gd name="connsiteX0" fmla="*/ 103465 w 262314"/>
                <a:gd name="connsiteY0" fmla="*/ 19254 h 1014679"/>
                <a:gd name="connsiteX1" fmla="*/ 8215 w 262314"/>
                <a:gd name="connsiteY1" fmla="*/ 870154 h 1014679"/>
                <a:gd name="connsiteX2" fmla="*/ 5040 w 262314"/>
                <a:gd name="connsiteY2" fmla="*/ 781254 h 1014679"/>
                <a:gd name="connsiteX3" fmla="*/ 8215 w 262314"/>
                <a:gd name="connsiteY3" fmla="*/ 1013029 h 1014679"/>
                <a:gd name="connsiteX4" fmla="*/ 103465 w 262314"/>
                <a:gd name="connsiteY4" fmla="*/ 886029 h 1014679"/>
                <a:gd name="connsiteX5" fmla="*/ 141565 w 262314"/>
                <a:gd name="connsiteY5" fmla="*/ 905079 h 1014679"/>
                <a:gd name="connsiteX6" fmla="*/ 259040 w 262314"/>
                <a:gd name="connsiteY6" fmla="*/ 222454 h 1014679"/>
                <a:gd name="connsiteX7" fmla="*/ 217765 w 262314"/>
                <a:gd name="connsiteY7" fmla="*/ 270079 h 1014679"/>
                <a:gd name="connsiteX8" fmla="*/ 103465 w 262314"/>
                <a:gd name="connsiteY8" fmla="*/ 19254 h 1014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2314" h="1014679">
                  <a:moveTo>
                    <a:pt x="103465" y="19254"/>
                  </a:moveTo>
                  <a:cubicBezTo>
                    <a:pt x="68540" y="119266"/>
                    <a:pt x="24619" y="743154"/>
                    <a:pt x="8215" y="870154"/>
                  </a:cubicBezTo>
                  <a:cubicBezTo>
                    <a:pt x="-8189" y="997154"/>
                    <a:pt x="5040" y="757442"/>
                    <a:pt x="5040" y="781254"/>
                  </a:cubicBezTo>
                  <a:cubicBezTo>
                    <a:pt x="5040" y="805066"/>
                    <a:pt x="-8189" y="995567"/>
                    <a:pt x="8215" y="1013029"/>
                  </a:cubicBezTo>
                  <a:cubicBezTo>
                    <a:pt x="24619" y="1030492"/>
                    <a:pt x="81240" y="904021"/>
                    <a:pt x="103465" y="886029"/>
                  </a:cubicBezTo>
                  <a:cubicBezTo>
                    <a:pt x="125690" y="868037"/>
                    <a:pt x="115636" y="1015675"/>
                    <a:pt x="141565" y="905079"/>
                  </a:cubicBezTo>
                  <a:cubicBezTo>
                    <a:pt x="167494" y="794483"/>
                    <a:pt x="246340" y="328287"/>
                    <a:pt x="259040" y="222454"/>
                  </a:cubicBezTo>
                  <a:cubicBezTo>
                    <a:pt x="271740" y="116621"/>
                    <a:pt x="245282" y="300241"/>
                    <a:pt x="217765" y="270079"/>
                  </a:cubicBezTo>
                  <a:cubicBezTo>
                    <a:pt x="190248" y="239917"/>
                    <a:pt x="138390" y="-80758"/>
                    <a:pt x="103465" y="19254"/>
                  </a:cubicBezTo>
                  <a:close/>
                </a:path>
              </a:pathLst>
            </a:custGeom>
            <a:solidFill>
              <a:schemeClr val="bg2">
                <a:lumMod val="2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9" name="フリーフォーム 98">
              <a:extLst>
                <a:ext uri="{FF2B5EF4-FFF2-40B4-BE49-F238E27FC236}">
                  <a16:creationId xmlns:a16="http://schemas.microsoft.com/office/drawing/2014/main" id="{85A8256C-D22F-9A14-52BE-E95517E2D7A0}"/>
                </a:ext>
              </a:extLst>
            </p:cNvPr>
            <p:cNvSpPr/>
            <p:nvPr/>
          </p:nvSpPr>
          <p:spPr>
            <a:xfrm>
              <a:off x="5258527" y="2275813"/>
              <a:ext cx="1263967" cy="984896"/>
            </a:xfrm>
            <a:custGeom>
              <a:avLst/>
              <a:gdLst>
                <a:gd name="connsiteX0" fmla="*/ 281848 w 1263967"/>
                <a:gd name="connsiteY0" fmla="*/ 662 h 984896"/>
                <a:gd name="connsiteX1" fmla="*/ 402498 w 1263967"/>
                <a:gd name="connsiteY1" fmla="*/ 191162 h 984896"/>
                <a:gd name="connsiteX2" fmla="*/ 446948 w 1263967"/>
                <a:gd name="connsiteY2" fmla="*/ 64162 h 984896"/>
                <a:gd name="connsiteX3" fmla="*/ 494573 w 1263967"/>
                <a:gd name="connsiteY3" fmla="*/ 203862 h 984896"/>
                <a:gd name="connsiteX4" fmla="*/ 672373 w 1263967"/>
                <a:gd name="connsiteY4" fmla="*/ 384837 h 984896"/>
                <a:gd name="connsiteX5" fmla="*/ 621573 w 1263967"/>
                <a:gd name="connsiteY5" fmla="*/ 549937 h 984896"/>
                <a:gd name="connsiteX6" fmla="*/ 888273 w 1263967"/>
                <a:gd name="connsiteY6" fmla="*/ 575337 h 984896"/>
                <a:gd name="connsiteX7" fmla="*/ 1180373 w 1263967"/>
                <a:gd name="connsiteY7" fmla="*/ 867437 h 984896"/>
                <a:gd name="connsiteX8" fmla="*/ 1167673 w 1263967"/>
                <a:gd name="connsiteY8" fmla="*/ 940462 h 984896"/>
                <a:gd name="connsiteX9" fmla="*/ 91348 w 1263967"/>
                <a:gd name="connsiteY9" fmla="*/ 937287 h 984896"/>
                <a:gd name="connsiteX10" fmla="*/ 192948 w 1263967"/>
                <a:gd name="connsiteY10" fmla="*/ 346737 h 984896"/>
                <a:gd name="connsiteX11" fmla="*/ 24673 w 1263967"/>
                <a:gd name="connsiteY11" fmla="*/ 64162 h 984896"/>
                <a:gd name="connsiteX12" fmla="*/ 15148 w 1263967"/>
                <a:gd name="connsiteY12" fmla="*/ 48287 h 984896"/>
                <a:gd name="connsiteX13" fmla="*/ 161198 w 1263967"/>
                <a:gd name="connsiteY13" fmla="*/ 83212 h 984896"/>
                <a:gd name="connsiteX14" fmla="*/ 135798 w 1263967"/>
                <a:gd name="connsiteY14" fmla="*/ 32412 h 984896"/>
                <a:gd name="connsiteX15" fmla="*/ 246923 w 1263967"/>
                <a:gd name="connsiteY15" fmla="*/ 124487 h 984896"/>
                <a:gd name="connsiteX16" fmla="*/ 281848 w 1263967"/>
                <a:gd name="connsiteY16" fmla="*/ 662 h 98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263967" h="984896">
                  <a:moveTo>
                    <a:pt x="281848" y="662"/>
                  </a:moveTo>
                  <a:cubicBezTo>
                    <a:pt x="307777" y="11775"/>
                    <a:pt x="374981" y="180579"/>
                    <a:pt x="402498" y="191162"/>
                  </a:cubicBezTo>
                  <a:cubicBezTo>
                    <a:pt x="430015" y="201745"/>
                    <a:pt x="431602" y="62045"/>
                    <a:pt x="446948" y="64162"/>
                  </a:cubicBezTo>
                  <a:cubicBezTo>
                    <a:pt x="462294" y="66279"/>
                    <a:pt x="457002" y="150416"/>
                    <a:pt x="494573" y="203862"/>
                  </a:cubicBezTo>
                  <a:cubicBezTo>
                    <a:pt x="532144" y="257308"/>
                    <a:pt x="651206" y="327158"/>
                    <a:pt x="672373" y="384837"/>
                  </a:cubicBezTo>
                  <a:cubicBezTo>
                    <a:pt x="693540" y="442516"/>
                    <a:pt x="585590" y="518187"/>
                    <a:pt x="621573" y="549937"/>
                  </a:cubicBezTo>
                  <a:cubicBezTo>
                    <a:pt x="657556" y="581687"/>
                    <a:pt x="795140" y="522420"/>
                    <a:pt x="888273" y="575337"/>
                  </a:cubicBezTo>
                  <a:cubicBezTo>
                    <a:pt x="981406" y="628254"/>
                    <a:pt x="1133806" y="806583"/>
                    <a:pt x="1180373" y="867437"/>
                  </a:cubicBezTo>
                  <a:cubicBezTo>
                    <a:pt x="1226940" y="928291"/>
                    <a:pt x="1349177" y="928820"/>
                    <a:pt x="1167673" y="940462"/>
                  </a:cubicBezTo>
                  <a:cubicBezTo>
                    <a:pt x="986169" y="952104"/>
                    <a:pt x="253802" y="1036241"/>
                    <a:pt x="91348" y="937287"/>
                  </a:cubicBezTo>
                  <a:cubicBezTo>
                    <a:pt x="-71106" y="838333"/>
                    <a:pt x="204060" y="492258"/>
                    <a:pt x="192948" y="346737"/>
                  </a:cubicBezTo>
                  <a:cubicBezTo>
                    <a:pt x="181836" y="201216"/>
                    <a:pt x="54306" y="113904"/>
                    <a:pt x="24673" y="64162"/>
                  </a:cubicBezTo>
                  <a:cubicBezTo>
                    <a:pt x="-4960" y="14420"/>
                    <a:pt x="-7606" y="45112"/>
                    <a:pt x="15148" y="48287"/>
                  </a:cubicBezTo>
                  <a:cubicBezTo>
                    <a:pt x="37902" y="51462"/>
                    <a:pt x="141090" y="85858"/>
                    <a:pt x="161198" y="83212"/>
                  </a:cubicBezTo>
                  <a:cubicBezTo>
                    <a:pt x="181306" y="80566"/>
                    <a:pt x="121510" y="25533"/>
                    <a:pt x="135798" y="32412"/>
                  </a:cubicBezTo>
                  <a:cubicBezTo>
                    <a:pt x="150085" y="39291"/>
                    <a:pt x="224698" y="127133"/>
                    <a:pt x="246923" y="124487"/>
                  </a:cubicBezTo>
                  <a:cubicBezTo>
                    <a:pt x="269148" y="121841"/>
                    <a:pt x="255919" y="-10451"/>
                    <a:pt x="281848" y="662"/>
                  </a:cubicBezTo>
                  <a:close/>
                </a:path>
              </a:pathLst>
            </a:custGeom>
            <a:solidFill>
              <a:schemeClr val="bg2">
                <a:lumMod val="2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0" name="フリーフォーム 99">
              <a:extLst>
                <a:ext uri="{FF2B5EF4-FFF2-40B4-BE49-F238E27FC236}">
                  <a16:creationId xmlns:a16="http://schemas.microsoft.com/office/drawing/2014/main" id="{A27AF08E-7B59-5F31-0E07-1341E4C17376}"/>
                </a:ext>
              </a:extLst>
            </p:cNvPr>
            <p:cNvSpPr/>
            <p:nvPr/>
          </p:nvSpPr>
          <p:spPr>
            <a:xfrm>
              <a:off x="4474696" y="1937465"/>
              <a:ext cx="475142" cy="279835"/>
            </a:xfrm>
            <a:custGeom>
              <a:avLst/>
              <a:gdLst>
                <a:gd name="connsiteX0" fmla="*/ 8404 w 475142"/>
                <a:gd name="connsiteY0" fmla="*/ 161210 h 279835"/>
                <a:gd name="connsiteX1" fmla="*/ 338604 w 475142"/>
                <a:gd name="connsiteY1" fmla="*/ 2460 h 279835"/>
                <a:gd name="connsiteX2" fmla="*/ 392579 w 475142"/>
                <a:gd name="connsiteY2" fmla="*/ 65960 h 279835"/>
                <a:gd name="connsiteX3" fmla="*/ 475129 w 475142"/>
                <a:gd name="connsiteY3" fmla="*/ 85010 h 279835"/>
                <a:gd name="connsiteX4" fmla="*/ 386229 w 475142"/>
                <a:gd name="connsiteY4" fmla="*/ 132635 h 279835"/>
                <a:gd name="connsiteX5" fmla="*/ 211604 w 475142"/>
                <a:gd name="connsiteY5" fmla="*/ 265985 h 279835"/>
                <a:gd name="connsiteX6" fmla="*/ 141754 w 475142"/>
                <a:gd name="connsiteY6" fmla="*/ 265985 h 279835"/>
                <a:gd name="connsiteX7" fmla="*/ 100479 w 475142"/>
                <a:gd name="connsiteY7" fmla="*/ 180260 h 279835"/>
                <a:gd name="connsiteX8" fmla="*/ 8404 w 475142"/>
                <a:gd name="connsiteY8" fmla="*/ 161210 h 279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5142" h="279835">
                  <a:moveTo>
                    <a:pt x="8404" y="161210"/>
                  </a:moveTo>
                  <a:cubicBezTo>
                    <a:pt x="48092" y="131577"/>
                    <a:pt x="274575" y="18335"/>
                    <a:pt x="338604" y="2460"/>
                  </a:cubicBezTo>
                  <a:cubicBezTo>
                    <a:pt x="402633" y="-13415"/>
                    <a:pt x="369825" y="52202"/>
                    <a:pt x="392579" y="65960"/>
                  </a:cubicBezTo>
                  <a:cubicBezTo>
                    <a:pt x="415333" y="79718"/>
                    <a:pt x="476187" y="73898"/>
                    <a:pt x="475129" y="85010"/>
                  </a:cubicBezTo>
                  <a:cubicBezTo>
                    <a:pt x="474071" y="96122"/>
                    <a:pt x="430150" y="102473"/>
                    <a:pt x="386229" y="132635"/>
                  </a:cubicBezTo>
                  <a:cubicBezTo>
                    <a:pt x="342308" y="162797"/>
                    <a:pt x="252350" y="243760"/>
                    <a:pt x="211604" y="265985"/>
                  </a:cubicBezTo>
                  <a:cubicBezTo>
                    <a:pt x="170858" y="288210"/>
                    <a:pt x="160275" y="280272"/>
                    <a:pt x="141754" y="265985"/>
                  </a:cubicBezTo>
                  <a:cubicBezTo>
                    <a:pt x="123233" y="251698"/>
                    <a:pt x="119529" y="196135"/>
                    <a:pt x="100479" y="180260"/>
                  </a:cubicBezTo>
                  <a:cubicBezTo>
                    <a:pt x="81429" y="164385"/>
                    <a:pt x="-31284" y="190843"/>
                    <a:pt x="8404" y="161210"/>
                  </a:cubicBezTo>
                  <a:close/>
                </a:path>
              </a:pathLst>
            </a:custGeom>
            <a:solidFill>
              <a:schemeClr val="bg2">
                <a:lumMod val="2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1" name="フリーフォーム 100">
              <a:extLst>
                <a:ext uri="{FF2B5EF4-FFF2-40B4-BE49-F238E27FC236}">
                  <a16:creationId xmlns:a16="http://schemas.microsoft.com/office/drawing/2014/main" id="{CD540E36-185B-060E-DC3F-610A4E712FA4}"/>
                </a:ext>
              </a:extLst>
            </p:cNvPr>
            <p:cNvSpPr/>
            <p:nvPr/>
          </p:nvSpPr>
          <p:spPr>
            <a:xfrm>
              <a:off x="4602372" y="2025925"/>
              <a:ext cx="1207891" cy="613408"/>
            </a:xfrm>
            <a:custGeom>
              <a:avLst/>
              <a:gdLst>
                <a:gd name="connsiteX0" fmla="*/ 87103 w 1207891"/>
                <a:gd name="connsiteY0" fmla="*/ 2900 h 613408"/>
                <a:gd name="connsiteX1" fmla="*/ 515728 w 1207891"/>
                <a:gd name="connsiteY1" fmla="*/ 206100 h 613408"/>
                <a:gd name="connsiteX2" fmla="*/ 528428 w 1207891"/>
                <a:gd name="connsiteY2" fmla="*/ 187050 h 613408"/>
                <a:gd name="connsiteX3" fmla="*/ 871328 w 1207891"/>
                <a:gd name="connsiteY3" fmla="*/ 288650 h 613408"/>
                <a:gd name="connsiteX4" fmla="*/ 896728 w 1207891"/>
                <a:gd name="connsiteY4" fmla="*/ 212450 h 613408"/>
                <a:gd name="connsiteX5" fmla="*/ 1093578 w 1207891"/>
                <a:gd name="connsiteY5" fmla="*/ 279125 h 613408"/>
                <a:gd name="connsiteX6" fmla="*/ 1207878 w 1207891"/>
                <a:gd name="connsiteY6" fmla="*/ 364850 h 613408"/>
                <a:gd name="connsiteX7" fmla="*/ 1087228 w 1207891"/>
                <a:gd name="connsiteY7" fmla="*/ 520425 h 613408"/>
                <a:gd name="connsiteX8" fmla="*/ 1068178 w 1207891"/>
                <a:gd name="connsiteY8" fmla="*/ 612500 h 613408"/>
                <a:gd name="connsiteX9" fmla="*/ 668128 w 1207891"/>
                <a:gd name="connsiteY9" fmla="*/ 466450 h 613408"/>
                <a:gd name="connsiteX10" fmla="*/ 20428 w 1207891"/>
                <a:gd name="connsiteY10" fmla="*/ 155300 h 613408"/>
                <a:gd name="connsiteX11" fmla="*/ 156953 w 1207891"/>
                <a:gd name="connsiteY11" fmla="*/ 279125 h 613408"/>
                <a:gd name="connsiteX12" fmla="*/ 102978 w 1207891"/>
                <a:gd name="connsiteY12" fmla="*/ 98150 h 613408"/>
                <a:gd name="connsiteX13" fmla="*/ 87103 w 1207891"/>
                <a:gd name="connsiteY13" fmla="*/ 2900 h 613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07891" h="613408">
                  <a:moveTo>
                    <a:pt x="87103" y="2900"/>
                  </a:moveTo>
                  <a:cubicBezTo>
                    <a:pt x="155895" y="20892"/>
                    <a:pt x="442174" y="175408"/>
                    <a:pt x="515728" y="206100"/>
                  </a:cubicBezTo>
                  <a:cubicBezTo>
                    <a:pt x="589282" y="236792"/>
                    <a:pt x="469161" y="173292"/>
                    <a:pt x="528428" y="187050"/>
                  </a:cubicBezTo>
                  <a:cubicBezTo>
                    <a:pt x="587695" y="200808"/>
                    <a:pt x="809945" y="284417"/>
                    <a:pt x="871328" y="288650"/>
                  </a:cubicBezTo>
                  <a:cubicBezTo>
                    <a:pt x="932711" y="292883"/>
                    <a:pt x="859686" y="214038"/>
                    <a:pt x="896728" y="212450"/>
                  </a:cubicBezTo>
                  <a:cubicBezTo>
                    <a:pt x="933770" y="210863"/>
                    <a:pt x="1041720" y="253725"/>
                    <a:pt x="1093578" y="279125"/>
                  </a:cubicBezTo>
                  <a:cubicBezTo>
                    <a:pt x="1145436" y="304525"/>
                    <a:pt x="1208936" y="324633"/>
                    <a:pt x="1207878" y="364850"/>
                  </a:cubicBezTo>
                  <a:cubicBezTo>
                    <a:pt x="1206820" y="405067"/>
                    <a:pt x="1110511" y="479150"/>
                    <a:pt x="1087228" y="520425"/>
                  </a:cubicBezTo>
                  <a:cubicBezTo>
                    <a:pt x="1063945" y="561700"/>
                    <a:pt x="1138028" y="621496"/>
                    <a:pt x="1068178" y="612500"/>
                  </a:cubicBezTo>
                  <a:cubicBezTo>
                    <a:pt x="998328" y="603504"/>
                    <a:pt x="842753" y="542650"/>
                    <a:pt x="668128" y="466450"/>
                  </a:cubicBezTo>
                  <a:cubicBezTo>
                    <a:pt x="493503" y="390250"/>
                    <a:pt x="105624" y="186521"/>
                    <a:pt x="20428" y="155300"/>
                  </a:cubicBezTo>
                  <a:cubicBezTo>
                    <a:pt x="-64768" y="124079"/>
                    <a:pt x="143195" y="288650"/>
                    <a:pt x="156953" y="279125"/>
                  </a:cubicBezTo>
                  <a:cubicBezTo>
                    <a:pt x="170711" y="269600"/>
                    <a:pt x="117795" y="141542"/>
                    <a:pt x="102978" y="98150"/>
                  </a:cubicBezTo>
                  <a:cubicBezTo>
                    <a:pt x="88161" y="54758"/>
                    <a:pt x="18311" y="-15092"/>
                    <a:pt x="87103" y="2900"/>
                  </a:cubicBezTo>
                  <a:close/>
                </a:path>
              </a:pathLst>
            </a:custGeom>
            <a:solidFill>
              <a:schemeClr val="bg2">
                <a:lumMod val="2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2" name="フリーフォーム 101">
              <a:extLst>
                <a:ext uri="{FF2B5EF4-FFF2-40B4-BE49-F238E27FC236}">
                  <a16:creationId xmlns:a16="http://schemas.microsoft.com/office/drawing/2014/main" id="{D99306C9-B6FF-CD6D-1431-762C260389DA}"/>
                </a:ext>
              </a:extLst>
            </p:cNvPr>
            <p:cNvSpPr/>
            <p:nvPr/>
          </p:nvSpPr>
          <p:spPr>
            <a:xfrm>
              <a:off x="5660066" y="2086151"/>
              <a:ext cx="1275737" cy="966227"/>
            </a:xfrm>
            <a:custGeom>
              <a:avLst/>
              <a:gdLst>
                <a:gd name="connsiteX0" fmla="*/ 16834 w 1275737"/>
                <a:gd name="connsiteY0" fmla="*/ 199849 h 966227"/>
                <a:gd name="connsiteX1" fmla="*/ 613734 w 1275737"/>
                <a:gd name="connsiteY1" fmla="*/ 2999 h 966227"/>
                <a:gd name="connsiteX2" fmla="*/ 585159 w 1275737"/>
                <a:gd name="connsiteY2" fmla="*/ 82374 h 966227"/>
                <a:gd name="connsiteX3" fmla="*/ 861384 w 1275737"/>
                <a:gd name="connsiteY3" fmla="*/ 104599 h 966227"/>
                <a:gd name="connsiteX4" fmla="*/ 1121734 w 1275737"/>
                <a:gd name="connsiteY4" fmla="*/ 320499 h 966227"/>
                <a:gd name="connsiteX5" fmla="*/ 1182059 w 1275737"/>
                <a:gd name="connsiteY5" fmla="*/ 476074 h 966227"/>
                <a:gd name="connsiteX6" fmla="*/ 1213809 w 1275737"/>
                <a:gd name="connsiteY6" fmla="*/ 463374 h 966227"/>
                <a:gd name="connsiteX7" fmla="*/ 1270959 w 1275737"/>
                <a:gd name="connsiteY7" fmla="*/ 533224 h 966227"/>
                <a:gd name="connsiteX8" fmla="*/ 1077284 w 1275737"/>
                <a:gd name="connsiteY8" fmla="*/ 587199 h 966227"/>
                <a:gd name="connsiteX9" fmla="*/ 921709 w 1275737"/>
                <a:gd name="connsiteY9" fmla="*/ 380824 h 966227"/>
                <a:gd name="connsiteX10" fmla="*/ 562934 w 1275737"/>
                <a:gd name="connsiteY10" fmla="*/ 269699 h 966227"/>
                <a:gd name="connsiteX11" fmla="*/ 531184 w 1275737"/>
                <a:gd name="connsiteY11" fmla="*/ 434799 h 966227"/>
                <a:gd name="connsiteX12" fmla="*/ 635959 w 1275737"/>
                <a:gd name="connsiteY12" fmla="*/ 679274 h 966227"/>
                <a:gd name="connsiteX13" fmla="*/ 648659 w 1275737"/>
                <a:gd name="connsiteY13" fmla="*/ 961849 h 966227"/>
                <a:gd name="connsiteX14" fmla="*/ 194634 w 1275737"/>
                <a:gd name="connsiteY14" fmla="*/ 838024 h 966227"/>
                <a:gd name="connsiteX15" fmla="*/ 70809 w 1275737"/>
                <a:gd name="connsiteY15" fmla="*/ 660224 h 966227"/>
                <a:gd name="connsiteX16" fmla="*/ 169234 w 1275737"/>
                <a:gd name="connsiteY16" fmla="*/ 463374 h 966227"/>
                <a:gd name="connsiteX17" fmla="*/ 20009 w 1275737"/>
                <a:gd name="connsiteY17" fmla="*/ 396699 h 966227"/>
                <a:gd name="connsiteX18" fmla="*/ 191459 w 1275737"/>
                <a:gd name="connsiteY18" fmla="*/ 358599 h 966227"/>
                <a:gd name="connsiteX19" fmla="*/ 162884 w 1275737"/>
                <a:gd name="connsiteY19" fmla="*/ 241124 h 966227"/>
                <a:gd name="connsiteX20" fmla="*/ 16834 w 1275737"/>
                <a:gd name="connsiteY20" fmla="*/ 199849 h 966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75737" h="966227">
                  <a:moveTo>
                    <a:pt x="16834" y="199849"/>
                  </a:moveTo>
                  <a:cubicBezTo>
                    <a:pt x="91976" y="160162"/>
                    <a:pt x="519013" y="22578"/>
                    <a:pt x="613734" y="2999"/>
                  </a:cubicBezTo>
                  <a:cubicBezTo>
                    <a:pt x="708455" y="-16580"/>
                    <a:pt x="543884" y="65441"/>
                    <a:pt x="585159" y="82374"/>
                  </a:cubicBezTo>
                  <a:cubicBezTo>
                    <a:pt x="626434" y="99307"/>
                    <a:pt x="771955" y="64911"/>
                    <a:pt x="861384" y="104599"/>
                  </a:cubicBezTo>
                  <a:cubicBezTo>
                    <a:pt x="950813" y="144287"/>
                    <a:pt x="1068288" y="258587"/>
                    <a:pt x="1121734" y="320499"/>
                  </a:cubicBezTo>
                  <a:cubicBezTo>
                    <a:pt x="1175180" y="382411"/>
                    <a:pt x="1166713" y="452262"/>
                    <a:pt x="1182059" y="476074"/>
                  </a:cubicBezTo>
                  <a:cubicBezTo>
                    <a:pt x="1197405" y="499886"/>
                    <a:pt x="1198992" y="453849"/>
                    <a:pt x="1213809" y="463374"/>
                  </a:cubicBezTo>
                  <a:cubicBezTo>
                    <a:pt x="1228626" y="472899"/>
                    <a:pt x="1293713" y="512587"/>
                    <a:pt x="1270959" y="533224"/>
                  </a:cubicBezTo>
                  <a:cubicBezTo>
                    <a:pt x="1248205" y="553861"/>
                    <a:pt x="1135492" y="612599"/>
                    <a:pt x="1077284" y="587199"/>
                  </a:cubicBezTo>
                  <a:cubicBezTo>
                    <a:pt x="1019076" y="561799"/>
                    <a:pt x="1007434" y="433741"/>
                    <a:pt x="921709" y="380824"/>
                  </a:cubicBezTo>
                  <a:cubicBezTo>
                    <a:pt x="835984" y="327907"/>
                    <a:pt x="628021" y="260703"/>
                    <a:pt x="562934" y="269699"/>
                  </a:cubicBezTo>
                  <a:cubicBezTo>
                    <a:pt x="497847" y="278695"/>
                    <a:pt x="519013" y="366537"/>
                    <a:pt x="531184" y="434799"/>
                  </a:cubicBezTo>
                  <a:cubicBezTo>
                    <a:pt x="543355" y="503062"/>
                    <a:pt x="616380" y="591432"/>
                    <a:pt x="635959" y="679274"/>
                  </a:cubicBezTo>
                  <a:cubicBezTo>
                    <a:pt x="655538" y="767116"/>
                    <a:pt x="722213" y="935391"/>
                    <a:pt x="648659" y="961849"/>
                  </a:cubicBezTo>
                  <a:cubicBezTo>
                    <a:pt x="575105" y="988307"/>
                    <a:pt x="290942" y="888295"/>
                    <a:pt x="194634" y="838024"/>
                  </a:cubicBezTo>
                  <a:cubicBezTo>
                    <a:pt x="98326" y="787753"/>
                    <a:pt x="75042" y="722666"/>
                    <a:pt x="70809" y="660224"/>
                  </a:cubicBezTo>
                  <a:cubicBezTo>
                    <a:pt x="66576" y="597782"/>
                    <a:pt x="177701" y="507295"/>
                    <a:pt x="169234" y="463374"/>
                  </a:cubicBezTo>
                  <a:cubicBezTo>
                    <a:pt x="160767" y="419453"/>
                    <a:pt x="16305" y="414161"/>
                    <a:pt x="20009" y="396699"/>
                  </a:cubicBezTo>
                  <a:cubicBezTo>
                    <a:pt x="23713" y="379237"/>
                    <a:pt x="167647" y="384528"/>
                    <a:pt x="191459" y="358599"/>
                  </a:cubicBezTo>
                  <a:cubicBezTo>
                    <a:pt x="215271" y="332670"/>
                    <a:pt x="184580" y="265465"/>
                    <a:pt x="162884" y="241124"/>
                  </a:cubicBezTo>
                  <a:cubicBezTo>
                    <a:pt x="141188" y="216783"/>
                    <a:pt x="-58308" y="239536"/>
                    <a:pt x="16834" y="199849"/>
                  </a:cubicBezTo>
                  <a:close/>
                </a:path>
              </a:pathLst>
            </a:custGeom>
            <a:solidFill>
              <a:schemeClr val="bg2">
                <a:lumMod val="2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 name="フリーフォーム 103">
              <a:extLst>
                <a:ext uri="{FF2B5EF4-FFF2-40B4-BE49-F238E27FC236}">
                  <a16:creationId xmlns:a16="http://schemas.microsoft.com/office/drawing/2014/main" id="{1709BD45-9C5A-E3AC-59EC-A85F04CA0A97}"/>
                </a:ext>
              </a:extLst>
            </p:cNvPr>
            <p:cNvSpPr/>
            <p:nvPr/>
          </p:nvSpPr>
          <p:spPr>
            <a:xfrm>
              <a:off x="5325347" y="2922668"/>
              <a:ext cx="1282011" cy="665088"/>
            </a:xfrm>
            <a:custGeom>
              <a:avLst/>
              <a:gdLst>
                <a:gd name="connsiteX0" fmla="*/ 43578 w 1282011"/>
                <a:gd name="connsiteY0" fmla="*/ 176132 h 665088"/>
                <a:gd name="connsiteX1" fmla="*/ 135653 w 1282011"/>
                <a:gd name="connsiteY1" fmla="*/ 201532 h 665088"/>
                <a:gd name="connsiteX2" fmla="*/ 1021478 w 1282011"/>
                <a:gd name="connsiteY2" fmla="*/ 296782 h 665088"/>
                <a:gd name="connsiteX3" fmla="*/ 900828 w 1282011"/>
                <a:gd name="connsiteY3" fmla="*/ 39607 h 665088"/>
                <a:gd name="connsiteX4" fmla="*/ 1005603 w 1282011"/>
                <a:gd name="connsiteY4" fmla="*/ 96757 h 665088"/>
                <a:gd name="connsiteX5" fmla="*/ 1053228 w 1282011"/>
                <a:gd name="connsiteY5" fmla="*/ 7857 h 665088"/>
                <a:gd name="connsiteX6" fmla="*/ 1269128 w 1282011"/>
                <a:gd name="connsiteY6" fmla="*/ 334882 h 665088"/>
                <a:gd name="connsiteX7" fmla="*/ 627778 w 1282011"/>
                <a:gd name="connsiteY7" fmla="*/ 347582 h 665088"/>
                <a:gd name="connsiteX8" fmla="*/ 1202453 w 1282011"/>
                <a:gd name="connsiteY8" fmla="*/ 477757 h 665088"/>
                <a:gd name="connsiteX9" fmla="*/ 1161178 w 1282011"/>
                <a:gd name="connsiteY9" fmla="*/ 665082 h 665088"/>
                <a:gd name="connsiteX10" fmla="*/ 516653 w 1282011"/>
                <a:gd name="connsiteY10" fmla="*/ 471407 h 665088"/>
                <a:gd name="connsiteX11" fmla="*/ 18178 w 1282011"/>
                <a:gd name="connsiteY11" fmla="*/ 404732 h 665088"/>
                <a:gd name="connsiteX12" fmla="*/ 103903 w 1282011"/>
                <a:gd name="connsiteY12" fmla="*/ 299957 h 665088"/>
                <a:gd name="connsiteX13" fmla="*/ 43578 w 1282011"/>
                <a:gd name="connsiteY13" fmla="*/ 176132 h 665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82011" h="665088">
                  <a:moveTo>
                    <a:pt x="43578" y="176132"/>
                  </a:moveTo>
                  <a:cubicBezTo>
                    <a:pt x="48870" y="159728"/>
                    <a:pt x="-27330" y="181424"/>
                    <a:pt x="135653" y="201532"/>
                  </a:cubicBezTo>
                  <a:cubicBezTo>
                    <a:pt x="298636" y="221640"/>
                    <a:pt x="893949" y="323769"/>
                    <a:pt x="1021478" y="296782"/>
                  </a:cubicBezTo>
                  <a:cubicBezTo>
                    <a:pt x="1149007" y="269795"/>
                    <a:pt x="903474" y="72944"/>
                    <a:pt x="900828" y="39607"/>
                  </a:cubicBezTo>
                  <a:cubicBezTo>
                    <a:pt x="898182" y="6269"/>
                    <a:pt x="980203" y="102049"/>
                    <a:pt x="1005603" y="96757"/>
                  </a:cubicBezTo>
                  <a:cubicBezTo>
                    <a:pt x="1031003" y="91465"/>
                    <a:pt x="1009307" y="-31831"/>
                    <a:pt x="1053228" y="7857"/>
                  </a:cubicBezTo>
                  <a:cubicBezTo>
                    <a:pt x="1097149" y="47544"/>
                    <a:pt x="1340036" y="278261"/>
                    <a:pt x="1269128" y="334882"/>
                  </a:cubicBezTo>
                  <a:cubicBezTo>
                    <a:pt x="1198220" y="391503"/>
                    <a:pt x="638891" y="323770"/>
                    <a:pt x="627778" y="347582"/>
                  </a:cubicBezTo>
                  <a:cubicBezTo>
                    <a:pt x="616666" y="371395"/>
                    <a:pt x="1113553" y="424840"/>
                    <a:pt x="1202453" y="477757"/>
                  </a:cubicBezTo>
                  <a:cubicBezTo>
                    <a:pt x="1291353" y="530674"/>
                    <a:pt x="1275478" y="666140"/>
                    <a:pt x="1161178" y="665082"/>
                  </a:cubicBezTo>
                  <a:cubicBezTo>
                    <a:pt x="1046878" y="664024"/>
                    <a:pt x="707153" y="514799"/>
                    <a:pt x="516653" y="471407"/>
                  </a:cubicBezTo>
                  <a:cubicBezTo>
                    <a:pt x="326153" y="428015"/>
                    <a:pt x="86970" y="433307"/>
                    <a:pt x="18178" y="404732"/>
                  </a:cubicBezTo>
                  <a:cubicBezTo>
                    <a:pt x="-50614" y="376157"/>
                    <a:pt x="97553" y="334353"/>
                    <a:pt x="103903" y="299957"/>
                  </a:cubicBezTo>
                  <a:cubicBezTo>
                    <a:pt x="110253" y="265561"/>
                    <a:pt x="38286" y="192536"/>
                    <a:pt x="43578" y="176132"/>
                  </a:cubicBezTo>
                  <a:close/>
                </a:path>
              </a:pathLst>
            </a:custGeom>
            <a:solidFill>
              <a:schemeClr val="bg2">
                <a:lumMod val="2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5" name="フリーフォーム 104">
              <a:extLst>
                <a:ext uri="{FF2B5EF4-FFF2-40B4-BE49-F238E27FC236}">
                  <a16:creationId xmlns:a16="http://schemas.microsoft.com/office/drawing/2014/main" id="{B843CB7A-67F3-C809-03D1-04C7661B857C}"/>
                </a:ext>
              </a:extLst>
            </p:cNvPr>
            <p:cNvSpPr/>
            <p:nvPr/>
          </p:nvSpPr>
          <p:spPr>
            <a:xfrm>
              <a:off x="6271255" y="2166734"/>
              <a:ext cx="142245" cy="74906"/>
            </a:xfrm>
            <a:custGeom>
              <a:avLst/>
              <a:gdLst>
                <a:gd name="connsiteX0" fmla="*/ 2545 w 142245"/>
                <a:gd name="connsiteY0" fmla="*/ 43066 h 74906"/>
                <a:gd name="connsiteX1" fmla="*/ 43820 w 142245"/>
                <a:gd name="connsiteY1" fmla="*/ 1791 h 74906"/>
                <a:gd name="connsiteX2" fmla="*/ 116845 w 142245"/>
                <a:gd name="connsiteY2" fmla="*/ 11316 h 74906"/>
                <a:gd name="connsiteX3" fmla="*/ 142245 w 142245"/>
                <a:gd name="connsiteY3" fmla="*/ 46241 h 74906"/>
                <a:gd name="connsiteX4" fmla="*/ 116845 w 142245"/>
                <a:gd name="connsiteY4" fmla="*/ 74816 h 74906"/>
                <a:gd name="connsiteX5" fmla="*/ 2545 w 142245"/>
                <a:gd name="connsiteY5" fmla="*/ 43066 h 74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2245" h="74906">
                  <a:moveTo>
                    <a:pt x="2545" y="43066"/>
                  </a:moveTo>
                  <a:cubicBezTo>
                    <a:pt x="-9626" y="30895"/>
                    <a:pt x="24770" y="7083"/>
                    <a:pt x="43820" y="1791"/>
                  </a:cubicBezTo>
                  <a:cubicBezTo>
                    <a:pt x="62870" y="-3501"/>
                    <a:pt x="100441" y="3908"/>
                    <a:pt x="116845" y="11316"/>
                  </a:cubicBezTo>
                  <a:cubicBezTo>
                    <a:pt x="133249" y="18724"/>
                    <a:pt x="142245" y="35658"/>
                    <a:pt x="142245" y="46241"/>
                  </a:cubicBezTo>
                  <a:cubicBezTo>
                    <a:pt x="142245" y="56824"/>
                    <a:pt x="138012" y="76403"/>
                    <a:pt x="116845" y="74816"/>
                  </a:cubicBezTo>
                  <a:cubicBezTo>
                    <a:pt x="95678" y="73229"/>
                    <a:pt x="14716" y="55237"/>
                    <a:pt x="2545" y="43066"/>
                  </a:cubicBezTo>
                  <a:close/>
                </a:path>
              </a:pathLst>
            </a:cu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1" name="フリーフォーム 110">
              <a:extLst>
                <a:ext uri="{FF2B5EF4-FFF2-40B4-BE49-F238E27FC236}">
                  <a16:creationId xmlns:a16="http://schemas.microsoft.com/office/drawing/2014/main" id="{841F51D2-DABA-5C8E-E257-B271128BB637}"/>
                </a:ext>
              </a:extLst>
            </p:cNvPr>
            <p:cNvSpPr/>
            <p:nvPr/>
          </p:nvSpPr>
          <p:spPr>
            <a:xfrm>
              <a:off x="6320648" y="2207919"/>
              <a:ext cx="162718" cy="100341"/>
            </a:xfrm>
            <a:custGeom>
              <a:avLst/>
              <a:gdLst>
                <a:gd name="connsiteX0" fmla="*/ 777 w 162718"/>
                <a:gd name="connsiteY0" fmla="*/ 5056 h 100341"/>
                <a:gd name="connsiteX1" fmla="*/ 86502 w 162718"/>
                <a:gd name="connsiteY1" fmla="*/ 14581 h 100341"/>
                <a:gd name="connsiteX2" fmla="*/ 162702 w 162718"/>
                <a:gd name="connsiteY2" fmla="*/ 81256 h 100341"/>
                <a:gd name="connsiteX3" fmla="*/ 92852 w 162718"/>
                <a:gd name="connsiteY3" fmla="*/ 100306 h 100341"/>
                <a:gd name="connsiteX4" fmla="*/ 45227 w 162718"/>
                <a:gd name="connsiteY4" fmla="*/ 78081 h 100341"/>
                <a:gd name="connsiteX5" fmla="*/ 777 w 162718"/>
                <a:gd name="connsiteY5" fmla="*/ 5056 h 100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2718" h="100341">
                  <a:moveTo>
                    <a:pt x="777" y="5056"/>
                  </a:moveTo>
                  <a:cubicBezTo>
                    <a:pt x="7656" y="-5527"/>
                    <a:pt x="59515" y="1881"/>
                    <a:pt x="86502" y="14581"/>
                  </a:cubicBezTo>
                  <a:cubicBezTo>
                    <a:pt x="113489" y="27281"/>
                    <a:pt x="161644" y="66969"/>
                    <a:pt x="162702" y="81256"/>
                  </a:cubicBezTo>
                  <a:cubicBezTo>
                    <a:pt x="163760" y="95543"/>
                    <a:pt x="112431" y="100835"/>
                    <a:pt x="92852" y="100306"/>
                  </a:cubicBezTo>
                  <a:cubicBezTo>
                    <a:pt x="73273" y="99777"/>
                    <a:pt x="55810" y="92898"/>
                    <a:pt x="45227" y="78081"/>
                  </a:cubicBezTo>
                  <a:cubicBezTo>
                    <a:pt x="34644" y="63264"/>
                    <a:pt x="-6102" y="15639"/>
                    <a:pt x="777" y="5056"/>
                  </a:cubicBezTo>
                  <a:close/>
                </a:path>
              </a:pathLst>
            </a:custGeom>
            <a:solidFill>
              <a:srgbClr val="0093B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2" name="フリーフォーム 111">
              <a:extLst>
                <a:ext uri="{FF2B5EF4-FFF2-40B4-BE49-F238E27FC236}">
                  <a16:creationId xmlns:a16="http://schemas.microsoft.com/office/drawing/2014/main" id="{DCEBB1D6-A12A-DAA6-5A30-64861F43BE02}"/>
                </a:ext>
              </a:extLst>
            </p:cNvPr>
            <p:cNvSpPr/>
            <p:nvPr/>
          </p:nvSpPr>
          <p:spPr>
            <a:xfrm>
              <a:off x="6607620" y="4727324"/>
              <a:ext cx="377420" cy="124813"/>
            </a:xfrm>
            <a:custGeom>
              <a:avLst/>
              <a:gdLst>
                <a:gd name="connsiteX0" fmla="*/ 2730 w 377420"/>
                <a:gd name="connsiteY0" fmla="*/ 124076 h 124813"/>
                <a:gd name="connsiteX1" fmla="*/ 256730 w 377420"/>
                <a:gd name="connsiteY1" fmla="*/ 73276 h 124813"/>
                <a:gd name="connsiteX2" fmla="*/ 256730 w 377420"/>
                <a:gd name="connsiteY2" fmla="*/ 16126 h 124813"/>
                <a:gd name="connsiteX3" fmla="*/ 320230 w 377420"/>
                <a:gd name="connsiteY3" fmla="*/ 19301 h 124813"/>
                <a:gd name="connsiteX4" fmla="*/ 320230 w 377420"/>
                <a:gd name="connsiteY4" fmla="*/ 251 h 124813"/>
                <a:gd name="connsiteX5" fmla="*/ 374205 w 377420"/>
                <a:gd name="connsiteY5" fmla="*/ 35176 h 124813"/>
                <a:gd name="connsiteX6" fmla="*/ 212280 w 377420"/>
                <a:gd name="connsiteY6" fmla="*/ 76451 h 124813"/>
                <a:gd name="connsiteX7" fmla="*/ 126555 w 377420"/>
                <a:gd name="connsiteY7" fmla="*/ 101851 h 124813"/>
                <a:gd name="connsiteX8" fmla="*/ 2730 w 377420"/>
                <a:gd name="connsiteY8" fmla="*/ 124076 h 1248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7420" h="124813">
                  <a:moveTo>
                    <a:pt x="2730" y="124076"/>
                  </a:moveTo>
                  <a:cubicBezTo>
                    <a:pt x="24426" y="119314"/>
                    <a:pt x="214397" y="91268"/>
                    <a:pt x="256730" y="73276"/>
                  </a:cubicBezTo>
                  <a:cubicBezTo>
                    <a:pt x="299063" y="55284"/>
                    <a:pt x="246147" y="25122"/>
                    <a:pt x="256730" y="16126"/>
                  </a:cubicBezTo>
                  <a:cubicBezTo>
                    <a:pt x="267313" y="7130"/>
                    <a:pt x="309647" y="21947"/>
                    <a:pt x="320230" y="19301"/>
                  </a:cubicBezTo>
                  <a:cubicBezTo>
                    <a:pt x="330813" y="16655"/>
                    <a:pt x="311234" y="-2395"/>
                    <a:pt x="320230" y="251"/>
                  </a:cubicBezTo>
                  <a:cubicBezTo>
                    <a:pt x="329226" y="2897"/>
                    <a:pt x="392197" y="22476"/>
                    <a:pt x="374205" y="35176"/>
                  </a:cubicBezTo>
                  <a:cubicBezTo>
                    <a:pt x="356213" y="47876"/>
                    <a:pt x="253555" y="65339"/>
                    <a:pt x="212280" y="76451"/>
                  </a:cubicBezTo>
                  <a:cubicBezTo>
                    <a:pt x="171005" y="87563"/>
                    <a:pt x="158305" y="94443"/>
                    <a:pt x="126555" y="101851"/>
                  </a:cubicBezTo>
                  <a:cubicBezTo>
                    <a:pt x="94805" y="109259"/>
                    <a:pt x="-18966" y="128838"/>
                    <a:pt x="2730" y="124076"/>
                  </a:cubicBezTo>
                  <a:close/>
                </a:path>
              </a:pathLst>
            </a:custGeom>
            <a:solidFill>
              <a:srgbClr val="FF8AD8">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 name="フリーフォーム 112">
              <a:extLst>
                <a:ext uri="{FF2B5EF4-FFF2-40B4-BE49-F238E27FC236}">
                  <a16:creationId xmlns:a16="http://schemas.microsoft.com/office/drawing/2014/main" id="{4B1BEFFB-A104-9674-4B8A-E530D4C22EEC}"/>
                </a:ext>
              </a:extLst>
            </p:cNvPr>
            <p:cNvSpPr/>
            <p:nvPr/>
          </p:nvSpPr>
          <p:spPr>
            <a:xfrm>
              <a:off x="5368925" y="2419350"/>
              <a:ext cx="191095" cy="698500"/>
            </a:xfrm>
            <a:custGeom>
              <a:avLst/>
              <a:gdLst>
                <a:gd name="connsiteX0" fmla="*/ 120650 w 191095"/>
                <a:gd name="connsiteY0" fmla="*/ 0 h 698500"/>
                <a:gd name="connsiteX1" fmla="*/ 190500 w 191095"/>
                <a:gd name="connsiteY1" fmla="*/ 177800 h 698500"/>
                <a:gd name="connsiteX2" fmla="*/ 85725 w 191095"/>
                <a:gd name="connsiteY2" fmla="*/ 314325 h 698500"/>
                <a:gd name="connsiteX3" fmla="*/ 69850 w 191095"/>
                <a:gd name="connsiteY3" fmla="*/ 476250 h 698500"/>
                <a:gd name="connsiteX4" fmla="*/ 0 w 191095"/>
                <a:gd name="connsiteY4" fmla="*/ 698500 h 698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095" h="698500">
                  <a:moveTo>
                    <a:pt x="120650" y="0"/>
                  </a:moveTo>
                  <a:cubicBezTo>
                    <a:pt x="158485" y="62706"/>
                    <a:pt x="196321" y="125413"/>
                    <a:pt x="190500" y="177800"/>
                  </a:cubicBezTo>
                  <a:cubicBezTo>
                    <a:pt x="184679" y="230187"/>
                    <a:pt x="105833" y="264583"/>
                    <a:pt x="85725" y="314325"/>
                  </a:cubicBezTo>
                  <a:cubicBezTo>
                    <a:pt x="65617" y="364067"/>
                    <a:pt x="84137" y="412221"/>
                    <a:pt x="69850" y="476250"/>
                  </a:cubicBezTo>
                  <a:cubicBezTo>
                    <a:pt x="55562" y="540279"/>
                    <a:pt x="27781" y="619389"/>
                    <a:pt x="0" y="69850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8" name="フリーフォーム 117">
              <a:extLst>
                <a:ext uri="{FF2B5EF4-FFF2-40B4-BE49-F238E27FC236}">
                  <a16:creationId xmlns:a16="http://schemas.microsoft.com/office/drawing/2014/main" id="{D616C4A3-ACAC-C73F-D395-DBD91EFDF33D}"/>
                </a:ext>
              </a:extLst>
            </p:cNvPr>
            <p:cNvSpPr/>
            <p:nvPr/>
          </p:nvSpPr>
          <p:spPr>
            <a:xfrm>
              <a:off x="5810250" y="3937000"/>
              <a:ext cx="82550" cy="425450"/>
            </a:xfrm>
            <a:custGeom>
              <a:avLst/>
              <a:gdLst>
                <a:gd name="connsiteX0" fmla="*/ 82550 w 82550"/>
                <a:gd name="connsiteY0" fmla="*/ 0 h 425450"/>
                <a:gd name="connsiteX1" fmla="*/ 0 w 82550"/>
                <a:gd name="connsiteY1" fmla="*/ 425450 h 425450"/>
              </a:gdLst>
              <a:ahLst/>
              <a:cxnLst>
                <a:cxn ang="0">
                  <a:pos x="connsiteX0" y="connsiteY0"/>
                </a:cxn>
                <a:cxn ang="0">
                  <a:pos x="connsiteX1" y="connsiteY1"/>
                </a:cxn>
              </a:cxnLst>
              <a:rect l="l" t="t" r="r" b="b"/>
              <a:pathLst>
                <a:path w="82550" h="425450">
                  <a:moveTo>
                    <a:pt x="82550" y="0"/>
                  </a:moveTo>
                  <a:lnTo>
                    <a:pt x="0" y="425450"/>
                  </a:ln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7" name="フリーフォーム 136">
              <a:extLst>
                <a:ext uri="{FF2B5EF4-FFF2-40B4-BE49-F238E27FC236}">
                  <a16:creationId xmlns:a16="http://schemas.microsoft.com/office/drawing/2014/main" id="{CAEC020F-93A9-BE6D-F4DB-31453A26CFB9}"/>
                </a:ext>
              </a:extLst>
            </p:cNvPr>
            <p:cNvSpPr/>
            <p:nvPr/>
          </p:nvSpPr>
          <p:spPr>
            <a:xfrm>
              <a:off x="6061075" y="3639466"/>
              <a:ext cx="403225" cy="465809"/>
            </a:xfrm>
            <a:custGeom>
              <a:avLst/>
              <a:gdLst>
                <a:gd name="connsiteX0" fmla="*/ 0 w 403225"/>
                <a:gd name="connsiteY0" fmla="*/ 8609 h 465809"/>
                <a:gd name="connsiteX1" fmla="*/ 241300 w 403225"/>
                <a:gd name="connsiteY1" fmla="*/ 11784 h 465809"/>
                <a:gd name="connsiteX2" fmla="*/ 307975 w 403225"/>
                <a:gd name="connsiteY2" fmla="*/ 122909 h 465809"/>
                <a:gd name="connsiteX3" fmla="*/ 323850 w 403225"/>
                <a:gd name="connsiteY3" fmla="*/ 126084 h 465809"/>
                <a:gd name="connsiteX4" fmla="*/ 327025 w 403225"/>
                <a:gd name="connsiteY4" fmla="*/ 208634 h 465809"/>
                <a:gd name="connsiteX5" fmla="*/ 403225 w 403225"/>
                <a:gd name="connsiteY5" fmla="*/ 465809 h 4658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3225" h="465809">
                  <a:moveTo>
                    <a:pt x="0" y="8609"/>
                  </a:moveTo>
                  <a:cubicBezTo>
                    <a:pt x="94985" y="671"/>
                    <a:pt x="189971" y="-7266"/>
                    <a:pt x="241300" y="11784"/>
                  </a:cubicBezTo>
                  <a:cubicBezTo>
                    <a:pt x="292629" y="30834"/>
                    <a:pt x="307975" y="122909"/>
                    <a:pt x="307975" y="122909"/>
                  </a:cubicBezTo>
                  <a:cubicBezTo>
                    <a:pt x="321733" y="141959"/>
                    <a:pt x="320675" y="111797"/>
                    <a:pt x="323850" y="126084"/>
                  </a:cubicBezTo>
                  <a:cubicBezTo>
                    <a:pt x="327025" y="140371"/>
                    <a:pt x="313796" y="152013"/>
                    <a:pt x="327025" y="208634"/>
                  </a:cubicBezTo>
                  <a:cubicBezTo>
                    <a:pt x="340254" y="265255"/>
                    <a:pt x="371739" y="365532"/>
                    <a:pt x="403225" y="465809"/>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8" name="フリーフォーム 137">
              <a:extLst>
                <a:ext uri="{FF2B5EF4-FFF2-40B4-BE49-F238E27FC236}">
                  <a16:creationId xmlns:a16="http://schemas.microsoft.com/office/drawing/2014/main" id="{D33ECA89-BA0A-8B56-7C37-C8103E5AB919}"/>
                </a:ext>
              </a:extLst>
            </p:cNvPr>
            <p:cNvSpPr/>
            <p:nvPr/>
          </p:nvSpPr>
          <p:spPr>
            <a:xfrm>
              <a:off x="6784889" y="2632075"/>
              <a:ext cx="232162" cy="191762"/>
            </a:xfrm>
            <a:custGeom>
              <a:avLst/>
              <a:gdLst>
                <a:gd name="connsiteX0" fmla="*/ 168361 w 232162"/>
                <a:gd name="connsiteY0" fmla="*/ 0 h 191762"/>
                <a:gd name="connsiteX1" fmla="*/ 231861 w 232162"/>
                <a:gd name="connsiteY1" fmla="*/ 41275 h 191762"/>
                <a:gd name="connsiteX2" fmla="*/ 193761 w 232162"/>
                <a:gd name="connsiteY2" fmla="*/ 120650 h 191762"/>
                <a:gd name="connsiteX3" fmla="*/ 228686 w 232162"/>
                <a:gd name="connsiteY3" fmla="*/ 123825 h 191762"/>
                <a:gd name="connsiteX4" fmla="*/ 120736 w 232162"/>
                <a:gd name="connsiteY4" fmla="*/ 190500 h 191762"/>
                <a:gd name="connsiteX5" fmla="*/ 76286 w 232162"/>
                <a:gd name="connsiteY5" fmla="*/ 168275 h 191762"/>
                <a:gd name="connsiteX6" fmla="*/ 86 w 232162"/>
                <a:gd name="connsiteY6" fmla="*/ 177800 h 191762"/>
                <a:gd name="connsiteX7" fmla="*/ 92161 w 232162"/>
                <a:gd name="connsiteY7" fmla="*/ 120650 h 1917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2162" h="191762">
                  <a:moveTo>
                    <a:pt x="168361" y="0"/>
                  </a:moveTo>
                  <a:cubicBezTo>
                    <a:pt x="197994" y="10583"/>
                    <a:pt x="227628" y="21167"/>
                    <a:pt x="231861" y="41275"/>
                  </a:cubicBezTo>
                  <a:cubicBezTo>
                    <a:pt x="236094" y="61383"/>
                    <a:pt x="194290" y="106892"/>
                    <a:pt x="193761" y="120650"/>
                  </a:cubicBezTo>
                  <a:cubicBezTo>
                    <a:pt x="193232" y="134408"/>
                    <a:pt x="240857" y="112183"/>
                    <a:pt x="228686" y="123825"/>
                  </a:cubicBezTo>
                  <a:cubicBezTo>
                    <a:pt x="216515" y="135467"/>
                    <a:pt x="146136" y="183092"/>
                    <a:pt x="120736" y="190500"/>
                  </a:cubicBezTo>
                  <a:cubicBezTo>
                    <a:pt x="95336" y="197908"/>
                    <a:pt x="96394" y="170392"/>
                    <a:pt x="76286" y="168275"/>
                  </a:cubicBezTo>
                  <a:cubicBezTo>
                    <a:pt x="56178" y="166158"/>
                    <a:pt x="-2560" y="185737"/>
                    <a:pt x="86" y="177800"/>
                  </a:cubicBezTo>
                  <a:cubicBezTo>
                    <a:pt x="2732" y="169863"/>
                    <a:pt x="47446" y="145256"/>
                    <a:pt x="92161" y="120650"/>
                  </a:cubicBezTo>
                </a:path>
              </a:pathLst>
            </a:custGeom>
            <a:noFill/>
            <a:ln>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9" name="フリーフォーム 138">
              <a:extLst>
                <a:ext uri="{FF2B5EF4-FFF2-40B4-BE49-F238E27FC236}">
                  <a16:creationId xmlns:a16="http://schemas.microsoft.com/office/drawing/2014/main" id="{7744E985-7640-BDA5-6811-F1572A978F29}"/>
                </a:ext>
              </a:extLst>
            </p:cNvPr>
            <p:cNvSpPr/>
            <p:nvPr/>
          </p:nvSpPr>
          <p:spPr>
            <a:xfrm>
              <a:off x="6651718" y="2546162"/>
              <a:ext cx="447736" cy="345916"/>
            </a:xfrm>
            <a:custGeom>
              <a:avLst/>
              <a:gdLst>
                <a:gd name="connsiteX0" fmla="*/ 3082 w 447736"/>
                <a:gd name="connsiteY0" fmla="*/ 54163 h 345916"/>
                <a:gd name="connsiteX1" fmla="*/ 60232 w 447736"/>
                <a:gd name="connsiteY1" fmla="*/ 76388 h 345916"/>
                <a:gd name="connsiteX2" fmla="*/ 184057 w 447736"/>
                <a:gd name="connsiteY2" fmla="*/ 82738 h 345916"/>
                <a:gd name="connsiteX3" fmla="*/ 279307 w 447736"/>
                <a:gd name="connsiteY3" fmla="*/ 188 h 345916"/>
                <a:gd name="connsiteX4" fmla="*/ 441232 w 447736"/>
                <a:gd name="connsiteY4" fmla="*/ 63688 h 345916"/>
                <a:gd name="connsiteX5" fmla="*/ 415832 w 447736"/>
                <a:gd name="connsiteY5" fmla="*/ 174813 h 345916"/>
                <a:gd name="connsiteX6" fmla="*/ 415832 w 447736"/>
                <a:gd name="connsiteY6" fmla="*/ 279588 h 345916"/>
                <a:gd name="connsiteX7" fmla="*/ 158657 w 447736"/>
                <a:gd name="connsiteY7" fmla="*/ 343088 h 345916"/>
                <a:gd name="connsiteX8" fmla="*/ 130082 w 447736"/>
                <a:gd name="connsiteY8" fmla="*/ 187513 h 345916"/>
                <a:gd name="connsiteX9" fmla="*/ 149132 w 447736"/>
                <a:gd name="connsiteY9" fmla="*/ 168463 h 345916"/>
                <a:gd name="connsiteX10" fmla="*/ 3082 w 447736"/>
                <a:gd name="connsiteY10" fmla="*/ 54163 h 345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47736" h="345916">
                  <a:moveTo>
                    <a:pt x="3082" y="54163"/>
                  </a:moveTo>
                  <a:cubicBezTo>
                    <a:pt x="-11735" y="38817"/>
                    <a:pt x="30070" y="71626"/>
                    <a:pt x="60232" y="76388"/>
                  </a:cubicBezTo>
                  <a:cubicBezTo>
                    <a:pt x="90395" y="81151"/>
                    <a:pt x="147545" y="95438"/>
                    <a:pt x="184057" y="82738"/>
                  </a:cubicBezTo>
                  <a:cubicBezTo>
                    <a:pt x="220570" y="70038"/>
                    <a:pt x="236445" y="3363"/>
                    <a:pt x="279307" y="188"/>
                  </a:cubicBezTo>
                  <a:cubicBezTo>
                    <a:pt x="322169" y="-2987"/>
                    <a:pt x="418478" y="34584"/>
                    <a:pt x="441232" y="63688"/>
                  </a:cubicBezTo>
                  <a:cubicBezTo>
                    <a:pt x="463986" y="92792"/>
                    <a:pt x="420065" y="138830"/>
                    <a:pt x="415832" y="174813"/>
                  </a:cubicBezTo>
                  <a:cubicBezTo>
                    <a:pt x="411599" y="210796"/>
                    <a:pt x="458695" y="251542"/>
                    <a:pt x="415832" y="279588"/>
                  </a:cubicBezTo>
                  <a:cubicBezTo>
                    <a:pt x="372970" y="307634"/>
                    <a:pt x="206282" y="358434"/>
                    <a:pt x="158657" y="343088"/>
                  </a:cubicBezTo>
                  <a:cubicBezTo>
                    <a:pt x="111032" y="327742"/>
                    <a:pt x="131669" y="216617"/>
                    <a:pt x="130082" y="187513"/>
                  </a:cubicBezTo>
                  <a:cubicBezTo>
                    <a:pt x="128495" y="158409"/>
                    <a:pt x="167124" y="189630"/>
                    <a:pt x="149132" y="168463"/>
                  </a:cubicBezTo>
                  <a:cubicBezTo>
                    <a:pt x="131140" y="147296"/>
                    <a:pt x="17899" y="69509"/>
                    <a:pt x="3082" y="54163"/>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0" name="フリーフォーム 139">
              <a:extLst>
                <a:ext uri="{FF2B5EF4-FFF2-40B4-BE49-F238E27FC236}">
                  <a16:creationId xmlns:a16="http://schemas.microsoft.com/office/drawing/2014/main" id="{28AAA3B0-4208-D95B-8BB6-178813BC0CB1}"/>
                </a:ext>
              </a:extLst>
            </p:cNvPr>
            <p:cNvSpPr/>
            <p:nvPr/>
          </p:nvSpPr>
          <p:spPr>
            <a:xfrm>
              <a:off x="6822086" y="2524147"/>
              <a:ext cx="227613" cy="336974"/>
            </a:xfrm>
            <a:custGeom>
              <a:avLst/>
              <a:gdLst>
                <a:gd name="connsiteX0" fmla="*/ 989 w 227613"/>
                <a:gd name="connsiteY0" fmla="*/ 9503 h 336974"/>
                <a:gd name="connsiteX1" fmla="*/ 64489 w 227613"/>
                <a:gd name="connsiteY1" fmla="*/ 60303 h 336974"/>
                <a:gd name="connsiteX2" fmla="*/ 226414 w 227613"/>
                <a:gd name="connsiteY2" fmla="*/ 146028 h 336974"/>
                <a:gd name="connsiteX3" fmla="*/ 131164 w 227613"/>
                <a:gd name="connsiteY3" fmla="*/ 282553 h 336974"/>
                <a:gd name="connsiteX4" fmla="*/ 989 w 227613"/>
                <a:gd name="connsiteY4" fmla="*/ 336528 h 336974"/>
                <a:gd name="connsiteX5" fmla="*/ 67664 w 227613"/>
                <a:gd name="connsiteY5" fmla="*/ 257153 h 336974"/>
                <a:gd name="connsiteX6" fmla="*/ 989 w 227613"/>
                <a:gd name="connsiteY6" fmla="*/ 9503 h 336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7613" h="336974">
                  <a:moveTo>
                    <a:pt x="989" y="9503"/>
                  </a:moveTo>
                  <a:cubicBezTo>
                    <a:pt x="460" y="-23305"/>
                    <a:pt x="26918" y="37549"/>
                    <a:pt x="64489" y="60303"/>
                  </a:cubicBezTo>
                  <a:cubicBezTo>
                    <a:pt x="102060" y="83057"/>
                    <a:pt x="215302" y="108986"/>
                    <a:pt x="226414" y="146028"/>
                  </a:cubicBezTo>
                  <a:cubicBezTo>
                    <a:pt x="237526" y="183070"/>
                    <a:pt x="168735" y="250803"/>
                    <a:pt x="131164" y="282553"/>
                  </a:cubicBezTo>
                  <a:cubicBezTo>
                    <a:pt x="93593" y="314303"/>
                    <a:pt x="11572" y="340761"/>
                    <a:pt x="989" y="336528"/>
                  </a:cubicBezTo>
                  <a:cubicBezTo>
                    <a:pt x="-9594" y="332295"/>
                    <a:pt x="68193" y="309540"/>
                    <a:pt x="67664" y="257153"/>
                  </a:cubicBezTo>
                  <a:cubicBezTo>
                    <a:pt x="67135" y="204766"/>
                    <a:pt x="1518" y="42311"/>
                    <a:pt x="989" y="9503"/>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374" name="グループ化 1373">
            <a:extLst>
              <a:ext uri="{FF2B5EF4-FFF2-40B4-BE49-F238E27FC236}">
                <a16:creationId xmlns:a16="http://schemas.microsoft.com/office/drawing/2014/main" id="{03BAB94B-2A9D-FF4C-F1BC-21462E2CEA58}"/>
              </a:ext>
            </a:extLst>
          </p:cNvPr>
          <p:cNvGrpSpPr/>
          <p:nvPr/>
        </p:nvGrpSpPr>
        <p:grpSpPr>
          <a:xfrm>
            <a:off x="6403901" y="3657600"/>
            <a:ext cx="1087925" cy="3644037"/>
            <a:chOff x="7246620" y="731520"/>
            <a:chExt cx="1646657" cy="5515526"/>
          </a:xfrm>
        </p:grpSpPr>
        <p:grpSp>
          <p:nvGrpSpPr>
            <p:cNvPr id="1375" name="グループ化 1374">
              <a:extLst>
                <a:ext uri="{FF2B5EF4-FFF2-40B4-BE49-F238E27FC236}">
                  <a16:creationId xmlns:a16="http://schemas.microsoft.com/office/drawing/2014/main" id="{9C8E1071-A5C2-9B36-E664-6CE68B6CCB6B}"/>
                </a:ext>
              </a:extLst>
            </p:cNvPr>
            <p:cNvGrpSpPr/>
            <p:nvPr/>
          </p:nvGrpSpPr>
          <p:grpSpPr>
            <a:xfrm>
              <a:off x="7246620" y="731520"/>
              <a:ext cx="1037908" cy="1638258"/>
              <a:chOff x="7246620" y="731520"/>
              <a:chExt cx="1037908" cy="1638258"/>
            </a:xfrm>
          </p:grpSpPr>
          <p:sp>
            <p:nvSpPr>
              <p:cNvPr id="1399" name="フリーフォーム 1398">
                <a:extLst>
                  <a:ext uri="{FF2B5EF4-FFF2-40B4-BE49-F238E27FC236}">
                    <a16:creationId xmlns:a16="http://schemas.microsoft.com/office/drawing/2014/main" id="{3AF3A90D-9DFC-6064-768A-560EBEAE7402}"/>
                  </a:ext>
                </a:extLst>
              </p:cNvPr>
              <p:cNvSpPr/>
              <p:nvPr/>
            </p:nvSpPr>
            <p:spPr>
              <a:xfrm>
                <a:off x="7246620" y="731520"/>
                <a:ext cx="434340" cy="701283"/>
              </a:xfrm>
              <a:custGeom>
                <a:avLst/>
                <a:gdLst>
                  <a:gd name="connsiteX0" fmla="*/ 0 w 434340"/>
                  <a:gd name="connsiteY0" fmla="*/ 0 h 701283"/>
                  <a:gd name="connsiteX1" fmla="*/ 274320 w 434340"/>
                  <a:gd name="connsiteY1" fmla="*/ 685800 h 701283"/>
                  <a:gd name="connsiteX2" fmla="*/ 434340 w 434340"/>
                  <a:gd name="connsiteY2" fmla="*/ 411480 h 701283"/>
                </a:gdLst>
                <a:ahLst/>
                <a:cxnLst>
                  <a:cxn ang="0">
                    <a:pos x="connsiteX0" y="connsiteY0"/>
                  </a:cxn>
                  <a:cxn ang="0">
                    <a:pos x="connsiteX1" y="connsiteY1"/>
                  </a:cxn>
                  <a:cxn ang="0">
                    <a:pos x="connsiteX2" y="connsiteY2"/>
                  </a:cxn>
                </a:cxnLst>
                <a:rect l="l" t="t" r="r" b="b"/>
                <a:pathLst>
                  <a:path w="434340" h="701283">
                    <a:moveTo>
                      <a:pt x="0" y="0"/>
                    </a:moveTo>
                    <a:cubicBezTo>
                      <a:pt x="100965" y="308610"/>
                      <a:pt x="201930" y="617220"/>
                      <a:pt x="274320" y="685800"/>
                    </a:cubicBezTo>
                    <a:cubicBezTo>
                      <a:pt x="346710" y="754380"/>
                      <a:pt x="390525" y="582930"/>
                      <a:pt x="434340" y="4114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00" name="フリーフォーム 1399">
                <a:extLst>
                  <a:ext uri="{FF2B5EF4-FFF2-40B4-BE49-F238E27FC236}">
                    <a16:creationId xmlns:a16="http://schemas.microsoft.com/office/drawing/2014/main" id="{029B185C-C085-9602-7D1C-69684CF4B464}"/>
                  </a:ext>
                </a:extLst>
              </p:cNvPr>
              <p:cNvSpPr/>
              <p:nvPr/>
            </p:nvSpPr>
            <p:spPr>
              <a:xfrm>
                <a:off x="7863840" y="800100"/>
                <a:ext cx="219318" cy="525780"/>
              </a:xfrm>
              <a:custGeom>
                <a:avLst/>
                <a:gdLst>
                  <a:gd name="connsiteX0" fmla="*/ 0 w 219318"/>
                  <a:gd name="connsiteY0" fmla="*/ 0 h 525780"/>
                  <a:gd name="connsiteX1" fmla="*/ 205740 w 219318"/>
                  <a:gd name="connsiteY1" fmla="*/ 342900 h 525780"/>
                  <a:gd name="connsiteX2" fmla="*/ 182880 w 219318"/>
                  <a:gd name="connsiteY2" fmla="*/ 525780 h 525780"/>
                </a:gdLst>
                <a:ahLst/>
                <a:cxnLst>
                  <a:cxn ang="0">
                    <a:pos x="connsiteX0" y="connsiteY0"/>
                  </a:cxn>
                  <a:cxn ang="0">
                    <a:pos x="connsiteX1" y="connsiteY1"/>
                  </a:cxn>
                  <a:cxn ang="0">
                    <a:pos x="connsiteX2" y="connsiteY2"/>
                  </a:cxn>
                </a:cxnLst>
                <a:rect l="l" t="t" r="r" b="b"/>
                <a:pathLst>
                  <a:path w="219318" h="525780">
                    <a:moveTo>
                      <a:pt x="0" y="0"/>
                    </a:moveTo>
                    <a:cubicBezTo>
                      <a:pt x="87630" y="127635"/>
                      <a:pt x="175260" y="255270"/>
                      <a:pt x="205740" y="342900"/>
                    </a:cubicBezTo>
                    <a:cubicBezTo>
                      <a:pt x="236220" y="430530"/>
                      <a:pt x="209550" y="478155"/>
                      <a:pt x="182880" y="5257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01" name="フリーフォーム 1400">
                <a:extLst>
                  <a:ext uri="{FF2B5EF4-FFF2-40B4-BE49-F238E27FC236}">
                    <a16:creationId xmlns:a16="http://schemas.microsoft.com/office/drawing/2014/main" id="{59A106C7-C0EB-923B-2DC9-E93517A3B722}"/>
                  </a:ext>
                </a:extLst>
              </p:cNvPr>
              <p:cNvSpPr/>
              <p:nvPr/>
            </p:nvSpPr>
            <p:spPr>
              <a:xfrm>
                <a:off x="7520940" y="1783080"/>
                <a:ext cx="388620" cy="586698"/>
              </a:xfrm>
              <a:custGeom>
                <a:avLst/>
                <a:gdLst>
                  <a:gd name="connsiteX0" fmla="*/ 0 w 388620"/>
                  <a:gd name="connsiteY0" fmla="*/ 0 h 586698"/>
                  <a:gd name="connsiteX1" fmla="*/ 274320 w 388620"/>
                  <a:gd name="connsiteY1" fmla="*/ 571500 h 586698"/>
                  <a:gd name="connsiteX2" fmla="*/ 388620 w 388620"/>
                  <a:gd name="connsiteY2" fmla="*/ 365760 h 586698"/>
                </a:gdLst>
                <a:ahLst/>
                <a:cxnLst>
                  <a:cxn ang="0">
                    <a:pos x="connsiteX0" y="connsiteY0"/>
                  </a:cxn>
                  <a:cxn ang="0">
                    <a:pos x="connsiteX1" y="connsiteY1"/>
                  </a:cxn>
                  <a:cxn ang="0">
                    <a:pos x="connsiteX2" y="connsiteY2"/>
                  </a:cxn>
                </a:cxnLst>
                <a:rect l="l" t="t" r="r" b="b"/>
                <a:pathLst>
                  <a:path w="388620" h="586698">
                    <a:moveTo>
                      <a:pt x="0" y="0"/>
                    </a:moveTo>
                    <a:cubicBezTo>
                      <a:pt x="104775" y="255270"/>
                      <a:pt x="209550" y="510540"/>
                      <a:pt x="274320" y="571500"/>
                    </a:cubicBezTo>
                    <a:cubicBezTo>
                      <a:pt x="339090" y="632460"/>
                      <a:pt x="363855" y="499110"/>
                      <a:pt x="388620" y="36576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02" name="フリーフォーム 1401">
                <a:extLst>
                  <a:ext uri="{FF2B5EF4-FFF2-40B4-BE49-F238E27FC236}">
                    <a16:creationId xmlns:a16="http://schemas.microsoft.com/office/drawing/2014/main" id="{54719FE1-CEE8-D67C-D26D-EAEBB51230BE}"/>
                  </a:ext>
                </a:extLst>
              </p:cNvPr>
              <p:cNvSpPr/>
              <p:nvPr/>
            </p:nvSpPr>
            <p:spPr>
              <a:xfrm>
                <a:off x="8069580" y="1828800"/>
                <a:ext cx="214948" cy="525780"/>
              </a:xfrm>
              <a:custGeom>
                <a:avLst/>
                <a:gdLst>
                  <a:gd name="connsiteX0" fmla="*/ 0 w 214948"/>
                  <a:gd name="connsiteY0" fmla="*/ 0 h 525780"/>
                  <a:gd name="connsiteX1" fmla="*/ 205740 w 214948"/>
                  <a:gd name="connsiteY1" fmla="*/ 274320 h 525780"/>
                  <a:gd name="connsiteX2" fmla="*/ 160020 w 214948"/>
                  <a:gd name="connsiteY2" fmla="*/ 525780 h 525780"/>
                </a:gdLst>
                <a:ahLst/>
                <a:cxnLst>
                  <a:cxn ang="0">
                    <a:pos x="connsiteX0" y="connsiteY0"/>
                  </a:cxn>
                  <a:cxn ang="0">
                    <a:pos x="connsiteX1" y="connsiteY1"/>
                  </a:cxn>
                  <a:cxn ang="0">
                    <a:pos x="connsiteX2" y="connsiteY2"/>
                  </a:cxn>
                </a:cxnLst>
                <a:rect l="l" t="t" r="r" b="b"/>
                <a:pathLst>
                  <a:path w="214948" h="525780">
                    <a:moveTo>
                      <a:pt x="0" y="0"/>
                    </a:moveTo>
                    <a:cubicBezTo>
                      <a:pt x="89535" y="93345"/>
                      <a:pt x="179070" y="186690"/>
                      <a:pt x="205740" y="274320"/>
                    </a:cubicBezTo>
                    <a:cubicBezTo>
                      <a:pt x="232410" y="361950"/>
                      <a:pt x="196215" y="443865"/>
                      <a:pt x="160020" y="5257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376" name="グループ化 1375">
              <a:extLst>
                <a:ext uri="{FF2B5EF4-FFF2-40B4-BE49-F238E27FC236}">
                  <a16:creationId xmlns:a16="http://schemas.microsoft.com/office/drawing/2014/main" id="{3A3682B0-D201-3625-E16E-9D7D5DF28DE9}"/>
                </a:ext>
              </a:extLst>
            </p:cNvPr>
            <p:cNvGrpSpPr/>
            <p:nvPr/>
          </p:nvGrpSpPr>
          <p:grpSpPr>
            <a:xfrm>
              <a:off x="7949381" y="2743200"/>
              <a:ext cx="943896" cy="3503846"/>
              <a:chOff x="7949381" y="2743200"/>
              <a:chExt cx="943896" cy="3503846"/>
            </a:xfrm>
          </p:grpSpPr>
          <p:sp>
            <p:nvSpPr>
              <p:cNvPr id="1377" name="フリーフォーム 1376">
                <a:extLst>
                  <a:ext uri="{FF2B5EF4-FFF2-40B4-BE49-F238E27FC236}">
                    <a16:creationId xmlns:a16="http://schemas.microsoft.com/office/drawing/2014/main" id="{C92AED08-CA5B-01C5-8170-65E58F08E332}"/>
                  </a:ext>
                </a:extLst>
              </p:cNvPr>
              <p:cNvSpPr/>
              <p:nvPr/>
            </p:nvSpPr>
            <p:spPr>
              <a:xfrm>
                <a:off x="7978140" y="2743200"/>
                <a:ext cx="114300" cy="822960"/>
              </a:xfrm>
              <a:custGeom>
                <a:avLst/>
                <a:gdLst>
                  <a:gd name="connsiteX0" fmla="*/ 0 w 114300"/>
                  <a:gd name="connsiteY0" fmla="*/ 0 h 822960"/>
                  <a:gd name="connsiteX1" fmla="*/ 45720 w 114300"/>
                  <a:gd name="connsiteY1" fmla="*/ 525780 h 822960"/>
                  <a:gd name="connsiteX2" fmla="*/ 114300 w 114300"/>
                  <a:gd name="connsiteY2" fmla="*/ 822960 h 822960"/>
                </a:gdLst>
                <a:ahLst/>
                <a:cxnLst>
                  <a:cxn ang="0">
                    <a:pos x="connsiteX0" y="connsiteY0"/>
                  </a:cxn>
                  <a:cxn ang="0">
                    <a:pos x="connsiteX1" y="connsiteY1"/>
                  </a:cxn>
                  <a:cxn ang="0">
                    <a:pos x="connsiteX2" y="connsiteY2"/>
                  </a:cxn>
                </a:cxnLst>
                <a:rect l="l" t="t" r="r" b="b"/>
                <a:pathLst>
                  <a:path w="114300" h="822960">
                    <a:moveTo>
                      <a:pt x="0" y="0"/>
                    </a:moveTo>
                    <a:cubicBezTo>
                      <a:pt x="13335" y="194310"/>
                      <a:pt x="26670" y="388620"/>
                      <a:pt x="45720" y="525780"/>
                    </a:cubicBezTo>
                    <a:cubicBezTo>
                      <a:pt x="64770" y="662940"/>
                      <a:pt x="89535" y="742950"/>
                      <a:pt x="114300" y="82296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78" name="フリーフォーム 1377">
                <a:extLst>
                  <a:ext uri="{FF2B5EF4-FFF2-40B4-BE49-F238E27FC236}">
                    <a16:creationId xmlns:a16="http://schemas.microsoft.com/office/drawing/2014/main" id="{CCB0C8CC-044F-B1CB-8971-B49F5924440A}"/>
                  </a:ext>
                </a:extLst>
              </p:cNvPr>
              <p:cNvSpPr/>
              <p:nvPr/>
            </p:nvSpPr>
            <p:spPr>
              <a:xfrm>
                <a:off x="8069580" y="2766923"/>
                <a:ext cx="434340" cy="662077"/>
              </a:xfrm>
              <a:custGeom>
                <a:avLst/>
                <a:gdLst>
                  <a:gd name="connsiteX0" fmla="*/ 0 w 434340"/>
                  <a:gd name="connsiteY0" fmla="*/ 21997 h 662077"/>
                  <a:gd name="connsiteX1" fmla="*/ 274320 w 434340"/>
                  <a:gd name="connsiteY1" fmla="*/ 21997 h 662077"/>
                  <a:gd name="connsiteX2" fmla="*/ 365760 w 434340"/>
                  <a:gd name="connsiteY2" fmla="*/ 250597 h 662077"/>
                  <a:gd name="connsiteX3" fmla="*/ 434340 w 434340"/>
                  <a:gd name="connsiteY3" fmla="*/ 662077 h 662077"/>
                </a:gdLst>
                <a:ahLst/>
                <a:cxnLst>
                  <a:cxn ang="0">
                    <a:pos x="connsiteX0" y="connsiteY0"/>
                  </a:cxn>
                  <a:cxn ang="0">
                    <a:pos x="connsiteX1" y="connsiteY1"/>
                  </a:cxn>
                  <a:cxn ang="0">
                    <a:pos x="connsiteX2" y="connsiteY2"/>
                  </a:cxn>
                  <a:cxn ang="0">
                    <a:pos x="connsiteX3" y="connsiteY3"/>
                  </a:cxn>
                </a:cxnLst>
                <a:rect l="l" t="t" r="r" b="b"/>
                <a:pathLst>
                  <a:path w="434340" h="662077">
                    <a:moveTo>
                      <a:pt x="0" y="21997"/>
                    </a:moveTo>
                    <a:cubicBezTo>
                      <a:pt x="106680" y="2947"/>
                      <a:pt x="213360" y="-16103"/>
                      <a:pt x="274320" y="21997"/>
                    </a:cubicBezTo>
                    <a:cubicBezTo>
                      <a:pt x="335280" y="60097"/>
                      <a:pt x="339090" y="143917"/>
                      <a:pt x="365760" y="250597"/>
                    </a:cubicBezTo>
                    <a:cubicBezTo>
                      <a:pt x="392430" y="357277"/>
                      <a:pt x="413385" y="509677"/>
                      <a:pt x="434340" y="66207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79" name="フリーフォーム 1378">
                <a:extLst>
                  <a:ext uri="{FF2B5EF4-FFF2-40B4-BE49-F238E27FC236}">
                    <a16:creationId xmlns:a16="http://schemas.microsoft.com/office/drawing/2014/main" id="{8D1F4C84-256B-43C5-4695-CFC77EC0F378}"/>
                  </a:ext>
                </a:extLst>
              </p:cNvPr>
              <p:cNvSpPr/>
              <p:nvPr/>
            </p:nvSpPr>
            <p:spPr>
              <a:xfrm>
                <a:off x="8030497" y="3045542"/>
                <a:ext cx="324464" cy="44245"/>
              </a:xfrm>
              <a:custGeom>
                <a:avLst/>
                <a:gdLst>
                  <a:gd name="connsiteX0" fmla="*/ 0 w 324464"/>
                  <a:gd name="connsiteY0" fmla="*/ 44245 h 44245"/>
                  <a:gd name="connsiteX1" fmla="*/ 324464 w 324464"/>
                  <a:gd name="connsiteY1" fmla="*/ 0 h 44245"/>
                </a:gdLst>
                <a:ahLst/>
                <a:cxnLst>
                  <a:cxn ang="0">
                    <a:pos x="connsiteX0" y="connsiteY0"/>
                  </a:cxn>
                  <a:cxn ang="0">
                    <a:pos x="connsiteX1" y="connsiteY1"/>
                  </a:cxn>
                </a:cxnLst>
                <a:rect l="l" t="t" r="r" b="b"/>
                <a:pathLst>
                  <a:path w="324464" h="44245">
                    <a:moveTo>
                      <a:pt x="0" y="44245"/>
                    </a:moveTo>
                    <a:lnTo>
                      <a:pt x="324464" y="0"/>
                    </a:ln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80" name="フリーフォーム 1379">
                <a:extLst>
                  <a:ext uri="{FF2B5EF4-FFF2-40B4-BE49-F238E27FC236}">
                    <a16:creationId xmlns:a16="http://schemas.microsoft.com/office/drawing/2014/main" id="{E90E2CB4-6A76-DE3A-7406-8AC3A7712636}"/>
                  </a:ext>
                </a:extLst>
              </p:cNvPr>
              <p:cNvSpPr/>
              <p:nvPr/>
            </p:nvSpPr>
            <p:spPr>
              <a:xfrm>
                <a:off x="8052619" y="3252019"/>
                <a:ext cx="331839" cy="72753"/>
              </a:xfrm>
              <a:custGeom>
                <a:avLst/>
                <a:gdLst>
                  <a:gd name="connsiteX0" fmla="*/ 0 w 331839"/>
                  <a:gd name="connsiteY0" fmla="*/ 66368 h 72753"/>
                  <a:gd name="connsiteX1" fmla="*/ 213852 w 331839"/>
                  <a:gd name="connsiteY1" fmla="*/ 66368 h 72753"/>
                  <a:gd name="connsiteX2" fmla="*/ 331839 w 331839"/>
                  <a:gd name="connsiteY2" fmla="*/ 0 h 72753"/>
                </a:gdLst>
                <a:ahLst/>
                <a:cxnLst>
                  <a:cxn ang="0">
                    <a:pos x="connsiteX0" y="connsiteY0"/>
                  </a:cxn>
                  <a:cxn ang="0">
                    <a:pos x="connsiteX1" y="connsiteY1"/>
                  </a:cxn>
                  <a:cxn ang="0">
                    <a:pos x="connsiteX2" y="connsiteY2"/>
                  </a:cxn>
                </a:cxnLst>
                <a:rect l="l" t="t" r="r" b="b"/>
                <a:pathLst>
                  <a:path w="331839" h="72753">
                    <a:moveTo>
                      <a:pt x="0" y="66368"/>
                    </a:moveTo>
                    <a:cubicBezTo>
                      <a:pt x="79273" y="71898"/>
                      <a:pt x="158546" y="77429"/>
                      <a:pt x="213852" y="66368"/>
                    </a:cubicBezTo>
                    <a:cubicBezTo>
                      <a:pt x="269158" y="55307"/>
                      <a:pt x="300498" y="27653"/>
                      <a:pt x="331839"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81" name="フリーフォーム 1380">
                <a:extLst>
                  <a:ext uri="{FF2B5EF4-FFF2-40B4-BE49-F238E27FC236}">
                    <a16:creationId xmlns:a16="http://schemas.microsoft.com/office/drawing/2014/main" id="{674F4DB6-BD30-A096-8F97-7B9126E2EB04}"/>
                  </a:ext>
                </a:extLst>
              </p:cNvPr>
              <p:cNvSpPr/>
              <p:nvPr/>
            </p:nvSpPr>
            <p:spPr>
              <a:xfrm>
                <a:off x="8104239" y="3480619"/>
                <a:ext cx="435077" cy="81116"/>
              </a:xfrm>
              <a:custGeom>
                <a:avLst/>
                <a:gdLst>
                  <a:gd name="connsiteX0" fmla="*/ 0 w 435077"/>
                  <a:gd name="connsiteY0" fmla="*/ 81116 h 81116"/>
                  <a:gd name="connsiteX1" fmla="*/ 317090 w 435077"/>
                  <a:gd name="connsiteY1" fmla="*/ 51620 h 81116"/>
                  <a:gd name="connsiteX2" fmla="*/ 435077 w 435077"/>
                  <a:gd name="connsiteY2" fmla="*/ 0 h 81116"/>
                </a:gdLst>
                <a:ahLst/>
                <a:cxnLst>
                  <a:cxn ang="0">
                    <a:pos x="connsiteX0" y="connsiteY0"/>
                  </a:cxn>
                  <a:cxn ang="0">
                    <a:pos x="connsiteX1" y="connsiteY1"/>
                  </a:cxn>
                  <a:cxn ang="0">
                    <a:pos x="connsiteX2" y="connsiteY2"/>
                  </a:cxn>
                </a:cxnLst>
                <a:rect l="l" t="t" r="r" b="b"/>
                <a:pathLst>
                  <a:path w="435077" h="81116">
                    <a:moveTo>
                      <a:pt x="0" y="81116"/>
                    </a:moveTo>
                    <a:cubicBezTo>
                      <a:pt x="122288" y="73127"/>
                      <a:pt x="244577" y="65139"/>
                      <a:pt x="317090" y="51620"/>
                    </a:cubicBezTo>
                    <a:cubicBezTo>
                      <a:pt x="389603" y="38101"/>
                      <a:pt x="412340" y="19050"/>
                      <a:pt x="435077"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82" name="フリーフォーム 1381">
                <a:extLst>
                  <a:ext uri="{FF2B5EF4-FFF2-40B4-BE49-F238E27FC236}">
                    <a16:creationId xmlns:a16="http://schemas.microsoft.com/office/drawing/2014/main" id="{2929D7F3-8E0D-9BED-EA88-79A18A9C2E7F}"/>
                  </a:ext>
                </a:extLst>
              </p:cNvPr>
              <p:cNvSpPr/>
              <p:nvPr/>
            </p:nvSpPr>
            <p:spPr>
              <a:xfrm>
                <a:off x="7949381" y="3495368"/>
                <a:ext cx="759542" cy="206477"/>
              </a:xfrm>
              <a:custGeom>
                <a:avLst/>
                <a:gdLst>
                  <a:gd name="connsiteX0" fmla="*/ 0 w 759542"/>
                  <a:gd name="connsiteY0" fmla="*/ 206477 h 206477"/>
                  <a:gd name="connsiteX1" fmla="*/ 589935 w 759542"/>
                  <a:gd name="connsiteY1" fmla="*/ 147484 h 206477"/>
                  <a:gd name="connsiteX2" fmla="*/ 759542 w 759542"/>
                  <a:gd name="connsiteY2" fmla="*/ 0 h 206477"/>
                </a:gdLst>
                <a:ahLst/>
                <a:cxnLst>
                  <a:cxn ang="0">
                    <a:pos x="connsiteX0" y="connsiteY0"/>
                  </a:cxn>
                  <a:cxn ang="0">
                    <a:pos x="connsiteX1" y="connsiteY1"/>
                  </a:cxn>
                  <a:cxn ang="0">
                    <a:pos x="connsiteX2" y="connsiteY2"/>
                  </a:cxn>
                </a:cxnLst>
                <a:rect l="l" t="t" r="r" b="b"/>
                <a:pathLst>
                  <a:path w="759542" h="206477">
                    <a:moveTo>
                      <a:pt x="0" y="206477"/>
                    </a:moveTo>
                    <a:cubicBezTo>
                      <a:pt x="231672" y="194187"/>
                      <a:pt x="463345" y="181897"/>
                      <a:pt x="589935" y="147484"/>
                    </a:cubicBezTo>
                    <a:cubicBezTo>
                      <a:pt x="716525" y="113071"/>
                      <a:pt x="738033" y="56535"/>
                      <a:pt x="759542"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83" name="フリーフォーム 1382">
                <a:extLst>
                  <a:ext uri="{FF2B5EF4-FFF2-40B4-BE49-F238E27FC236}">
                    <a16:creationId xmlns:a16="http://schemas.microsoft.com/office/drawing/2014/main" id="{31707D68-2394-5F09-F7B9-FCADBF89F44D}"/>
                  </a:ext>
                </a:extLst>
              </p:cNvPr>
              <p:cNvSpPr/>
              <p:nvPr/>
            </p:nvSpPr>
            <p:spPr>
              <a:xfrm>
                <a:off x="8082116" y="3768213"/>
                <a:ext cx="147484" cy="125361"/>
              </a:xfrm>
              <a:custGeom>
                <a:avLst/>
                <a:gdLst>
                  <a:gd name="connsiteX0" fmla="*/ 147484 w 147484"/>
                  <a:gd name="connsiteY0" fmla="*/ 0 h 125361"/>
                  <a:gd name="connsiteX1" fmla="*/ 117987 w 147484"/>
                  <a:gd name="connsiteY1" fmla="*/ 95864 h 125361"/>
                  <a:gd name="connsiteX2" fmla="*/ 0 w 147484"/>
                  <a:gd name="connsiteY2" fmla="*/ 125361 h 125361"/>
                </a:gdLst>
                <a:ahLst/>
                <a:cxnLst>
                  <a:cxn ang="0">
                    <a:pos x="connsiteX0" y="connsiteY0"/>
                  </a:cxn>
                  <a:cxn ang="0">
                    <a:pos x="connsiteX1" y="connsiteY1"/>
                  </a:cxn>
                  <a:cxn ang="0">
                    <a:pos x="connsiteX2" y="connsiteY2"/>
                  </a:cxn>
                </a:cxnLst>
                <a:rect l="l" t="t" r="r" b="b"/>
                <a:pathLst>
                  <a:path w="147484" h="125361">
                    <a:moveTo>
                      <a:pt x="147484" y="0"/>
                    </a:moveTo>
                    <a:cubicBezTo>
                      <a:pt x="145026" y="37485"/>
                      <a:pt x="142568" y="74971"/>
                      <a:pt x="117987" y="95864"/>
                    </a:cubicBezTo>
                    <a:cubicBezTo>
                      <a:pt x="93406" y="116757"/>
                      <a:pt x="46703" y="121059"/>
                      <a:pt x="0" y="12536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84" name="フリーフォーム 1383">
                <a:extLst>
                  <a:ext uri="{FF2B5EF4-FFF2-40B4-BE49-F238E27FC236}">
                    <a16:creationId xmlns:a16="http://schemas.microsoft.com/office/drawing/2014/main" id="{26F1E27A-EF5B-E7CF-F763-82A77791C8F1}"/>
                  </a:ext>
                </a:extLst>
              </p:cNvPr>
              <p:cNvSpPr/>
              <p:nvPr/>
            </p:nvSpPr>
            <p:spPr>
              <a:xfrm>
                <a:off x="8472948" y="3731342"/>
                <a:ext cx="272846" cy="91105"/>
              </a:xfrm>
              <a:custGeom>
                <a:avLst/>
                <a:gdLst>
                  <a:gd name="connsiteX0" fmla="*/ 0 w 272846"/>
                  <a:gd name="connsiteY0" fmla="*/ 0 h 91105"/>
                  <a:gd name="connsiteX1" fmla="*/ 184355 w 272846"/>
                  <a:gd name="connsiteY1" fmla="*/ 88490 h 91105"/>
                  <a:gd name="connsiteX2" fmla="*/ 272846 w 272846"/>
                  <a:gd name="connsiteY2" fmla="*/ 58993 h 91105"/>
                </a:gdLst>
                <a:ahLst/>
                <a:cxnLst>
                  <a:cxn ang="0">
                    <a:pos x="connsiteX0" y="connsiteY0"/>
                  </a:cxn>
                  <a:cxn ang="0">
                    <a:pos x="connsiteX1" y="connsiteY1"/>
                  </a:cxn>
                  <a:cxn ang="0">
                    <a:pos x="connsiteX2" y="connsiteY2"/>
                  </a:cxn>
                </a:cxnLst>
                <a:rect l="l" t="t" r="r" b="b"/>
                <a:pathLst>
                  <a:path w="272846" h="91105">
                    <a:moveTo>
                      <a:pt x="0" y="0"/>
                    </a:moveTo>
                    <a:cubicBezTo>
                      <a:pt x="69440" y="39329"/>
                      <a:pt x="138881" y="78658"/>
                      <a:pt x="184355" y="88490"/>
                    </a:cubicBezTo>
                    <a:cubicBezTo>
                      <a:pt x="229829" y="98322"/>
                      <a:pt x="251337" y="78657"/>
                      <a:pt x="272846" y="5899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85" name="フリーフォーム 1384">
                <a:extLst>
                  <a:ext uri="{FF2B5EF4-FFF2-40B4-BE49-F238E27FC236}">
                    <a16:creationId xmlns:a16="http://schemas.microsoft.com/office/drawing/2014/main" id="{E0B18C68-46AA-882B-DD98-88349BECAB87}"/>
                  </a:ext>
                </a:extLst>
              </p:cNvPr>
              <p:cNvSpPr/>
              <p:nvPr/>
            </p:nvSpPr>
            <p:spPr>
              <a:xfrm>
                <a:off x="8030497" y="3982065"/>
                <a:ext cx="339213" cy="346587"/>
              </a:xfrm>
              <a:custGeom>
                <a:avLst/>
                <a:gdLst>
                  <a:gd name="connsiteX0" fmla="*/ 339213 w 339213"/>
                  <a:gd name="connsiteY0" fmla="*/ 0 h 346587"/>
                  <a:gd name="connsiteX1" fmla="*/ 272845 w 339213"/>
                  <a:gd name="connsiteY1" fmla="*/ 206477 h 346587"/>
                  <a:gd name="connsiteX2" fmla="*/ 0 w 339213"/>
                  <a:gd name="connsiteY2" fmla="*/ 346587 h 346587"/>
                </a:gdLst>
                <a:ahLst/>
                <a:cxnLst>
                  <a:cxn ang="0">
                    <a:pos x="connsiteX0" y="connsiteY0"/>
                  </a:cxn>
                  <a:cxn ang="0">
                    <a:pos x="connsiteX1" y="connsiteY1"/>
                  </a:cxn>
                  <a:cxn ang="0">
                    <a:pos x="connsiteX2" y="connsiteY2"/>
                  </a:cxn>
                </a:cxnLst>
                <a:rect l="l" t="t" r="r" b="b"/>
                <a:pathLst>
                  <a:path w="339213" h="346587">
                    <a:moveTo>
                      <a:pt x="339213" y="0"/>
                    </a:moveTo>
                    <a:cubicBezTo>
                      <a:pt x="334296" y="74356"/>
                      <a:pt x="329380" y="148713"/>
                      <a:pt x="272845" y="206477"/>
                    </a:cubicBezTo>
                    <a:cubicBezTo>
                      <a:pt x="216310" y="264241"/>
                      <a:pt x="108155" y="305414"/>
                      <a:pt x="0" y="34658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86" name="フリーフォーム 1385">
                <a:extLst>
                  <a:ext uri="{FF2B5EF4-FFF2-40B4-BE49-F238E27FC236}">
                    <a16:creationId xmlns:a16="http://schemas.microsoft.com/office/drawing/2014/main" id="{9205A170-5C9D-5A49-FEC7-B383CC122BCF}"/>
                  </a:ext>
                </a:extLst>
              </p:cNvPr>
              <p:cNvSpPr/>
              <p:nvPr/>
            </p:nvSpPr>
            <p:spPr>
              <a:xfrm>
                <a:off x="8362335" y="4070555"/>
                <a:ext cx="530942" cy="96320"/>
              </a:xfrm>
              <a:custGeom>
                <a:avLst/>
                <a:gdLst>
                  <a:gd name="connsiteX0" fmla="*/ 0 w 530942"/>
                  <a:gd name="connsiteY0" fmla="*/ 0 h 96320"/>
                  <a:gd name="connsiteX1" fmla="*/ 221226 w 530942"/>
                  <a:gd name="connsiteY1" fmla="*/ 95864 h 96320"/>
                  <a:gd name="connsiteX2" fmla="*/ 530942 w 530942"/>
                  <a:gd name="connsiteY2" fmla="*/ 29497 h 96320"/>
                </a:gdLst>
                <a:ahLst/>
                <a:cxnLst>
                  <a:cxn ang="0">
                    <a:pos x="connsiteX0" y="connsiteY0"/>
                  </a:cxn>
                  <a:cxn ang="0">
                    <a:pos x="connsiteX1" y="connsiteY1"/>
                  </a:cxn>
                  <a:cxn ang="0">
                    <a:pos x="connsiteX2" y="connsiteY2"/>
                  </a:cxn>
                </a:cxnLst>
                <a:rect l="l" t="t" r="r" b="b"/>
                <a:pathLst>
                  <a:path w="530942" h="96320">
                    <a:moveTo>
                      <a:pt x="0" y="0"/>
                    </a:moveTo>
                    <a:cubicBezTo>
                      <a:pt x="66368" y="45474"/>
                      <a:pt x="132736" y="90948"/>
                      <a:pt x="221226" y="95864"/>
                    </a:cubicBezTo>
                    <a:cubicBezTo>
                      <a:pt x="309716" y="100780"/>
                      <a:pt x="420329" y="65138"/>
                      <a:pt x="530942" y="294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87" name="フリーフォーム 1386">
                <a:extLst>
                  <a:ext uri="{FF2B5EF4-FFF2-40B4-BE49-F238E27FC236}">
                    <a16:creationId xmlns:a16="http://schemas.microsoft.com/office/drawing/2014/main" id="{8323AEB1-BF9C-931F-EB07-D0C71F472C21}"/>
                  </a:ext>
                </a:extLst>
              </p:cNvPr>
              <p:cNvSpPr/>
              <p:nvPr/>
            </p:nvSpPr>
            <p:spPr>
              <a:xfrm>
                <a:off x="8303342" y="4269658"/>
                <a:ext cx="353961" cy="48502"/>
              </a:xfrm>
              <a:custGeom>
                <a:avLst/>
                <a:gdLst>
                  <a:gd name="connsiteX0" fmla="*/ 0 w 353961"/>
                  <a:gd name="connsiteY0" fmla="*/ 44245 h 48502"/>
                  <a:gd name="connsiteX1" fmla="*/ 213852 w 353961"/>
                  <a:gd name="connsiteY1" fmla="*/ 44245 h 48502"/>
                  <a:gd name="connsiteX2" fmla="*/ 353961 w 353961"/>
                  <a:gd name="connsiteY2" fmla="*/ 0 h 48502"/>
                </a:gdLst>
                <a:ahLst/>
                <a:cxnLst>
                  <a:cxn ang="0">
                    <a:pos x="connsiteX0" y="connsiteY0"/>
                  </a:cxn>
                  <a:cxn ang="0">
                    <a:pos x="connsiteX1" y="connsiteY1"/>
                  </a:cxn>
                  <a:cxn ang="0">
                    <a:pos x="connsiteX2" y="connsiteY2"/>
                  </a:cxn>
                </a:cxnLst>
                <a:rect l="l" t="t" r="r" b="b"/>
                <a:pathLst>
                  <a:path w="353961" h="48502">
                    <a:moveTo>
                      <a:pt x="0" y="44245"/>
                    </a:moveTo>
                    <a:cubicBezTo>
                      <a:pt x="77429" y="47932"/>
                      <a:pt x="154859" y="51619"/>
                      <a:pt x="213852" y="44245"/>
                    </a:cubicBezTo>
                    <a:cubicBezTo>
                      <a:pt x="272846" y="36871"/>
                      <a:pt x="313403" y="18435"/>
                      <a:pt x="353961"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88" name="フリーフォーム 1387">
                <a:extLst>
                  <a:ext uri="{FF2B5EF4-FFF2-40B4-BE49-F238E27FC236}">
                    <a16:creationId xmlns:a16="http://schemas.microsoft.com/office/drawing/2014/main" id="{815CF40C-EC1A-3860-CAFB-0D729CDB6F76}"/>
                  </a:ext>
                </a:extLst>
              </p:cNvPr>
              <p:cNvSpPr/>
              <p:nvPr/>
            </p:nvSpPr>
            <p:spPr>
              <a:xfrm>
                <a:off x="8273845" y="4387645"/>
                <a:ext cx="132736" cy="280220"/>
              </a:xfrm>
              <a:custGeom>
                <a:avLst/>
                <a:gdLst>
                  <a:gd name="connsiteX0" fmla="*/ 0 w 132736"/>
                  <a:gd name="connsiteY0" fmla="*/ 0 h 280220"/>
                  <a:gd name="connsiteX1" fmla="*/ 110613 w 132736"/>
                  <a:gd name="connsiteY1" fmla="*/ 88490 h 280220"/>
                  <a:gd name="connsiteX2" fmla="*/ 132736 w 132736"/>
                  <a:gd name="connsiteY2" fmla="*/ 280220 h 280220"/>
                </a:gdLst>
                <a:ahLst/>
                <a:cxnLst>
                  <a:cxn ang="0">
                    <a:pos x="connsiteX0" y="connsiteY0"/>
                  </a:cxn>
                  <a:cxn ang="0">
                    <a:pos x="connsiteX1" y="connsiteY1"/>
                  </a:cxn>
                  <a:cxn ang="0">
                    <a:pos x="connsiteX2" y="connsiteY2"/>
                  </a:cxn>
                </a:cxnLst>
                <a:rect l="l" t="t" r="r" b="b"/>
                <a:pathLst>
                  <a:path w="132736" h="280220">
                    <a:moveTo>
                      <a:pt x="0" y="0"/>
                    </a:moveTo>
                    <a:cubicBezTo>
                      <a:pt x="44245" y="20893"/>
                      <a:pt x="88490" y="41787"/>
                      <a:pt x="110613" y="88490"/>
                    </a:cubicBezTo>
                    <a:cubicBezTo>
                      <a:pt x="132736" y="135193"/>
                      <a:pt x="132736" y="207706"/>
                      <a:pt x="132736" y="28022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89" name="フリーフォーム 1388">
                <a:extLst>
                  <a:ext uri="{FF2B5EF4-FFF2-40B4-BE49-F238E27FC236}">
                    <a16:creationId xmlns:a16="http://schemas.microsoft.com/office/drawing/2014/main" id="{B065C64E-EA46-BBDF-D73F-893A5BC98CE3}"/>
                  </a:ext>
                </a:extLst>
              </p:cNvPr>
              <p:cNvSpPr/>
              <p:nvPr/>
            </p:nvSpPr>
            <p:spPr>
              <a:xfrm>
                <a:off x="8369710" y="4364374"/>
                <a:ext cx="396445" cy="281368"/>
              </a:xfrm>
              <a:custGeom>
                <a:avLst/>
                <a:gdLst>
                  <a:gd name="connsiteX0" fmla="*/ 0 w 396445"/>
                  <a:gd name="connsiteY0" fmla="*/ 74891 h 281368"/>
                  <a:gd name="connsiteX1" fmla="*/ 353961 w 396445"/>
                  <a:gd name="connsiteY1" fmla="*/ 1149 h 281368"/>
                  <a:gd name="connsiteX2" fmla="*/ 390832 w 396445"/>
                  <a:gd name="connsiteY2" fmla="*/ 126510 h 281368"/>
                  <a:gd name="connsiteX3" fmla="*/ 361335 w 396445"/>
                  <a:gd name="connsiteY3" fmla="*/ 281368 h 281368"/>
                </a:gdLst>
                <a:ahLst/>
                <a:cxnLst>
                  <a:cxn ang="0">
                    <a:pos x="connsiteX0" y="connsiteY0"/>
                  </a:cxn>
                  <a:cxn ang="0">
                    <a:pos x="connsiteX1" y="connsiteY1"/>
                  </a:cxn>
                  <a:cxn ang="0">
                    <a:pos x="connsiteX2" y="connsiteY2"/>
                  </a:cxn>
                  <a:cxn ang="0">
                    <a:pos x="connsiteX3" y="connsiteY3"/>
                  </a:cxn>
                </a:cxnLst>
                <a:rect l="l" t="t" r="r" b="b"/>
                <a:pathLst>
                  <a:path w="396445" h="281368">
                    <a:moveTo>
                      <a:pt x="0" y="74891"/>
                    </a:moveTo>
                    <a:cubicBezTo>
                      <a:pt x="144411" y="33718"/>
                      <a:pt x="288822" y="-7454"/>
                      <a:pt x="353961" y="1149"/>
                    </a:cubicBezTo>
                    <a:cubicBezTo>
                      <a:pt x="419100" y="9752"/>
                      <a:pt x="389603" y="79807"/>
                      <a:pt x="390832" y="126510"/>
                    </a:cubicBezTo>
                    <a:cubicBezTo>
                      <a:pt x="392061" y="173213"/>
                      <a:pt x="376698" y="227290"/>
                      <a:pt x="361335" y="281368"/>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90" name="フリーフォーム 1389">
                <a:extLst>
                  <a:ext uri="{FF2B5EF4-FFF2-40B4-BE49-F238E27FC236}">
                    <a16:creationId xmlns:a16="http://schemas.microsoft.com/office/drawing/2014/main" id="{6653DA72-5A18-5CEF-2B05-3F298FDB8599}"/>
                  </a:ext>
                </a:extLst>
              </p:cNvPr>
              <p:cNvSpPr/>
              <p:nvPr/>
            </p:nvSpPr>
            <p:spPr>
              <a:xfrm>
                <a:off x="8399206" y="4667865"/>
                <a:ext cx="405581" cy="45552"/>
              </a:xfrm>
              <a:custGeom>
                <a:avLst/>
                <a:gdLst>
                  <a:gd name="connsiteX0" fmla="*/ 0 w 405581"/>
                  <a:gd name="connsiteY0" fmla="*/ 29496 h 45552"/>
                  <a:gd name="connsiteX1" fmla="*/ 206478 w 405581"/>
                  <a:gd name="connsiteY1" fmla="*/ 44245 h 45552"/>
                  <a:gd name="connsiteX2" fmla="*/ 405581 w 405581"/>
                  <a:gd name="connsiteY2" fmla="*/ 0 h 45552"/>
                </a:gdLst>
                <a:ahLst/>
                <a:cxnLst>
                  <a:cxn ang="0">
                    <a:pos x="connsiteX0" y="connsiteY0"/>
                  </a:cxn>
                  <a:cxn ang="0">
                    <a:pos x="connsiteX1" y="connsiteY1"/>
                  </a:cxn>
                  <a:cxn ang="0">
                    <a:pos x="connsiteX2" y="connsiteY2"/>
                  </a:cxn>
                </a:cxnLst>
                <a:rect l="l" t="t" r="r" b="b"/>
                <a:pathLst>
                  <a:path w="405581" h="45552">
                    <a:moveTo>
                      <a:pt x="0" y="29496"/>
                    </a:moveTo>
                    <a:cubicBezTo>
                      <a:pt x="69440" y="39328"/>
                      <a:pt x="138881" y="49161"/>
                      <a:pt x="206478" y="44245"/>
                    </a:cubicBezTo>
                    <a:cubicBezTo>
                      <a:pt x="274075" y="39329"/>
                      <a:pt x="339828" y="19664"/>
                      <a:pt x="405581"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91" name="フリーフォーム 1390">
                <a:extLst>
                  <a:ext uri="{FF2B5EF4-FFF2-40B4-BE49-F238E27FC236}">
                    <a16:creationId xmlns:a16="http://schemas.microsoft.com/office/drawing/2014/main" id="{84BEB73E-88F5-63AA-7479-D33723CBE8B7}"/>
                  </a:ext>
                </a:extLst>
              </p:cNvPr>
              <p:cNvSpPr/>
              <p:nvPr/>
            </p:nvSpPr>
            <p:spPr>
              <a:xfrm>
                <a:off x="8001000" y="4852219"/>
                <a:ext cx="339213" cy="129340"/>
              </a:xfrm>
              <a:custGeom>
                <a:avLst/>
                <a:gdLst>
                  <a:gd name="connsiteX0" fmla="*/ 0 w 339213"/>
                  <a:gd name="connsiteY0" fmla="*/ 0 h 129340"/>
                  <a:gd name="connsiteX1" fmla="*/ 191729 w 339213"/>
                  <a:gd name="connsiteY1" fmla="*/ 117987 h 129340"/>
                  <a:gd name="connsiteX2" fmla="*/ 339213 w 339213"/>
                  <a:gd name="connsiteY2" fmla="*/ 117987 h 129340"/>
                </a:gdLst>
                <a:ahLst/>
                <a:cxnLst>
                  <a:cxn ang="0">
                    <a:pos x="connsiteX0" y="connsiteY0"/>
                  </a:cxn>
                  <a:cxn ang="0">
                    <a:pos x="connsiteX1" y="connsiteY1"/>
                  </a:cxn>
                  <a:cxn ang="0">
                    <a:pos x="connsiteX2" y="connsiteY2"/>
                  </a:cxn>
                </a:cxnLst>
                <a:rect l="l" t="t" r="r" b="b"/>
                <a:pathLst>
                  <a:path w="339213" h="129340">
                    <a:moveTo>
                      <a:pt x="0" y="0"/>
                    </a:moveTo>
                    <a:cubicBezTo>
                      <a:pt x="67597" y="49161"/>
                      <a:pt x="135194" y="98323"/>
                      <a:pt x="191729" y="117987"/>
                    </a:cubicBezTo>
                    <a:cubicBezTo>
                      <a:pt x="248264" y="137651"/>
                      <a:pt x="293738" y="127819"/>
                      <a:pt x="339213" y="11798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92" name="フリーフォーム 1391">
                <a:extLst>
                  <a:ext uri="{FF2B5EF4-FFF2-40B4-BE49-F238E27FC236}">
                    <a16:creationId xmlns:a16="http://schemas.microsoft.com/office/drawing/2014/main" id="{01E8B633-8141-6276-3E33-3782422BA6C8}"/>
                  </a:ext>
                </a:extLst>
              </p:cNvPr>
              <p:cNvSpPr/>
              <p:nvPr/>
            </p:nvSpPr>
            <p:spPr>
              <a:xfrm>
                <a:off x="7971503" y="4866968"/>
                <a:ext cx="272845" cy="626806"/>
              </a:xfrm>
              <a:custGeom>
                <a:avLst/>
                <a:gdLst>
                  <a:gd name="connsiteX0" fmla="*/ 272845 w 272845"/>
                  <a:gd name="connsiteY0" fmla="*/ 0 h 626806"/>
                  <a:gd name="connsiteX1" fmla="*/ 88491 w 272845"/>
                  <a:gd name="connsiteY1" fmla="*/ 272845 h 626806"/>
                  <a:gd name="connsiteX2" fmla="*/ 0 w 272845"/>
                  <a:gd name="connsiteY2" fmla="*/ 626806 h 626806"/>
                </a:gdLst>
                <a:ahLst/>
                <a:cxnLst>
                  <a:cxn ang="0">
                    <a:pos x="connsiteX0" y="connsiteY0"/>
                  </a:cxn>
                  <a:cxn ang="0">
                    <a:pos x="connsiteX1" y="connsiteY1"/>
                  </a:cxn>
                  <a:cxn ang="0">
                    <a:pos x="connsiteX2" y="connsiteY2"/>
                  </a:cxn>
                </a:cxnLst>
                <a:rect l="l" t="t" r="r" b="b"/>
                <a:pathLst>
                  <a:path w="272845" h="626806">
                    <a:moveTo>
                      <a:pt x="272845" y="0"/>
                    </a:moveTo>
                    <a:cubicBezTo>
                      <a:pt x="203405" y="84188"/>
                      <a:pt x="133965" y="168377"/>
                      <a:pt x="88491" y="272845"/>
                    </a:cubicBezTo>
                    <a:cubicBezTo>
                      <a:pt x="43017" y="377313"/>
                      <a:pt x="21508" y="502059"/>
                      <a:pt x="0" y="626806"/>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93" name="フリーフォーム 1392">
                <a:extLst>
                  <a:ext uri="{FF2B5EF4-FFF2-40B4-BE49-F238E27FC236}">
                    <a16:creationId xmlns:a16="http://schemas.microsoft.com/office/drawing/2014/main" id="{346F8930-A8C7-A561-8C6D-E9B15D177AC5}"/>
                  </a:ext>
                </a:extLst>
              </p:cNvPr>
              <p:cNvSpPr/>
              <p:nvPr/>
            </p:nvSpPr>
            <p:spPr>
              <a:xfrm>
                <a:off x="8177981" y="5133135"/>
                <a:ext cx="442451" cy="191033"/>
              </a:xfrm>
              <a:custGeom>
                <a:avLst/>
                <a:gdLst>
                  <a:gd name="connsiteX0" fmla="*/ 0 w 442451"/>
                  <a:gd name="connsiteY0" fmla="*/ 58297 h 191033"/>
                  <a:gd name="connsiteX1" fmla="*/ 294967 w 442451"/>
                  <a:gd name="connsiteY1" fmla="*/ 6678 h 191033"/>
                  <a:gd name="connsiteX2" fmla="*/ 442451 w 442451"/>
                  <a:gd name="connsiteY2" fmla="*/ 191033 h 191033"/>
                </a:gdLst>
                <a:ahLst/>
                <a:cxnLst>
                  <a:cxn ang="0">
                    <a:pos x="connsiteX0" y="connsiteY0"/>
                  </a:cxn>
                  <a:cxn ang="0">
                    <a:pos x="connsiteX1" y="connsiteY1"/>
                  </a:cxn>
                  <a:cxn ang="0">
                    <a:pos x="connsiteX2" y="connsiteY2"/>
                  </a:cxn>
                </a:cxnLst>
                <a:rect l="l" t="t" r="r" b="b"/>
                <a:pathLst>
                  <a:path w="442451" h="191033">
                    <a:moveTo>
                      <a:pt x="0" y="58297"/>
                    </a:moveTo>
                    <a:cubicBezTo>
                      <a:pt x="110612" y="21426"/>
                      <a:pt x="221225" y="-15445"/>
                      <a:pt x="294967" y="6678"/>
                    </a:cubicBezTo>
                    <a:cubicBezTo>
                      <a:pt x="368709" y="28801"/>
                      <a:pt x="405580" y="109917"/>
                      <a:pt x="442451" y="19103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94" name="フリーフォーム 1393">
                <a:extLst>
                  <a:ext uri="{FF2B5EF4-FFF2-40B4-BE49-F238E27FC236}">
                    <a16:creationId xmlns:a16="http://schemas.microsoft.com/office/drawing/2014/main" id="{23B70D67-D11C-6DF8-6E29-520A502F7663}"/>
                  </a:ext>
                </a:extLst>
              </p:cNvPr>
              <p:cNvSpPr/>
              <p:nvPr/>
            </p:nvSpPr>
            <p:spPr>
              <a:xfrm>
                <a:off x="8200103" y="5390535"/>
                <a:ext cx="405581" cy="157954"/>
              </a:xfrm>
              <a:custGeom>
                <a:avLst/>
                <a:gdLst>
                  <a:gd name="connsiteX0" fmla="*/ 0 w 405581"/>
                  <a:gd name="connsiteY0" fmla="*/ 0 h 157954"/>
                  <a:gd name="connsiteX1" fmla="*/ 331839 w 405581"/>
                  <a:gd name="connsiteY1" fmla="*/ 154859 h 157954"/>
                  <a:gd name="connsiteX2" fmla="*/ 405581 w 405581"/>
                  <a:gd name="connsiteY2" fmla="*/ 88491 h 157954"/>
                </a:gdLst>
                <a:ahLst/>
                <a:cxnLst>
                  <a:cxn ang="0">
                    <a:pos x="connsiteX0" y="connsiteY0"/>
                  </a:cxn>
                  <a:cxn ang="0">
                    <a:pos x="connsiteX1" y="connsiteY1"/>
                  </a:cxn>
                  <a:cxn ang="0">
                    <a:pos x="connsiteX2" y="connsiteY2"/>
                  </a:cxn>
                </a:cxnLst>
                <a:rect l="l" t="t" r="r" b="b"/>
                <a:pathLst>
                  <a:path w="405581" h="157954">
                    <a:moveTo>
                      <a:pt x="0" y="0"/>
                    </a:moveTo>
                    <a:cubicBezTo>
                      <a:pt x="132121" y="70055"/>
                      <a:pt x="264242" y="140111"/>
                      <a:pt x="331839" y="154859"/>
                    </a:cubicBezTo>
                    <a:cubicBezTo>
                      <a:pt x="399436" y="169607"/>
                      <a:pt x="402508" y="129049"/>
                      <a:pt x="405581" y="8849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95" name="フリーフォーム 1394">
                <a:extLst>
                  <a:ext uri="{FF2B5EF4-FFF2-40B4-BE49-F238E27FC236}">
                    <a16:creationId xmlns:a16="http://schemas.microsoft.com/office/drawing/2014/main" id="{96AA34A0-D600-A860-7367-884A1F24BB56}"/>
                  </a:ext>
                </a:extLst>
              </p:cNvPr>
              <p:cNvSpPr/>
              <p:nvPr/>
            </p:nvSpPr>
            <p:spPr>
              <a:xfrm>
                <a:off x="8598310" y="4955458"/>
                <a:ext cx="72752" cy="162232"/>
              </a:xfrm>
              <a:custGeom>
                <a:avLst/>
                <a:gdLst>
                  <a:gd name="connsiteX0" fmla="*/ 0 w 72752"/>
                  <a:gd name="connsiteY0" fmla="*/ 0 h 162232"/>
                  <a:gd name="connsiteX1" fmla="*/ 66367 w 72752"/>
                  <a:gd name="connsiteY1" fmla="*/ 58994 h 162232"/>
                  <a:gd name="connsiteX2" fmla="*/ 66367 w 72752"/>
                  <a:gd name="connsiteY2" fmla="*/ 162232 h 162232"/>
                </a:gdLst>
                <a:ahLst/>
                <a:cxnLst>
                  <a:cxn ang="0">
                    <a:pos x="connsiteX0" y="connsiteY0"/>
                  </a:cxn>
                  <a:cxn ang="0">
                    <a:pos x="connsiteX1" y="connsiteY1"/>
                  </a:cxn>
                  <a:cxn ang="0">
                    <a:pos x="connsiteX2" y="connsiteY2"/>
                  </a:cxn>
                </a:cxnLst>
                <a:rect l="l" t="t" r="r" b="b"/>
                <a:pathLst>
                  <a:path w="72752" h="162232">
                    <a:moveTo>
                      <a:pt x="0" y="0"/>
                    </a:moveTo>
                    <a:cubicBezTo>
                      <a:pt x="27653" y="15978"/>
                      <a:pt x="55306" y="31956"/>
                      <a:pt x="66367" y="58994"/>
                    </a:cubicBezTo>
                    <a:cubicBezTo>
                      <a:pt x="77428" y="86032"/>
                      <a:pt x="71897" y="124132"/>
                      <a:pt x="66367" y="162232"/>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96" name="フリーフォーム 1395">
                <a:extLst>
                  <a:ext uri="{FF2B5EF4-FFF2-40B4-BE49-F238E27FC236}">
                    <a16:creationId xmlns:a16="http://schemas.microsoft.com/office/drawing/2014/main" id="{E5577DFA-70BF-2B01-8AD4-7AF1D86BAB01}"/>
                  </a:ext>
                </a:extLst>
              </p:cNvPr>
              <p:cNvSpPr/>
              <p:nvPr/>
            </p:nvSpPr>
            <p:spPr>
              <a:xfrm>
                <a:off x="8664677" y="4881716"/>
                <a:ext cx="102973" cy="235974"/>
              </a:xfrm>
              <a:custGeom>
                <a:avLst/>
                <a:gdLst>
                  <a:gd name="connsiteX0" fmla="*/ 0 w 102973"/>
                  <a:gd name="connsiteY0" fmla="*/ 0 h 235974"/>
                  <a:gd name="connsiteX1" fmla="*/ 95865 w 102973"/>
                  <a:gd name="connsiteY1" fmla="*/ 117987 h 235974"/>
                  <a:gd name="connsiteX2" fmla="*/ 88491 w 102973"/>
                  <a:gd name="connsiteY2" fmla="*/ 235974 h 235974"/>
                </a:gdLst>
                <a:ahLst/>
                <a:cxnLst>
                  <a:cxn ang="0">
                    <a:pos x="connsiteX0" y="connsiteY0"/>
                  </a:cxn>
                  <a:cxn ang="0">
                    <a:pos x="connsiteX1" y="connsiteY1"/>
                  </a:cxn>
                  <a:cxn ang="0">
                    <a:pos x="connsiteX2" y="connsiteY2"/>
                  </a:cxn>
                </a:cxnLst>
                <a:rect l="l" t="t" r="r" b="b"/>
                <a:pathLst>
                  <a:path w="102973" h="235974">
                    <a:moveTo>
                      <a:pt x="0" y="0"/>
                    </a:moveTo>
                    <a:cubicBezTo>
                      <a:pt x="40558" y="39329"/>
                      <a:pt x="81117" y="78658"/>
                      <a:pt x="95865" y="117987"/>
                    </a:cubicBezTo>
                    <a:cubicBezTo>
                      <a:pt x="110614" y="157316"/>
                      <a:pt x="99552" y="196645"/>
                      <a:pt x="88491" y="235974"/>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97" name="フリーフォーム 1396">
                <a:extLst>
                  <a:ext uri="{FF2B5EF4-FFF2-40B4-BE49-F238E27FC236}">
                    <a16:creationId xmlns:a16="http://schemas.microsoft.com/office/drawing/2014/main" id="{77E2E43F-D791-08E8-D5EF-C5690142184F}"/>
                  </a:ext>
                </a:extLst>
              </p:cNvPr>
              <p:cNvSpPr/>
              <p:nvPr/>
            </p:nvSpPr>
            <p:spPr>
              <a:xfrm>
                <a:off x="8207477" y="5759245"/>
                <a:ext cx="199104" cy="221226"/>
              </a:xfrm>
              <a:custGeom>
                <a:avLst/>
                <a:gdLst>
                  <a:gd name="connsiteX0" fmla="*/ 0 w 199104"/>
                  <a:gd name="connsiteY0" fmla="*/ 0 h 221226"/>
                  <a:gd name="connsiteX1" fmla="*/ 95865 w 199104"/>
                  <a:gd name="connsiteY1" fmla="*/ 169607 h 221226"/>
                  <a:gd name="connsiteX2" fmla="*/ 199104 w 199104"/>
                  <a:gd name="connsiteY2" fmla="*/ 221226 h 221226"/>
                </a:gdLst>
                <a:ahLst/>
                <a:cxnLst>
                  <a:cxn ang="0">
                    <a:pos x="connsiteX0" y="connsiteY0"/>
                  </a:cxn>
                  <a:cxn ang="0">
                    <a:pos x="connsiteX1" y="connsiteY1"/>
                  </a:cxn>
                  <a:cxn ang="0">
                    <a:pos x="connsiteX2" y="connsiteY2"/>
                  </a:cxn>
                </a:cxnLst>
                <a:rect l="l" t="t" r="r" b="b"/>
                <a:pathLst>
                  <a:path w="199104" h="221226">
                    <a:moveTo>
                      <a:pt x="0" y="0"/>
                    </a:moveTo>
                    <a:cubicBezTo>
                      <a:pt x="31340" y="66368"/>
                      <a:pt x="62681" y="132736"/>
                      <a:pt x="95865" y="169607"/>
                    </a:cubicBezTo>
                    <a:cubicBezTo>
                      <a:pt x="129049" y="206478"/>
                      <a:pt x="164076" y="213852"/>
                      <a:pt x="199104" y="221226"/>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98" name="フリーフォーム 1397">
                <a:extLst>
                  <a:ext uri="{FF2B5EF4-FFF2-40B4-BE49-F238E27FC236}">
                    <a16:creationId xmlns:a16="http://schemas.microsoft.com/office/drawing/2014/main" id="{1F995BCF-AB8D-6F2C-8833-57EBBAA909EA}"/>
                  </a:ext>
                </a:extLst>
              </p:cNvPr>
              <p:cNvSpPr/>
              <p:nvPr/>
            </p:nvSpPr>
            <p:spPr>
              <a:xfrm>
                <a:off x="8301245" y="5737123"/>
                <a:ext cx="540413" cy="509923"/>
              </a:xfrm>
              <a:custGeom>
                <a:avLst/>
                <a:gdLst>
                  <a:gd name="connsiteX0" fmla="*/ 437174 w 540413"/>
                  <a:gd name="connsiteY0" fmla="*/ 0 h 509923"/>
                  <a:gd name="connsiteX1" fmla="*/ 149581 w 540413"/>
                  <a:gd name="connsiteY1" fmla="*/ 228600 h 509923"/>
                  <a:gd name="connsiteX2" fmla="*/ 2097 w 540413"/>
                  <a:gd name="connsiteY2" fmla="*/ 427703 h 509923"/>
                  <a:gd name="connsiteX3" fmla="*/ 252820 w 540413"/>
                  <a:gd name="connsiteY3" fmla="*/ 508819 h 509923"/>
                  <a:gd name="connsiteX4" fmla="*/ 540413 w 540413"/>
                  <a:gd name="connsiteY4" fmla="*/ 376083 h 5099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413" h="509923">
                    <a:moveTo>
                      <a:pt x="437174" y="0"/>
                    </a:moveTo>
                    <a:cubicBezTo>
                      <a:pt x="329634" y="78658"/>
                      <a:pt x="222094" y="157316"/>
                      <a:pt x="149581" y="228600"/>
                    </a:cubicBezTo>
                    <a:cubicBezTo>
                      <a:pt x="77068" y="299884"/>
                      <a:pt x="-15110" y="381000"/>
                      <a:pt x="2097" y="427703"/>
                    </a:cubicBezTo>
                    <a:cubicBezTo>
                      <a:pt x="19303" y="474406"/>
                      <a:pt x="163101" y="517422"/>
                      <a:pt x="252820" y="508819"/>
                    </a:cubicBezTo>
                    <a:cubicBezTo>
                      <a:pt x="342539" y="500216"/>
                      <a:pt x="441476" y="438149"/>
                      <a:pt x="540413" y="37608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grpSp>
        <p:nvGrpSpPr>
          <p:cNvPr id="1403" name="グループ化 1402">
            <a:extLst>
              <a:ext uri="{FF2B5EF4-FFF2-40B4-BE49-F238E27FC236}">
                <a16:creationId xmlns:a16="http://schemas.microsoft.com/office/drawing/2014/main" id="{22535AD8-E4D2-3BE5-2AF5-905F5042D2BD}"/>
              </a:ext>
            </a:extLst>
          </p:cNvPr>
          <p:cNvGrpSpPr/>
          <p:nvPr/>
        </p:nvGrpSpPr>
        <p:grpSpPr>
          <a:xfrm rot="1070917">
            <a:off x="2372400" y="4030565"/>
            <a:ext cx="646876" cy="1939505"/>
            <a:chOff x="640012" y="3325103"/>
            <a:chExt cx="979096" cy="2935587"/>
          </a:xfrm>
        </p:grpSpPr>
        <p:sp>
          <p:nvSpPr>
            <p:cNvPr id="1404" name="フリーフォーム 1403">
              <a:extLst>
                <a:ext uri="{FF2B5EF4-FFF2-40B4-BE49-F238E27FC236}">
                  <a16:creationId xmlns:a16="http://schemas.microsoft.com/office/drawing/2014/main" id="{9F4C4AB7-C74C-CC6A-9983-9D2AB8FDD7FA}"/>
                </a:ext>
              </a:extLst>
            </p:cNvPr>
            <p:cNvSpPr/>
            <p:nvPr/>
          </p:nvSpPr>
          <p:spPr>
            <a:xfrm>
              <a:off x="640012" y="3443748"/>
              <a:ext cx="230143" cy="508820"/>
            </a:xfrm>
            <a:custGeom>
              <a:avLst/>
              <a:gdLst>
                <a:gd name="connsiteX0" fmla="*/ 31040 w 230143"/>
                <a:gd name="connsiteY0" fmla="*/ 0 h 508820"/>
                <a:gd name="connsiteX1" fmla="*/ 16291 w 230143"/>
                <a:gd name="connsiteY1" fmla="*/ 265471 h 508820"/>
                <a:gd name="connsiteX2" fmla="*/ 230143 w 230143"/>
                <a:gd name="connsiteY2" fmla="*/ 508820 h 508820"/>
              </a:gdLst>
              <a:ahLst/>
              <a:cxnLst>
                <a:cxn ang="0">
                  <a:pos x="connsiteX0" y="connsiteY0"/>
                </a:cxn>
                <a:cxn ang="0">
                  <a:pos x="connsiteX1" y="connsiteY1"/>
                </a:cxn>
                <a:cxn ang="0">
                  <a:pos x="connsiteX2" y="connsiteY2"/>
                </a:cxn>
              </a:cxnLst>
              <a:rect l="l" t="t" r="r" b="b"/>
              <a:pathLst>
                <a:path w="230143" h="508820">
                  <a:moveTo>
                    <a:pt x="31040" y="0"/>
                  </a:moveTo>
                  <a:cubicBezTo>
                    <a:pt x="7073" y="90334"/>
                    <a:pt x="-16893" y="180668"/>
                    <a:pt x="16291" y="265471"/>
                  </a:cubicBezTo>
                  <a:cubicBezTo>
                    <a:pt x="49475" y="350274"/>
                    <a:pt x="139809" y="429547"/>
                    <a:pt x="230143" y="50882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05" name="フリーフォーム 1404">
              <a:extLst>
                <a:ext uri="{FF2B5EF4-FFF2-40B4-BE49-F238E27FC236}">
                  <a16:creationId xmlns:a16="http://schemas.microsoft.com/office/drawing/2014/main" id="{9945FFE5-6F65-E18E-BBCD-32B6CC898616}"/>
                </a:ext>
              </a:extLst>
            </p:cNvPr>
            <p:cNvSpPr/>
            <p:nvPr/>
          </p:nvSpPr>
          <p:spPr>
            <a:xfrm>
              <a:off x="715297" y="3325103"/>
              <a:ext cx="700904" cy="553723"/>
            </a:xfrm>
            <a:custGeom>
              <a:avLst/>
              <a:gdLst>
                <a:gd name="connsiteX0" fmla="*/ 0 w 700904"/>
                <a:gd name="connsiteY0" fmla="*/ 103897 h 553723"/>
                <a:gd name="connsiteX1" fmla="*/ 103238 w 700904"/>
                <a:gd name="connsiteY1" fmla="*/ 111271 h 553723"/>
                <a:gd name="connsiteX2" fmla="*/ 582561 w 700904"/>
                <a:gd name="connsiteY2" fmla="*/ 658 h 553723"/>
                <a:gd name="connsiteX3" fmla="*/ 700548 w 700904"/>
                <a:gd name="connsiteY3" fmla="*/ 170265 h 553723"/>
                <a:gd name="connsiteX4" fmla="*/ 612058 w 700904"/>
                <a:gd name="connsiteY4" fmla="*/ 553723 h 5537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0904" h="553723">
                  <a:moveTo>
                    <a:pt x="0" y="103897"/>
                  </a:moveTo>
                  <a:cubicBezTo>
                    <a:pt x="3072" y="116187"/>
                    <a:pt x="6145" y="128477"/>
                    <a:pt x="103238" y="111271"/>
                  </a:cubicBezTo>
                  <a:cubicBezTo>
                    <a:pt x="200331" y="94065"/>
                    <a:pt x="483009" y="-9174"/>
                    <a:pt x="582561" y="658"/>
                  </a:cubicBezTo>
                  <a:cubicBezTo>
                    <a:pt x="682113" y="10490"/>
                    <a:pt x="695632" y="78088"/>
                    <a:pt x="700548" y="170265"/>
                  </a:cubicBezTo>
                  <a:cubicBezTo>
                    <a:pt x="705464" y="262442"/>
                    <a:pt x="658761" y="408082"/>
                    <a:pt x="612058" y="55372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06" name="フリーフォーム 1405">
              <a:extLst>
                <a:ext uri="{FF2B5EF4-FFF2-40B4-BE49-F238E27FC236}">
                  <a16:creationId xmlns:a16="http://schemas.microsoft.com/office/drawing/2014/main" id="{57247A1D-75A4-644E-867A-F3D619C4EE47}"/>
                </a:ext>
              </a:extLst>
            </p:cNvPr>
            <p:cNvSpPr/>
            <p:nvPr/>
          </p:nvSpPr>
          <p:spPr>
            <a:xfrm>
              <a:off x="936523" y="3451123"/>
              <a:ext cx="105301" cy="457200"/>
            </a:xfrm>
            <a:custGeom>
              <a:avLst/>
              <a:gdLst>
                <a:gd name="connsiteX0" fmla="*/ 0 w 105301"/>
                <a:gd name="connsiteY0" fmla="*/ 0 h 457200"/>
                <a:gd name="connsiteX1" fmla="*/ 103238 w 105301"/>
                <a:gd name="connsiteY1" fmla="*/ 184354 h 457200"/>
                <a:gd name="connsiteX2" fmla="*/ 58993 w 105301"/>
                <a:gd name="connsiteY2" fmla="*/ 457200 h 457200"/>
              </a:gdLst>
              <a:ahLst/>
              <a:cxnLst>
                <a:cxn ang="0">
                  <a:pos x="connsiteX0" y="connsiteY0"/>
                </a:cxn>
                <a:cxn ang="0">
                  <a:pos x="connsiteX1" y="connsiteY1"/>
                </a:cxn>
                <a:cxn ang="0">
                  <a:pos x="connsiteX2" y="connsiteY2"/>
                </a:cxn>
              </a:cxnLst>
              <a:rect l="l" t="t" r="r" b="b"/>
              <a:pathLst>
                <a:path w="105301" h="457200">
                  <a:moveTo>
                    <a:pt x="0" y="0"/>
                  </a:moveTo>
                  <a:cubicBezTo>
                    <a:pt x="46703" y="54077"/>
                    <a:pt x="93406" y="108154"/>
                    <a:pt x="103238" y="184354"/>
                  </a:cubicBezTo>
                  <a:cubicBezTo>
                    <a:pt x="113070" y="260554"/>
                    <a:pt x="86031" y="358877"/>
                    <a:pt x="58993" y="45720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07" name="フリーフォーム 1406">
              <a:extLst>
                <a:ext uri="{FF2B5EF4-FFF2-40B4-BE49-F238E27FC236}">
                  <a16:creationId xmlns:a16="http://schemas.microsoft.com/office/drawing/2014/main" id="{E5F3AF68-6684-A11B-6366-7C775DEB70B2}"/>
                </a:ext>
              </a:extLst>
            </p:cNvPr>
            <p:cNvSpPr/>
            <p:nvPr/>
          </p:nvSpPr>
          <p:spPr>
            <a:xfrm>
              <a:off x="737419" y="3583858"/>
              <a:ext cx="553065" cy="132044"/>
            </a:xfrm>
            <a:custGeom>
              <a:avLst/>
              <a:gdLst>
                <a:gd name="connsiteX0" fmla="*/ 0 w 553065"/>
                <a:gd name="connsiteY0" fmla="*/ 125361 h 132044"/>
                <a:gd name="connsiteX1" fmla="*/ 287594 w 553065"/>
                <a:gd name="connsiteY1" fmla="*/ 117987 h 132044"/>
                <a:gd name="connsiteX2" fmla="*/ 553065 w 553065"/>
                <a:gd name="connsiteY2" fmla="*/ 0 h 132044"/>
              </a:gdLst>
              <a:ahLst/>
              <a:cxnLst>
                <a:cxn ang="0">
                  <a:pos x="connsiteX0" y="connsiteY0"/>
                </a:cxn>
                <a:cxn ang="0">
                  <a:pos x="connsiteX1" y="connsiteY1"/>
                </a:cxn>
                <a:cxn ang="0">
                  <a:pos x="connsiteX2" y="connsiteY2"/>
                </a:cxn>
              </a:cxnLst>
              <a:rect l="l" t="t" r="r" b="b"/>
              <a:pathLst>
                <a:path w="553065" h="132044">
                  <a:moveTo>
                    <a:pt x="0" y="125361"/>
                  </a:moveTo>
                  <a:cubicBezTo>
                    <a:pt x="97708" y="132120"/>
                    <a:pt x="195417" y="138880"/>
                    <a:pt x="287594" y="117987"/>
                  </a:cubicBezTo>
                  <a:cubicBezTo>
                    <a:pt x="379771" y="97094"/>
                    <a:pt x="466418" y="48547"/>
                    <a:pt x="553065"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08" name="フリーフォーム 1407">
              <a:extLst>
                <a:ext uri="{FF2B5EF4-FFF2-40B4-BE49-F238E27FC236}">
                  <a16:creationId xmlns:a16="http://schemas.microsoft.com/office/drawing/2014/main" id="{45F101DE-5FB0-DD82-69B6-140F5E2C14B1}"/>
                </a:ext>
              </a:extLst>
            </p:cNvPr>
            <p:cNvSpPr/>
            <p:nvPr/>
          </p:nvSpPr>
          <p:spPr>
            <a:xfrm>
              <a:off x="848032" y="3871452"/>
              <a:ext cx="427703" cy="99826"/>
            </a:xfrm>
            <a:custGeom>
              <a:avLst/>
              <a:gdLst>
                <a:gd name="connsiteX0" fmla="*/ 0 w 427703"/>
                <a:gd name="connsiteY0" fmla="*/ 95864 h 99826"/>
                <a:gd name="connsiteX1" fmla="*/ 206478 w 427703"/>
                <a:gd name="connsiteY1" fmla="*/ 88490 h 99826"/>
                <a:gd name="connsiteX2" fmla="*/ 427703 w 427703"/>
                <a:gd name="connsiteY2" fmla="*/ 0 h 99826"/>
              </a:gdLst>
              <a:ahLst/>
              <a:cxnLst>
                <a:cxn ang="0">
                  <a:pos x="connsiteX0" y="connsiteY0"/>
                </a:cxn>
                <a:cxn ang="0">
                  <a:pos x="connsiteX1" y="connsiteY1"/>
                </a:cxn>
                <a:cxn ang="0">
                  <a:pos x="connsiteX2" y="connsiteY2"/>
                </a:cxn>
              </a:cxnLst>
              <a:rect l="l" t="t" r="r" b="b"/>
              <a:pathLst>
                <a:path w="427703" h="99826">
                  <a:moveTo>
                    <a:pt x="0" y="95864"/>
                  </a:moveTo>
                  <a:cubicBezTo>
                    <a:pt x="67597" y="100165"/>
                    <a:pt x="135194" y="104467"/>
                    <a:pt x="206478" y="88490"/>
                  </a:cubicBezTo>
                  <a:cubicBezTo>
                    <a:pt x="277762" y="72513"/>
                    <a:pt x="352732" y="36256"/>
                    <a:pt x="427703"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09" name="フリーフォーム 1408">
              <a:extLst>
                <a:ext uri="{FF2B5EF4-FFF2-40B4-BE49-F238E27FC236}">
                  <a16:creationId xmlns:a16="http://schemas.microsoft.com/office/drawing/2014/main" id="{CB42FE0A-E225-1A0E-AA68-AEB1CE354B6E}"/>
                </a:ext>
              </a:extLst>
            </p:cNvPr>
            <p:cNvSpPr/>
            <p:nvPr/>
          </p:nvSpPr>
          <p:spPr>
            <a:xfrm>
              <a:off x="722671" y="4026310"/>
              <a:ext cx="105302" cy="228600"/>
            </a:xfrm>
            <a:custGeom>
              <a:avLst/>
              <a:gdLst>
                <a:gd name="connsiteX0" fmla="*/ 58994 w 105302"/>
                <a:gd name="connsiteY0" fmla="*/ 0 h 228600"/>
                <a:gd name="connsiteX1" fmla="*/ 103239 w 105302"/>
                <a:gd name="connsiteY1" fmla="*/ 154858 h 228600"/>
                <a:gd name="connsiteX2" fmla="*/ 0 w 105302"/>
                <a:gd name="connsiteY2" fmla="*/ 228600 h 228600"/>
              </a:gdLst>
              <a:ahLst/>
              <a:cxnLst>
                <a:cxn ang="0">
                  <a:pos x="connsiteX0" y="connsiteY0"/>
                </a:cxn>
                <a:cxn ang="0">
                  <a:pos x="connsiteX1" y="connsiteY1"/>
                </a:cxn>
                <a:cxn ang="0">
                  <a:pos x="connsiteX2" y="connsiteY2"/>
                </a:cxn>
              </a:cxnLst>
              <a:rect l="l" t="t" r="r" b="b"/>
              <a:pathLst>
                <a:path w="105302" h="228600">
                  <a:moveTo>
                    <a:pt x="58994" y="0"/>
                  </a:moveTo>
                  <a:cubicBezTo>
                    <a:pt x="86032" y="58379"/>
                    <a:pt x="113071" y="116758"/>
                    <a:pt x="103239" y="154858"/>
                  </a:cubicBezTo>
                  <a:cubicBezTo>
                    <a:pt x="93407" y="192958"/>
                    <a:pt x="46703" y="210779"/>
                    <a:pt x="0" y="22860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10" name="フリーフォーム 1409">
              <a:extLst>
                <a:ext uri="{FF2B5EF4-FFF2-40B4-BE49-F238E27FC236}">
                  <a16:creationId xmlns:a16="http://schemas.microsoft.com/office/drawing/2014/main" id="{5307BDC0-26BE-B7F0-C4B6-32123984E90B}"/>
                </a:ext>
              </a:extLst>
            </p:cNvPr>
            <p:cNvSpPr/>
            <p:nvPr/>
          </p:nvSpPr>
          <p:spPr>
            <a:xfrm>
              <a:off x="929148" y="4018935"/>
              <a:ext cx="509424" cy="243766"/>
            </a:xfrm>
            <a:custGeom>
              <a:avLst/>
              <a:gdLst>
                <a:gd name="connsiteX0" fmla="*/ 0 w 509424"/>
                <a:gd name="connsiteY0" fmla="*/ 44246 h 243766"/>
                <a:gd name="connsiteX1" fmla="*/ 294968 w 509424"/>
                <a:gd name="connsiteY1" fmla="*/ 228600 h 243766"/>
                <a:gd name="connsiteX2" fmla="*/ 471949 w 509424"/>
                <a:gd name="connsiteY2" fmla="*/ 221226 h 243766"/>
                <a:gd name="connsiteX3" fmla="*/ 508820 w 509424"/>
                <a:gd name="connsiteY3" fmla="*/ 125362 h 243766"/>
                <a:gd name="connsiteX4" fmla="*/ 457200 w 509424"/>
                <a:gd name="connsiteY4" fmla="*/ 0 h 2437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9424" h="243766">
                  <a:moveTo>
                    <a:pt x="0" y="44246"/>
                  </a:moveTo>
                  <a:cubicBezTo>
                    <a:pt x="108155" y="121674"/>
                    <a:pt x="216310" y="199103"/>
                    <a:pt x="294968" y="228600"/>
                  </a:cubicBezTo>
                  <a:cubicBezTo>
                    <a:pt x="373626" y="258097"/>
                    <a:pt x="436307" y="238432"/>
                    <a:pt x="471949" y="221226"/>
                  </a:cubicBezTo>
                  <a:cubicBezTo>
                    <a:pt x="507591" y="204020"/>
                    <a:pt x="511278" y="162233"/>
                    <a:pt x="508820" y="125362"/>
                  </a:cubicBezTo>
                  <a:cubicBezTo>
                    <a:pt x="506362" y="88491"/>
                    <a:pt x="481781" y="44245"/>
                    <a:pt x="457200"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11" name="フリーフォーム 1410">
              <a:extLst>
                <a:ext uri="{FF2B5EF4-FFF2-40B4-BE49-F238E27FC236}">
                  <a16:creationId xmlns:a16="http://schemas.microsoft.com/office/drawing/2014/main" id="{B6BC99BF-6445-4A2A-910B-025B86ADF41C}"/>
                </a:ext>
              </a:extLst>
            </p:cNvPr>
            <p:cNvSpPr/>
            <p:nvPr/>
          </p:nvSpPr>
          <p:spPr>
            <a:xfrm>
              <a:off x="1216742" y="4048432"/>
              <a:ext cx="103239" cy="88994"/>
            </a:xfrm>
            <a:custGeom>
              <a:avLst/>
              <a:gdLst>
                <a:gd name="connsiteX0" fmla="*/ 0 w 103239"/>
                <a:gd name="connsiteY0" fmla="*/ 0 h 88994"/>
                <a:gd name="connsiteX1" fmla="*/ 73742 w 103239"/>
                <a:gd name="connsiteY1" fmla="*/ 88491 h 88994"/>
                <a:gd name="connsiteX2" fmla="*/ 103239 w 103239"/>
                <a:gd name="connsiteY2" fmla="*/ 29497 h 88994"/>
              </a:gdLst>
              <a:ahLst/>
              <a:cxnLst>
                <a:cxn ang="0">
                  <a:pos x="connsiteX0" y="connsiteY0"/>
                </a:cxn>
                <a:cxn ang="0">
                  <a:pos x="connsiteX1" y="connsiteY1"/>
                </a:cxn>
                <a:cxn ang="0">
                  <a:pos x="connsiteX2" y="connsiteY2"/>
                </a:cxn>
              </a:cxnLst>
              <a:rect l="l" t="t" r="r" b="b"/>
              <a:pathLst>
                <a:path w="103239" h="88994">
                  <a:moveTo>
                    <a:pt x="0" y="0"/>
                  </a:moveTo>
                  <a:cubicBezTo>
                    <a:pt x="28268" y="41787"/>
                    <a:pt x="56536" y="83575"/>
                    <a:pt x="73742" y="88491"/>
                  </a:cubicBezTo>
                  <a:cubicBezTo>
                    <a:pt x="90948" y="93407"/>
                    <a:pt x="97093" y="61452"/>
                    <a:pt x="103239" y="294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12" name="フリーフォーム 1411">
              <a:extLst>
                <a:ext uri="{FF2B5EF4-FFF2-40B4-BE49-F238E27FC236}">
                  <a16:creationId xmlns:a16="http://schemas.microsoft.com/office/drawing/2014/main" id="{C4DFD2C8-1368-6B5C-2A31-858890703F4A}"/>
                </a:ext>
              </a:extLst>
            </p:cNvPr>
            <p:cNvSpPr/>
            <p:nvPr/>
          </p:nvSpPr>
          <p:spPr>
            <a:xfrm>
              <a:off x="1519084" y="3878826"/>
              <a:ext cx="100024" cy="213851"/>
            </a:xfrm>
            <a:custGeom>
              <a:avLst/>
              <a:gdLst>
                <a:gd name="connsiteX0" fmla="*/ 0 w 100024"/>
                <a:gd name="connsiteY0" fmla="*/ 0 h 213851"/>
                <a:gd name="connsiteX1" fmla="*/ 95864 w 100024"/>
                <a:gd name="connsiteY1" fmla="*/ 125361 h 213851"/>
                <a:gd name="connsiteX2" fmla="*/ 73742 w 100024"/>
                <a:gd name="connsiteY2" fmla="*/ 213851 h 213851"/>
              </a:gdLst>
              <a:ahLst/>
              <a:cxnLst>
                <a:cxn ang="0">
                  <a:pos x="connsiteX0" y="connsiteY0"/>
                </a:cxn>
                <a:cxn ang="0">
                  <a:pos x="connsiteX1" y="connsiteY1"/>
                </a:cxn>
                <a:cxn ang="0">
                  <a:pos x="connsiteX2" y="connsiteY2"/>
                </a:cxn>
              </a:cxnLst>
              <a:rect l="l" t="t" r="r" b="b"/>
              <a:pathLst>
                <a:path w="100024" h="213851">
                  <a:moveTo>
                    <a:pt x="0" y="0"/>
                  </a:moveTo>
                  <a:cubicBezTo>
                    <a:pt x="41787" y="44859"/>
                    <a:pt x="83574" y="89719"/>
                    <a:pt x="95864" y="125361"/>
                  </a:cubicBezTo>
                  <a:cubicBezTo>
                    <a:pt x="108154" y="161003"/>
                    <a:pt x="90948" y="187427"/>
                    <a:pt x="73742" y="21385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13" name="フリーフォーム 1412">
              <a:extLst>
                <a:ext uri="{FF2B5EF4-FFF2-40B4-BE49-F238E27FC236}">
                  <a16:creationId xmlns:a16="http://schemas.microsoft.com/office/drawing/2014/main" id="{A8F65A1A-70C8-6D05-8FF0-D9CDF4969E3E}"/>
                </a:ext>
              </a:extLst>
            </p:cNvPr>
            <p:cNvSpPr/>
            <p:nvPr/>
          </p:nvSpPr>
          <p:spPr>
            <a:xfrm>
              <a:off x="899652" y="4527755"/>
              <a:ext cx="338555" cy="642022"/>
            </a:xfrm>
            <a:custGeom>
              <a:avLst/>
              <a:gdLst>
                <a:gd name="connsiteX0" fmla="*/ 176980 w 338555"/>
                <a:gd name="connsiteY0" fmla="*/ 0 h 642022"/>
                <a:gd name="connsiteX1" fmla="*/ 302342 w 338555"/>
                <a:gd name="connsiteY1" fmla="*/ 228600 h 642022"/>
                <a:gd name="connsiteX2" fmla="*/ 206477 w 338555"/>
                <a:gd name="connsiteY2" fmla="*/ 265471 h 642022"/>
                <a:gd name="connsiteX3" fmla="*/ 272845 w 338555"/>
                <a:gd name="connsiteY3" fmla="*/ 442451 h 642022"/>
                <a:gd name="connsiteX4" fmla="*/ 324464 w 338555"/>
                <a:gd name="connsiteY4" fmla="*/ 641555 h 642022"/>
                <a:gd name="connsiteX5" fmla="*/ 0 w 338555"/>
                <a:gd name="connsiteY5" fmla="*/ 486697 h 642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8555" h="642022">
                  <a:moveTo>
                    <a:pt x="176980" y="0"/>
                  </a:moveTo>
                  <a:cubicBezTo>
                    <a:pt x="237203" y="92177"/>
                    <a:pt x="297426" y="184355"/>
                    <a:pt x="302342" y="228600"/>
                  </a:cubicBezTo>
                  <a:cubicBezTo>
                    <a:pt x="307258" y="272845"/>
                    <a:pt x="211393" y="229829"/>
                    <a:pt x="206477" y="265471"/>
                  </a:cubicBezTo>
                  <a:cubicBezTo>
                    <a:pt x="201561" y="301113"/>
                    <a:pt x="253181" y="379770"/>
                    <a:pt x="272845" y="442451"/>
                  </a:cubicBezTo>
                  <a:cubicBezTo>
                    <a:pt x="292509" y="505132"/>
                    <a:pt x="369938" y="634181"/>
                    <a:pt x="324464" y="641555"/>
                  </a:cubicBezTo>
                  <a:cubicBezTo>
                    <a:pt x="278990" y="648929"/>
                    <a:pt x="139495" y="567813"/>
                    <a:pt x="0" y="4866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14" name="フリーフォーム 1413">
              <a:extLst>
                <a:ext uri="{FF2B5EF4-FFF2-40B4-BE49-F238E27FC236}">
                  <a16:creationId xmlns:a16="http://schemas.microsoft.com/office/drawing/2014/main" id="{79AC4FAD-76DA-E1E2-EF24-4E1B8775A05C}"/>
                </a:ext>
              </a:extLst>
            </p:cNvPr>
            <p:cNvSpPr/>
            <p:nvPr/>
          </p:nvSpPr>
          <p:spPr>
            <a:xfrm>
              <a:off x="780791" y="4807974"/>
              <a:ext cx="118861" cy="331839"/>
            </a:xfrm>
            <a:custGeom>
              <a:avLst/>
              <a:gdLst>
                <a:gd name="connsiteX0" fmla="*/ 118861 w 118861"/>
                <a:gd name="connsiteY0" fmla="*/ 0 h 331839"/>
                <a:gd name="connsiteX1" fmla="*/ 874 w 118861"/>
                <a:gd name="connsiteY1" fmla="*/ 176981 h 331839"/>
                <a:gd name="connsiteX2" fmla="*/ 74615 w 118861"/>
                <a:gd name="connsiteY2" fmla="*/ 331839 h 331839"/>
              </a:gdLst>
              <a:ahLst/>
              <a:cxnLst>
                <a:cxn ang="0">
                  <a:pos x="connsiteX0" y="connsiteY0"/>
                </a:cxn>
                <a:cxn ang="0">
                  <a:pos x="connsiteX1" y="connsiteY1"/>
                </a:cxn>
                <a:cxn ang="0">
                  <a:pos x="connsiteX2" y="connsiteY2"/>
                </a:cxn>
              </a:cxnLst>
              <a:rect l="l" t="t" r="r" b="b"/>
              <a:pathLst>
                <a:path w="118861" h="331839">
                  <a:moveTo>
                    <a:pt x="118861" y="0"/>
                  </a:moveTo>
                  <a:cubicBezTo>
                    <a:pt x="63554" y="60837"/>
                    <a:pt x="8248" y="121674"/>
                    <a:pt x="874" y="176981"/>
                  </a:cubicBezTo>
                  <a:cubicBezTo>
                    <a:pt x="-6500" y="232288"/>
                    <a:pt x="34057" y="282063"/>
                    <a:pt x="74615" y="331839"/>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15" name="フリーフォーム 1414">
              <a:extLst>
                <a:ext uri="{FF2B5EF4-FFF2-40B4-BE49-F238E27FC236}">
                  <a16:creationId xmlns:a16="http://schemas.microsoft.com/office/drawing/2014/main" id="{CD041912-B9D1-8C65-6795-77A7970BAF02}"/>
                </a:ext>
              </a:extLst>
            </p:cNvPr>
            <p:cNvSpPr/>
            <p:nvPr/>
          </p:nvSpPr>
          <p:spPr>
            <a:xfrm>
              <a:off x="1334729" y="4859594"/>
              <a:ext cx="188533" cy="361335"/>
            </a:xfrm>
            <a:custGeom>
              <a:avLst/>
              <a:gdLst>
                <a:gd name="connsiteX0" fmla="*/ 0 w 188533"/>
                <a:gd name="connsiteY0" fmla="*/ 0 h 361335"/>
                <a:gd name="connsiteX1" fmla="*/ 169606 w 188533"/>
                <a:gd name="connsiteY1" fmla="*/ 132735 h 361335"/>
                <a:gd name="connsiteX2" fmla="*/ 176981 w 188533"/>
                <a:gd name="connsiteY2" fmla="*/ 361335 h 361335"/>
              </a:gdLst>
              <a:ahLst/>
              <a:cxnLst>
                <a:cxn ang="0">
                  <a:pos x="connsiteX0" y="connsiteY0"/>
                </a:cxn>
                <a:cxn ang="0">
                  <a:pos x="connsiteX1" y="connsiteY1"/>
                </a:cxn>
                <a:cxn ang="0">
                  <a:pos x="connsiteX2" y="connsiteY2"/>
                </a:cxn>
              </a:cxnLst>
              <a:rect l="l" t="t" r="r" b="b"/>
              <a:pathLst>
                <a:path w="188533" h="361335">
                  <a:moveTo>
                    <a:pt x="0" y="0"/>
                  </a:moveTo>
                  <a:cubicBezTo>
                    <a:pt x="70054" y="36256"/>
                    <a:pt x="140109" y="72512"/>
                    <a:pt x="169606" y="132735"/>
                  </a:cubicBezTo>
                  <a:cubicBezTo>
                    <a:pt x="199103" y="192958"/>
                    <a:pt x="188042" y="277146"/>
                    <a:pt x="176981" y="361335"/>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16" name="フリーフォーム 1415">
              <a:extLst>
                <a:ext uri="{FF2B5EF4-FFF2-40B4-BE49-F238E27FC236}">
                  <a16:creationId xmlns:a16="http://schemas.microsoft.com/office/drawing/2014/main" id="{E2394888-3012-C011-5A11-2416BC17A395}"/>
                </a:ext>
              </a:extLst>
            </p:cNvPr>
            <p:cNvSpPr/>
            <p:nvPr/>
          </p:nvSpPr>
          <p:spPr>
            <a:xfrm>
              <a:off x="1187245" y="5545394"/>
              <a:ext cx="294968" cy="88993"/>
            </a:xfrm>
            <a:custGeom>
              <a:avLst/>
              <a:gdLst>
                <a:gd name="connsiteX0" fmla="*/ 0 w 294968"/>
                <a:gd name="connsiteY0" fmla="*/ 29496 h 88993"/>
                <a:gd name="connsiteX1" fmla="*/ 154858 w 294968"/>
                <a:gd name="connsiteY1" fmla="*/ 88490 h 88993"/>
                <a:gd name="connsiteX2" fmla="*/ 294968 w 294968"/>
                <a:gd name="connsiteY2" fmla="*/ 0 h 88993"/>
              </a:gdLst>
              <a:ahLst/>
              <a:cxnLst>
                <a:cxn ang="0">
                  <a:pos x="connsiteX0" y="connsiteY0"/>
                </a:cxn>
                <a:cxn ang="0">
                  <a:pos x="connsiteX1" y="connsiteY1"/>
                </a:cxn>
                <a:cxn ang="0">
                  <a:pos x="connsiteX2" y="connsiteY2"/>
                </a:cxn>
              </a:cxnLst>
              <a:rect l="l" t="t" r="r" b="b"/>
              <a:pathLst>
                <a:path w="294968" h="88993">
                  <a:moveTo>
                    <a:pt x="0" y="29496"/>
                  </a:moveTo>
                  <a:cubicBezTo>
                    <a:pt x="52848" y="61451"/>
                    <a:pt x="105697" y="93406"/>
                    <a:pt x="154858" y="88490"/>
                  </a:cubicBezTo>
                  <a:cubicBezTo>
                    <a:pt x="204019" y="83574"/>
                    <a:pt x="249493" y="41787"/>
                    <a:pt x="294968"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17" name="フリーフォーム 1416">
              <a:extLst>
                <a:ext uri="{FF2B5EF4-FFF2-40B4-BE49-F238E27FC236}">
                  <a16:creationId xmlns:a16="http://schemas.microsoft.com/office/drawing/2014/main" id="{4BD825AA-2C20-11D0-764A-6A23125BBCF1}"/>
                </a:ext>
              </a:extLst>
            </p:cNvPr>
            <p:cNvSpPr/>
            <p:nvPr/>
          </p:nvSpPr>
          <p:spPr>
            <a:xfrm>
              <a:off x="950191" y="5361039"/>
              <a:ext cx="517274" cy="899651"/>
            </a:xfrm>
            <a:custGeom>
              <a:avLst/>
              <a:gdLst>
                <a:gd name="connsiteX0" fmla="*/ 141190 w 517274"/>
                <a:gd name="connsiteY0" fmla="*/ 0 h 899651"/>
                <a:gd name="connsiteX1" fmla="*/ 251803 w 517274"/>
                <a:gd name="connsiteY1" fmla="*/ 280219 h 899651"/>
                <a:gd name="connsiteX2" fmla="*/ 251803 w 517274"/>
                <a:gd name="connsiteY2" fmla="*/ 634180 h 899651"/>
                <a:gd name="connsiteX3" fmla="*/ 207557 w 517274"/>
                <a:gd name="connsiteY3" fmla="*/ 766916 h 899651"/>
                <a:gd name="connsiteX4" fmla="*/ 119067 w 517274"/>
                <a:gd name="connsiteY4" fmla="*/ 803787 h 899651"/>
                <a:gd name="connsiteX5" fmla="*/ 1080 w 517274"/>
                <a:gd name="connsiteY5" fmla="*/ 604684 h 899651"/>
                <a:gd name="connsiteX6" fmla="*/ 192809 w 517274"/>
                <a:gd name="connsiteY6" fmla="*/ 693174 h 899651"/>
                <a:gd name="connsiteX7" fmla="*/ 502525 w 517274"/>
                <a:gd name="connsiteY7" fmla="*/ 884903 h 899651"/>
                <a:gd name="connsiteX8" fmla="*/ 502525 w 517274"/>
                <a:gd name="connsiteY8" fmla="*/ 884903 h 899651"/>
                <a:gd name="connsiteX9" fmla="*/ 517274 w 517274"/>
                <a:gd name="connsiteY9" fmla="*/ 899651 h 899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7274" h="899651">
                  <a:moveTo>
                    <a:pt x="141190" y="0"/>
                  </a:moveTo>
                  <a:cubicBezTo>
                    <a:pt x="187279" y="87261"/>
                    <a:pt x="233368" y="174522"/>
                    <a:pt x="251803" y="280219"/>
                  </a:cubicBezTo>
                  <a:cubicBezTo>
                    <a:pt x="270239" y="385916"/>
                    <a:pt x="259177" y="553064"/>
                    <a:pt x="251803" y="634180"/>
                  </a:cubicBezTo>
                  <a:cubicBezTo>
                    <a:pt x="244429" y="715296"/>
                    <a:pt x="229680" y="738648"/>
                    <a:pt x="207557" y="766916"/>
                  </a:cubicBezTo>
                  <a:cubicBezTo>
                    <a:pt x="185434" y="795184"/>
                    <a:pt x="153480" y="830826"/>
                    <a:pt x="119067" y="803787"/>
                  </a:cubicBezTo>
                  <a:cubicBezTo>
                    <a:pt x="84654" y="776748"/>
                    <a:pt x="-11210" y="623119"/>
                    <a:pt x="1080" y="604684"/>
                  </a:cubicBezTo>
                  <a:cubicBezTo>
                    <a:pt x="13370" y="586249"/>
                    <a:pt x="109235" y="646471"/>
                    <a:pt x="192809" y="693174"/>
                  </a:cubicBezTo>
                  <a:cubicBezTo>
                    <a:pt x="276383" y="739877"/>
                    <a:pt x="502525" y="884903"/>
                    <a:pt x="502525" y="884903"/>
                  </a:cubicBezTo>
                  <a:lnTo>
                    <a:pt x="502525" y="884903"/>
                  </a:lnTo>
                  <a:lnTo>
                    <a:pt x="517274" y="899651"/>
                  </a:ln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418" name="フリーフォーム 1417">
            <a:extLst>
              <a:ext uri="{FF2B5EF4-FFF2-40B4-BE49-F238E27FC236}">
                <a16:creationId xmlns:a16="http://schemas.microsoft.com/office/drawing/2014/main" id="{A7A6FD8B-7494-D162-2B1D-32D9B6757D8D}"/>
              </a:ext>
            </a:extLst>
          </p:cNvPr>
          <p:cNvSpPr/>
          <p:nvPr/>
        </p:nvSpPr>
        <p:spPr>
          <a:xfrm>
            <a:off x="4609823" y="5452873"/>
            <a:ext cx="1010378" cy="1386989"/>
          </a:xfrm>
          <a:custGeom>
            <a:avLst/>
            <a:gdLst>
              <a:gd name="connsiteX0" fmla="*/ 733794 w 1961165"/>
              <a:gd name="connsiteY0" fmla="*/ 969023 h 2692177"/>
              <a:gd name="connsiteX1" fmla="*/ 842078 w 1961165"/>
              <a:gd name="connsiteY1" fmla="*/ 1257781 h 2692177"/>
              <a:gd name="connsiteX2" fmla="*/ 11899 w 1961165"/>
              <a:gd name="connsiteY2" fmla="*/ 2316560 h 2692177"/>
              <a:gd name="connsiteX3" fmla="*/ 348784 w 1961165"/>
              <a:gd name="connsiteY3" fmla="*/ 1919518 h 2692177"/>
              <a:gd name="connsiteX4" fmla="*/ 312689 w 1961165"/>
              <a:gd name="connsiteY4" fmla="*/ 2689539 h 2692177"/>
              <a:gd name="connsiteX5" fmla="*/ 601447 w 1961165"/>
              <a:gd name="connsiteY5" fmla="*/ 2184213 h 2692177"/>
              <a:gd name="connsiteX6" fmla="*/ 709731 w 1961165"/>
              <a:gd name="connsiteY6" fmla="*/ 2533128 h 2692177"/>
              <a:gd name="connsiteX7" fmla="*/ 1154899 w 1961165"/>
              <a:gd name="connsiteY7" fmla="*/ 1727013 h 2692177"/>
              <a:gd name="connsiteX8" fmla="*/ 1142868 w 1961165"/>
              <a:gd name="connsiteY8" fmla="*/ 2677507 h 2692177"/>
              <a:gd name="connsiteX9" fmla="*/ 1118805 w 1961165"/>
              <a:gd name="connsiteY9" fmla="*/ 1931550 h 2692177"/>
              <a:gd name="connsiteX10" fmla="*/ 1961015 w 1961165"/>
              <a:gd name="connsiteY10" fmla="*/ 800581 h 2692177"/>
              <a:gd name="connsiteX11" fmla="*/ 1190994 w 1961165"/>
              <a:gd name="connsiteY11" fmla="*/ 6497 h 2692177"/>
              <a:gd name="connsiteX12" fmla="*/ 1551942 w 1961165"/>
              <a:gd name="connsiteY12" fmla="*/ 463697 h 2692177"/>
              <a:gd name="connsiteX13" fmla="*/ 1576005 w 1961165"/>
              <a:gd name="connsiteY13" fmla="*/ 1161528 h 2692177"/>
              <a:gd name="connsiteX14" fmla="*/ 1203026 w 1961165"/>
              <a:gd name="connsiteY14" fmla="*/ 981055 h 2692177"/>
              <a:gd name="connsiteX15" fmla="*/ 1010521 w 1961165"/>
              <a:gd name="connsiteY15" fmla="*/ 620107 h 2692177"/>
              <a:gd name="connsiteX16" fmla="*/ 950363 w 1961165"/>
              <a:gd name="connsiteY16" fmla="*/ 920897 h 2692177"/>
              <a:gd name="connsiteX17" fmla="*/ 1070678 w 1961165"/>
              <a:gd name="connsiteY17" fmla="*/ 1221686 h 2692177"/>
              <a:gd name="connsiteX18" fmla="*/ 733794 w 1961165"/>
              <a:gd name="connsiteY18" fmla="*/ 969023 h 2692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61165" h="2692177">
                <a:moveTo>
                  <a:pt x="733794" y="969023"/>
                </a:moveTo>
                <a:cubicBezTo>
                  <a:pt x="695694" y="975039"/>
                  <a:pt x="962394" y="1033191"/>
                  <a:pt x="842078" y="1257781"/>
                </a:cubicBezTo>
                <a:cubicBezTo>
                  <a:pt x="721762" y="1482371"/>
                  <a:pt x="94115" y="2206271"/>
                  <a:pt x="11899" y="2316560"/>
                </a:cubicBezTo>
                <a:cubicBezTo>
                  <a:pt x="-70317" y="2426850"/>
                  <a:pt x="298652" y="1857355"/>
                  <a:pt x="348784" y="1919518"/>
                </a:cubicBezTo>
                <a:cubicBezTo>
                  <a:pt x="398916" y="1981681"/>
                  <a:pt x="270579" y="2645423"/>
                  <a:pt x="312689" y="2689539"/>
                </a:cubicBezTo>
                <a:cubicBezTo>
                  <a:pt x="354799" y="2733655"/>
                  <a:pt x="535273" y="2210282"/>
                  <a:pt x="601447" y="2184213"/>
                </a:cubicBezTo>
                <a:cubicBezTo>
                  <a:pt x="667621" y="2158145"/>
                  <a:pt x="617489" y="2609328"/>
                  <a:pt x="709731" y="2533128"/>
                </a:cubicBezTo>
                <a:cubicBezTo>
                  <a:pt x="801973" y="2456928"/>
                  <a:pt x="1082710" y="1702950"/>
                  <a:pt x="1154899" y="1727013"/>
                </a:cubicBezTo>
                <a:cubicBezTo>
                  <a:pt x="1227088" y="1751076"/>
                  <a:pt x="1148884" y="2643417"/>
                  <a:pt x="1142868" y="2677507"/>
                </a:cubicBezTo>
                <a:cubicBezTo>
                  <a:pt x="1136852" y="2711597"/>
                  <a:pt x="982447" y="2244371"/>
                  <a:pt x="1118805" y="1931550"/>
                </a:cubicBezTo>
                <a:cubicBezTo>
                  <a:pt x="1255163" y="1618729"/>
                  <a:pt x="1948984" y="1121423"/>
                  <a:pt x="1961015" y="800581"/>
                </a:cubicBezTo>
                <a:cubicBezTo>
                  <a:pt x="1973046" y="479739"/>
                  <a:pt x="1259173" y="62644"/>
                  <a:pt x="1190994" y="6497"/>
                </a:cubicBezTo>
                <a:cubicBezTo>
                  <a:pt x="1122815" y="-49650"/>
                  <a:pt x="1487774" y="271192"/>
                  <a:pt x="1551942" y="463697"/>
                </a:cubicBezTo>
                <a:cubicBezTo>
                  <a:pt x="1616110" y="656202"/>
                  <a:pt x="1634158" y="1075302"/>
                  <a:pt x="1576005" y="1161528"/>
                </a:cubicBezTo>
                <a:cubicBezTo>
                  <a:pt x="1517852" y="1247754"/>
                  <a:pt x="1297273" y="1071292"/>
                  <a:pt x="1203026" y="981055"/>
                </a:cubicBezTo>
                <a:cubicBezTo>
                  <a:pt x="1108779" y="890818"/>
                  <a:pt x="1052631" y="630133"/>
                  <a:pt x="1010521" y="620107"/>
                </a:cubicBezTo>
                <a:cubicBezTo>
                  <a:pt x="968411" y="610081"/>
                  <a:pt x="940337" y="820634"/>
                  <a:pt x="950363" y="920897"/>
                </a:cubicBezTo>
                <a:cubicBezTo>
                  <a:pt x="960389" y="1021160"/>
                  <a:pt x="1112789" y="1213665"/>
                  <a:pt x="1070678" y="1221686"/>
                </a:cubicBezTo>
                <a:cubicBezTo>
                  <a:pt x="1028567" y="1229707"/>
                  <a:pt x="771894" y="963007"/>
                  <a:pt x="733794" y="969023"/>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19" name="フリーフォーム 1418">
            <a:extLst>
              <a:ext uri="{FF2B5EF4-FFF2-40B4-BE49-F238E27FC236}">
                <a16:creationId xmlns:a16="http://schemas.microsoft.com/office/drawing/2014/main" id="{6985E582-5A01-FD2E-8F78-E4C0ED51F35F}"/>
              </a:ext>
            </a:extLst>
          </p:cNvPr>
          <p:cNvSpPr/>
          <p:nvPr/>
        </p:nvSpPr>
        <p:spPr>
          <a:xfrm>
            <a:off x="4657725" y="6756145"/>
            <a:ext cx="381000" cy="105327"/>
          </a:xfrm>
          <a:custGeom>
            <a:avLst/>
            <a:gdLst>
              <a:gd name="connsiteX0" fmla="*/ 0 w 381000"/>
              <a:gd name="connsiteY0" fmla="*/ 32005 h 105327"/>
              <a:gd name="connsiteX1" fmla="*/ 107950 w 381000"/>
              <a:gd name="connsiteY1" fmla="*/ 3430 h 105327"/>
              <a:gd name="connsiteX2" fmla="*/ 85725 w 381000"/>
              <a:gd name="connsiteY2" fmla="*/ 101855 h 105327"/>
              <a:gd name="connsiteX3" fmla="*/ 276225 w 381000"/>
              <a:gd name="connsiteY3" fmla="*/ 82805 h 105327"/>
              <a:gd name="connsiteX4" fmla="*/ 381000 w 381000"/>
              <a:gd name="connsiteY4" fmla="*/ 79630 h 1053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0" h="105327">
                <a:moveTo>
                  <a:pt x="0" y="32005"/>
                </a:moveTo>
                <a:cubicBezTo>
                  <a:pt x="46831" y="11896"/>
                  <a:pt x="93663" y="-8212"/>
                  <a:pt x="107950" y="3430"/>
                </a:cubicBezTo>
                <a:cubicBezTo>
                  <a:pt x="122237" y="15072"/>
                  <a:pt x="57679" y="88626"/>
                  <a:pt x="85725" y="101855"/>
                </a:cubicBezTo>
                <a:cubicBezTo>
                  <a:pt x="113771" y="115084"/>
                  <a:pt x="227013" y="86509"/>
                  <a:pt x="276225" y="82805"/>
                </a:cubicBezTo>
                <a:cubicBezTo>
                  <a:pt x="325438" y="79101"/>
                  <a:pt x="353219" y="79365"/>
                  <a:pt x="381000" y="7963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7229867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DF351F-0AA5-A214-1F61-0D1D4D6C5A5D}"/>
            </a:ext>
          </a:extLst>
        </p:cNvPr>
        <p:cNvGrpSpPr/>
        <p:nvPr/>
      </p:nvGrpSpPr>
      <p:grpSpPr>
        <a:xfrm>
          <a:off x="0" y="0"/>
          <a:ext cx="0" cy="0"/>
          <a:chOff x="0" y="0"/>
          <a:chExt cx="0" cy="0"/>
        </a:xfrm>
      </p:grpSpPr>
      <p:sp>
        <p:nvSpPr>
          <p:cNvPr id="166" name="フリーフォーム 165">
            <a:extLst>
              <a:ext uri="{FF2B5EF4-FFF2-40B4-BE49-F238E27FC236}">
                <a16:creationId xmlns:a16="http://schemas.microsoft.com/office/drawing/2014/main" id="{DD1F6EFD-BAD1-2874-29A5-1135D61B4963}"/>
              </a:ext>
            </a:extLst>
          </p:cNvPr>
          <p:cNvSpPr/>
          <p:nvPr/>
        </p:nvSpPr>
        <p:spPr>
          <a:xfrm>
            <a:off x="4388791" y="8970826"/>
            <a:ext cx="498999" cy="1658650"/>
          </a:xfrm>
          <a:custGeom>
            <a:avLst/>
            <a:gdLst>
              <a:gd name="connsiteX0" fmla="*/ 35576 w 755273"/>
              <a:gd name="connsiteY0" fmla="*/ 0 h 2486377"/>
              <a:gd name="connsiteX1" fmla="*/ 78107 w 755273"/>
              <a:gd name="connsiteY1" fmla="*/ 42531 h 2486377"/>
              <a:gd name="connsiteX2" fmla="*/ 726693 w 755273"/>
              <a:gd name="connsiteY2" fmla="*/ 223284 h 2486377"/>
              <a:gd name="connsiteX3" fmla="*/ 641632 w 755273"/>
              <a:gd name="connsiteY3" fmla="*/ 893135 h 2486377"/>
              <a:gd name="connsiteX4" fmla="*/ 652265 w 755273"/>
              <a:gd name="connsiteY4" fmla="*/ 1541721 h 2486377"/>
              <a:gd name="connsiteX5" fmla="*/ 588469 w 755273"/>
              <a:gd name="connsiteY5" fmla="*/ 2402958 h 2486377"/>
              <a:gd name="connsiteX6" fmla="*/ 88739 w 755273"/>
              <a:gd name="connsiteY6" fmla="*/ 2434856 h 2486377"/>
              <a:gd name="connsiteX7" fmla="*/ 14311 w 755273"/>
              <a:gd name="connsiteY7" fmla="*/ 2243470 h 2486377"/>
              <a:gd name="connsiteX8" fmla="*/ 120637 w 755273"/>
              <a:gd name="connsiteY8" fmla="*/ 1424763 h 2486377"/>
              <a:gd name="connsiteX9" fmla="*/ 35576 w 755273"/>
              <a:gd name="connsiteY9" fmla="*/ 287079 h 2486377"/>
              <a:gd name="connsiteX10" fmla="*/ 46209 w 755273"/>
              <a:gd name="connsiteY10" fmla="*/ 53163 h 2486377"/>
              <a:gd name="connsiteX11" fmla="*/ 120637 w 755273"/>
              <a:gd name="connsiteY11" fmla="*/ 53163 h 2486377"/>
              <a:gd name="connsiteX12" fmla="*/ 237595 w 755273"/>
              <a:gd name="connsiteY12" fmla="*/ 74428 h 2486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55273" h="2486377">
                <a:moveTo>
                  <a:pt x="35576" y="0"/>
                </a:moveTo>
                <a:cubicBezTo>
                  <a:pt x="-752" y="2658"/>
                  <a:pt x="-37079" y="5317"/>
                  <a:pt x="78107" y="42531"/>
                </a:cubicBezTo>
                <a:cubicBezTo>
                  <a:pt x="193293" y="79745"/>
                  <a:pt x="632772" y="81517"/>
                  <a:pt x="726693" y="223284"/>
                </a:cubicBezTo>
                <a:cubicBezTo>
                  <a:pt x="820614" y="365051"/>
                  <a:pt x="654037" y="673396"/>
                  <a:pt x="641632" y="893135"/>
                </a:cubicBezTo>
                <a:cubicBezTo>
                  <a:pt x="629227" y="1112874"/>
                  <a:pt x="661125" y="1290084"/>
                  <a:pt x="652265" y="1541721"/>
                </a:cubicBezTo>
                <a:cubicBezTo>
                  <a:pt x="643405" y="1793358"/>
                  <a:pt x="682390" y="2254102"/>
                  <a:pt x="588469" y="2402958"/>
                </a:cubicBezTo>
                <a:cubicBezTo>
                  <a:pt x="494548" y="2551814"/>
                  <a:pt x="184432" y="2461437"/>
                  <a:pt x="88739" y="2434856"/>
                </a:cubicBezTo>
                <a:cubicBezTo>
                  <a:pt x="-6954" y="2408275"/>
                  <a:pt x="8995" y="2411819"/>
                  <a:pt x="14311" y="2243470"/>
                </a:cubicBezTo>
                <a:cubicBezTo>
                  <a:pt x="19627" y="2075121"/>
                  <a:pt x="117093" y="1750828"/>
                  <a:pt x="120637" y="1424763"/>
                </a:cubicBezTo>
                <a:cubicBezTo>
                  <a:pt x="124181" y="1098698"/>
                  <a:pt x="47981" y="515679"/>
                  <a:pt x="35576" y="287079"/>
                </a:cubicBezTo>
                <a:cubicBezTo>
                  <a:pt x="23171" y="58479"/>
                  <a:pt x="32032" y="92149"/>
                  <a:pt x="46209" y="53163"/>
                </a:cubicBezTo>
                <a:cubicBezTo>
                  <a:pt x="60386" y="14177"/>
                  <a:pt x="88739" y="49619"/>
                  <a:pt x="120637" y="53163"/>
                </a:cubicBezTo>
                <a:cubicBezTo>
                  <a:pt x="152535" y="56707"/>
                  <a:pt x="195065" y="65567"/>
                  <a:pt x="237595" y="74428"/>
                </a:cubicBezTo>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フリーフォーム 63">
            <a:extLst>
              <a:ext uri="{FF2B5EF4-FFF2-40B4-BE49-F238E27FC236}">
                <a16:creationId xmlns:a16="http://schemas.microsoft.com/office/drawing/2014/main" id="{F2E971B6-493D-56B4-F10A-6E9C67B967D8}"/>
              </a:ext>
            </a:extLst>
          </p:cNvPr>
          <p:cNvSpPr/>
          <p:nvPr/>
        </p:nvSpPr>
        <p:spPr>
          <a:xfrm>
            <a:off x="4062816" y="7111212"/>
            <a:ext cx="1625505" cy="2029613"/>
          </a:xfrm>
          <a:custGeom>
            <a:avLst/>
            <a:gdLst>
              <a:gd name="connsiteX0" fmla="*/ 144619 w 1625505"/>
              <a:gd name="connsiteY0" fmla="*/ 84459 h 2212090"/>
              <a:gd name="connsiteX1" fmla="*/ 305984 w 1625505"/>
              <a:gd name="connsiteY1" fmla="*/ 532694 h 2212090"/>
              <a:gd name="connsiteX2" fmla="*/ 228290 w 1625505"/>
              <a:gd name="connsiteY2" fmla="*/ 1028741 h 2212090"/>
              <a:gd name="connsiteX3" fmla="*/ 300008 w 1625505"/>
              <a:gd name="connsiteY3" fmla="*/ 992882 h 2212090"/>
              <a:gd name="connsiteX4" fmla="*/ 264149 w 1625505"/>
              <a:gd name="connsiteY4" fmla="*/ 1542717 h 2212090"/>
              <a:gd name="connsiteX5" fmla="*/ 323913 w 1625505"/>
              <a:gd name="connsiteY5" fmla="*/ 1441117 h 2212090"/>
              <a:gd name="connsiteX6" fmla="*/ 78878 w 1625505"/>
              <a:gd name="connsiteY6" fmla="*/ 1841541 h 2212090"/>
              <a:gd name="connsiteX7" fmla="*/ 186455 w 1625505"/>
              <a:gd name="connsiteY7" fmla="*/ 1763847 h 2212090"/>
              <a:gd name="connsiteX8" fmla="*/ 54972 w 1625505"/>
              <a:gd name="connsiteY8" fmla="*/ 2074623 h 2212090"/>
              <a:gd name="connsiteX9" fmla="*/ 144619 w 1625505"/>
              <a:gd name="connsiteY9" fmla="*/ 2062670 h 2212090"/>
              <a:gd name="connsiteX10" fmla="*/ 1584949 w 1625505"/>
              <a:gd name="connsiteY10" fmla="*/ 2212082 h 2212090"/>
              <a:gd name="connsiteX11" fmla="*/ 1214408 w 1625505"/>
              <a:gd name="connsiteY11" fmla="*/ 2068647 h 2212090"/>
              <a:gd name="connsiteX12" fmla="*/ 1064996 w 1625505"/>
              <a:gd name="connsiteY12" fmla="*/ 1853494 h 2212090"/>
              <a:gd name="connsiteX13" fmla="*/ 1154643 w 1625505"/>
              <a:gd name="connsiteY13" fmla="*/ 1082529 h 2212090"/>
              <a:gd name="connsiteX14" fmla="*/ 1070972 w 1625505"/>
              <a:gd name="connsiteY14" fmla="*/ 544647 h 2212090"/>
              <a:gd name="connsiteX15" fmla="*/ 808008 w 1625505"/>
              <a:gd name="connsiteY15" fmla="*/ 90435 h 2212090"/>
              <a:gd name="connsiteX16" fmla="*/ 867772 w 1625505"/>
              <a:gd name="connsiteY16" fmla="*/ 180082 h 2212090"/>
              <a:gd name="connsiteX17" fmla="*/ 646643 w 1625505"/>
              <a:gd name="connsiteY17" fmla="*/ 788 h 2212090"/>
              <a:gd name="connsiteX18" fmla="*/ 485278 w 1625505"/>
              <a:gd name="connsiteY18" fmla="*/ 114341 h 2212090"/>
              <a:gd name="connsiteX19" fmla="*/ 144619 w 1625505"/>
              <a:gd name="connsiteY19" fmla="*/ 84459 h 22120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625505" h="2212090">
                <a:moveTo>
                  <a:pt x="144619" y="84459"/>
                </a:moveTo>
                <a:cubicBezTo>
                  <a:pt x="114737" y="154184"/>
                  <a:pt x="292039" y="375314"/>
                  <a:pt x="305984" y="532694"/>
                </a:cubicBezTo>
                <a:cubicBezTo>
                  <a:pt x="319929" y="690074"/>
                  <a:pt x="229286" y="952043"/>
                  <a:pt x="228290" y="1028741"/>
                </a:cubicBezTo>
                <a:cubicBezTo>
                  <a:pt x="227294" y="1105439"/>
                  <a:pt x="294032" y="907219"/>
                  <a:pt x="300008" y="992882"/>
                </a:cubicBezTo>
                <a:cubicBezTo>
                  <a:pt x="305985" y="1078545"/>
                  <a:pt x="260165" y="1468011"/>
                  <a:pt x="264149" y="1542717"/>
                </a:cubicBezTo>
                <a:cubicBezTo>
                  <a:pt x="268133" y="1617423"/>
                  <a:pt x="354792" y="1391313"/>
                  <a:pt x="323913" y="1441117"/>
                </a:cubicBezTo>
                <a:cubicBezTo>
                  <a:pt x="293035" y="1490921"/>
                  <a:pt x="101788" y="1787753"/>
                  <a:pt x="78878" y="1841541"/>
                </a:cubicBezTo>
                <a:cubicBezTo>
                  <a:pt x="55968" y="1895329"/>
                  <a:pt x="190439" y="1725000"/>
                  <a:pt x="186455" y="1763847"/>
                </a:cubicBezTo>
                <a:cubicBezTo>
                  <a:pt x="182471" y="1802694"/>
                  <a:pt x="61945" y="2024819"/>
                  <a:pt x="54972" y="2074623"/>
                </a:cubicBezTo>
                <a:cubicBezTo>
                  <a:pt x="47999" y="2124427"/>
                  <a:pt x="-110377" y="2039760"/>
                  <a:pt x="144619" y="2062670"/>
                </a:cubicBezTo>
                <a:cubicBezTo>
                  <a:pt x="399615" y="2085580"/>
                  <a:pt x="1406651" y="2211086"/>
                  <a:pt x="1584949" y="2212082"/>
                </a:cubicBezTo>
                <a:cubicBezTo>
                  <a:pt x="1763247" y="2213078"/>
                  <a:pt x="1301067" y="2128412"/>
                  <a:pt x="1214408" y="2068647"/>
                </a:cubicBezTo>
                <a:cubicBezTo>
                  <a:pt x="1127749" y="2008882"/>
                  <a:pt x="1074957" y="2017847"/>
                  <a:pt x="1064996" y="1853494"/>
                </a:cubicBezTo>
                <a:cubicBezTo>
                  <a:pt x="1055035" y="1689141"/>
                  <a:pt x="1153647" y="1300670"/>
                  <a:pt x="1154643" y="1082529"/>
                </a:cubicBezTo>
                <a:cubicBezTo>
                  <a:pt x="1155639" y="864388"/>
                  <a:pt x="1128745" y="709996"/>
                  <a:pt x="1070972" y="544647"/>
                </a:cubicBezTo>
                <a:cubicBezTo>
                  <a:pt x="1013199" y="379298"/>
                  <a:pt x="841875" y="151196"/>
                  <a:pt x="808008" y="90435"/>
                </a:cubicBezTo>
                <a:cubicBezTo>
                  <a:pt x="774141" y="29674"/>
                  <a:pt x="894666" y="195023"/>
                  <a:pt x="867772" y="180082"/>
                </a:cubicBezTo>
                <a:cubicBezTo>
                  <a:pt x="840878" y="165141"/>
                  <a:pt x="710392" y="11745"/>
                  <a:pt x="646643" y="788"/>
                </a:cubicBezTo>
                <a:cubicBezTo>
                  <a:pt x="582894" y="-10169"/>
                  <a:pt x="563968" y="96412"/>
                  <a:pt x="485278" y="114341"/>
                </a:cubicBezTo>
                <a:cubicBezTo>
                  <a:pt x="406588" y="132270"/>
                  <a:pt x="174501" y="14734"/>
                  <a:pt x="144619" y="84459"/>
                </a:cubicBezTo>
                <a:close/>
              </a:path>
            </a:pathLst>
          </a:custGeom>
          <a:solidFill>
            <a:srgbClr val="00B05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8" name="フリーフォーム 97">
            <a:extLst>
              <a:ext uri="{FF2B5EF4-FFF2-40B4-BE49-F238E27FC236}">
                <a16:creationId xmlns:a16="http://schemas.microsoft.com/office/drawing/2014/main" id="{94BE7F5A-C865-16FE-CFE4-D1D6A8ED2BEA}"/>
              </a:ext>
            </a:extLst>
          </p:cNvPr>
          <p:cNvSpPr/>
          <p:nvPr/>
        </p:nvSpPr>
        <p:spPr>
          <a:xfrm>
            <a:off x="4874959" y="6666375"/>
            <a:ext cx="1944389" cy="967938"/>
          </a:xfrm>
          <a:custGeom>
            <a:avLst/>
            <a:gdLst>
              <a:gd name="connsiteX0" fmla="*/ 1841 w 1944389"/>
              <a:gd name="connsiteY0" fmla="*/ 355978 h 967938"/>
              <a:gd name="connsiteX1" fmla="*/ 324570 w 1944389"/>
              <a:gd name="connsiteY1" fmla="*/ 81060 h 967938"/>
              <a:gd name="connsiteX2" fmla="*/ 790735 w 1944389"/>
              <a:gd name="connsiteY2" fmla="*/ 51178 h 967938"/>
              <a:gd name="connsiteX3" fmla="*/ 784759 w 1944389"/>
              <a:gd name="connsiteY3" fmla="*/ 3366 h 967938"/>
              <a:gd name="connsiteX4" fmla="*/ 1203112 w 1944389"/>
              <a:gd name="connsiteY4" fmla="*/ 152778 h 967938"/>
              <a:gd name="connsiteX5" fmla="*/ 1191159 w 1944389"/>
              <a:gd name="connsiteY5" fmla="*/ 122896 h 967938"/>
              <a:gd name="connsiteX6" fmla="*/ 1735017 w 1944389"/>
              <a:gd name="connsiteY6" fmla="*/ 660778 h 967938"/>
              <a:gd name="connsiteX7" fmla="*/ 1735017 w 1944389"/>
              <a:gd name="connsiteY7" fmla="*/ 618943 h 967938"/>
              <a:gd name="connsiteX8" fmla="*/ 1944194 w 1944389"/>
              <a:gd name="connsiteY8" fmla="*/ 881907 h 967938"/>
              <a:gd name="connsiteX9" fmla="*/ 1693182 w 1944389"/>
              <a:gd name="connsiteY9" fmla="*/ 953625 h 967938"/>
              <a:gd name="connsiteX10" fmla="*/ 1376429 w 1944389"/>
              <a:gd name="connsiteY10" fmla="*/ 630896 h 967938"/>
              <a:gd name="connsiteX11" fmla="*/ 981982 w 1944389"/>
              <a:gd name="connsiteY11" fmla="*/ 445625 h 967938"/>
              <a:gd name="connsiteX12" fmla="*/ 695112 w 1944389"/>
              <a:gd name="connsiteY12" fmla="*/ 517343 h 967938"/>
              <a:gd name="connsiteX13" fmla="*/ 635347 w 1944389"/>
              <a:gd name="connsiteY13" fmla="*/ 445625 h 967938"/>
              <a:gd name="connsiteX14" fmla="*/ 222970 w 1944389"/>
              <a:gd name="connsiteY14" fmla="*/ 535272 h 967938"/>
              <a:gd name="connsiteX15" fmla="*/ 193088 w 1944389"/>
              <a:gd name="connsiteY15" fmla="*/ 463554 h 967938"/>
              <a:gd name="connsiteX16" fmla="*/ 1841 w 1944389"/>
              <a:gd name="connsiteY16" fmla="*/ 355978 h 9679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944389" h="967938">
                <a:moveTo>
                  <a:pt x="1841" y="355978"/>
                </a:moveTo>
                <a:cubicBezTo>
                  <a:pt x="23755" y="292229"/>
                  <a:pt x="193088" y="131860"/>
                  <a:pt x="324570" y="81060"/>
                </a:cubicBezTo>
                <a:cubicBezTo>
                  <a:pt x="456052" y="30260"/>
                  <a:pt x="714037" y="64127"/>
                  <a:pt x="790735" y="51178"/>
                </a:cubicBezTo>
                <a:cubicBezTo>
                  <a:pt x="867433" y="38229"/>
                  <a:pt x="716030" y="-13567"/>
                  <a:pt x="784759" y="3366"/>
                </a:cubicBezTo>
                <a:cubicBezTo>
                  <a:pt x="853489" y="20299"/>
                  <a:pt x="1203112" y="152778"/>
                  <a:pt x="1203112" y="152778"/>
                </a:cubicBezTo>
                <a:cubicBezTo>
                  <a:pt x="1270845" y="172700"/>
                  <a:pt x="1102508" y="38229"/>
                  <a:pt x="1191159" y="122896"/>
                </a:cubicBezTo>
                <a:cubicBezTo>
                  <a:pt x="1279810" y="207563"/>
                  <a:pt x="1644374" y="578104"/>
                  <a:pt x="1735017" y="660778"/>
                </a:cubicBezTo>
                <a:cubicBezTo>
                  <a:pt x="1825660" y="743452"/>
                  <a:pt x="1700154" y="582088"/>
                  <a:pt x="1735017" y="618943"/>
                </a:cubicBezTo>
                <a:cubicBezTo>
                  <a:pt x="1769880" y="655798"/>
                  <a:pt x="1951166" y="826127"/>
                  <a:pt x="1944194" y="881907"/>
                </a:cubicBezTo>
                <a:cubicBezTo>
                  <a:pt x="1937222" y="937687"/>
                  <a:pt x="1787810" y="995460"/>
                  <a:pt x="1693182" y="953625"/>
                </a:cubicBezTo>
                <a:cubicBezTo>
                  <a:pt x="1598555" y="911790"/>
                  <a:pt x="1494962" y="715563"/>
                  <a:pt x="1376429" y="630896"/>
                </a:cubicBezTo>
                <a:cubicBezTo>
                  <a:pt x="1257896" y="546229"/>
                  <a:pt x="1095535" y="464550"/>
                  <a:pt x="981982" y="445625"/>
                </a:cubicBezTo>
                <a:cubicBezTo>
                  <a:pt x="868429" y="426700"/>
                  <a:pt x="752884" y="517343"/>
                  <a:pt x="695112" y="517343"/>
                </a:cubicBezTo>
                <a:cubicBezTo>
                  <a:pt x="637340" y="517343"/>
                  <a:pt x="714037" y="442637"/>
                  <a:pt x="635347" y="445625"/>
                </a:cubicBezTo>
                <a:cubicBezTo>
                  <a:pt x="556657" y="448613"/>
                  <a:pt x="296680" y="532284"/>
                  <a:pt x="222970" y="535272"/>
                </a:cubicBezTo>
                <a:cubicBezTo>
                  <a:pt x="149260" y="538260"/>
                  <a:pt x="225958" y="496424"/>
                  <a:pt x="193088" y="463554"/>
                </a:cubicBezTo>
                <a:cubicBezTo>
                  <a:pt x="160218" y="430684"/>
                  <a:pt x="-20073" y="419727"/>
                  <a:pt x="1841" y="355978"/>
                </a:cubicBezTo>
                <a:close/>
              </a:path>
            </a:pathLst>
          </a:custGeom>
          <a:solidFill>
            <a:srgbClr val="00B05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フリーフォーム 60">
            <a:extLst>
              <a:ext uri="{FF2B5EF4-FFF2-40B4-BE49-F238E27FC236}">
                <a16:creationId xmlns:a16="http://schemas.microsoft.com/office/drawing/2014/main" id="{0CDF5C42-51BB-3A9D-FB8D-EC16C3D8B56D}"/>
              </a:ext>
            </a:extLst>
          </p:cNvPr>
          <p:cNvSpPr/>
          <p:nvPr/>
        </p:nvSpPr>
        <p:spPr>
          <a:xfrm>
            <a:off x="3002904" y="6436032"/>
            <a:ext cx="511266" cy="400843"/>
          </a:xfrm>
          <a:custGeom>
            <a:avLst/>
            <a:gdLst>
              <a:gd name="connsiteX0" fmla="*/ 3261 w 511266"/>
              <a:gd name="connsiteY0" fmla="*/ 191874 h 400843"/>
              <a:gd name="connsiteX1" fmla="*/ 290131 w 511266"/>
              <a:gd name="connsiteY1" fmla="*/ 78321 h 400843"/>
              <a:gd name="connsiteX2" fmla="*/ 308061 w 511266"/>
              <a:gd name="connsiteY2" fmla="*/ 627 h 400843"/>
              <a:gd name="connsiteX3" fmla="*/ 511261 w 511266"/>
              <a:gd name="connsiteY3" fmla="*/ 120156 h 400843"/>
              <a:gd name="connsiteX4" fmla="*/ 314037 w 511266"/>
              <a:gd name="connsiteY4" fmla="*/ 347262 h 400843"/>
              <a:gd name="connsiteX5" fmla="*/ 146696 w 511266"/>
              <a:gd name="connsiteY5" fmla="*/ 389097 h 400843"/>
              <a:gd name="connsiteX6" fmla="*/ 3261 w 511266"/>
              <a:gd name="connsiteY6" fmla="*/ 191874 h 4008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11266" h="400843">
                <a:moveTo>
                  <a:pt x="3261" y="191874"/>
                </a:moveTo>
                <a:cubicBezTo>
                  <a:pt x="27167" y="140078"/>
                  <a:pt x="239331" y="110195"/>
                  <a:pt x="290131" y="78321"/>
                </a:cubicBezTo>
                <a:cubicBezTo>
                  <a:pt x="340931" y="46447"/>
                  <a:pt x="271206" y="-6346"/>
                  <a:pt x="308061" y="627"/>
                </a:cubicBezTo>
                <a:cubicBezTo>
                  <a:pt x="344916" y="7599"/>
                  <a:pt x="510265" y="62384"/>
                  <a:pt x="511261" y="120156"/>
                </a:cubicBezTo>
                <a:cubicBezTo>
                  <a:pt x="512257" y="177928"/>
                  <a:pt x="374798" y="302439"/>
                  <a:pt x="314037" y="347262"/>
                </a:cubicBezTo>
                <a:cubicBezTo>
                  <a:pt x="253276" y="392085"/>
                  <a:pt x="200484" y="416987"/>
                  <a:pt x="146696" y="389097"/>
                </a:cubicBezTo>
                <a:cubicBezTo>
                  <a:pt x="92908" y="361207"/>
                  <a:pt x="-20645" y="243670"/>
                  <a:pt x="3261" y="191874"/>
                </a:cubicBezTo>
                <a:close/>
              </a:path>
            </a:pathLst>
          </a:custGeom>
          <a:solidFill>
            <a:srgbClr val="00B05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フリーフォーム 61">
            <a:extLst>
              <a:ext uri="{FF2B5EF4-FFF2-40B4-BE49-F238E27FC236}">
                <a16:creationId xmlns:a16="http://schemas.microsoft.com/office/drawing/2014/main" id="{7B143F35-90D4-60B6-6F28-783F3E92CB15}"/>
              </a:ext>
            </a:extLst>
          </p:cNvPr>
          <p:cNvSpPr/>
          <p:nvPr/>
        </p:nvSpPr>
        <p:spPr>
          <a:xfrm>
            <a:off x="3077795" y="6544235"/>
            <a:ext cx="1907746" cy="938453"/>
          </a:xfrm>
          <a:custGeom>
            <a:avLst/>
            <a:gdLst>
              <a:gd name="connsiteX0" fmla="*/ 215240 w 1907746"/>
              <a:gd name="connsiteY0" fmla="*/ 0 h 938453"/>
              <a:gd name="connsiteX1" fmla="*/ 543946 w 1907746"/>
              <a:gd name="connsiteY1" fmla="*/ 227106 h 938453"/>
              <a:gd name="connsiteX2" fmla="*/ 1302958 w 1907746"/>
              <a:gd name="connsiteY2" fmla="*/ 352612 h 938453"/>
              <a:gd name="connsiteX3" fmla="*/ 1213311 w 1907746"/>
              <a:gd name="connsiteY3" fmla="*/ 358589 h 938453"/>
              <a:gd name="connsiteX4" fmla="*/ 1494205 w 1907746"/>
              <a:gd name="connsiteY4" fmla="*/ 418353 h 938453"/>
              <a:gd name="connsiteX5" fmla="*/ 1697405 w 1907746"/>
              <a:gd name="connsiteY5" fmla="*/ 591671 h 938453"/>
              <a:gd name="connsiteX6" fmla="*/ 1589829 w 1907746"/>
              <a:gd name="connsiteY6" fmla="*/ 400424 h 938453"/>
              <a:gd name="connsiteX7" fmla="*/ 1882676 w 1907746"/>
              <a:gd name="connsiteY7" fmla="*/ 573741 h 938453"/>
              <a:gd name="connsiteX8" fmla="*/ 1852793 w 1907746"/>
              <a:gd name="connsiteY8" fmla="*/ 747059 h 938453"/>
              <a:gd name="connsiteX9" fmla="*/ 1536040 w 1907746"/>
              <a:gd name="connsiteY9" fmla="*/ 651436 h 938453"/>
              <a:gd name="connsiteX10" fmla="*/ 1356746 w 1907746"/>
              <a:gd name="connsiteY10" fmla="*/ 776941 h 938453"/>
              <a:gd name="connsiteX11" fmla="*/ 1285029 w 1907746"/>
              <a:gd name="connsiteY11" fmla="*/ 938306 h 938453"/>
              <a:gd name="connsiteX12" fmla="*/ 1213311 w 1907746"/>
              <a:gd name="connsiteY12" fmla="*/ 800847 h 938453"/>
              <a:gd name="connsiteX13" fmla="*/ 496134 w 1907746"/>
              <a:gd name="connsiteY13" fmla="*/ 555812 h 938453"/>
              <a:gd name="connsiteX14" fmla="*/ 579805 w 1907746"/>
              <a:gd name="connsiteY14" fmla="*/ 681318 h 938453"/>
              <a:gd name="connsiteX15" fmla="*/ 12040 w 1907746"/>
              <a:gd name="connsiteY15" fmla="*/ 167341 h 938453"/>
              <a:gd name="connsiteX16" fmla="*/ 191334 w 1907746"/>
              <a:gd name="connsiteY16" fmla="*/ 227106 h 938453"/>
              <a:gd name="connsiteX17" fmla="*/ 215240 w 1907746"/>
              <a:gd name="connsiteY17" fmla="*/ 0 h 938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907746" h="938453">
                <a:moveTo>
                  <a:pt x="215240" y="0"/>
                </a:moveTo>
                <a:cubicBezTo>
                  <a:pt x="274009" y="0"/>
                  <a:pt x="362660" y="168337"/>
                  <a:pt x="543946" y="227106"/>
                </a:cubicBezTo>
                <a:cubicBezTo>
                  <a:pt x="725232" y="285875"/>
                  <a:pt x="1191397" y="330698"/>
                  <a:pt x="1302958" y="352612"/>
                </a:cubicBezTo>
                <a:cubicBezTo>
                  <a:pt x="1414519" y="374526"/>
                  <a:pt x="1181437" y="347632"/>
                  <a:pt x="1213311" y="358589"/>
                </a:cubicBezTo>
                <a:cubicBezTo>
                  <a:pt x="1245185" y="369546"/>
                  <a:pt x="1413523" y="379506"/>
                  <a:pt x="1494205" y="418353"/>
                </a:cubicBezTo>
                <a:cubicBezTo>
                  <a:pt x="1574887" y="457200"/>
                  <a:pt x="1681468" y="594659"/>
                  <a:pt x="1697405" y="591671"/>
                </a:cubicBezTo>
                <a:cubicBezTo>
                  <a:pt x="1713342" y="588683"/>
                  <a:pt x="1558951" y="403412"/>
                  <a:pt x="1589829" y="400424"/>
                </a:cubicBezTo>
                <a:cubicBezTo>
                  <a:pt x="1620707" y="397436"/>
                  <a:pt x="1838849" y="515969"/>
                  <a:pt x="1882676" y="573741"/>
                </a:cubicBezTo>
                <a:cubicBezTo>
                  <a:pt x="1926503" y="631513"/>
                  <a:pt x="1910566" y="734110"/>
                  <a:pt x="1852793" y="747059"/>
                </a:cubicBezTo>
                <a:cubicBezTo>
                  <a:pt x="1795020" y="760008"/>
                  <a:pt x="1618715" y="646456"/>
                  <a:pt x="1536040" y="651436"/>
                </a:cubicBezTo>
                <a:cubicBezTo>
                  <a:pt x="1453366" y="656416"/>
                  <a:pt x="1398581" y="729129"/>
                  <a:pt x="1356746" y="776941"/>
                </a:cubicBezTo>
                <a:cubicBezTo>
                  <a:pt x="1314911" y="824753"/>
                  <a:pt x="1308935" y="934322"/>
                  <a:pt x="1285029" y="938306"/>
                </a:cubicBezTo>
                <a:cubicBezTo>
                  <a:pt x="1261123" y="942290"/>
                  <a:pt x="1344793" y="864596"/>
                  <a:pt x="1213311" y="800847"/>
                </a:cubicBezTo>
                <a:cubicBezTo>
                  <a:pt x="1081829" y="737098"/>
                  <a:pt x="601718" y="575733"/>
                  <a:pt x="496134" y="555812"/>
                </a:cubicBezTo>
                <a:cubicBezTo>
                  <a:pt x="390550" y="535891"/>
                  <a:pt x="660487" y="746063"/>
                  <a:pt x="579805" y="681318"/>
                </a:cubicBezTo>
                <a:cubicBezTo>
                  <a:pt x="499123" y="616573"/>
                  <a:pt x="76785" y="243043"/>
                  <a:pt x="12040" y="167341"/>
                </a:cubicBezTo>
                <a:cubicBezTo>
                  <a:pt x="-52705" y="91639"/>
                  <a:pt x="163444" y="252008"/>
                  <a:pt x="191334" y="227106"/>
                </a:cubicBezTo>
                <a:cubicBezTo>
                  <a:pt x="219224" y="202204"/>
                  <a:pt x="156471" y="0"/>
                  <a:pt x="215240" y="0"/>
                </a:cubicBezTo>
                <a:close/>
              </a:path>
            </a:pathLst>
          </a:custGeom>
          <a:solidFill>
            <a:srgbClr val="00B05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 name="フリーフォーム 102">
            <a:extLst>
              <a:ext uri="{FF2B5EF4-FFF2-40B4-BE49-F238E27FC236}">
                <a16:creationId xmlns:a16="http://schemas.microsoft.com/office/drawing/2014/main" id="{720D15D3-D05A-4CF9-17C1-FD7CE853993F}"/>
              </a:ext>
            </a:extLst>
          </p:cNvPr>
          <p:cNvSpPr/>
          <p:nvPr/>
        </p:nvSpPr>
        <p:spPr>
          <a:xfrm>
            <a:off x="5001501" y="7025996"/>
            <a:ext cx="874721" cy="2331937"/>
          </a:xfrm>
          <a:custGeom>
            <a:avLst/>
            <a:gdLst>
              <a:gd name="connsiteX0" fmla="*/ 6781 w 874721"/>
              <a:gd name="connsiteY0" fmla="*/ 115886 h 2331937"/>
              <a:gd name="connsiteX1" fmla="*/ 84475 w 874721"/>
              <a:gd name="connsiteY1" fmla="*/ 259322 h 2331937"/>
              <a:gd name="connsiteX2" fmla="*/ 54593 w 874721"/>
              <a:gd name="connsiteY2" fmla="*/ 462522 h 2331937"/>
              <a:gd name="connsiteX3" fmla="*/ 186075 w 874721"/>
              <a:gd name="connsiteY3" fmla="*/ 922710 h 2331937"/>
              <a:gd name="connsiteX4" fmla="*/ 108381 w 874721"/>
              <a:gd name="connsiteY4" fmla="*/ 1693675 h 2331937"/>
              <a:gd name="connsiteX5" fmla="*/ 42640 w 874721"/>
              <a:gd name="connsiteY5" fmla="*/ 2058239 h 2331937"/>
              <a:gd name="connsiteX6" fmla="*/ 437087 w 874721"/>
              <a:gd name="connsiteY6" fmla="*/ 2243510 h 2331937"/>
              <a:gd name="connsiteX7" fmla="*/ 622358 w 874721"/>
              <a:gd name="connsiteY7" fmla="*/ 2297298 h 2331937"/>
              <a:gd name="connsiteX8" fmla="*/ 873370 w 874721"/>
              <a:gd name="connsiteY8" fmla="*/ 1717580 h 2331937"/>
              <a:gd name="connsiteX9" fmla="*/ 723958 w 874721"/>
              <a:gd name="connsiteY9" fmla="*/ 862945 h 2331937"/>
              <a:gd name="connsiteX10" fmla="*/ 759817 w 874721"/>
              <a:gd name="connsiteY10" fmla="*/ 845016 h 2331937"/>
              <a:gd name="connsiteX11" fmla="*/ 443064 w 874721"/>
              <a:gd name="connsiteY11" fmla="*/ 38192 h 2331937"/>
              <a:gd name="connsiteX12" fmla="*/ 287675 w 874721"/>
              <a:gd name="connsiteY12" fmla="*/ 127839 h 2331937"/>
              <a:gd name="connsiteX13" fmla="*/ 6781 w 874721"/>
              <a:gd name="connsiteY13" fmla="*/ 115886 h 23319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74721" h="2331937">
                <a:moveTo>
                  <a:pt x="6781" y="115886"/>
                </a:moveTo>
                <a:cubicBezTo>
                  <a:pt x="-27086" y="137800"/>
                  <a:pt x="76506" y="201549"/>
                  <a:pt x="84475" y="259322"/>
                </a:cubicBezTo>
                <a:cubicBezTo>
                  <a:pt x="92444" y="317095"/>
                  <a:pt x="37660" y="351957"/>
                  <a:pt x="54593" y="462522"/>
                </a:cubicBezTo>
                <a:cubicBezTo>
                  <a:pt x="71526" y="573087"/>
                  <a:pt x="177110" y="717518"/>
                  <a:pt x="186075" y="922710"/>
                </a:cubicBezTo>
                <a:cubicBezTo>
                  <a:pt x="195040" y="1127902"/>
                  <a:pt x="132287" y="1504420"/>
                  <a:pt x="108381" y="1693675"/>
                </a:cubicBezTo>
                <a:cubicBezTo>
                  <a:pt x="84475" y="1882930"/>
                  <a:pt x="-12144" y="1966600"/>
                  <a:pt x="42640" y="2058239"/>
                </a:cubicBezTo>
                <a:cubicBezTo>
                  <a:pt x="97424" y="2149878"/>
                  <a:pt x="340467" y="2203667"/>
                  <a:pt x="437087" y="2243510"/>
                </a:cubicBezTo>
                <a:cubicBezTo>
                  <a:pt x="533707" y="2283353"/>
                  <a:pt x="549644" y="2384953"/>
                  <a:pt x="622358" y="2297298"/>
                </a:cubicBezTo>
                <a:cubicBezTo>
                  <a:pt x="695072" y="2209643"/>
                  <a:pt x="856437" y="1956639"/>
                  <a:pt x="873370" y="1717580"/>
                </a:cubicBezTo>
                <a:cubicBezTo>
                  <a:pt x="890303" y="1478521"/>
                  <a:pt x="742884" y="1008372"/>
                  <a:pt x="723958" y="862945"/>
                </a:cubicBezTo>
                <a:cubicBezTo>
                  <a:pt x="705033" y="717518"/>
                  <a:pt x="806633" y="982475"/>
                  <a:pt x="759817" y="845016"/>
                </a:cubicBezTo>
                <a:cubicBezTo>
                  <a:pt x="713001" y="707557"/>
                  <a:pt x="521754" y="157721"/>
                  <a:pt x="443064" y="38192"/>
                </a:cubicBezTo>
                <a:cubicBezTo>
                  <a:pt x="364374" y="-81337"/>
                  <a:pt x="365369" y="116882"/>
                  <a:pt x="287675" y="127839"/>
                </a:cubicBezTo>
                <a:cubicBezTo>
                  <a:pt x="209981" y="138796"/>
                  <a:pt x="40648" y="93972"/>
                  <a:pt x="6781" y="115886"/>
                </a:cubicBezTo>
                <a:close/>
              </a:path>
            </a:pathLst>
          </a:custGeom>
          <a:solidFill>
            <a:srgbClr val="00B05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a:extLst>
              <a:ext uri="{FF2B5EF4-FFF2-40B4-BE49-F238E27FC236}">
                <a16:creationId xmlns:a16="http://schemas.microsoft.com/office/drawing/2014/main" id="{E2A3DBFA-1817-3624-4F84-98DF1468142B}"/>
              </a:ext>
            </a:extLst>
          </p:cNvPr>
          <p:cNvSpPr txBox="1"/>
          <p:nvPr/>
        </p:nvSpPr>
        <p:spPr>
          <a:xfrm>
            <a:off x="7677020" y="2094646"/>
            <a:ext cx="1492716" cy="923330"/>
          </a:xfrm>
          <a:prstGeom prst="rect">
            <a:avLst/>
          </a:prstGeom>
          <a:noFill/>
        </p:spPr>
        <p:txBody>
          <a:bodyPr wrap="none" rtlCol="0">
            <a:spAutoFit/>
          </a:bodyPr>
          <a:lstStyle/>
          <a:p>
            <a:pPr algn="ctr"/>
            <a:r>
              <a:rPr kumimoji="1" lang="en-US" altLang="ja-JP" sz="5400" dirty="0">
                <a:solidFill>
                  <a:srgbClr val="00A2E2"/>
                </a:solidFill>
                <a:latin typeface="HGPSoeiKakugothicUB" panose="020B0900000000000000" pitchFamily="34" charset="-128"/>
                <a:ea typeface="HGPSoeiKakugothicUB" panose="020B0900000000000000" pitchFamily="34" charset="-128"/>
              </a:rPr>
              <a:t>005</a:t>
            </a:r>
            <a:endParaRPr kumimoji="1" lang="ja-JP" altLang="en-US" sz="5400">
              <a:solidFill>
                <a:srgbClr val="00A2E2"/>
              </a:solidFill>
              <a:latin typeface="HGPSoeiKakugothicUB" panose="020B0900000000000000" pitchFamily="34" charset="-128"/>
              <a:ea typeface="HGPSoeiKakugothicUB" panose="020B0900000000000000" pitchFamily="34" charset="-128"/>
            </a:endParaRPr>
          </a:p>
        </p:txBody>
      </p:sp>
      <p:sp>
        <p:nvSpPr>
          <p:cNvPr id="11" name="正方形/長方形 10">
            <a:extLst>
              <a:ext uri="{FF2B5EF4-FFF2-40B4-BE49-F238E27FC236}">
                <a16:creationId xmlns:a16="http://schemas.microsoft.com/office/drawing/2014/main" id="{23BAAC22-9942-AEFC-2EBD-22064C638254}"/>
              </a:ext>
            </a:extLst>
          </p:cNvPr>
          <p:cNvSpPr/>
          <p:nvPr/>
        </p:nvSpPr>
        <p:spPr>
          <a:xfrm>
            <a:off x="0" y="0"/>
            <a:ext cx="9601200" cy="320040"/>
          </a:xfrm>
          <a:prstGeom prst="rect">
            <a:avLst/>
          </a:prstGeom>
          <a:solidFill>
            <a:srgbClr val="009A1A"/>
          </a:solidFill>
          <a:ln w="25400" cap="rnd">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a:extLst>
              <a:ext uri="{FF2B5EF4-FFF2-40B4-BE49-F238E27FC236}">
                <a16:creationId xmlns:a16="http://schemas.microsoft.com/office/drawing/2014/main" id="{B47436E0-407E-CC8B-7D7E-B9E824B8BB80}"/>
              </a:ext>
            </a:extLst>
          </p:cNvPr>
          <p:cNvSpPr/>
          <p:nvPr/>
        </p:nvSpPr>
        <p:spPr>
          <a:xfrm>
            <a:off x="0" y="297180"/>
            <a:ext cx="9601200" cy="246159"/>
          </a:xfrm>
          <a:prstGeom prst="rect">
            <a:avLst/>
          </a:prstGeom>
          <a:solidFill>
            <a:srgbClr val="FC75DE"/>
          </a:solidFill>
          <a:ln w="25400" cap="rnd">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a:extLst>
              <a:ext uri="{FF2B5EF4-FFF2-40B4-BE49-F238E27FC236}">
                <a16:creationId xmlns:a16="http://schemas.microsoft.com/office/drawing/2014/main" id="{638A49F3-D43F-3156-4942-A3DB9EB55AE4}"/>
              </a:ext>
            </a:extLst>
          </p:cNvPr>
          <p:cNvSpPr/>
          <p:nvPr/>
        </p:nvSpPr>
        <p:spPr>
          <a:xfrm>
            <a:off x="0" y="532644"/>
            <a:ext cx="9601200" cy="193150"/>
          </a:xfrm>
          <a:prstGeom prst="rect">
            <a:avLst/>
          </a:prstGeom>
          <a:solidFill>
            <a:srgbClr val="D45ED4"/>
          </a:solidFill>
          <a:ln w="25400" cap="rnd">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a:extLst>
              <a:ext uri="{FF2B5EF4-FFF2-40B4-BE49-F238E27FC236}">
                <a16:creationId xmlns:a16="http://schemas.microsoft.com/office/drawing/2014/main" id="{0C4356C9-1AAA-8C38-E7CC-B68B543D063A}"/>
              </a:ext>
            </a:extLst>
          </p:cNvPr>
          <p:cNvSpPr/>
          <p:nvPr/>
        </p:nvSpPr>
        <p:spPr>
          <a:xfrm>
            <a:off x="0" y="713262"/>
            <a:ext cx="9601200" cy="193150"/>
          </a:xfrm>
          <a:prstGeom prst="rect">
            <a:avLst/>
          </a:prstGeom>
          <a:solidFill>
            <a:srgbClr val="7ED2F2"/>
          </a:solidFill>
          <a:ln w="25400" cap="rnd">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a:extLst>
              <a:ext uri="{FF2B5EF4-FFF2-40B4-BE49-F238E27FC236}">
                <a16:creationId xmlns:a16="http://schemas.microsoft.com/office/drawing/2014/main" id="{D45A6164-A0A6-9883-619C-0B3B096556BA}"/>
              </a:ext>
            </a:extLst>
          </p:cNvPr>
          <p:cNvSpPr/>
          <p:nvPr/>
        </p:nvSpPr>
        <p:spPr>
          <a:xfrm>
            <a:off x="506186" y="3184788"/>
            <a:ext cx="8539843" cy="8441057"/>
          </a:xfrm>
          <a:prstGeom prst="rect">
            <a:avLst/>
          </a:prstGeom>
          <a:noFill/>
          <a:ln w="127000" cap="rnd" cmpd="dbl">
            <a:solidFill>
              <a:srgbClr val="03971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フリーフォーム 21">
            <a:extLst>
              <a:ext uri="{FF2B5EF4-FFF2-40B4-BE49-F238E27FC236}">
                <a16:creationId xmlns:a16="http://schemas.microsoft.com/office/drawing/2014/main" id="{E71EAE6A-68E0-47A6-21EE-6B801A6FC347}"/>
              </a:ext>
            </a:extLst>
          </p:cNvPr>
          <p:cNvSpPr/>
          <p:nvPr/>
        </p:nvSpPr>
        <p:spPr>
          <a:xfrm>
            <a:off x="5158165" y="9143294"/>
            <a:ext cx="372309" cy="1516332"/>
          </a:xfrm>
          <a:custGeom>
            <a:avLst/>
            <a:gdLst>
              <a:gd name="connsiteX0" fmla="*/ 61918 w 563518"/>
              <a:gd name="connsiteY0" fmla="*/ 82168 h 2263773"/>
              <a:gd name="connsiteX1" fmla="*/ 19388 w 563518"/>
              <a:gd name="connsiteY1" fmla="*/ 996568 h 2263773"/>
              <a:gd name="connsiteX2" fmla="*/ 8755 w 563518"/>
              <a:gd name="connsiteY2" fmla="*/ 1868437 h 2263773"/>
              <a:gd name="connsiteX3" fmla="*/ 146978 w 563518"/>
              <a:gd name="connsiteY3" fmla="*/ 2198047 h 2263773"/>
              <a:gd name="connsiteX4" fmla="*/ 540383 w 563518"/>
              <a:gd name="connsiteY4" fmla="*/ 2229944 h 2263773"/>
              <a:gd name="connsiteX5" fmla="*/ 508485 w 563518"/>
              <a:gd name="connsiteY5" fmla="*/ 1815275 h 2263773"/>
              <a:gd name="connsiteX6" fmla="*/ 434057 w 563518"/>
              <a:gd name="connsiteY6" fmla="*/ 975302 h 2263773"/>
              <a:gd name="connsiteX7" fmla="*/ 348997 w 563518"/>
              <a:gd name="connsiteY7" fmla="*/ 1347442 h 2263773"/>
              <a:gd name="connsiteX8" fmla="*/ 380895 w 563518"/>
              <a:gd name="connsiteY8" fmla="*/ 773284 h 2263773"/>
              <a:gd name="connsiteX9" fmla="*/ 380895 w 563518"/>
              <a:gd name="connsiteY9" fmla="*/ 1379340 h 2263773"/>
              <a:gd name="connsiteX10" fmla="*/ 487220 w 563518"/>
              <a:gd name="connsiteY10" fmla="*/ 135330 h 2263773"/>
              <a:gd name="connsiteX11" fmla="*/ 497853 w 563518"/>
              <a:gd name="connsiteY11" fmla="*/ 422409 h 2263773"/>
              <a:gd name="connsiteX12" fmla="*/ 380895 w 563518"/>
              <a:gd name="connsiteY12" fmla="*/ 82168 h 2263773"/>
              <a:gd name="connsiteX13" fmla="*/ 61918 w 563518"/>
              <a:gd name="connsiteY13" fmla="*/ 82168 h 2263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63518" h="2263773">
                <a:moveTo>
                  <a:pt x="61918" y="82168"/>
                </a:moveTo>
                <a:cubicBezTo>
                  <a:pt x="1667" y="234568"/>
                  <a:pt x="28248" y="698857"/>
                  <a:pt x="19388" y="996568"/>
                </a:cubicBezTo>
                <a:cubicBezTo>
                  <a:pt x="10528" y="1294279"/>
                  <a:pt x="-12510" y="1668191"/>
                  <a:pt x="8755" y="1868437"/>
                </a:cubicBezTo>
                <a:cubicBezTo>
                  <a:pt x="30020" y="2068684"/>
                  <a:pt x="58373" y="2137796"/>
                  <a:pt x="146978" y="2198047"/>
                </a:cubicBezTo>
                <a:cubicBezTo>
                  <a:pt x="235583" y="2258298"/>
                  <a:pt x="480132" y="2293739"/>
                  <a:pt x="540383" y="2229944"/>
                </a:cubicBezTo>
                <a:cubicBezTo>
                  <a:pt x="600634" y="2166149"/>
                  <a:pt x="526206" y="2024382"/>
                  <a:pt x="508485" y="1815275"/>
                </a:cubicBezTo>
                <a:cubicBezTo>
                  <a:pt x="490764" y="1606168"/>
                  <a:pt x="460638" y="1053274"/>
                  <a:pt x="434057" y="975302"/>
                </a:cubicBezTo>
                <a:cubicBezTo>
                  <a:pt x="407476" y="897330"/>
                  <a:pt x="357857" y="1381112"/>
                  <a:pt x="348997" y="1347442"/>
                </a:cubicBezTo>
                <a:cubicBezTo>
                  <a:pt x="340137" y="1313772"/>
                  <a:pt x="375579" y="767968"/>
                  <a:pt x="380895" y="773284"/>
                </a:cubicBezTo>
                <a:cubicBezTo>
                  <a:pt x="386211" y="778600"/>
                  <a:pt x="363174" y="1485666"/>
                  <a:pt x="380895" y="1379340"/>
                </a:cubicBezTo>
                <a:cubicBezTo>
                  <a:pt x="398616" y="1273014"/>
                  <a:pt x="467727" y="294818"/>
                  <a:pt x="487220" y="135330"/>
                </a:cubicBezTo>
                <a:cubicBezTo>
                  <a:pt x="506713" y="-24158"/>
                  <a:pt x="515574" y="431269"/>
                  <a:pt x="497853" y="422409"/>
                </a:cubicBezTo>
                <a:cubicBezTo>
                  <a:pt x="480132" y="413549"/>
                  <a:pt x="455323" y="138875"/>
                  <a:pt x="380895" y="82168"/>
                </a:cubicBezTo>
                <a:cubicBezTo>
                  <a:pt x="306467" y="25461"/>
                  <a:pt x="122169" y="-70232"/>
                  <a:pt x="61918" y="82168"/>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フリーフォーム 25">
            <a:extLst>
              <a:ext uri="{FF2B5EF4-FFF2-40B4-BE49-F238E27FC236}">
                <a16:creationId xmlns:a16="http://schemas.microsoft.com/office/drawing/2014/main" id="{14C2B522-205B-DDEC-2494-D0782200E536}"/>
              </a:ext>
            </a:extLst>
          </p:cNvPr>
          <p:cNvSpPr/>
          <p:nvPr/>
        </p:nvSpPr>
        <p:spPr>
          <a:xfrm>
            <a:off x="3643237" y="4794146"/>
            <a:ext cx="2583144" cy="1951633"/>
          </a:xfrm>
          <a:custGeom>
            <a:avLst/>
            <a:gdLst>
              <a:gd name="connsiteX0" fmla="*/ 150408 w 3909784"/>
              <a:gd name="connsiteY0" fmla="*/ 12991 h 2953945"/>
              <a:gd name="connsiteX1" fmla="*/ 1206125 w 3909784"/>
              <a:gd name="connsiteY1" fmla="*/ 137682 h 2953945"/>
              <a:gd name="connsiteX2" fmla="*/ 1289252 w 3909784"/>
              <a:gd name="connsiteY2" fmla="*/ 270686 h 2953945"/>
              <a:gd name="connsiteX3" fmla="*/ 2087274 w 3909784"/>
              <a:gd name="connsiteY3" fmla="*/ 170933 h 2953945"/>
              <a:gd name="connsiteX4" fmla="*/ 2918546 w 3909784"/>
              <a:gd name="connsiteY4" fmla="*/ 436940 h 2953945"/>
              <a:gd name="connsiteX5" fmla="*/ 3292619 w 3909784"/>
              <a:gd name="connsiteY5" fmla="*/ 495129 h 2953945"/>
              <a:gd name="connsiteX6" fmla="*/ 3882823 w 3909784"/>
              <a:gd name="connsiteY6" fmla="*/ 1301464 h 2953945"/>
              <a:gd name="connsiteX7" fmla="*/ 3675005 w 3909784"/>
              <a:gd name="connsiteY7" fmla="*/ 1783602 h 2953945"/>
              <a:gd name="connsiteX8" fmla="*/ 2502910 w 3909784"/>
              <a:gd name="connsiteY8" fmla="*/ 2340555 h 2953945"/>
              <a:gd name="connsiteX9" fmla="*/ 1280939 w 3909784"/>
              <a:gd name="connsiteY9" fmla="*/ 2947384 h 2953945"/>
              <a:gd name="connsiteX10" fmla="*/ 823739 w 3909784"/>
              <a:gd name="connsiteY10" fmla="*/ 2648126 h 2953945"/>
              <a:gd name="connsiteX11" fmla="*/ 408103 w 3909784"/>
              <a:gd name="connsiteY11" fmla="*/ 2423682 h 2953945"/>
              <a:gd name="connsiteX12" fmla="*/ 1214437 w 3909784"/>
              <a:gd name="connsiteY12" fmla="*/ 2540060 h 2953945"/>
              <a:gd name="connsiteX13" fmla="*/ 989994 w 3909784"/>
              <a:gd name="connsiteY13" fmla="*/ 2074548 h 2953945"/>
              <a:gd name="connsiteX14" fmla="*/ 607608 w 3909784"/>
              <a:gd name="connsiteY14" fmla="*/ 2132737 h 2953945"/>
              <a:gd name="connsiteX15" fmla="*/ 524481 w 3909784"/>
              <a:gd name="connsiteY15" fmla="*/ 2091173 h 2953945"/>
              <a:gd name="connsiteX16" fmla="*/ 374852 w 3909784"/>
              <a:gd name="connsiteY16" fmla="*/ 1791915 h 2953945"/>
              <a:gd name="connsiteX17" fmla="*/ 34030 w 3909784"/>
              <a:gd name="connsiteY17" fmla="*/ 511755 h 2953945"/>
              <a:gd name="connsiteX18" fmla="*/ 25717 w 3909784"/>
              <a:gd name="connsiteY18" fmla="*/ 254060 h 2953945"/>
              <a:gd name="connsiteX19" fmla="*/ 9092 w 3909784"/>
              <a:gd name="connsiteY19" fmla="*/ 179246 h 2953945"/>
              <a:gd name="connsiteX20" fmla="*/ 183659 w 3909784"/>
              <a:gd name="connsiteY20" fmla="*/ 470191 h 2953945"/>
              <a:gd name="connsiteX21" fmla="*/ 150408 w 3909784"/>
              <a:gd name="connsiteY21" fmla="*/ 12991 h 295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09784" h="2953945">
                <a:moveTo>
                  <a:pt x="150408" y="12991"/>
                </a:moveTo>
                <a:cubicBezTo>
                  <a:pt x="320819" y="-42427"/>
                  <a:pt x="1016318" y="94733"/>
                  <a:pt x="1206125" y="137682"/>
                </a:cubicBezTo>
                <a:cubicBezTo>
                  <a:pt x="1395932" y="180631"/>
                  <a:pt x="1142394" y="265144"/>
                  <a:pt x="1289252" y="270686"/>
                </a:cubicBezTo>
                <a:cubicBezTo>
                  <a:pt x="1436110" y="276228"/>
                  <a:pt x="1815725" y="143224"/>
                  <a:pt x="2087274" y="170933"/>
                </a:cubicBezTo>
                <a:cubicBezTo>
                  <a:pt x="2358823" y="198642"/>
                  <a:pt x="2717655" y="382907"/>
                  <a:pt x="2918546" y="436940"/>
                </a:cubicBezTo>
                <a:cubicBezTo>
                  <a:pt x="3119437" y="490973"/>
                  <a:pt x="3131906" y="351042"/>
                  <a:pt x="3292619" y="495129"/>
                </a:cubicBezTo>
                <a:cubicBezTo>
                  <a:pt x="3453332" y="639216"/>
                  <a:pt x="3819092" y="1086719"/>
                  <a:pt x="3882823" y="1301464"/>
                </a:cubicBezTo>
                <a:cubicBezTo>
                  <a:pt x="3946554" y="1516209"/>
                  <a:pt x="3904990" y="1610420"/>
                  <a:pt x="3675005" y="1783602"/>
                </a:cubicBezTo>
                <a:cubicBezTo>
                  <a:pt x="3445020" y="1956784"/>
                  <a:pt x="2901921" y="2146591"/>
                  <a:pt x="2502910" y="2340555"/>
                </a:cubicBezTo>
                <a:cubicBezTo>
                  <a:pt x="2103899" y="2534519"/>
                  <a:pt x="1560801" y="2896122"/>
                  <a:pt x="1280939" y="2947384"/>
                </a:cubicBezTo>
                <a:cubicBezTo>
                  <a:pt x="1001077" y="2998646"/>
                  <a:pt x="969212" y="2735410"/>
                  <a:pt x="823739" y="2648126"/>
                </a:cubicBezTo>
                <a:cubicBezTo>
                  <a:pt x="678266" y="2560842"/>
                  <a:pt x="342987" y="2441693"/>
                  <a:pt x="408103" y="2423682"/>
                </a:cubicBezTo>
                <a:cubicBezTo>
                  <a:pt x="473219" y="2405671"/>
                  <a:pt x="1117455" y="2598249"/>
                  <a:pt x="1214437" y="2540060"/>
                </a:cubicBezTo>
                <a:cubicBezTo>
                  <a:pt x="1311419" y="2481871"/>
                  <a:pt x="1091132" y="2142435"/>
                  <a:pt x="989994" y="2074548"/>
                </a:cubicBezTo>
                <a:cubicBezTo>
                  <a:pt x="888856" y="2006661"/>
                  <a:pt x="685193" y="2129966"/>
                  <a:pt x="607608" y="2132737"/>
                </a:cubicBezTo>
                <a:cubicBezTo>
                  <a:pt x="530023" y="2135508"/>
                  <a:pt x="563274" y="2147977"/>
                  <a:pt x="524481" y="2091173"/>
                </a:cubicBezTo>
                <a:cubicBezTo>
                  <a:pt x="485688" y="2034369"/>
                  <a:pt x="456594" y="2055151"/>
                  <a:pt x="374852" y="1791915"/>
                </a:cubicBezTo>
                <a:cubicBezTo>
                  <a:pt x="293110" y="1528679"/>
                  <a:pt x="92219" y="768064"/>
                  <a:pt x="34030" y="511755"/>
                </a:cubicBezTo>
                <a:cubicBezTo>
                  <a:pt x="-24159" y="255446"/>
                  <a:pt x="29873" y="309478"/>
                  <a:pt x="25717" y="254060"/>
                </a:cubicBezTo>
                <a:cubicBezTo>
                  <a:pt x="21561" y="198642"/>
                  <a:pt x="-17232" y="143224"/>
                  <a:pt x="9092" y="179246"/>
                </a:cubicBezTo>
                <a:cubicBezTo>
                  <a:pt x="35416" y="215268"/>
                  <a:pt x="160106" y="490973"/>
                  <a:pt x="183659" y="470191"/>
                </a:cubicBezTo>
                <a:cubicBezTo>
                  <a:pt x="207212" y="449409"/>
                  <a:pt x="-20003" y="68409"/>
                  <a:pt x="150408" y="12991"/>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フリーフォーム 30">
            <a:extLst>
              <a:ext uri="{FF2B5EF4-FFF2-40B4-BE49-F238E27FC236}">
                <a16:creationId xmlns:a16="http://schemas.microsoft.com/office/drawing/2014/main" id="{874286A3-F72C-149F-B3E2-B5716CD1386C}"/>
              </a:ext>
            </a:extLst>
          </p:cNvPr>
          <p:cNvSpPr/>
          <p:nvPr/>
        </p:nvSpPr>
        <p:spPr>
          <a:xfrm>
            <a:off x="5177439" y="5218714"/>
            <a:ext cx="1295717" cy="1778687"/>
          </a:xfrm>
          <a:custGeom>
            <a:avLst/>
            <a:gdLst>
              <a:gd name="connsiteX0" fmla="*/ 733794 w 1961165"/>
              <a:gd name="connsiteY0" fmla="*/ 969023 h 2692177"/>
              <a:gd name="connsiteX1" fmla="*/ 842078 w 1961165"/>
              <a:gd name="connsiteY1" fmla="*/ 1257781 h 2692177"/>
              <a:gd name="connsiteX2" fmla="*/ 11899 w 1961165"/>
              <a:gd name="connsiteY2" fmla="*/ 2316560 h 2692177"/>
              <a:gd name="connsiteX3" fmla="*/ 348784 w 1961165"/>
              <a:gd name="connsiteY3" fmla="*/ 1919518 h 2692177"/>
              <a:gd name="connsiteX4" fmla="*/ 312689 w 1961165"/>
              <a:gd name="connsiteY4" fmla="*/ 2689539 h 2692177"/>
              <a:gd name="connsiteX5" fmla="*/ 601447 w 1961165"/>
              <a:gd name="connsiteY5" fmla="*/ 2184213 h 2692177"/>
              <a:gd name="connsiteX6" fmla="*/ 709731 w 1961165"/>
              <a:gd name="connsiteY6" fmla="*/ 2533128 h 2692177"/>
              <a:gd name="connsiteX7" fmla="*/ 1154899 w 1961165"/>
              <a:gd name="connsiteY7" fmla="*/ 1727013 h 2692177"/>
              <a:gd name="connsiteX8" fmla="*/ 1142868 w 1961165"/>
              <a:gd name="connsiteY8" fmla="*/ 2677507 h 2692177"/>
              <a:gd name="connsiteX9" fmla="*/ 1118805 w 1961165"/>
              <a:gd name="connsiteY9" fmla="*/ 1931550 h 2692177"/>
              <a:gd name="connsiteX10" fmla="*/ 1961015 w 1961165"/>
              <a:gd name="connsiteY10" fmla="*/ 800581 h 2692177"/>
              <a:gd name="connsiteX11" fmla="*/ 1190994 w 1961165"/>
              <a:gd name="connsiteY11" fmla="*/ 6497 h 2692177"/>
              <a:gd name="connsiteX12" fmla="*/ 1551942 w 1961165"/>
              <a:gd name="connsiteY12" fmla="*/ 463697 h 2692177"/>
              <a:gd name="connsiteX13" fmla="*/ 1576005 w 1961165"/>
              <a:gd name="connsiteY13" fmla="*/ 1161528 h 2692177"/>
              <a:gd name="connsiteX14" fmla="*/ 1203026 w 1961165"/>
              <a:gd name="connsiteY14" fmla="*/ 981055 h 2692177"/>
              <a:gd name="connsiteX15" fmla="*/ 1010521 w 1961165"/>
              <a:gd name="connsiteY15" fmla="*/ 620107 h 2692177"/>
              <a:gd name="connsiteX16" fmla="*/ 950363 w 1961165"/>
              <a:gd name="connsiteY16" fmla="*/ 920897 h 2692177"/>
              <a:gd name="connsiteX17" fmla="*/ 1070678 w 1961165"/>
              <a:gd name="connsiteY17" fmla="*/ 1221686 h 2692177"/>
              <a:gd name="connsiteX18" fmla="*/ 733794 w 1961165"/>
              <a:gd name="connsiteY18" fmla="*/ 969023 h 2692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61165" h="2692177">
                <a:moveTo>
                  <a:pt x="733794" y="969023"/>
                </a:moveTo>
                <a:cubicBezTo>
                  <a:pt x="695694" y="975039"/>
                  <a:pt x="962394" y="1033191"/>
                  <a:pt x="842078" y="1257781"/>
                </a:cubicBezTo>
                <a:cubicBezTo>
                  <a:pt x="721762" y="1482371"/>
                  <a:pt x="94115" y="2206271"/>
                  <a:pt x="11899" y="2316560"/>
                </a:cubicBezTo>
                <a:cubicBezTo>
                  <a:pt x="-70317" y="2426850"/>
                  <a:pt x="298652" y="1857355"/>
                  <a:pt x="348784" y="1919518"/>
                </a:cubicBezTo>
                <a:cubicBezTo>
                  <a:pt x="398916" y="1981681"/>
                  <a:pt x="270579" y="2645423"/>
                  <a:pt x="312689" y="2689539"/>
                </a:cubicBezTo>
                <a:cubicBezTo>
                  <a:pt x="354799" y="2733655"/>
                  <a:pt x="535273" y="2210282"/>
                  <a:pt x="601447" y="2184213"/>
                </a:cubicBezTo>
                <a:cubicBezTo>
                  <a:pt x="667621" y="2158145"/>
                  <a:pt x="617489" y="2609328"/>
                  <a:pt x="709731" y="2533128"/>
                </a:cubicBezTo>
                <a:cubicBezTo>
                  <a:pt x="801973" y="2456928"/>
                  <a:pt x="1082710" y="1702950"/>
                  <a:pt x="1154899" y="1727013"/>
                </a:cubicBezTo>
                <a:cubicBezTo>
                  <a:pt x="1227088" y="1751076"/>
                  <a:pt x="1148884" y="2643417"/>
                  <a:pt x="1142868" y="2677507"/>
                </a:cubicBezTo>
                <a:cubicBezTo>
                  <a:pt x="1136852" y="2711597"/>
                  <a:pt x="982447" y="2244371"/>
                  <a:pt x="1118805" y="1931550"/>
                </a:cubicBezTo>
                <a:cubicBezTo>
                  <a:pt x="1255163" y="1618729"/>
                  <a:pt x="1948984" y="1121423"/>
                  <a:pt x="1961015" y="800581"/>
                </a:cubicBezTo>
                <a:cubicBezTo>
                  <a:pt x="1973046" y="479739"/>
                  <a:pt x="1259173" y="62644"/>
                  <a:pt x="1190994" y="6497"/>
                </a:cubicBezTo>
                <a:cubicBezTo>
                  <a:pt x="1122815" y="-49650"/>
                  <a:pt x="1487774" y="271192"/>
                  <a:pt x="1551942" y="463697"/>
                </a:cubicBezTo>
                <a:cubicBezTo>
                  <a:pt x="1616110" y="656202"/>
                  <a:pt x="1634158" y="1075302"/>
                  <a:pt x="1576005" y="1161528"/>
                </a:cubicBezTo>
                <a:cubicBezTo>
                  <a:pt x="1517852" y="1247754"/>
                  <a:pt x="1297273" y="1071292"/>
                  <a:pt x="1203026" y="981055"/>
                </a:cubicBezTo>
                <a:cubicBezTo>
                  <a:pt x="1108779" y="890818"/>
                  <a:pt x="1052631" y="630133"/>
                  <a:pt x="1010521" y="620107"/>
                </a:cubicBezTo>
                <a:cubicBezTo>
                  <a:pt x="968411" y="610081"/>
                  <a:pt x="940337" y="820634"/>
                  <a:pt x="950363" y="920897"/>
                </a:cubicBezTo>
                <a:cubicBezTo>
                  <a:pt x="960389" y="1021160"/>
                  <a:pt x="1112789" y="1213665"/>
                  <a:pt x="1070678" y="1221686"/>
                </a:cubicBezTo>
                <a:cubicBezTo>
                  <a:pt x="1028567" y="1229707"/>
                  <a:pt x="771894" y="963007"/>
                  <a:pt x="733794" y="969023"/>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フリーフォーム 31">
            <a:extLst>
              <a:ext uri="{FF2B5EF4-FFF2-40B4-BE49-F238E27FC236}">
                <a16:creationId xmlns:a16="http://schemas.microsoft.com/office/drawing/2014/main" id="{DC76847F-77EF-79F1-964C-0C0F75D8AF94}"/>
              </a:ext>
            </a:extLst>
          </p:cNvPr>
          <p:cNvSpPr/>
          <p:nvPr/>
        </p:nvSpPr>
        <p:spPr>
          <a:xfrm>
            <a:off x="4411015" y="4974748"/>
            <a:ext cx="1338888" cy="326891"/>
          </a:xfrm>
          <a:custGeom>
            <a:avLst/>
            <a:gdLst>
              <a:gd name="connsiteX0" fmla="*/ 0 w 2026508"/>
              <a:gd name="connsiteY0" fmla="*/ 420634 h 494775"/>
              <a:gd name="connsiteX1" fmla="*/ 963827 w 2026508"/>
              <a:gd name="connsiteY1" fmla="*/ 505 h 494775"/>
              <a:gd name="connsiteX2" fmla="*/ 2026508 w 2026508"/>
              <a:gd name="connsiteY2" fmla="*/ 494775 h 494775"/>
            </a:gdLst>
            <a:ahLst/>
            <a:cxnLst>
              <a:cxn ang="0">
                <a:pos x="connsiteX0" y="connsiteY0"/>
              </a:cxn>
              <a:cxn ang="0">
                <a:pos x="connsiteX1" y="connsiteY1"/>
              </a:cxn>
              <a:cxn ang="0">
                <a:pos x="connsiteX2" y="connsiteY2"/>
              </a:cxn>
            </a:cxnLst>
            <a:rect l="l" t="t" r="r" b="b"/>
            <a:pathLst>
              <a:path w="2026508" h="494775">
                <a:moveTo>
                  <a:pt x="0" y="420634"/>
                </a:moveTo>
                <a:cubicBezTo>
                  <a:pt x="313038" y="204391"/>
                  <a:pt x="626076" y="-11852"/>
                  <a:pt x="963827" y="505"/>
                </a:cubicBezTo>
                <a:cubicBezTo>
                  <a:pt x="1301578" y="12862"/>
                  <a:pt x="1664043" y="253818"/>
                  <a:pt x="2026508" y="49477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フリーフォーム 32">
            <a:extLst>
              <a:ext uri="{FF2B5EF4-FFF2-40B4-BE49-F238E27FC236}">
                <a16:creationId xmlns:a16="http://schemas.microsoft.com/office/drawing/2014/main" id="{4D08B123-7EA1-BCAE-7437-13DA17627BA3}"/>
              </a:ext>
            </a:extLst>
          </p:cNvPr>
          <p:cNvSpPr/>
          <p:nvPr/>
        </p:nvSpPr>
        <p:spPr>
          <a:xfrm>
            <a:off x="3733407" y="4860787"/>
            <a:ext cx="423669" cy="432689"/>
          </a:xfrm>
          <a:custGeom>
            <a:avLst/>
            <a:gdLst>
              <a:gd name="connsiteX0" fmla="*/ 0 w 641255"/>
              <a:gd name="connsiteY0" fmla="*/ 0 h 654908"/>
              <a:gd name="connsiteX1" fmla="*/ 556054 w 641255"/>
              <a:gd name="connsiteY1" fmla="*/ 457200 h 654908"/>
              <a:gd name="connsiteX2" fmla="*/ 630194 w 641255"/>
              <a:gd name="connsiteY2" fmla="*/ 654908 h 654908"/>
            </a:gdLst>
            <a:ahLst/>
            <a:cxnLst>
              <a:cxn ang="0">
                <a:pos x="connsiteX0" y="connsiteY0"/>
              </a:cxn>
              <a:cxn ang="0">
                <a:pos x="connsiteX1" y="connsiteY1"/>
              </a:cxn>
              <a:cxn ang="0">
                <a:pos x="connsiteX2" y="connsiteY2"/>
              </a:cxn>
            </a:cxnLst>
            <a:rect l="l" t="t" r="r" b="b"/>
            <a:pathLst>
              <a:path w="641255" h="654908">
                <a:moveTo>
                  <a:pt x="0" y="0"/>
                </a:moveTo>
                <a:cubicBezTo>
                  <a:pt x="225511" y="174024"/>
                  <a:pt x="451022" y="348049"/>
                  <a:pt x="556054" y="457200"/>
                </a:cubicBezTo>
                <a:cubicBezTo>
                  <a:pt x="661086" y="566351"/>
                  <a:pt x="645640" y="610629"/>
                  <a:pt x="630194" y="65490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フリーフォーム 33">
            <a:extLst>
              <a:ext uri="{FF2B5EF4-FFF2-40B4-BE49-F238E27FC236}">
                <a16:creationId xmlns:a16="http://schemas.microsoft.com/office/drawing/2014/main" id="{93B06DDF-34C0-4F12-97E9-FA8071922957}"/>
              </a:ext>
            </a:extLst>
          </p:cNvPr>
          <p:cNvSpPr/>
          <p:nvPr/>
        </p:nvSpPr>
        <p:spPr>
          <a:xfrm>
            <a:off x="4476327" y="5383280"/>
            <a:ext cx="1186751" cy="57147"/>
          </a:xfrm>
          <a:custGeom>
            <a:avLst/>
            <a:gdLst>
              <a:gd name="connsiteX0" fmla="*/ 0 w 1796238"/>
              <a:gd name="connsiteY0" fmla="*/ 0 h 86497"/>
              <a:gd name="connsiteX1" fmla="*/ 1668162 w 1796238"/>
              <a:gd name="connsiteY1" fmla="*/ 24713 h 86497"/>
              <a:gd name="connsiteX2" fmla="*/ 1556951 w 1796238"/>
              <a:gd name="connsiteY2" fmla="*/ 86497 h 86497"/>
            </a:gdLst>
            <a:ahLst/>
            <a:cxnLst>
              <a:cxn ang="0">
                <a:pos x="connsiteX0" y="connsiteY0"/>
              </a:cxn>
              <a:cxn ang="0">
                <a:pos x="connsiteX1" y="connsiteY1"/>
              </a:cxn>
              <a:cxn ang="0">
                <a:pos x="connsiteX2" y="connsiteY2"/>
              </a:cxn>
            </a:cxnLst>
            <a:rect l="l" t="t" r="r" b="b"/>
            <a:pathLst>
              <a:path w="1796238" h="86497">
                <a:moveTo>
                  <a:pt x="0" y="0"/>
                </a:moveTo>
                <a:lnTo>
                  <a:pt x="1668162" y="24713"/>
                </a:lnTo>
                <a:cubicBezTo>
                  <a:pt x="1927654" y="39129"/>
                  <a:pt x="1742302" y="62813"/>
                  <a:pt x="1556951" y="8649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フリーフォーム 34">
            <a:extLst>
              <a:ext uri="{FF2B5EF4-FFF2-40B4-BE49-F238E27FC236}">
                <a16:creationId xmlns:a16="http://schemas.microsoft.com/office/drawing/2014/main" id="{BF7758DD-1DEE-152F-A4AB-60682E568DF1}"/>
              </a:ext>
            </a:extLst>
          </p:cNvPr>
          <p:cNvSpPr/>
          <p:nvPr/>
        </p:nvSpPr>
        <p:spPr>
          <a:xfrm>
            <a:off x="3741571" y="5399607"/>
            <a:ext cx="438279" cy="40820"/>
          </a:xfrm>
          <a:custGeom>
            <a:avLst/>
            <a:gdLst>
              <a:gd name="connsiteX0" fmla="*/ 0 w 663368"/>
              <a:gd name="connsiteY0" fmla="*/ 0 h 61784"/>
              <a:gd name="connsiteX1" fmla="*/ 630194 w 663368"/>
              <a:gd name="connsiteY1" fmla="*/ 24714 h 61784"/>
              <a:gd name="connsiteX2" fmla="*/ 518983 w 663368"/>
              <a:gd name="connsiteY2" fmla="*/ 61784 h 61784"/>
            </a:gdLst>
            <a:ahLst/>
            <a:cxnLst>
              <a:cxn ang="0">
                <a:pos x="connsiteX0" y="connsiteY0"/>
              </a:cxn>
              <a:cxn ang="0">
                <a:pos x="connsiteX1" y="connsiteY1"/>
              </a:cxn>
              <a:cxn ang="0">
                <a:pos x="connsiteX2" y="connsiteY2"/>
              </a:cxn>
            </a:cxnLst>
            <a:rect l="l" t="t" r="r" b="b"/>
            <a:pathLst>
              <a:path w="663368" h="61784">
                <a:moveTo>
                  <a:pt x="0" y="0"/>
                </a:moveTo>
                <a:cubicBezTo>
                  <a:pt x="271848" y="7208"/>
                  <a:pt x="543697" y="14417"/>
                  <a:pt x="630194" y="24714"/>
                </a:cubicBezTo>
                <a:cubicBezTo>
                  <a:pt x="716691" y="35011"/>
                  <a:pt x="617837" y="48397"/>
                  <a:pt x="518983" y="6178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フリーフォーム 35">
            <a:extLst>
              <a:ext uri="{FF2B5EF4-FFF2-40B4-BE49-F238E27FC236}">
                <a16:creationId xmlns:a16="http://schemas.microsoft.com/office/drawing/2014/main" id="{BE0942B2-5054-90F2-C28D-BEA0B4E7FFF8}"/>
              </a:ext>
            </a:extLst>
          </p:cNvPr>
          <p:cNvSpPr/>
          <p:nvPr/>
        </p:nvSpPr>
        <p:spPr>
          <a:xfrm>
            <a:off x="4157308" y="5775149"/>
            <a:ext cx="139412" cy="140422"/>
          </a:xfrm>
          <a:custGeom>
            <a:avLst/>
            <a:gdLst>
              <a:gd name="connsiteX0" fmla="*/ 124513 w 211010"/>
              <a:gd name="connsiteY0" fmla="*/ 0 h 212539"/>
              <a:gd name="connsiteX1" fmla="*/ 945 w 211010"/>
              <a:gd name="connsiteY1" fmla="*/ 111211 h 212539"/>
              <a:gd name="connsiteX2" fmla="*/ 75086 w 211010"/>
              <a:gd name="connsiteY2" fmla="*/ 210065 h 212539"/>
              <a:gd name="connsiteX3" fmla="*/ 211010 w 211010"/>
              <a:gd name="connsiteY3" fmla="*/ 172994 h 212539"/>
            </a:gdLst>
            <a:ahLst/>
            <a:cxnLst>
              <a:cxn ang="0">
                <a:pos x="connsiteX0" y="connsiteY0"/>
              </a:cxn>
              <a:cxn ang="0">
                <a:pos x="connsiteX1" y="connsiteY1"/>
              </a:cxn>
              <a:cxn ang="0">
                <a:pos x="connsiteX2" y="connsiteY2"/>
              </a:cxn>
              <a:cxn ang="0">
                <a:pos x="connsiteX3" y="connsiteY3"/>
              </a:cxn>
            </a:cxnLst>
            <a:rect l="l" t="t" r="r" b="b"/>
            <a:pathLst>
              <a:path w="211010" h="212539">
                <a:moveTo>
                  <a:pt x="124513" y="0"/>
                </a:moveTo>
                <a:cubicBezTo>
                  <a:pt x="66848" y="38100"/>
                  <a:pt x="9183" y="76200"/>
                  <a:pt x="945" y="111211"/>
                </a:cubicBezTo>
                <a:cubicBezTo>
                  <a:pt x="-7293" y="146222"/>
                  <a:pt x="40075" y="199768"/>
                  <a:pt x="75086" y="210065"/>
                </a:cubicBezTo>
                <a:cubicBezTo>
                  <a:pt x="110097" y="220362"/>
                  <a:pt x="160553" y="196678"/>
                  <a:pt x="211010" y="17299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フリーフォーム 36">
            <a:extLst>
              <a:ext uri="{FF2B5EF4-FFF2-40B4-BE49-F238E27FC236}">
                <a16:creationId xmlns:a16="http://schemas.microsoft.com/office/drawing/2014/main" id="{8D37DAF9-7724-854B-40E9-9F2E5FFF13CB}"/>
              </a:ext>
            </a:extLst>
          </p:cNvPr>
          <p:cNvSpPr/>
          <p:nvPr/>
        </p:nvSpPr>
        <p:spPr>
          <a:xfrm>
            <a:off x="4018024" y="6205951"/>
            <a:ext cx="303187" cy="230478"/>
          </a:xfrm>
          <a:custGeom>
            <a:avLst/>
            <a:gdLst>
              <a:gd name="connsiteX0" fmla="*/ 397113 w 458896"/>
              <a:gd name="connsiteY0" fmla="*/ 101711 h 348846"/>
              <a:gd name="connsiteX1" fmla="*/ 149977 w 458896"/>
              <a:gd name="connsiteY1" fmla="*/ 2857 h 348846"/>
              <a:gd name="connsiteX2" fmla="*/ 298258 w 458896"/>
              <a:gd name="connsiteY2" fmla="*/ 200565 h 348846"/>
              <a:gd name="connsiteX3" fmla="*/ 1696 w 458896"/>
              <a:gd name="connsiteY3" fmla="*/ 200565 h 348846"/>
              <a:gd name="connsiteX4" fmla="*/ 458896 w 458896"/>
              <a:gd name="connsiteY4" fmla="*/ 348846 h 3488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896" h="348846">
                <a:moveTo>
                  <a:pt x="397113" y="101711"/>
                </a:moveTo>
                <a:cubicBezTo>
                  <a:pt x="281783" y="44046"/>
                  <a:pt x="166453" y="-13619"/>
                  <a:pt x="149977" y="2857"/>
                </a:cubicBezTo>
                <a:cubicBezTo>
                  <a:pt x="133501" y="19333"/>
                  <a:pt x="322971" y="167614"/>
                  <a:pt x="298258" y="200565"/>
                </a:cubicBezTo>
                <a:cubicBezTo>
                  <a:pt x="273545" y="233516"/>
                  <a:pt x="-25077" y="175852"/>
                  <a:pt x="1696" y="200565"/>
                </a:cubicBezTo>
                <a:cubicBezTo>
                  <a:pt x="28469" y="225278"/>
                  <a:pt x="243682" y="287062"/>
                  <a:pt x="458896" y="34884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フリーフォーム 37">
            <a:extLst>
              <a:ext uri="{FF2B5EF4-FFF2-40B4-BE49-F238E27FC236}">
                <a16:creationId xmlns:a16="http://schemas.microsoft.com/office/drawing/2014/main" id="{F104FA6F-7CF3-E82D-0960-B06A428A6D9E}"/>
              </a:ext>
            </a:extLst>
          </p:cNvPr>
          <p:cNvSpPr/>
          <p:nvPr/>
        </p:nvSpPr>
        <p:spPr>
          <a:xfrm>
            <a:off x="5929509" y="5416244"/>
            <a:ext cx="283144" cy="507592"/>
          </a:xfrm>
          <a:custGeom>
            <a:avLst/>
            <a:gdLst>
              <a:gd name="connsiteX0" fmla="*/ 74141 w 428560"/>
              <a:gd name="connsiteY0" fmla="*/ 135455 h 768279"/>
              <a:gd name="connsiteX1" fmla="*/ 333633 w 428560"/>
              <a:gd name="connsiteY1" fmla="*/ 36601 h 768279"/>
              <a:gd name="connsiteX2" fmla="*/ 420130 w 428560"/>
              <a:gd name="connsiteY2" fmla="*/ 679152 h 768279"/>
              <a:gd name="connsiteX3" fmla="*/ 148281 w 428560"/>
              <a:gd name="connsiteY3" fmla="*/ 740936 h 768279"/>
              <a:gd name="connsiteX4" fmla="*/ 0 w 428560"/>
              <a:gd name="connsiteY4" fmla="*/ 469087 h 7682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8560" h="768279">
                <a:moveTo>
                  <a:pt x="74141" y="135455"/>
                </a:moveTo>
                <a:cubicBezTo>
                  <a:pt x="175054" y="40720"/>
                  <a:pt x="275968" y="-54015"/>
                  <a:pt x="333633" y="36601"/>
                </a:cubicBezTo>
                <a:cubicBezTo>
                  <a:pt x="391298" y="127217"/>
                  <a:pt x="451022" y="561763"/>
                  <a:pt x="420130" y="679152"/>
                </a:cubicBezTo>
                <a:cubicBezTo>
                  <a:pt x="389238" y="796541"/>
                  <a:pt x="218303" y="775947"/>
                  <a:pt x="148281" y="740936"/>
                </a:cubicBezTo>
                <a:cubicBezTo>
                  <a:pt x="78259" y="705925"/>
                  <a:pt x="39129" y="587506"/>
                  <a:pt x="0" y="46908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a:extLst>
              <a:ext uri="{FF2B5EF4-FFF2-40B4-BE49-F238E27FC236}">
                <a16:creationId xmlns:a16="http://schemas.microsoft.com/office/drawing/2014/main" id="{BB32C31D-149E-0F59-B3E3-10695CEE0B53}"/>
              </a:ext>
            </a:extLst>
          </p:cNvPr>
          <p:cNvSpPr/>
          <p:nvPr/>
        </p:nvSpPr>
        <p:spPr>
          <a:xfrm>
            <a:off x="4427343" y="5758820"/>
            <a:ext cx="1379708" cy="922527"/>
          </a:xfrm>
          <a:custGeom>
            <a:avLst/>
            <a:gdLst>
              <a:gd name="connsiteX0" fmla="*/ 2088292 w 2088292"/>
              <a:gd name="connsiteY0" fmla="*/ 0 h 1396314"/>
              <a:gd name="connsiteX1" fmla="*/ 1791730 w 2088292"/>
              <a:gd name="connsiteY1" fmla="*/ 222422 h 1396314"/>
              <a:gd name="connsiteX2" fmla="*/ 1594022 w 2088292"/>
              <a:gd name="connsiteY2" fmla="*/ 691979 h 1396314"/>
              <a:gd name="connsiteX3" fmla="*/ 0 w 2088292"/>
              <a:gd name="connsiteY3" fmla="*/ 1396314 h 1396314"/>
            </a:gdLst>
            <a:ahLst/>
            <a:cxnLst>
              <a:cxn ang="0">
                <a:pos x="connsiteX0" y="connsiteY0"/>
              </a:cxn>
              <a:cxn ang="0">
                <a:pos x="connsiteX1" y="connsiteY1"/>
              </a:cxn>
              <a:cxn ang="0">
                <a:pos x="connsiteX2" y="connsiteY2"/>
              </a:cxn>
              <a:cxn ang="0">
                <a:pos x="connsiteX3" y="connsiteY3"/>
              </a:cxn>
            </a:cxnLst>
            <a:rect l="l" t="t" r="r" b="b"/>
            <a:pathLst>
              <a:path w="2088292" h="1396314">
                <a:moveTo>
                  <a:pt x="2088292" y="0"/>
                </a:moveTo>
                <a:cubicBezTo>
                  <a:pt x="1981200" y="53546"/>
                  <a:pt x="1874108" y="107092"/>
                  <a:pt x="1791730" y="222422"/>
                </a:cubicBezTo>
                <a:cubicBezTo>
                  <a:pt x="1709352" y="337752"/>
                  <a:pt x="1892644" y="496330"/>
                  <a:pt x="1594022" y="691979"/>
                </a:cubicBezTo>
                <a:cubicBezTo>
                  <a:pt x="1295400" y="887628"/>
                  <a:pt x="647700" y="1141971"/>
                  <a:pt x="0" y="139631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フリーフォーム 39">
            <a:extLst>
              <a:ext uri="{FF2B5EF4-FFF2-40B4-BE49-F238E27FC236}">
                <a16:creationId xmlns:a16="http://schemas.microsoft.com/office/drawing/2014/main" id="{A6AE679D-324A-0E4B-A10F-4A69DE6E0D5E}"/>
              </a:ext>
            </a:extLst>
          </p:cNvPr>
          <p:cNvSpPr/>
          <p:nvPr/>
        </p:nvSpPr>
        <p:spPr>
          <a:xfrm>
            <a:off x="3684423" y="5326130"/>
            <a:ext cx="293903" cy="857215"/>
          </a:xfrm>
          <a:custGeom>
            <a:avLst/>
            <a:gdLst>
              <a:gd name="connsiteX0" fmla="*/ 0 w 444844"/>
              <a:gd name="connsiteY0" fmla="*/ 0 h 1297460"/>
              <a:gd name="connsiteX1" fmla="*/ 247135 w 444844"/>
              <a:gd name="connsiteY1" fmla="*/ 902043 h 1297460"/>
              <a:gd name="connsiteX2" fmla="*/ 444844 w 444844"/>
              <a:gd name="connsiteY2" fmla="*/ 1297460 h 1297460"/>
            </a:gdLst>
            <a:ahLst/>
            <a:cxnLst>
              <a:cxn ang="0">
                <a:pos x="connsiteX0" y="connsiteY0"/>
              </a:cxn>
              <a:cxn ang="0">
                <a:pos x="connsiteX1" y="connsiteY1"/>
              </a:cxn>
              <a:cxn ang="0">
                <a:pos x="connsiteX2" y="connsiteY2"/>
              </a:cxn>
            </a:cxnLst>
            <a:rect l="l" t="t" r="r" b="b"/>
            <a:pathLst>
              <a:path w="444844" h="1297460">
                <a:moveTo>
                  <a:pt x="0" y="0"/>
                </a:moveTo>
                <a:cubicBezTo>
                  <a:pt x="86497" y="342900"/>
                  <a:pt x="172994" y="685800"/>
                  <a:pt x="247135" y="902043"/>
                </a:cubicBezTo>
                <a:cubicBezTo>
                  <a:pt x="321276" y="1118286"/>
                  <a:pt x="383060" y="1207873"/>
                  <a:pt x="444844" y="129746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フリーフォーム 40">
            <a:extLst>
              <a:ext uri="{FF2B5EF4-FFF2-40B4-BE49-F238E27FC236}">
                <a16:creationId xmlns:a16="http://schemas.microsoft.com/office/drawing/2014/main" id="{83A34DBC-E733-8F26-42AF-1DDE580578BC}"/>
              </a:ext>
            </a:extLst>
          </p:cNvPr>
          <p:cNvSpPr/>
          <p:nvPr/>
        </p:nvSpPr>
        <p:spPr>
          <a:xfrm>
            <a:off x="3627276" y="4596080"/>
            <a:ext cx="2187939" cy="697394"/>
          </a:xfrm>
          <a:custGeom>
            <a:avLst/>
            <a:gdLst>
              <a:gd name="connsiteX0" fmla="*/ 0 w 3311611"/>
              <a:gd name="connsiteY0" fmla="*/ 363581 h 1055559"/>
              <a:gd name="connsiteX1" fmla="*/ 494270 w 3311611"/>
              <a:gd name="connsiteY1" fmla="*/ 165873 h 1055559"/>
              <a:gd name="connsiteX2" fmla="*/ 766119 w 3311611"/>
              <a:gd name="connsiteY2" fmla="*/ 474792 h 1055559"/>
              <a:gd name="connsiteX3" fmla="*/ 1087395 w 3311611"/>
              <a:gd name="connsiteY3" fmla="*/ 165873 h 1055559"/>
              <a:gd name="connsiteX4" fmla="*/ 1062681 w 3311611"/>
              <a:gd name="connsiteY4" fmla="*/ 660143 h 1055559"/>
              <a:gd name="connsiteX5" fmla="*/ 2014151 w 3311611"/>
              <a:gd name="connsiteY5" fmla="*/ 5235 h 1055559"/>
              <a:gd name="connsiteX6" fmla="*/ 1841157 w 3311611"/>
              <a:gd name="connsiteY6" fmla="*/ 351224 h 1055559"/>
              <a:gd name="connsiteX7" fmla="*/ 2458995 w 3311611"/>
              <a:gd name="connsiteY7" fmla="*/ 326511 h 1055559"/>
              <a:gd name="connsiteX8" fmla="*/ 2928551 w 3311611"/>
              <a:gd name="connsiteY8" fmla="*/ 610716 h 1055559"/>
              <a:gd name="connsiteX9" fmla="*/ 2854411 w 3311611"/>
              <a:gd name="connsiteY9" fmla="*/ 54662 h 1055559"/>
              <a:gd name="connsiteX10" fmla="*/ 3311611 w 3311611"/>
              <a:gd name="connsiteY10" fmla="*/ 1055559 h 1055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11611" h="1055559">
                <a:moveTo>
                  <a:pt x="0" y="363581"/>
                </a:moveTo>
                <a:cubicBezTo>
                  <a:pt x="183292" y="255459"/>
                  <a:pt x="366584" y="147338"/>
                  <a:pt x="494270" y="165873"/>
                </a:cubicBezTo>
                <a:cubicBezTo>
                  <a:pt x="621957" y="184408"/>
                  <a:pt x="667265" y="474792"/>
                  <a:pt x="766119" y="474792"/>
                </a:cubicBezTo>
                <a:cubicBezTo>
                  <a:pt x="864973" y="474792"/>
                  <a:pt x="1037968" y="134981"/>
                  <a:pt x="1087395" y="165873"/>
                </a:cubicBezTo>
                <a:cubicBezTo>
                  <a:pt x="1136822" y="196765"/>
                  <a:pt x="908222" y="686916"/>
                  <a:pt x="1062681" y="660143"/>
                </a:cubicBezTo>
                <a:cubicBezTo>
                  <a:pt x="1217140" y="633370"/>
                  <a:pt x="1884405" y="56721"/>
                  <a:pt x="2014151" y="5235"/>
                </a:cubicBezTo>
                <a:cubicBezTo>
                  <a:pt x="2143897" y="-46252"/>
                  <a:pt x="1767016" y="297678"/>
                  <a:pt x="1841157" y="351224"/>
                </a:cubicBezTo>
                <a:cubicBezTo>
                  <a:pt x="1915298" y="404770"/>
                  <a:pt x="2277763" y="283262"/>
                  <a:pt x="2458995" y="326511"/>
                </a:cubicBezTo>
                <a:cubicBezTo>
                  <a:pt x="2640227" y="369760"/>
                  <a:pt x="2862648" y="656024"/>
                  <a:pt x="2928551" y="610716"/>
                </a:cubicBezTo>
                <a:cubicBezTo>
                  <a:pt x="2994454" y="565408"/>
                  <a:pt x="2790568" y="-19478"/>
                  <a:pt x="2854411" y="54662"/>
                </a:cubicBezTo>
                <a:cubicBezTo>
                  <a:pt x="2918254" y="128802"/>
                  <a:pt x="3114932" y="592180"/>
                  <a:pt x="3311611" y="105555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フリーフォーム 41">
            <a:extLst>
              <a:ext uri="{FF2B5EF4-FFF2-40B4-BE49-F238E27FC236}">
                <a16:creationId xmlns:a16="http://schemas.microsoft.com/office/drawing/2014/main" id="{2BB6D0A9-5A9D-34DA-0139-7B00B2F108FD}"/>
              </a:ext>
            </a:extLst>
          </p:cNvPr>
          <p:cNvSpPr/>
          <p:nvPr/>
        </p:nvSpPr>
        <p:spPr>
          <a:xfrm>
            <a:off x="3169351" y="3921548"/>
            <a:ext cx="1396779" cy="3029208"/>
          </a:xfrm>
          <a:custGeom>
            <a:avLst/>
            <a:gdLst>
              <a:gd name="connsiteX0" fmla="*/ 2114130 w 2114130"/>
              <a:gd name="connsiteY0" fmla="*/ 395995 h 4584936"/>
              <a:gd name="connsiteX1" fmla="*/ 1335654 w 2114130"/>
              <a:gd name="connsiteY1" fmla="*/ 12936 h 4584936"/>
              <a:gd name="connsiteX2" fmla="*/ 656033 w 2114130"/>
              <a:gd name="connsiteY2" fmla="*/ 816125 h 4584936"/>
              <a:gd name="connsiteX3" fmla="*/ 656033 w 2114130"/>
              <a:gd name="connsiteY3" fmla="*/ 791412 h 4584936"/>
              <a:gd name="connsiteX4" fmla="*/ 1125 w 2114130"/>
              <a:gd name="connsiteY4" fmla="*/ 2051801 h 4584936"/>
              <a:gd name="connsiteX5" fmla="*/ 495395 w 2114130"/>
              <a:gd name="connsiteY5" fmla="*/ 1668741 h 4584936"/>
              <a:gd name="connsiteX6" fmla="*/ 371827 w 2114130"/>
              <a:gd name="connsiteY6" fmla="*/ 2496644 h 4584936"/>
              <a:gd name="connsiteX7" fmla="*/ 680746 w 2114130"/>
              <a:gd name="connsiteY7" fmla="*/ 3238049 h 4584936"/>
              <a:gd name="connsiteX8" fmla="*/ 705460 w 2114130"/>
              <a:gd name="connsiteY8" fmla="*/ 2793206 h 4584936"/>
              <a:gd name="connsiteX9" fmla="*/ 1002022 w 2114130"/>
              <a:gd name="connsiteY9" fmla="*/ 4584936 h 4584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14130" h="4584936">
                <a:moveTo>
                  <a:pt x="2114130" y="395995"/>
                </a:moveTo>
                <a:cubicBezTo>
                  <a:pt x="1846400" y="169454"/>
                  <a:pt x="1578670" y="-57086"/>
                  <a:pt x="1335654" y="12936"/>
                </a:cubicBezTo>
                <a:cubicBezTo>
                  <a:pt x="1092638" y="82958"/>
                  <a:pt x="769303" y="686379"/>
                  <a:pt x="656033" y="816125"/>
                </a:cubicBezTo>
                <a:cubicBezTo>
                  <a:pt x="542763" y="945871"/>
                  <a:pt x="765184" y="585466"/>
                  <a:pt x="656033" y="791412"/>
                </a:cubicBezTo>
                <a:cubicBezTo>
                  <a:pt x="546882" y="997358"/>
                  <a:pt x="27898" y="1905580"/>
                  <a:pt x="1125" y="2051801"/>
                </a:cubicBezTo>
                <a:cubicBezTo>
                  <a:pt x="-25648" y="2198023"/>
                  <a:pt x="433611" y="1594601"/>
                  <a:pt x="495395" y="1668741"/>
                </a:cubicBezTo>
                <a:cubicBezTo>
                  <a:pt x="557179" y="1742881"/>
                  <a:pt x="340935" y="2235093"/>
                  <a:pt x="371827" y="2496644"/>
                </a:cubicBezTo>
                <a:cubicBezTo>
                  <a:pt x="402719" y="2758195"/>
                  <a:pt x="625140" y="3188622"/>
                  <a:pt x="680746" y="3238049"/>
                </a:cubicBezTo>
                <a:cubicBezTo>
                  <a:pt x="736351" y="3287476"/>
                  <a:pt x="651914" y="2568725"/>
                  <a:pt x="705460" y="2793206"/>
                </a:cubicBezTo>
                <a:cubicBezTo>
                  <a:pt x="759006" y="3017687"/>
                  <a:pt x="880514" y="3801311"/>
                  <a:pt x="1002022" y="458493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フリーフォーム 42">
            <a:extLst>
              <a:ext uri="{FF2B5EF4-FFF2-40B4-BE49-F238E27FC236}">
                <a16:creationId xmlns:a16="http://schemas.microsoft.com/office/drawing/2014/main" id="{91FE8451-F09E-A59F-A475-90D6CC6F8BE0}"/>
              </a:ext>
            </a:extLst>
          </p:cNvPr>
          <p:cNvSpPr/>
          <p:nvPr/>
        </p:nvSpPr>
        <p:spPr>
          <a:xfrm>
            <a:off x="4623277" y="4000068"/>
            <a:ext cx="1767202" cy="2919560"/>
          </a:xfrm>
          <a:custGeom>
            <a:avLst/>
            <a:gdLst>
              <a:gd name="connsiteX0" fmla="*/ 0 w 2674794"/>
              <a:gd name="connsiteY0" fmla="*/ 376003 h 4418975"/>
              <a:gd name="connsiteX1" fmla="*/ 531341 w 2674794"/>
              <a:gd name="connsiteY1" fmla="*/ 5301 h 4418975"/>
              <a:gd name="connsiteX2" fmla="*/ 1668162 w 2674794"/>
              <a:gd name="connsiteY2" fmla="*/ 623138 h 4418975"/>
              <a:gd name="connsiteX3" fmla="*/ 1544595 w 2674794"/>
              <a:gd name="connsiteY3" fmla="*/ 215366 h 4418975"/>
              <a:gd name="connsiteX4" fmla="*/ 2335427 w 2674794"/>
              <a:gd name="connsiteY4" fmla="*/ 1735247 h 4418975"/>
              <a:gd name="connsiteX5" fmla="*/ 2026508 w 2674794"/>
              <a:gd name="connsiteY5" fmla="*/ 1648749 h 4418975"/>
              <a:gd name="connsiteX6" fmla="*/ 2372498 w 2674794"/>
              <a:gd name="connsiteY6" fmla="*/ 2019452 h 4418975"/>
              <a:gd name="connsiteX7" fmla="*/ 2669060 w 2674794"/>
              <a:gd name="connsiteY7" fmla="*/ 2686717 h 4418975"/>
              <a:gd name="connsiteX8" fmla="*/ 2100649 w 2674794"/>
              <a:gd name="connsiteY8" fmla="*/ 3650544 h 4418975"/>
              <a:gd name="connsiteX9" fmla="*/ 2100649 w 2674794"/>
              <a:gd name="connsiteY9" fmla="*/ 4416663 h 4418975"/>
              <a:gd name="connsiteX10" fmla="*/ 2038865 w 2674794"/>
              <a:gd name="connsiteY10" fmla="*/ 3403409 h 4418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674794" h="4418975">
                <a:moveTo>
                  <a:pt x="0" y="376003"/>
                </a:moveTo>
                <a:cubicBezTo>
                  <a:pt x="126657" y="170057"/>
                  <a:pt x="253314" y="-35888"/>
                  <a:pt x="531341" y="5301"/>
                </a:cubicBezTo>
                <a:cubicBezTo>
                  <a:pt x="809368" y="46490"/>
                  <a:pt x="1499286" y="588127"/>
                  <a:pt x="1668162" y="623138"/>
                </a:cubicBezTo>
                <a:cubicBezTo>
                  <a:pt x="1837038" y="658149"/>
                  <a:pt x="1433384" y="30014"/>
                  <a:pt x="1544595" y="215366"/>
                </a:cubicBezTo>
                <a:cubicBezTo>
                  <a:pt x="1655806" y="400718"/>
                  <a:pt x="2255108" y="1496350"/>
                  <a:pt x="2335427" y="1735247"/>
                </a:cubicBezTo>
                <a:cubicBezTo>
                  <a:pt x="2415746" y="1974144"/>
                  <a:pt x="2020330" y="1601382"/>
                  <a:pt x="2026508" y="1648749"/>
                </a:cubicBezTo>
                <a:cubicBezTo>
                  <a:pt x="2032686" y="1696116"/>
                  <a:pt x="2265406" y="1846457"/>
                  <a:pt x="2372498" y="2019452"/>
                </a:cubicBezTo>
                <a:cubicBezTo>
                  <a:pt x="2479590" y="2192447"/>
                  <a:pt x="2714368" y="2414868"/>
                  <a:pt x="2669060" y="2686717"/>
                </a:cubicBezTo>
                <a:cubicBezTo>
                  <a:pt x="2623752" y="2958566"/>
                  <a:pt x="2195384" y="3362220"/>
                  <a:pt x="2100649" y="3650544"/>
                </a:cubicBezTo>
                <a:cubicBezTo>
                  <a:pt x="2005914" y="3938868"/>
                  <a:pt x="2110946" y="4457852"/>
                  <a:pt x="2100649" y="4416663"/>
                </a:cubicBezTo>
                <a:cubicBezTo>
                  <a:pt x="2090352" y="4375474"/>
                  <a:pt x="2064608" y="3889441"/>
                  <a:pt x="2038865" y="340340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フリーフォーム 43">
            <a:extLst>
              <a:ext uri="{FF2B5EF4-FFF2-40B4-BE49-F238E27FC236}">
                <a16:creationId xmlns:a16="http://schemas.microsoft.com/office/drawing/2014/main" id="{5C59C4C2-4258-FECA-8955-3087650AA940}"/>
              </a:ext>
            </a:extLst>
          </p:cNvPr>
          <p:cNvSpPr/>
          <p:nvPr/>
        </p:nvSpPr>
        <p:spPr>
          <a:xfrm>
            <a:off x="4956857" y="6465740"/>
            <a:ext cx="30206" cy="497693"/>
          </a:xfrm>
          <a:custGeom>
            <a:avLst/>
            <a:gdLst>
              <a:gd name="connsiteX0" fmla="*/ 88227 w 88227"/>
              <a:gd name="connsiteY0" fmla="*/ 0 h 691978"/>
              <a:gd name="connsiteX1" fmla="*/ 1729 w 88227"/>
              <a:gd name="connsiteY1" fmla="*/ 333633 h 691978"/>
              <a:gd name="connsiteX2" fmla="*/ 38800 w 88227"/>
              <a:gd name="connsiteY2" fmla="*/ 691978 h 691978"/>
            </a:gdLst>
            <a:ahLst/>
            <a:cxnLst>
              <a:cxn ang="0">
                <a:pos x="connsiteX0" y="connsiteY0"/>
              </a:cxn>
              <a:cxn ang="0">
                <a:pos x="connsiteX1" y="connsiteY1"/>
              </a:cxn>
              <a:cxn ang="0">
                <a:pos x="connsiteX2" y="connsiteY2"/>
              </a:cxn>
            </a:cxnLst>
            <a:rect l="l" t="t" r="r" b="b"/>
            <a:pathLst>
              <a:path w="88227" h="691978">
                <a:moveTo>
                  <a:pt x="88227" y="0"/>
                </a:moveTo>
                <a:cubicBezTo>
                  <a:pt x="49097" y="109151"/>
                  <a:pt x="9967" y="218303"/>
                  <a:pt x="1729" y="333633"/>
                </a:cubicBezTo>
                <a:cubicBezTo>
                  <a:pt x="-6509" y="448963"/>
                  <a:pt x="16145" y="570470"/>
                  <a:pt x="38800" y="69197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フリーフォーム 44">
            <a:extLst>
              <a:ext uri="{FF2B5EF4-FFF2-40B4-BE49-F238E27FC236}">
                <a16:creationId xmlns:a16="http://schemas.microsoft.com/office/drawing/2014/main" id="{3AE2D431-BFD6-B782-B4DF-4E3066E837B4}"/>
              </a:ext>
            </a:extLst>
          </p:cNvPr>
          <p:cNvSpPr/>
          <p:nvPr/>
        </p:nvSpPr>
        <p:spPr>
          <a:xfrm>
            <a:off x="4638755" y="3807342"/>
            <a:ext cx="1233607" cy="261540"/>
          </a:xfrm>
          <a:custGeom>
            <a:avLst/>
            <a:gdLst>
              <a:gd name="connsiteX0" fmla="*/ 1288 w 1867158"/>
              <a:gd name="connsiteY0" fmla="*/ 321720 h 395861"/>
              <a:gd name="connsiteX1" fmla="*/ 63072 w 1867158"/>
              <a:gd name="connsiteY1" fmla="*/ 321720 h 395861"/>
              <a:gd name="connsiteX2" fmla="*/ 409061 w 1867158"/>
              <a:gd name="connsiteY2" fmla="*/ 444 h 395861"/>
              <a:gd name="connsiteX3" fmla="*/ 804477 w 1867158"/>
              <a:gd name="connsiteY3" fmla="*/ 247580 h 395861"/>
              <a:gd name="connsiteX4" fmla="*/ 792120 w 1867158"/>
              <a:gd name="connsiteY4" fmla="*/ 62228 h 395861"/>
              <a:gd name="connsiteX5" fmla="*/ 1867158 w 1867158"/>
              <a:gd name="connsiteY5" fmla="*/ 395861 h 395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67158" h="395861">
                <a:moveTo>
                  <a:pt x="1288" y="321720"/>
                </a:moveTo>
                <a:cubicBezTo>
                  <a:pt x="-1801" y="348493"/>
                  <a:pt x="-4890" y="375266"/>
                  <a:pt x="63072" y="321720"/>
                </a:cubicBezTo>
                <a:cubicBezTo>
                  <a:pt x="131034" y="268174"/>
                  <a:pt x="285494" y="12801"/>
                  <a:pt x="409061" y="444"/>
                </a:cubicBezTo>
                <a:cubicBezTo>
                  <a:pt x="532628" y="-11913"/>
                  <a:pt x="740634" y="237283"/>
                  <a:pt x="804477" y="247580"/>
                </a:cubicBezTo>
                <a:cubicBezTo>
                  <a:pt x="868320" y="257877"/>
                  <a:pt x="615007" y="37515"/>
                  <a:pt x="792120" y="62228"/>
                </a:cubicBezTo>
                <a:cubicBezTo>
                  <a:pt x="969233" y="86941"/>
                  <a:pt x="1418195" y="241401"/>
                  <a:pt x="1867158" y="39586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フリーフォーム 45">
            <a:extLst>
              <a:ext uri="{FF2B5EF4-FFF2-40B4-BE49-F238E27FC236}">
                <a16:creationId xmlns:a16="http://schemas.microsoft.com/office/drawing/2014/main" id="{0AED0305-ADF5-8F61-F510-04FC64050D60}"/>
              </a:ext>
            </a:extLst>
          </p:cNvPr>
          <p:cNvSpPr/>
          <p:nvPr/>
        </p:nvSpPr>
        <p:spPr>
          <a:xfrm>
            <a:off x="2841012" y="6029000"/>
            <a:ext cx="228590" cy="122459"/>
          </a:xfrm>
          <a:custGeom>
            <a:avLst/>
            <a:gdLst>
              <a:gd name="connsiteX0" fmla="*/ 345989 w 345989"/>
              <a:gd name="connsiteY0" fmla="*/ 0 h 185351"/>
              <a:gd name="connsiteX1" fmla="*/ 160638 w 345989"/>
              <a:gd name="connsiteY1" fmla="*/ 49427 h 185351"/>
              <a:gd name="connsiteX2" fmla="*/ 0 w 345989"/>
              <a:gd name="connsiteY2" fmla="*/ 185351 h 185351"/>
            </a:gdLst>
            <a:ahLst/>
            <a:cxnLst>
              <a:cxn ang="0">
                <a:pos x="connsiteX0" y="connsiteY0"/>
              </a:cxn>
              <a:cxn ang="0">
                <a:pos x="connsiteX1" y="connsiteY1"/>
              </a:cxn>
              <a:cxn ang="0">
                <a:pos x="connsiteX2" y="connsiteY2"/>
              </a:cxn>
            </a:cxnLst>
            <a:rect l="l" t="t" r="r" b="b"/>
            <a:pathLst>
              <a:path w="345989" h="185351">
                <a:moveTo>
                  <a:pt x="345989" y="0"/>
                </a:moveTo>
                <a:cubicBezTo>
                  <a:pt x="282146" y="9267"/>
                  <a:pt x="218303" y="18535"/>
                  <a:pt x="160638" y="49427"/>
                </a:cubicBezTo>
                <a:cubicBezTo>
                  <a:pt x="102973" y="80319"/>
                  <a:pt x="51486" y="132835"/>
                  <a:pt x="0" y="18535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フリーフォーム 46">
            <a:extLst>
              <a:ext uri="{FF2B5EF4-FFF2-40B4-BE49-F238E27FC236}">
                <a16:creationId xmlns:a16="http://schemas.microsoft.com/office/drawing/2014/main" id="{F690D4FF-17D5-54BB-0108-46BD5D44F582}"/>
              </a:ext>
            </a:extLst>
          </p:cNvPr>
          <p:cNvSpPr/>
          <p:nvPr/>
        </p:nvSpPr>
        <p:spPr>
          <a:xfrm>
            <a:off x="2730112" y="5669785"/>
            <a:ext cx="145857" cy="506165"/>
          </a:xfrm>
          <a:custGeom>
            <a:avLst/>
            <a:gdLst>
              <a:gd name="connsiteX0" fmla="*/ 118428 w 220765"/>
              <a:gd name="connsiteY0" fmla="*/ 0 h 766119"/>
              <a:gd name="connsiteX1" fmla="*/ 217282 w 220765"/>
              <a:gd name="connsiteY1" fmla="*/ 234779 h 766119"/>
              <a:gd name="connsiteX2" fmla="*/ 7217 w 220765"/>
              <a:gd name="connsiteY2" fmla="*/ 531341 h 766119"/>
              <a:gd name="connsiteX3" fmla="*/ 69001 w 220765"/>
              <a:gd name="connsiteY3" fmla="*/ 766119 h 766119"/>
            </a:gdLst>
            <a:ahLst/>
            <a:cxnLst>
              <a:cxn ang="0">
                <a:pos x="connsiteX0" y="connsiteY0"/>
              </a:cxn>
              <a:cxn ang="0">
                <a:pos x="connsiteX1" y="connsiteY1"/>
              </a:cxn>
              <a:cxn ang="0">
                <a:pos x="connsiteX2" y="connsiteY2"/>
              </a:cxn>
              <a:cxn ang="0">
                <a:pos x="connsiteX3" y="connsiteY3"/>
              </a:cxn>
            </a:cxnLst>
            <a:rect l="l" t="t" r="r" b="b"/>
            <a:pathLst>
              <a:path w="220765" h="766119">
                <a:moveTo>
                  <a:pt x="118428" y="0"/>
                </a:moveTo>
                <a:cubicBezTo>
                  <a:pt x="177122" y="73111"/>
                  <a:pt x="235817" y="146222"/>
                  <a:pt x="217282" y="234779"/>
                </a:cubicBezTo>
                <a:cubicBezTo>
                  <a:pt x="198747" y="323336"/>
                  <a:pt x="31930" y="442784"/>
                  <a:pt x="7217" y="531341"/>
                </a:cubicBezTo>
                <a:cubicBezTo>
                  <a:pt x="-17496" y="619898"/>
                  <a:pt x="25752" y="693008"/>
                  <a:pt x="69001" y="76611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フリーフォーム 47">
            <a:extLst>
              <a:ext uri="{FF2B5EF4-FFF2-40B4-BE49-F238E27FC236}">
                <a16:creationId xmlns:a16="http://schemas.microsoft.com/office/drawing/2014/main" id="{4CDCDC6C-C10F-D44C-FA54-EA35FFA8D3FA}"/>
              </a:ext>
            </a:extLst>
          </p:cNvPr>
          <p:cNvSpPr/>
          <p:nvPr/>
        </p:nvSpPr>
        <p:spPr>
          <a:xfrm>
            <a:off x="2808356" y="5637130"/>
            <a:ext cx="169418" cy="457182"/>
          </a:xfrm>
          <a:custGeom>
            <a:avLst/>
            <a:gdLst>
              <a:gd name="connsiteX0" fmla="*/ 0 w 256427"/>
              <a:gd name="connsiteY0" fmla="*/ 0 h 691979"/>
              <a:gd name="connsiteX1" fmla="*/ 247135 w 256427"/>
              <a:gd name="connsiteY1" fmla="*/ 271849 h 691979"/>
              <a:gd name="connsiteX2" fmla="*/ 197708 w 256427"/>
              <a:gd name="connsiteY2" fmla="*/ 605481 h 691979"/>
              <a:gd name="connsiteX3" fmla="*/ 135924 w 256427"/>
              <a:gd name="connsiteY3" fmla="*/ 691979 h 691979"/>
              <a:gd name="connsiteX4" fmla="*/ 135924 w 256427"/>
              <a:gd name="connsiteY4" fmla="*/ 691979 h 6919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6427" h="691979">
                <a:moveTo>
                  <a:pt x="0" y="0"/>
                </a:moveTo>
                <a:cubicBezTo>
                  <a:pt x="107092" y="85468"/>
                  <a:pt x="214184" y="170936"/>
                  <a:pt x="247135" y="271849"/>
                </a:cubicBezTo>
                <a:cubicBezTo>
                  <a:pt x="280086" y="372762"/>
                  <a:pt x="216243" y="535459"/>
                  <a:pt x="197708" y="605481"/>
                </a:cubicBezTo>
                <a:cubicBezTo>
                  <a:pt x="179173" y="675503"/>
                  <a:pt x="135924" y="691979"/>
                  <a:pt x="135924" y="691979"/>
                </a:cubicBezTo>
                <a:lnTo>
                  <a:pt x="135924" y="691979"/>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a:extLst>
              <a:ext uri="{FF2B5EF4-FFF2-40B4-BE49-F238E27FC236}">
                <a16:creationId xmlns:a16="http://schemas.microsoft.com/office/drawing/2014/main" id="{2968E9D5-F481-E7B4-CF86-649AF5EEDAC7}"/>
              </a:ext>
            </a:extLst>
          </p:cNvPr>
          <p:cNvSpPr/>
          <p:nvPr/>
        </p:nvSpPr>
        <p:spPr>
          <a:xfrm>
            <a:off x="3004290" y="6037163"/>
            <a:ext cx="314737" cy="612296"/>
          </a:xfrm>
          <a:custGeom>
            <a:avLst/>
            <a:gdLst>
              <a:gd name="connsiteX0" fmla="*/ 123567 w 476378"/>
              <a:gd name="connsiteY0" fmla="*/ 0 h 926757"/>
              <a:gd name="connsiteX1" fmla="*/ 308919 w 476378"/>
              <a:gd name="connsiteY1" fmla="*/ 74141 h 926757"/>
              <a:gd name="connsiteX2" fmla="*/ 333632 w 476378"/>
              <a:gd name="connsiteY2" fmla="*/ 222422 h 926757"/>
              <a:gd name="connsiteX3" fmla="*/ 185351 w 476378"/>
              <a:gd name="connsiteY3" fmla="*/ 345990 h 926757"/>
              <a:gd name="connsiteX4" fmla="*/ 296562 w 476378"/>
              <a:gd name="connsiteY4" fmla="*/ 308919 h 926757"/>
              <a:gd name="connsiteX5" fmla="*/ 234778 w 476378"/>
              <a:gd name="connsiteY5" fmla="*/ 531341 h 926757"/>
              <a:gd name="connsiteX6" fmla="*/ 358346 w 476378"/>
              <a:gd name="connsiteY6" fmla="*/ 556055 h 926757"/>
              <a:gd name="connsiteX7" fmla="*/ 284205 w 476378"/>
              <a:gd name="connsiteY7" fmla="*/ 630195 h 926757"/>
              <a:gd name="connsiteX8" fmla="*/ 469557 w 476378"/>
              <a:gd name="connsiteY8" fmla="*/ 667265 h 926757"/>
              <a:gd name="connsiteX9" fmla="*/ 0 w 476378"/>
              <a:gd name="connsiteY9" fmla="*/ 926757 h 926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76378" h="926757">
                <a:moveTo>
                  <a:pt x="123567" y="0"/>
                </a:moveTo>
                <a:cubicBezTo>
                  <a:pt x="198737" y="18535"/>
                  <a:pt x="273908" y="37071"/>
                  <a:pt x="308919" y="74141"/>
                </a:cubicBezTo>
                <a:cubicBezTo>
                  <a:pt x="343930" y="111211"/>
                  <a:pt x="354227" y="177114"/>
                  <a:pt x="333632" y="222422"/>
                </a:cubicBezTo>
                <a:cubicBezTo>
                  <a:pt x="313037" y="267730"/>
                  <a:pt x="191529" y="331574"/>
                  <a:pt x="185351" y="345990"/>
                </a:cubicBezTo>
                <a:cubicBezTo>
                  <a:pt x="179173" y="360406"/>
                  <a:pt x="288324" y="278027"/>
                  <a:pt x="296562" y="308919"/>
                </a:cubicBezTo>
                <a:cubicBezTo>
                  <a:pt x="304800" y="339811"/>
                  <a:pt x="224481" y="490152"/>
                  <a:pt x="234778" y="531341"/>
                </a:cubicBezTo>
                <a:cubicBezTo>
                  <a:pt x="245075" y="572530"/>
                  <a:pt x="358346" y="556055"/>
                  <a:pt x="358346" y="556055"/>
                </a:cubicBezTo>
                <a:cubicBezTo>
                  <a:pt x="366584" y="572531"/>
                  <a:pt x="265670" y="611660"/>
                  <a:pt x="284205" y="630195"/>
                </a:cubicBezTo>
                <a:cubicBezTo>
                  <a:pt x="302740" y="648730"/>
                  <a:pt x="516924" y="617838"/>
                  <a:pt x="469557" y="667265"/>
                </a:cubicBezTo>
                <a:cubicBezTo>
                  <a:pt x="422190" y="716692"/>
                  <a:pt x="211095" y="821724"/>
                  <a:pt x="0" y="92675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フリーフォーム 51">
            <a:extLst>
              <a:ext uri="{FF2B5EF4-FFF2-40B4-BE49-F238E27FC236}">
                <a16:creationId xmlns:a16="http://schemas.microsoft.com/office/drawing/2014/main" id="{EE42A7D3-0E33-C6A2-7F7C-097C6F80EB60}"/>
              </a:ext>
            </a:extLst>
          </p:cNvPr>
          <p:cNvSpPr/>
          <p:nvPr/>
        </p:nvSpPr>
        <p:spPr>
          <a:xfrm>
            <a:off x="4706406" y="5742492"/>
            <a:ext cx="414873" cy="400033"/>
          </a:xfrm>
          <a:custGeom>
            <a:avLst/>
            <a:gdLst>
              <a:gd name="connsiteX0" fmla="*/ 627941 w 627941"/>
              <a:gd name="connsiteY0" fmla="*/ 0 h 605481"/>
              <a:gd name="connsiteX1" fmla="*/ 84244 w 627941"/>
              <a:gd name="connsiteY1" fmla="*/ 123567 h 605481"/>
              <a:gd name="connsiteX2" fmla="*/ 10104 w 627941"/>
              <a:gd name="connsiteY2" fmla="*/ 605481 h 605481"/>
            </a:gdLst>
            <a:ahLst/>
            <a:cxnLst>
              <a:cxn ang="0">
                <a:pos x="connsiteX0" y="connsiteY0"/>
              </a:cxn>
              <a:cxn ang="0">
                <a:pos x="connsiteX1" y="connsiteY1"/>
              </a:cxn>
              <a:cxn ang="0">
                <a:pos x="connsiteX2" y="connsiteY2"/>
              </a:cxn>
            </a:cxnLst>
            <a:rect l="l" t="t" r="r" b="b"/>
            <a:pathLst>
              <a:path w="627941" h="605481">
                <a:moveTo>
                  <a:pt x="627941" y="0"/>
                </a:moveTo>
                <a:cubicBezTo>
                  <a:pt x="407579" y="11327"/>
                  <a:pt x="187217" y="22654"/>
                  <a:pt x="84244" y="123567"/>
                </a:cubicBezTo>
                <a:cubicBezTo>
                  <a:pt x="-18729" y="224480"/>
                  <a:pt x="-4313" y="414980"/>
                  <a:pt x="10104" y="60548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フリーフォーム 59">
            <a:extLst>
              <a:ext uri="{FF2B5EF4-FFF2-40B4-BE49-F238E27FC236}">
                <a16:creationId xmlns:a16="http://schemas.microsoft.com/office/drawing/2014/main" id="{4E0AC986-C91F-F66F-6742-06613A94D7B9}"/>
              </a:ext>
            </a:extLst>
          </p:cNvPr>
          <p:cNvSpPr/>
          <p:nvPr/>
        </p:nvSpPr>
        <p:spPr>
          <a:xfrm>
            <a:off x="5471893" y="7013490"/>
            <a:ext cx="233598" cy="128882"/>
          </a:xfrm>
          <a:custGeom>
            <a:avLst/>
            <a:gdLst>
              <a:gd name="connsiteX0" fmla="*/ 353568 w 353568"/>
              <a:gd name="connsiteY0" fmla="*/ 0 h 195072"/>
              <a:gd name="connsiteX1" fmla="*/ 0 w 353568"/>
              <a:gd name="connsiteY1" fmla="*/ 195072 h 195072"/>
            </a:gdLst>
            <a:ahLst/>
            <a:cxnLst>
              <a:cxn ang="0">
                <a:pos x="connsiteX0" y="connsiteY0"/>
              </a:cxn>
              <a:cxn ang="0">
                <a:pos x="connsiteX1" y="connsiteY1"/>
              </a:cxn>
            </a:cxnLst>
            <a:rect l="l" t="t" r="r" b="b"/>
            <a:pathLst>
              <a:path w="353568" h="195072">
                <a:moveTo>
                  <a:pt x="353568" y="0"/>
                </a:moveTo>
                <a:lnTo>
                  <a:pt x="0" y="195072"/>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フリーフォーム 62">
            <a:extLst>
              <a:ext uri="{FF2B5EF4-FFF2-40B4-BE49-F238E27FC236}">
                <a16:creationId xmlns:a16="http://schemas.microsoft.com/office/drawing/2014/main" id="{BF089AD1-4323-43FC-9A4B-07AEC23B51E8}"/>
              </a:ext>
            </a:extLst>
          </p:cNvPr>
          <p:cNvSpPr/>
          <p:nvPr/>
        </p:nvSpPr>
        <p:spPr>
          <a:xfrm>
            <a:off x="5560499" y="7009755"/>
            <a:ext cx="209433" cy="120826"/>
          </a:xfrm>
          <a:custGeom>
            <a:avLst/>
            <a:gdLst>
              <a:gd name="connsiteX0" fmla="*/ 316992 w 316992"/>
              <a:gd name="connsiteY0" fmla="*/ 0 h 182880"/>
              <a:gd name="connsiteX1" fmla="*/ 0 w 316992"/>
              <a:gd name="connsiteY1" fmla="*/ 182880 h 182880"/>
            </a:gdLst>
            <a:ahLst/>
            <a:cxnLst>
              <a:cxn ang="0">
                <a:pos x="connsiteX0" y="connsiteY0"/>
              </a:cxn>
              <a:cxn ang="0">
                <a:pos x="connsiteX1" y="connsiteY1"/>
              </a:cxn>
            </a:cxnLst>
            <a:rect l="l" t="t" r="r" b="b"/>
            <a:pathLst>
              <a:path w="316992" h="182880">
                <a:moveTo>
                  <a:pt x="316992" y="0"/>
                </a:moveTo>
                <a:lnTo>
                  <a:pt x="0" y="182880"/>
                </a:ln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フリーフォーム 64">
            <a:extLst>
              <a:ext uri="{FF2B5EF4-FFF2-40B4-BE49-F238E27FC236}">
                <a16:creationId xmlns:a16="http://schemas.microsoft.com/office/drawing/2014/main" id="{17FE8306-FA4A-A857-AFEC-DEB749C9DFB7}"/>
              </a:ext>
            </a:extLst>
          </p:cNvPr>
          <p:cNvSpPr/>
          <p:nvPr/>
        </p:nvSpPr>
        <p:spPr>
          <a:xfrm>
            <a:off x="4714482" y="6597565"/>
            <a:ext cx="78587" cy="306003"/>
          </a:xfrm>
          <a:custGeom>
            <a:avLst/>
            <a:gdLst>
              <a:gd name="connsiteX0" fmla="*/ 34950 w 183231"/>
              <a:gd name="connsiteY0" fmla="*/ 0 h 852616"/>
              <a:gd name="connsiteX1" fmla="*/ 10236 w 183231"/>
              <a:gd name="connsiteY1" fmla="*/ 284205 h 852616"/>
              <a:gd name="connsiteX2" fmla="*/ 183231 w 183231"/>
              <a:gd name="connsiteY2" fmla="*/ 852616 h 852616"/>
            </a:gdLst>
            <a:ahLst/>
            <a:cxnLst>
              <a:cxn ang="0">
                <a:pos x="connsiteX0" y="connsiteY0"/>
              </a:cxn>
              <a:cxn ang="0">
                <a:pos x="connsiteX1" y="connsiteY1"/>
              </a:cxn>
              <a:cxn ang="0">
                <a:pos x="connsiteX2" y="connsiteY2"/>
              </a:cxn>
            </a:cxnLst>
            <a:rect l="l" t="t" r="r" b="b"/>
            <a:pathLst>
              <a:path w="183231" h="852616">
                <a:moveTo>
                  <a:pt x="34950" y="0"/>
                </a:moveTo>
                <a:cubicBezTo>
                  <a:pt x="10236" y="71051"/>
                  <a:pt x="-14478" y="142102"/>
                  <a:pt x="10236" y="284205"/>
                </a:cubicBezTo>
                <a:cubicBezTo>
                  <a:pt x="34949" y="426308"/>
                  <a:pt x="109090" y="639462"/>
                  <a:pt x="183231" y="85261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フリーフォーム 65">
            <a:extLst>
              <a:ext uri="{FF2B5EF4-FFF2-40B4-BE49-F238E27FC236}">
                <a16:creationId xmlns:a16="http://schemas.microsoft.com/office/drawing/2014/main" id="{BCD46FDE-F4BE-1710-160D-E9D1D357849D}"/>
              </a:ext>
            </a:extLst>
          </p:cNvPr>
          <p:cNvSpPr/>
          <p:nvPr/>
        </p:nvSpPr>
        <p:spPr>
          <a:xfrm>
            <a:off x="3563201" y="3860368"/>
            <a:ext cx="2734976" cy="1629663"/>
          </a:xfrm>
          <a:custGeom>
            <a:avLst/>
            <a:gdLst>
              <a:gd name="connsiteX0" fmla="*/ 674498 w 4139593"/>
              <a:gd name="connsiteY0" fmla="*/ 402099 h 2466619"/>
              <a:gd name="connsiteX1" fmla="*/ 1456550 w 4139593"/>
              <a:gd name="connsiteY1" fmla="*/ 353973 h 2466619"/>
              <a:gd name="connsiteX2" fmla="*/ 1757340 w 4139593"/>
              <a:gd name="connsiteY2" fmla="*/ 450225 h 2466619"/>
              <a:gd name="connsiteX3" fmla="*/ 1949845 w 4139593"/>
              <a:gd name="connsiteY3" fmla="*/ 5057 h 2466619"/>
              <a:gd name="connsiteX4" fmla="*/ 3586140 w 4139593"/>
              <a:gd name="connsiteY4" fmla="*/ 209594 h 2466619"/>
              <a:gd name="connsiteX5" fmla="*/ 2647677 w 4139593"/>
              <a:gd name="connsiteY5" fmla="*/ 209594 h 2466619"/>
              <a:gd name="connsiteX6" fmla="*/ 3249256 w 4139593"/>
              <a:gd name="connsiteY6" fmla="*/ 823204 h 2466619"/>
              <a:gd name="connsiteX7" fmla="*/ 3249256 w 4139593"/>
              <a:gd name="connsiteY7" fmla="*/ 654762 h 2466619"/>
              <a:gd name="connsiteX8" fmla="*/ 3995214 w 4139593"/>
              <a:gd name="connsiteY8" fmla="*/ 1966204 h 2466619"/>
              <a:gd name="connsiteX9" fmla="*/ 3670361 w 4139593"/>
              <a:gd name="connsiteY9" fmla="*/ 1930110 h 2466619"/>
              <a:gd name="connsiteX10" fmla="*/ 4139593 w 4139593"/>
              <a:gd name="connsiteY10" fmla="*/ 2459499 h 2466619"/>
              <a:gd name="connsiteX11" fmla="*/ 3670361 w 4139593"/>
              <a:gd name="connsiteY11" fmla="*/ 2242931 h 2466619"/>
              <a:gd name="connsiteX12" fmla="*/ 3586140 w 4139593"/>
              <a:gd name="connsiteY12" fmla="*/ 2351215 h 2466619"/>
              <a:gd name="connsiteX13" fmla="*/ 3165035 w 4139593"/>
              <a:gd name="connsiteY13" fmla="*/ 1581194 h 2466619"/>
              <a:gd name="connsiteX14" fmla="*/ 2022035 w 4139593"/>
              <a:gd name="connsiteY14" fmla="*/ 1833857 h 2466619"/>
              <a:gd name="connsiteX15" fmla="*/ 2142350 w 4139593"/>
              <a:gd name="connsiteY15" fmla="*/ 1220246 h 2466619"/>
              <a:gd name="connsiteX16" fmla="*/ 1191856 w 4139593"/>
              <a:gd name="connsiteY16" fmla="*/ 1785731 h 2466619"/>
              <a:gd name="connsiteX17" fmla="*/ 1384361 w 4139593"/>
              <a:gd name="connsiteY17" fmla="*/ 1148057 h 2466619"/>
              <a:gd name="connsiteX18" fmla="*/ 133077 w 4139593"/>
              <a:gd name="connsiteY18" fmla="*/ 1388688 h 2466619"/>
              <a:gd name="connsiteX19" fmla="*/ 84950 w 4139593"/>
              <a:gd name="connsiteY19" fmla="*/ 1376657 h 2466619"/>
              <a:gd name="connsiteX20" fmla="*/ 566214 w 4139593"/>
              <a:gd name="connsiteY20" fmla="*/ 1304467 h 2466619"/>
              <a:gd name="connsiteX21" fmla="*/ 722624 w 4139593"/>
              <a:gd name="connsiteY21" fmla="*/ 979615 h 2466619"/>
              <a:gd name="connsiteX22" fmla="*/ 385740 w 4139593"/>
              <a:gd name="connsiteY22" fmla="*/ 1123994 h 2466619"/>
              <a:gd name="connsiteX23" fmla="*/ 770750 w 4139593"/>
              <a:gd name="connsiteY23" fmla="*/ 630699 h 2466619"/>
              <a:gd name="connsiteX24" fmla="*/ 939193 w 4139593"/>
              <a:gd name="connsiteY24" fmla="*/ 534446 h 2466619"/>
              <a:gd name="connsiteX25" fmla="*/ 686529 w 4139593"/>
              <a:gd name="connsiteY25" fmla="*/ 582573 h 2466619"/>
              <a:gd name="connsiteX26" fmla="*/ 903098 w 4139593"/>
              <a:gd name="connsiteY26" fmla="*/ 474288 h 2466619"/>
              <a:gd name="connsiteX27" fmla="*/ 674498 w 4139593"/>
              <a:gd name="connsiteY27" fmla="*/ 402099 h 2466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139593" h="2466619">
                <a:moveTo>
                  <a:pt x="674498" y="402099"/>
                </a:moveTo>
                <a:cubicBezTo>
                  <a:pt x="766740" y="382046"/>
                  <a:pt x="1276076" y="345952"/>
                  <a:pt x="1456550" y="353973"/>
                </a:cubicBezTo>
                <a:cubicBezTo>
                  <a:pt x="1637024" y="361994"/>
                  <a:pt x="1675124" y="508378"/>
                  <a:pt x="1757340" y="450225"/>
                </a:cubicBezTo>
                <a:cubicBezTo>
                  <a:pt x="1839556" y="392072"/>
                  <a:pt x="1645045" y="45162"/>
                  <a:pt x="1949845" y="5057"/>
                </a:cubicBezTo>
                <a:cubicBezTo>
                  <a:pt x="2254645" y="-35048"/>
                  <a:pt x="3469835" y="175505"/>
                  <a:pt x="3586140" y="209594"/>
                </a:cubicBezTo>
                <a:cubicBezTo>
                  <a:pt x="3702445" y="243683"/>
                  <a:pt x="2703824" y="107326"/>
                  <a:pt x="2647677" y="209594"/>
                </a:cubicBezTo>
                <a:cubicBezTo>
                  <a:pt x="2591530" y="311862"/>
                  <a:pt x="3148993" y="749009"/>
                  <a:pt x="3249256" y="823204"/>
                </a:cubicBezTo>
                <a:cubicBezTo>
                  <a:pt x="3349519" y="897399"/>
                  <a:pt x="3124930" y="464262"/>
                  <a:pt x="3249256" y="654762"/>
                </a:cubicBezTo>
                <a:cubicBezTo>
                  <a:pt x="3373582" y="845262"/>
                  <a:pt x="3925030" y="1753646"/>
                  <a:pt x="3995214" y="1966204"/>
                </a:cubicBezTo>
                <a:cubicBezTo>
                  <a:pt x="4065398" y="2178762"/>
                  <a:pt x="3646298" y="1847894"/>
                  <a:pt x="3670361" y="1930110"/>
                </a:cubicBezTo>
                <a:cubicBezTo>
                  <a:pt x="3694424" y="2012326"/>
                  <a:pt x="4139593" y="2407362"/>
                  <a:pt x="4139593" y="2459499"/>
                </a:cubicBezTo>
                <a:cubicBezTo>
                  <a:pt x="4139593" y="2511636"/>
                  <a:pt x="3762603" y="2260978"/>
                  <a:pt x="3670361" y="2242931"/>
                </a:cubicBezTo>
                <a:cubicBezTo>
                  <a:pt x="3578119" y="2224884"/>
                  <a:pt x="3670361" y="2461505"/>
                  <a:pt x="3586140" y="2351215"/>
                </a:cubicBezTo>
                <a:cubicBezTo>
                  <a:pt x="3501919" y="2240926"/>
                  <a:pt x="3425719" y="1667420"/>
                  <a:pt x="3165035" y="1581194"/>
                </a:cubicBezTo>
                <a:cubicBezTo>
                  <a:pt x="2904351" y="1494968"/>
                  <a:pt x="2192483" y="1894015"/>
                  <a:pt x="2022035" y="1833857"/>
                </a:cubicBezTo>
                <a:cubicBezTo>
                  <a:pt x="1851588" y="1773699"/>
                  <a:pt x="2280713" y="1228267"/>
                  <a:pt x="2142350" y="1220246"/>
                </a:cubicBezTo>
                <a:cubicBezTo>
                  <a:pt x="2003987" y="1212225"/>
                  <a:pt x="1318187" y="1797762"/>
                  <a:pt x="1191856" y="1785731"/>
                </a:cubicBezTo>
                <a:cubicBezTo>
                  <a:pt x="1065525" y="1773700"/>
                  <a:pt x="1560824" y="1214231"/>
                  <a:pt x="1384361" y="1148057"/>
                </a:cubicBezTo>
                <a:cubicBezTo>
                  <a:pt x="1207898" y="1081883"/>
                  <a:pt x="349645" y="1350588"/>
                  <a:pt x="133077" y="1388688"/>
                </a:cubicBezTo>
                <a:cubicBezTo>
                  <a:pt x="-83492" y="1426788"/>
                  <a:pt x="12760" y="1390694"/>
                  <a:pt x="84950" y="1376657"/>
                </a:cubicBezTo>
                <a:cubicBezTo>
                  <a:pt x="157139" y="1362620"/>
                  <a:pt x="459935" y="1370641"/>
                  <a:pt x="566214" y="1304467"/>
                </a:cubicBezTo>
                <a:cubicBezTo>
                  <a:pt x="672493" y="1238293"/>
                  <a:pt x="752703" y="1009694"/>
                  <a:pt x="722624" y="979615"/>
                </a:cubicBezTo>
                <a:cubicBezTo>
                  <a:pt x="692545" y="949536"/>
                  <a:pt x="377719" y="1182147"/>
                  <a:pt x="385740" y="1123994"/>
                </a:cubicBezTo>
                <a:cubicBezTo>
                  <a:pt x="393761" y="1065841"/>
                  <a:pt x="678508" y="728957"/>
                  <a:pt x="770750" y="630699"/>
                </a:cubicBezTo>
                <a:cubicBezTo>
                  <a:pt x="862992" y="532441"/>
                  <a:pt x="953230" y="542467"/>
                  <a:pt x="939193" y="534446"/>
                </a:cubicBezTo>
                <a:cubicBezTo>
                  <a:pt x="925156" y="526425"/>
                  <a:pt x="692545" y="592599"/>
                  <a:pt x="686529" y="582573"/>
                </a:cubicBezTo>
                <a:cubicBezTo>
                  <a:pt x="680513" y="572547"/>
                  <a:pt x="907109" y="504367"/>
                  <a:pt x="903098" y="474288"/>
                </a:cubicBezTo>
                <a:cubicBezTo>
                  <a:pt x="899088" y="444209"/>
                  <a:pt x="582256" y="422152"/>
                  <a:pt x="674498" y="402099"/>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フリーフォーム 66">
            <a:extLst>
              <a:ext uri="{FF2B5EF4-FFF2-40B4-BE49-F238E27FC236}">
                <a16:creationId xmlns:a16="http://schemas.microsoft.com/office/drawing/2014/main" id="{38B2D7B9-17BE-A339-3A47-200962105619}"/>
              </a:ext>
            </a:extLst>
          </p:cNvPr>
          <p:cNvSpPr/>
          <p:nvPr/>
        </p:nvSpPr>
        <p:spPr>
          <a:xfrm>
            <a:off x="4920208" y="3942610"/>
            <a:ext cx="1076315" cy="692781"/>
          </a:xfrm>
          <a:custGeom>
            <a:avLst/>
            <a:gdLst>
              <a:gd name="connsiteX0" fmla="*/ 4196 w 1629084"/>
              <a:gd name="connsiteY0" fmla="*/ 109178 h 1048577"/>
              <a:gd name="connsiteX1" fmla="*/ 593744 w 1629084"/>
              <a:gd name="connsiteY1" fmla="*/ 36988 h 1048577"/>
              <a:gd name="connsiteX2" fmla="*/ 1171260 w 1629084"/>
              <a:gd name="connsiteY2" fmla="*/ 578409 h 1048577"/>
              <a:gd name="connsiteX3" fmla="*/ 786249 w 1629084"/>
              <a:gd name="connsiteY3" fmla="*/ 482157 h 1048577"/>
              <a:gd name="connsiteX4" fmla="*/ 1628460 w 1629084"/>
              <a:gd name="connsiteY4" fmla="*/ 1047641 h 1048577"/>
              <a:gd name="connsiteX5" fmla="*/ 906565 w 1629084"/>
              <a:gd name="connsiteY5" fmla="*/ 602473 h 1048577"/>
              <a:gd name="connsiteX6" fmla="*/ 4196 w 1629084"/>
              <a:gd name="connsiteY6" fmla="*/ 109178 h 1048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29084" h="1048577">
                <a:moveTo>
                  <a:pt x="4196" y="109178"/>
                </a:moveTo>
                <a:cubicBezTo>
                  <a:pt x="-47941" y="14931"/>
                  <a:pt x="399233" y="-41217"/>
                  <a:pt x="593744" y="36988"/>
                </a:cubicBezTo>
                <a:cubicBezTo>
                  <a:pt x="788255" y="115193"/>
                  <a:pt x="1139176" y="504214"/>
                  <a:pt x="1171260" y="578409"/>
                </a:cubicBezTo>
                <a:cubicBezTo>
                  <a:pt x="1203344" y="652604"/>
                  <a:pt x="710049" y="403952"/>
                  <a:pt x="786249" y="482157"/>
                </a:cubicBezTo>
                <a:cubicBezTo>
                  <a:pt x="862449" y="560362"/>
                  <a:pt x="1608407" y="1027588"/>
                  <a:pt x="1628460" y="1047641"/>
                </a:cubicBezTo>
                <a:cubicBezTo>
                  <a:pt x="1648513" y="1067694"/>
                  <a:pt x="1181286" y="760889"/>
                  <a:pt x="906565" y="602473"/>
                </a:cubicBezTo>
                <a:cubicBezTo>
                  <a:pt x="631844" y="444057"/>
                  <a:pt x="56333" y="203425"/>
                  <a:pt x="4196" y="109178"/>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 name="フリーフォーム 67">
            <a:extLst>
              <a:ext uri="{FF2B5EF4-FFF2-40B4-BE49-F238E27FC236}">
                <a16:creationId xmlns:a16="http://schemas.microsoft.com/office/drawing/2014/main" id="{0D26D204-1B15-7C89-1790-D1D84051201F}"/>
              </a:ext>
            </a:extLst>
          </p:cNvPr>
          <p:cNvSpPr/>
          <p:nvPr/>
        </p:nvSpPr>
        <p:spPr>
          <a:xfrm>
            <a:off x="3507535" y="3926416"/>
            <a:ext cx="1156237" cy="1050857"/>
          </a:xfrm>
          <a:custGeom>
            <a:avLst/>
            <a:gdLst>
              <a:gd name="connsiteX0" fmla="*/ 763 w 1750052"/>
              <a:gd name="connsiteY0" fmla="*/ 602920 h 1590551"/>
              <a:gd name="connsiteX1" fmla="*/ 806879 w 1750052"/>
              <a:gd name="connsiteY1" fmla="*/ 1342 h 1590551"/>
              <a:gd name="connsiteX2" fmla="*/ 1733311 w 1750052"/>
              <a:gd name="connsiteY2" fmla="*/ 446510 h 1590551"/>
              <a:gd name="connsiteX3" fmla="*/ 1408458 w 1750052"/>
              <a:gd name="connsiteY3" fmla="*/ 663078 h 1590551"/>
              <a:gd name="connsiteX4" fmla="*/ 1468616 w 1750052"/>
              <a:gd name="connsiteY4" fmla="*/ 1577478 h 1590551"/>
              <a:gd name="connsiteX5" fmla="*/ 1107669 w 1750052"/>
              <a:gd name="connsiteY5" fmla="*/ 1216531 h 1590551"/>
              <a:gd name="connsiteX6" fmla="*/ 794848 w 1750052"/>
              <a:gd name="connsiteY6" fmla="*/ 1409036 h 1590551"/>
              <a:gd name="connsiteX7" fmla="*/ 241395 w 1750052"/>
              <a:gd name="connsiteY7" fmla="*/ 1312784 h 1590551"/>
              <a:gd name="connsiteX8" fmla="*/ 939226 w 1750052"/>
              <a:gd name="connsiteY8" fmla="*/ 446510 h 1590551"/>
              <a:gd name="connsiteX9" fmla="*/ 133111 w 1750052"/>
              <a:gd name="connsiteY9" fmla="*/ 975899 h 1590551"/>
              <a:gd name="connsiteX10" fmla="*/ 590311 w 1750052"/>
              <a:gd name="connsiteY10" fmla="*/ 554794 h 1590551"/>
              <a:gd name="connsiteX11" fmla="*/ 133111 w 1750052"/>
              <a:gd name="connsiteY11" fmla="*/ 675110 h 1590551"/>
              <a:gd name="connsiteX12" fmla="*/ 650469 w 1750052"/>
              <a:gd name="connsiteY12" fmla="*/ 290099 h 1590551"/>
              <a:gd name="connsiteX13" fmla="*/ 763 w 1750052"/>
              <a:gd name="connsiteY13" fmla="*/ 602920 h 1590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50052" h="1590551">
                <a:moveTo>
                  <a:pt x="763" y="602920"/>
                </a:moveTo>
                <a:cubicBezTo>
                  <a:pt x="26831" y="554794"/>
                  <a:pt x="518121" y="27410"/>
                  <a:pt x="806879" y="1342"/>
                </a:cubicBezTo>
                <a:cubicBezTo>
                  <a:pt x="1095637" y="-24726"/>
                  <a:pt x="1633048" y="336221"/>
                  <a:pt x="1733311" y="446510"/>
                </a:cubicBezTo>
                <a:cubicBezTo>
                  <a:pt x="1833574" y="556799"/>
                  <a:pt x="1452574" y="474583"/>
                  <a:pt x="1408458" y="663078"/>
                </a:cubicBezTo>
                <a:cubicBezTo>
                  <a:pt x="1364342" y="851573"/>
                  <a:pt x="1518748" y="1485236"/>
                  <a:pt x="1468616" y="1577478"/>
                </a:cubicBezTo>
                <a:cubicBezTo>
                  <a:pt x="1418485" y="1669720"/>
                  <a:pt x="1219964" y="1244605"/>
                  <a:pt x="1107669" y="1216531"/>
                </a:cubicBezTo>
                <a:cubicBezTo>
                  <a:pt x="995374" y="1188457"/>
                  <a:pt x="939227" y="1392994"/>
                  <a:pt x="794848" y="1409036"/>
                </a:cubicBezTo>
                <a:cubicBezTo>
                  <a:pt x="650469" y="1425078"/>
                  <a:pt x="217332" y="1473205"/>
                  <a:pt x="241395" y="1312784"/>
                </a:cubicBezTo>
                <a:cubicBezTo>
                  <a:pt x="265458" y="1152363"/>
                  <a:pt x="957273" y="502657"/>
                  <a:pt x="939226" y="446510"/>
                </a:cubicBezTo>
                <a:cubicBezTo>
                  <a:pt x="921179" y="390362"/>
                  <a:pt x="191264" y="957852"/>
                  <a:pt x="133111" y="975899"/>
                </a:cubicBezTo>
                <a:cubicBezTo>
                  <a:pt x="74958" y="993946"/>
                  <a:pt x="590311" y="604925"/>
                  <a:pt x="590311" y="554794"/>
                </a:cubicBezTo>
                <a:cubicBezTo>
                  <a:pt x="590311" y="504663"/>
                  <a:pt x="123085" y="719226"/>
                  <a:pt x="133111" y="675110"/>
                </a:cubicBezTo>
                <a:cubicBezTo>
                  <a:pt x="143137" y="630994"/>
                  <a:pt x="676538" y="302131"/>
                  <a:pt x="650469" y="290099"/>
                </a:cubicBezTo>
                <a:cubicBezTo>
                  <a:pt x="624401" y="278067"/>
                  <a:pt x="-25305" y="651046"/>
                  <a:pt x="763" y="602920"/>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 name="円/楕円 68">
            <a:extLst>
              <a:ext uri="{FF2B5EF4-FFF2-40B4-BE49-F238E27FC236}">
                <a16:creationId xmlns:a16="http://schemas.microsoft.com/office/drawing/2014/main" id="{E62EAB49-7836-900D-D609-4CDCE20F68B9}"/>
              </a:ext>
            </a:extLst>
          </p:cNvPr>
          <p:cNvSpPr/>
          <p:nvPr/>
        </p:nvSpPr>
        <p:spPr>
          <a:xfrm>
            <a:off x="4945010" y="5817129"/>
            <a:ext cx="339960" cy="339960"/>
          </a:xfrm>
          <a:prstGeom prst="ellipse">
            <a:avLst/>
          </a:prstGeom>
          <a:solidFill>
            <a:srgbClr val="FF8AD8">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円/楕円 69">
            <a:extLst>
              <a:ext uri="{FF2B5EF4-FFF2-40B4-BE49-F238E27FC236}">
                <a16:creationId xmlns:a16="http://schemas.microsoft.com/office/drawing/2014/main" id="{BD0759ED-DC46-A0C1-1AA2-D3B993C26FF8}"/>
              </a:ext>
            </a:extLst>
          </p:cNvPr>
          <p:cNvSpPr/>
          <p:nvPr/>
        </p:nvSpPr>
        <p:spPr>
          <a:xfrm>
            <a:off x="3911647" y="5789993"/>
            <a:ext cx="150558" cy="150558"/>
          </a:xfrm>
          <a:prstGeom prst="ellipse">
            <a:avLst/>
          </a:prstGeom>
          <a:solidFill>
            <a:srgbClr val="FF8AD8">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フリーフォーム 70">
            <a:extLst>
              <a:ext uri="{FF2B5EF4-FFF2-40B4-BE49-F238E27FC236}">
                <a16:creationId xmlns:a16="http://schemas.microsoft.com/office/drawing/2014/main" id="{5A9156E9-5FD1-A4CE-5FB0-93CD95CC8D08}"/>
              </a:ext>
            </a:extLst>
          </p:cNvPr>
          <p:cNvSpPr/>
          <p:nvPr/>
        </p:nvSpPr>
        <p:spPr>
          <a:xfrm>
            <a:off x="3951858" y="6184839"/>
            <a:ext cx="418503" cy="294175"/>
          </a:xfrm>
          <a:custGeom>
            <a:avLst/>
            <a:gdLst>
              <a:gd name="connsiteX0" fmla="*/ 627657 w 633436"/>
              <a:gd name="connsiteY0" fmla="*/ 240647 h 445256"/>
              <a:gd name="connsiteX1" fmla="*/ 266709 w 633436"/>
              <a:gd name="connsiteY1" fmla="*/ 15 h 445256"/>
              <a:gd name="connsiteX2" fmla="*/ 374994 w 633436"/>
              <a:gd name="connsiteY2" fmla="*/ 228615 h 445256"/>
              <a:gd name="connsiteX3" fmla="*/ 2015 w 633436"/>
              <a:gd name="connsiteY3" fmla="*/ 252678 h 445256"/>
              <a:gd name="connsiteX4" fmla="*/ 567499 w 633436"/>
              <a:gd name="connsiteY4" fmla="*/ 445183 h 445256"/>
              <a:gd name="connsiteX5" fmla="*/ 411088 w 633436"/>
              <a:gd name="connsiteY5" fmla="*/ 228615 h 445256"/>
              <a:gd name="connsiteX6" fmla="*/ 567499 w 633436"/>
              <a:gd name="connsiteY6" fmla="*/ 360962 h 445256"/>
              <a:gd name="connsiteX7" fmla="*/ 495309 w 633436"/>
              <a:gd name="connsiteY7" fmla="*/ 192520 h 445256"/>
              <a:gd name="connsiteX8" fmla="*/ 627657 w 633436"/>
              <a:gd name="connsiteY8" fmla="*/ 240647 h 4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3436" h="445256">
                <a:moveTo>
                  <a:pt x="627657" y="240647"/>
                </a:moveTo>
                <a:cubicBezTo>
                  <a:pt x="589557" y="208563"/>
                  <a:pt x="308819" y="2020"/>
                  <a:pt x="266709" y="15"/>
                </a:cubicBezTo>
                <a:cubicBezTo>
                  <a:pt x="224599" y="-1990"/>
                  <a:pt x="419110" y="186504"/>
                  <a:pt x="374994" y="228615"/>
                </a:cubicBezTo>
                <a:cubicBezTo>
                  <a:pt x="330878" y="270726"/>
                  <a:pt x="-30069" y="216583"/>
                  <a:pt x="2015" y="252678"/>
                </a:cubicBezTo>
                <a:cubicBezTo>
                  <a:pt x="34099" y="288773"/>
                  <a:pt x="499320" y="449193"/>
                  <a:pt x="567499" y="445183"/>
                </a:cubicBezTo>
                <a:cubicBezTo>
                  <a:pt x="635678" y="441173"/>
                  <a:pt x="411088" y="242652"/>
                  <a:pt x="411088" y="228615"/>
                </a:cubicBezTo>
                <a:cubicBezTo>
                  <a:pt x="411088" y="214578"/>
                  <a:pt x="553462" y="366978"/>
                  <a:pt x="567499" y="360962"/>
                </a:cubicBezTo>
                <a:cubicBezTo>
                  <a:pt x="581536" y="354946"/>
                  <a:pt x="487288" y="214578"/>
                  <a:pt x="495309" y="192520"/>
                </a:cubicBezTo>
                <a:cubicBezTo>
                  <a:pt x="503330" y="170462"/>
                  <a:pt x="665757" y="272731"/>
                  <a:pt x="627657" y="240647"/>
                </a:cubicBezTo>
                <a:close/>
              </a:path>
            </a:pathLst>
          </a:custGeom>
          <a:solidFill>
            <a:srgbClr val="FF8AD8">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フリーフォーム 71">
            <a:extLst>
              <a:ext uri="{FF2B5EF4-FFF2-40B4-BE49-F238E27FC236}">
                <a16:creationId xmlns:a16="http://schemas.microsoft.com/office/drawing/2014/main" id="{194570E2-1C96-8AE3-299E-7AF88F2D8BEA}"/>
              </a:ext>
            </a:extLst>
          </p:cNvPr>
          <p:cNvSpPr/>
          <p:nvPr/>
        </p:nvSpPr>
        <p:spPr>
          <a:xfrm>
            <a:off x="2792442" y="5627662"/>
            <a:ext cx="64387" cy="222354"/>
          </a:xfrm>
          <a:custGeom>
            <a:avLst/>
            <a:gdLst>
              <a:gd name="connsiteX0" fmla="*/ 8554 w 97454"/>
              <a:gd name="connsiteY0" fmla="*/ 0 h 336550"/>
              <a:gd name="connsiteX1" fmla="*/ 8554 w 97454"/>
              <a:gd name="connsiteY1" fmla="*/ 133350 h 336550"/>
              <a:gd name="connsiteX2" fmla="*/ 97454 w 97454"/>
              <a:gd name="connsiteY2" fmla="*/ 336550 h 336550"/>
            </a:gdLst>
            <a:ahLst/>
            <a:cxnLst>
              <a:cxn ang="0">
                <a:pos x="connsiteX0" y="connsiteY0"/>
              </a:cxn>
              <a:cxn ang="0">
                <a:pos x="connsiteX1" y="connsiteY1"/>
              </a:cxn>
              <a:cxn ang="0">
                <a:pos x="connsiteX2" y="connsiteY2"/>
              </a:cxn>
            </a:cxnLst>
            <a:rect l="l" t="t" r="r" b="b"/>
            <a:pathLst>
              <a:path w="97454" h="336550">
                <a:moveTo>
                  <a:pt x="8554" y="0"/>
                </a:moveTo>
                <a:cubicBezTo>
                  <a:pt x="1145" y="38629"/>
                  <a:pt x="-6263" y="77258"/>
                  <a:pt x="8554" y="133350"/>
                </a:cubicBezTo>
                <a:cubicBezTo>
                  <a:pt x="23371" y="189442"/>
                  <a:pt x="60412" y="262996"/>
                  <a:pt x="97454" y="3365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フリーフォーム 72">
            <a:extLst>
              <a:ext uri="{FF2B5EF4-FFF2-40B4-BE49-F238E27FC236}">
                <a16:creationId xmlns:a16="http://schemas.microsoft.com/office/drawing/2014/main" id="{B34C1AF6-28DF-952E-A344-0C9ABB7A3159}"/>
              </a:ext>
            </a:extLst>
          </p:cNvPr>
          <p:cNvSpPr/>
          <p:nvPr/>
        </p:nvSpPr>
        <p:spPr>
          <a:xfrm>
            <a:off x="2757809" y="5597798"/>
            <a:ext cx="103745" cy="265438"/>
          </a:xfrm>
          <a:custGeom>
            <a:avLst/>
            <a:gdLst>
              <a:gd name="connsiteX0" fmla="*/ 6999 w 157026"/>
              <a:gd name="connsiteY0" fmla="*/ 3926 h 401761"/>
              <a:gd name="connsiteX1" fmla="*/ 127649 w 157026"/>
              <a:gd name="connsiteY1" fmla="*/ 156326 h 401761"/>
              <a:gd name="connsiteX2" fmla="*/ 156224 w 157026"/>
              <a:gd name="connsiteY2" fmla="*/ 308726 h 401761"/>
              <a:gd name="connsiteX3" fmla="*/ 146699 w 157026"/>
              <a:gd name="connsiteY3" fmla="*/ 400801 h 401761"/>
              <a:gd name="connsiteX4" fmla="*/ 121299 w 157026"/>
              <a:gd name="connsiteY4" fmla="*/ 346826 h 401761"/>
              <a:gd name="connsiteX5" fmla="*/ 13349 w 157026"/>
              <a:gd name="connsiteY5" fmla="*/ 194426 h 401761"/>
              <a:gd name="connsiteX6" fmla="*/ 13349 w 157026"/>
              <a:gd name="connsiteY6" fmla="*/ 324601 h 401761"/>
              <a:gd name="connsiteX7" fmla="*/ 6999 w 157026"/>
              <a:gd name="connsiteY7" fmla="*/ 3926 h 401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7026" h="401761">
                <a:moveTo>
                  <a:pt x="6999" y="3926"/>
                </a:moveTo>
                <a:cubicBezTo>
                  <a:pt x="26049" y="-24120"/>
                  <a:pt x="102778" y="105526"/>
                  <a:pt x="127649" y="156326"/>
                </a:cubicBezTo>
                <a:cubicBezTo>
                  <a:pt x="152520" y="207126"/>
                  <a:pt x="153049" y="267980"/>
                  <a:pt x="156224" y="308726"/>
                </a:cubicBezTo>
                <a:cubicBezTo>
                  <a:pt x="159399" y="349472"/>
                  <a:pt x="152520" y="394451"/>
                  <a:pt x="146699" y="400801"/>
                </a:cubicBezTo>
                <a:cubicBezTo>
                  <a:pt x="140878" y="407151"/>
                  <a:pt x="143524" y="381222"/>
                  <a:pt x="121299" y="346826"/>
                </a:cubicBezTo>
                <a:cubicBezTo>
                  <a:pt x="99074" y="312430"/>
                  <a:pt x="31341" y="198130"/>
                  <a:pt x="13349" y="194426"/>
                </a:cubicBezTo>
                <a:cubicBezTo>
                  <a:pt x="-4643" y="190722"/>
                  <a:pt x="12820" y="355822"/>
                  <a:pt x="13349" y="324601"/>
                </a:cubicBezTo>
                <a:cubicBezTo>
                  <a:pt x="13878" y="293380"/>
                  <a:pt x="-12051" y="31972"/>
                  <a:pt x="6999" y="3926"/>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4" name="フリーフォーム 73">
            <a:extLst>
              <a:ext uri="{FF2B5EF4-FFF2-40B4-BE49-F238E27FC236}">
                <a16:creationId xmlns:a16="http://schemas.microsoft.com/office/drawing/2014/main" id="{3A697B49-FC72-A5E9-FD91-19D61AC4002E}"/>
              </a:ext>
            </a:extLst>
          </p:cNvPr>
          <p:cNvSpPr/>
          <p:nvPr/>
        </p:nvSpPr>
        <p:spPr>
          <a:xfrm>
            <a:off x="6014229" y="5555319"/>
            <a:ext cx="137750" cy="280958"/>
          </a:xfrm>
          <a:custGeom>
            <a:avLst/>
            <a:gdLst>
              <a:gd name="connsiteX0" fmla="*/ 22463 w 208495"/>
              <a:gd name="connsiteY0" fmla="*/ 0 h 425251"/>
              <a:gd name="connsiteX1" fmla="*/ 156277 w 208495"/>
              <a:gd name="connsiteY1" fmla="*/ 185853 h 425251"/>
              <a:gd name="connsiteX2" fmla="*/ 208316 w 208495"/>
              <a:gd name="connsiteY2" fmla="*/ 356839 h 425251"/>
              <a:gd name="connsiteX3" fmla="*/ 141409 w 208495"/>
              <a:gd name="connsiteY3" fmla="*/ 416312 h 425251"/>
              <a:gd name="connsiteX4" fmla="*/ 160 w 208495"/>
              <a:gd name="connsiteY4" fmla="*/ 178419 h 425251"/>
              <a:gd name="connsiteX5" fmla="*/ 119106 w 208495"/>
              <a:gd name="connsiteY5" fmla="*/ 267629 h 425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8495" h="425251">
                <a:moveTo>
                  <a:pt x="22463" y="0"/>
                </a:moveTo>
                <a:cubicBezTo>
                  <a:pt x="73882" y="63190"/>
                  <a:pt x="125302" y="126380"/>
                  <a:pt x="156277" y="185853"/>
                </a:cubicBezTo>
                <a:cubicBezTo>
                  <a:pt x="187252" y="245326"/>
                  <a:pt x="210794" y="318429"/>
                  <a:pt x="208316" y="356839"/>
                </a:cubicBezTo>
                <a:cubicBezTo>
                  <a:pt x="205838" y="395249"/>
                  <a:pt x="176102" y="446049"/>
                  <a:pt x="141409" y="416312"/>
                </a:cubicBezTo>
                <a:cubicBezTo>
                  <a:pt x="106716" y="386575"/>
                  <a:pt x="3877" y="203200"/>
                  <a:pt x="160" y="178419"/>
                </a:cubicBezTo>
                <a:cubicBezTo>
                  <a:pt x="-3557" y="153639"/>
                  <a:pt x="57774" y="210634"/>
                  <a:pt x="119106" y="26762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フリーフォーム 74">
            <a:extLst>
              <a:ext uri="{FF2B5EF4-FFF2-40B4-BE49-F238E27FC236}">
                <a16:creationId xmlns:a16="http://schemas.microsoft.com/office/drawing/2014/main" id="{DA2E0CB5-2586-5B4D-E10E-D33DA4E8CBD5}"/>
              </a:ext>
            </a:extLst>
          </p:cNvPr>
          <p:cNvSpPr/>
          <p:nvPr/>
        </p:nvSpPr>
        <p:spPr>
          <a:xfrm>
            <a:off x="5317334" y="5978904"/>
            <a:ext cx="522831" cy="660056"/>
          </a:xfrm>
          <a:custGeom>
            <a:avLst/>
            <a:gdLst>
              <a:gd name="connsiteX0" fmla="*/ 791344 w 791344"/>
              <a:gd name="connsiteY0" fmla="*/ 0 h 999044"/>
              <a:gd name="connsiteX1" fmla="*/ 10508 w 791344"/>
              <a:gd name="connsiteY1" fmla="*/ 976045 h 999044"/>
              <a:gd name="connsiteX2" fmla="*/ 339281 w 791344"/>
              <a:gd name="connsiteY2" fmla="*/ 708917 h 999044"/>
              <a:gd name="connsiteX3" fmla="*/ 318733 w 791344"/>
              <a:gd name="connsiteY3" fmla="*/ 914400 h 999044"/>
            </a:gdLst>
            <a:ahLst/>
            <a:cxnLst>
              <a:cxn ang="0">
                <a:pos x="connsiteX0" y="connsiteY0"/>
              </a:cxn>
              <a:cxn ang="0">
                <a:pos x="connsiteX1" y="connsiteY1"/>
              </a:cxn>
              <a:cxn ang="0">
                <a:pos x="connsiteX2" y="connsiteY2"/>
              </a:cxn>
              <a:cxn ang="0">
                <a:pos x="connsiteX3" y="connsiteY3"/>
              </a:cxn>
            </a:cxnLst>
            <a:rect l="l" t="t" r="r" b="b"/>
            <a:pathLst>
              <a:path w="791344" h="999044">
                <a:moveTo>
                  <a:pt x="791344" y="0"/>
                </a:moveTo>
                <a:cubicBezTo>
                  <a:pt x="438598" y="428946"/>
                  <a:pt x="85852" y="857892"/>
                  <a:pt x="10508" y="976045"/>
                </a:cubicBezTo>
                <a:cubicBezTo>
                  <a:pt x="-64836" y="1094198"/>
                  <a:pt x="287910" y="719191"/>
                  <a:pt x="339281" y="708917"/>
                </a:cubicBezTo>
                <a:cubicBezTo>
                  <a:pt x="390652" y="698643"/>
                  <a:pt x="354692" y="806521"/>
                  <a:pt x="318733" y="9144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フリーフォーム 75">
            <a:extLst>
              <a:ext uri="{FF2B5EF4-FFF2-40B4-BE49-F238E27FC236}">
                <a16:creationId xmlns:a16="http://schemas.microsoft.com/office/drawing/2014/main" id="{901644B1-AC11-FEC2-9CFF-9CB497E6F90E}"/>
              </a:ext>
            </a:extLst>
          </p:cNvPr>
          <p:cNvSpPr/>
          <p:nvPr/>
        </p:nvSpPr>
        <p:spPr>
          <a:xfrm>
            <a:off x="4041344" y="6467641"/>
            <a:ext cx="339400" cy="190064"/>
          </a:xfrm>
          <a:custGeom>
            <a:avLst/>
            <a:gdLst>
              <a:gd name="connsiteX0" fmla="*/ 0 w 513707"/>
              <a:gd name="connsiteY0" fmla="*/ 0 h 287676"/>
              <a:gd name="connsiteX1" fmla="*/ 133564 w 513707"/>
              <a:gd name="connsiteY1" fmla="*/ 164386 h 287676"/>
              <a:gd name="connsiteX2" fmla="*/ 513707 w 513707"/>
              <a:gd name="connsiteY2" fmla="*/ 287676 h 287676"/>
            </a:gdLst>
            <a:ahLst/>
            <a:cxnLst>
              <a:cxn ang="0">
                <a:pos x="connsiteX0" y="connsiteY0"/>
              </a:cxn>
              <a:cxn ang="0">
                <a:pos x="connsiteX1" y="connsiteY1"/>
              </a:cxn>
              <a:cxn ang="0">
                <a:pos x="connsiteX2" y="connsiteY2"/>
              </a:cxn>
            </a:cxnLst>
            <a:rect l="l" t="t" r="r" b="b"/>
            <a:pathLst>
              <a:path w="513707" h="287676">
                <a:moveTo>
                  <a:pt x="0" y="0"/>
                </a:moveTo>
                <a:cubicBezTo>
                  <a:pt x="23973" y="58220"/>
                  <a:pt x="47946" y="116440"/>
                  <a:pt x="133564" y="164386"/>
                </a:cubicBezTo>
                <a:cubicBezTo>
                  <a:pt x="219182" y="212332"/>
                  <a:pt x="366444" y="250004"/>
                  <a:pt x="513707" y="28767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7" name="フリーフォーム 76">
            <a:extLst>
              <a:ext uri="{FF2B5EF4-FFF2-40B4-BE49-F238E27FC236}">
                <a16:creationId xmlns:a16="http://schemas.microsoft.com/office/drawing/2014/main" id="{A4A9AE3C-62AB-8A39-9005-8B1E5A68256C}"/>
              </a:ext>
            </a:extLst>
          </p:cNvPr>
          <p:cNvSpPr/>
          <p:nvPr/>
        </p:nvSpPr>
        <p:spPr>
          <a:xfrm>
            <a:off x="3580765" y="4953916"/>
            <a:ext cx="469040" cy="1375051"/>
          </a:xfrm>
          <a:custGeom>
            <a:avLst/>
            <a:gdLst>
              <a:gd name="connsiteX0" fmla="*/ 19026 w 709927"/>
              <a:gd name="connsiteY0" fmla="*/ 0 h 2081244"/>
              <a:gd name="connsiteX1" fmla="*/ 337525 w 709927"/>
              <a:gd name="connsiteY1" fmla="*/ 1448656 h 2081244"/>
              <a:gd name="connsiteX2" fmla="*/ 471089 w 709927"/>
              <a:gd name="connsiteY2" fmla="*/ 1633591 h 2081244"/>
              <a:gd name="connsiteX3" fmla="*/ 707395 w 709927"/>
              <a:gd name="connsiteY3" fmla="*/ 1910993 h 2081244"/>
              <a:gd name="connsiteX4" fmla="*/ 584105 w 709927"/>
              <a:gd name="connsiteY4" fmla="*/ 1797977 h 2081244"/>
              <a:gd name="connsiteX5" fmla="*/ 399170 w 709927"/>
              <a:gd name="connsiteY5" fmla="*/ 2065105 h 2081244"/>
              <a:gd name="connsiteX6" fmla="*/ 275880 w 709927"/>
              <a:gd name="connsiteY6" fmla="*/ 1243173 h 2081244"/>
              <a:gd name="connsiteX7" fmla="*/ 19026 w 709927"/>
              <a:gd name="connsiteY7" fmla="*/ 462337 h 2081244"/>
              <a:gd name="connsiteX8" fmla="*/ 19026 w 709927"/>
              <a:gd name="connsiteY8" fmla="*/ 791110 h 2081244"/>
              <a:gd name="connsiteX9" fmla="*/ 19026 w 709927"/>
              <a:gd name="connsiteY9" fmla="*/ 0 h 2081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09927" h="2081244">
                <a:moveTo>
                  <a:pt x="19026" y="0"/>
                </a:moveTo>
                <a:cubicBezTo>
                  <a:pt x="140603" y="588195"/>
                  <a:pt x="262181" y="1176391"/>
                  <a:pt x="337525" y="1448656"/>
                </a:cubicBezTo>
                <a:cubicBezTo>
                  <a:pt x="412869" y="1720921"/>
                  <a:pt x="409444" y="1556535"/>
                  <a:pt x="471089" y="1633591"/>
                </a:cubicBezTo>
                <a:cubicBezTo>
                  <a:pt x="532734" y="1710647"/>
                  <a:pt x="688559" y="1883595"/>
                  <a:pt x="707395" y="1910993"/>
                </a:cubicBezTo>
                <a:cubicBezTo>
                  <a:pt x="726231" y="1938391"/>
                  <a:pt x="635476" y="1772292"/>
                  <a:pt x="584105" y="1797977"/>
                </a:cubicBezTo>
                <a:cubicBezTo>
                  <a:pt x="532734" y="1823662"/>
                  <a:pt x="450541" y="2157572"/>
                  <a:pt x="399170" y="2065105"/>
                </a:cubicBezTo>
                <a:cubicBezTo>
                  <a:pt x="347799" y="1972638"/>
                  <a:pt x="339237" y="1510301"/>
                  <a:pt x="275880" y="1243173"/>
                </a:cubicBezTo>
                <a:cubicBezTo>
                  <a:pt x="212523" y="976045"/>
                  <a:pt x="61835" y="537681"/>
                  <a:pt x="19026" y="462337"/>
                </a:cubicBezTo>
                <a:cubicBezTo>
                  <a:pt x="-23783" y="386993"/>
                  <a:pt x="19026" y="791110"/>
                  <a:pt x="19026" y="791110"/>
                </a:cubicBezTo>
                <a:lnTo>
                  <a:pt x="19026" y="0"/>
                </a:ln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フリーフォーム 77">
            <a:extLst>
              <a:ext uri="{FF2B5EF4-FFF2-40B4-BE49-F238E27FC236}">
                <a16:creationId xmlns:a16="http://schemas.microsoft.com/office/drawing/2014/main" id="{7FB19F79-B026-3581-81F7-D79FA5FF48EF}"/>
              </a:ext>
            </a:extLst>
          </p:cNvPr>
          <p:cNvSpPr/>
          <p:nvPr/>
        </p:nvSpPr>
        <p:spPr>
          <a:xfrm>
            <a:off x="3195565" y="4043949"/>
            <a:ext cx="888355" cy="2875895"/>
          </a:xfrm>
          <a:custGeom>
            <a:avLst/>
            <a:gdLst>
              <a:gd name="connsiteX0" fmla="*/ 684248 w 1344592"/>
              <a:gd name="connsiteY0" fmla="*/ 298517 h 4352885"/>
              <a:gd name="connsiteX1" fmla="*/ 6154 w 1344592"/>
              <a:gd name="connsiteY1" fmla="*/ 1921834 h 4352885"/>
              <a:gd name="connsiteX2" fmla="*/ 355475 w 1344592"/>
              <a:gd name="connsiteY2" fmla="*/ 1603335 h 4352885"/>
              <a:gd name="connsiteX3" fmla="*/ 468491 w 1344592"/>
              <a:gd name="connsiteY3" fmla="*/ 2641025 h 4352885"/>
              <a:gd name="connsiteX4" fmla="*/ 550684 w 1344592"/>
              <a:gd name="connsiteY4" fmla="*/ 2599928 h 4352885"/>
              <a:gd name="connsiteX5" fmla="*/ 1043844 w 1344592"/>
              <a:gd name="connsiteY5" fmla="*/ 4315713 h 4352885"/>
              <a:gd name="connsiteX6" fmla="*/ 982199 w 1344592"/>
              <a:gd name="connsiteY6" fmla="*/ 3812279 h 4352885"/>
              <a:gd name="connsiteX7" fmla="*/ 1259601 w 1344592"/>
              <a:gd name="connsiteY7" fmla="*/ 4202697 h 4352885"/>
              <a:gd name="connsiteX8" fmla="*/ 992473 w 1344592"/>
              <a:gd name="connsiteY8" fmla="*/ 3236926 h 4352885"/>
              <a:gd name="connsiteX9" fmla="*/ 684248 w 1344592"/>
              <a:gd name="connsiteY9" fmla="*/ 1634158 h 4352885"/>
              <a:gd name="connsiteX10" fmla="*/ 756168 w 1344592"/>
              <a:gd name="connsiteY10" fmla="*/ 1736899 h 4352885"/>
              <a:gd name="connsiteX11" fmla="*/ 673974 w 1344592"/>
              <a:gd name="connsiteY11" fmla="*/ 1264288 h 4352885"/>
              <a:gd name="connsiteX12" fmla="*/ 1341795 w 1344592"/>
              <a:gd name="connsiteY12" fmla="*/ 216324 h 4352885"/>
              <a:gd name="connsiteX13" fmla="*/ 920554 w 1344592"/>
              <a:gd name="connsiteY13" fmla="*/ 658113 h 4352885"/>
              <a:gd name="connsiteX14" fmla="*/ 1115763 w 1344592"/>
              <a:gd name="connsiteY14" fmla="*/ 567 h 4352885"/>
              <a:gd name="connsiteX15" fmla="*/ 725345 w 1344592"/>
              <a:gd name="connsiteY15" fmla="*/ 534823 h 4352885"/>
              <a:gd name="connsiteX16" fmla="*/ 920554 w 1344592"/>
              <a:gd name="connsiteY16" fmla="*/ 62212 h 4352885"/>
              <a:gd name="connsiteX17" fmla="*/ 519862 w 1344592"/>
              <a:gd name="connsiteY17" fmla="*/ 832773 h 4352885"/>
              <a:gd name="connsiteX18" fmla="*/ 684248 w 1344592"/>
              <a:gd name="connsiteY18" fmla="*/ 298517 h 4352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344592" h="4352885">
                <a:moveTo>
                  <a:pt x="684248" y="298517"/>
                </a:moveTo>
                <a:cubicBezTo>
                  <a:pt x="598630" y="480027"/>
                  <a:pt x="60950" y="1704364"/>
                  <a:pt x="6154" y="1921834"/>
                </a:cubicBezTo>
                <a:cubicBezTo>
                  <a:pt x="-48642" y="2139304"/>
                  <a:pt x="278419" y="1483470"/>
                  <a:pt x="355475" y="1603335"/>
                </a:cubicBezTo>
                <a:cubicBezTo>
                  <a:pt x="432531" y="1723200"/>
                  <a:pt x="435956" y="2474926"/>
                  <a:pt x="468491" y="2641025"/>
                </a:cubicBezTo>
                <a:cubicBezTo>
                  <a:pt x="501026" y="2807124"/>
                  <a:pt x="454792" y="2320813"/>
                  <a:pt x="550684" y="2599928"/>
                </a:cubicBezTo>
                <a:cubicBezTo>
                  <a:pt x="646576" y="2879043"/>
                  <a:pt x="971925" y="4113655"/>
                  <a:pt x="1043844" y="4315713"/>
                </a:cubicBezTo>
                <a:cubicBezTo>
                  <a:pt x="1115763" y="4517772"/>
                  <a:pt x="946239" y="3831115"/>
                  <a:pt x="982199" y="3812279"/>
                </a:cubicBezTo>
                <a:cubicBezTo>
                  <a:pt x="1018159" y="3793443"/>
                  <a:pt x="1257889" y="4298589"/>
                  <a:pt x="1259601" y="4202697"/>
                </a:cubicBezTo>
                <a:cubicBezTo>
                  <a:pt x="1261313" y="4106805"/>
                  <a:pt x="1088365" y="3665016"/>
                  <a:pt x="992473" y="3236926"/>
                </a:cubicBezTo>
                <a:cubicBezTo>
                  <a:pt x="896581" y="2808836"/>
                  <a:pt x="723632" y="1884162"/>
                  <a:pt x="684248" y="1634158"/>
                </a:cubicBezTo>
                <a:cubicBezTo>
                  <a:pt x="644864" y="1384154"/>
                  <a:pt x="757880" y="1798544"/>
                  <a:pt x="756168" y="1736899"/>
                </a:cubicBezTo>
                <a:cubicBezTo>
                  <a:pt x="754456" y="1675254"/>
                  <a:pt x="576370" y="1517717"/>
                  <a:pt x="673974" y="1264288"/>
                </a:cubicBezTo>
                <a:cubicBezTo>
                  <a:pt x="771578" y="1010859"/>
                  <a:pt x="1300698" y="317353"/>
                  <a:pt x="1341795" y="216324"/>
                </a:cubicBezTo>
                <a:cubicBezTo>
                  <a:pt x="1382892" y="115295"/>
                  <a:pt x="958226" y="694072"/>
                  <a:pt x="920554" y="658113"/>
                </a:cubicBezTo>
                <a:cubicBezTo>
                  <a:pt x="882882" y="622154"/>
                  <a:pt x="1148298" y="21115"/>
                  <a:pt x="1115763" y="567"/>
                </a:cubicBezTo>
                <a:cubicBezTo>
                  <a:pt x="1083228" y="-19981"/>
                  <a:pt x="757880" y="524549"/>
                  <a:pt x="725345" y="534823"/>
                </a:cubicBezTo>
                <a:cubicBezTo>
                  <a:pt x="692810" y="545097"/>
                  <a:pt x="954801" y="12554"/>
                  <a:pt x="920554" y="62212"/>
                </a:cubicBezTo>
                <a:cubicBezTo>
                  <a:pt x="886307" y="111870"/>
                  <a:pt x="559246" y="793389"/>
                  <a:pt x="519862" y="832773"/>
                </a:cubicBezTo>
                <a:cubicBezTo>
                  <a:pt x="480478" y="872157"/>
                  <a:pt x="769866" y="117007"/>
                  <a:pt x="684248" y="298517"/>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9" name="フリーフォーム 78">
            <a:extLst>
              <a:ext uri="{FF2B5EF4-FFF2-40B4-BE49-F238E27FC236}">
                <a16:creationId xmlns:a16="http://schemas.microsoft.com/office/drawing/2014/main" id="{6E075944-F439-0E36-8577-721A27229C63}"/>
              </a:ext>
            </a:extLst>
          </p:cNvPr>
          <p:cNvSpPr/>
          <p:nvPr/>
        </p:nvSpPr>
        <p:spPr>
          <a:xfrm>
            <a:off x="2869817" y="6295494"/>
            <a:ext cx="101622" cy="302066"/>
          </a:xfrm>
          <a:custGeom>
            <a:avLst/>
            <a:gdLst>
              <a:gd name="connsiteX0" fmla="*/ 1412 w 153812"/>
              <a:gd name="connsiteY0" fmla="*/ 0 h 457200"/>
              <a:gd name="connsiteX1" fmla="*/ 22006 w 153812"/>
              <a:gd name="connsiteY1" fmla="*/ 300682 h 457200"/>
              <a:gd name="connsiteX2" fmla="*/ 153812 w 153812"/>
              <a:gd name="connsiteY2" fmla="*/ 457200 h 457200"/>
            </a:gdLst>
            <a:ahLst/>
            <a:cxnLst>
              <a:cxn ang="0">
                <a:pos x="connsiteX0" y="connsiteY0"/>
              </a:cxn>
              <a:cxn ang="0">
                <a:pos x="connsiteX1" y="connsiteY1"/>
              </a:cxn>
              <a:cxn ang="0">
                <a:pos x="connsiteX2" y="connsiteY2"/>
              </a:cxn>
            </a:cxnLst>
            <a:rect l="l" t="t" r="r" b="b"/>
            <a:pathLst>
              <a:path w="153812" h="457200">
                <a:moveTo>
                  <a:pt x="1412" y="0"/>
                </a:moveTo>
                <a:cubicBezTo>
                  <a:pt x="-991" y="112241"/>
                  <a:pt x="-3394" y="224482"/>
                  <a:pt x="22006" y="300682"/>
                </a:cubicBezTo>
                <a:cubicBezTo>
                  <a:pt x="47406" y="376882"/>
                  <a:pt x="100609" y="417041"/>
                  <a:pt x="153812" y="4572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0" name="フリーフォーム 79">
            <a:extLst>
              <a:ext uri="{FF2B5EF4-FFF2-40B4-BE49-F238E27FC236}">
                <a16:creationId xmlns:a16="http://schemas.microsoft.com/office/drawing/2014/main" id="{172BBF93-2133-442F-6863-9470B4C4040D}"/>
              </a:ext>
            </a:extLst>
          </p:cNvPr>
          <p:cNvSpPr/>
          <p:nvPr/>
        </p:nvSpPr>
        <p:spPr>
          <a:xfrm>
            <a:off x="2877704" y="6086255"/>
            <a:ext cx="197648" cy="104418"/>
          </a:xfrm>
          <a:custGeom>
            <a:avLst/>
            <a:gdLst>
              <a:gd name="connsiteX0" fmla="*/ 0 w 299155"/>
              <a:gd name="connsiteY0" fmla="*/ 158045 h 158045"/>
              <a:gd name="connsiteX1" fmla="*/ 101600 w 299155"/>
              <a:gd name="connsiteY1" fmla="*/ 45156 h 158045"/>
              <a:gd name="connsiteX2" fmla="*/ 299155 w 299155"/>
              <a:gd name="connsiteY2" fmla="*/ 0 h 158045"/>
            </a:gdLst>
            <a:ahLst/>
            <a:cxnLst>
              <a:cxn ang="0">
                <a:pos x="connsiteX0" y="connsiteY0"/>
              </a:cxn>
              <a:cxn ang="0">
                <a:pos x="connsiteX1" y="connsiteY1"/>
              </a:cxn>
              <a:cxn ang="0">
                <a:pos x="connsiteX2" y="connsiteY2"/>
              </a:cxn>
            </a:cxnLst>
            <a:rect l="l" t="t" r="r" b="b"/>
            <a:pathLst>
              <a:path w="299155" h="158045">
                <a:moveTo>
                  <a:pt x="0" y="158045"/>
                </a:moveTo>
                <a:cubicBezTo>
                  <a:pt x="25870" y="114771"/>
                  <a:pt x="51741" y="71497"/>
                  <a:pt x="101600" y="45156"/>
                </a:cubicBezTo>
                <a:cubicBezTo>
                  <a:pt x="151459" y="18815"/>
                  <a:pt x="225307" y="9407"/>
                  <a:pt x="299155"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1" name="フリーフォーム 80">
            <a:extLst>
              <a:ext uri="{FF2B5EF4-FFF2-40B4-BE49-F238E27FC236}">
                <a16:creationId xmlns:a16="http://schemas.microsoft.com/office/drawing/2014/main" id="{6F2DD7C1-E053-A381-D6F6-EEDF30DDC9CC}"/>
              </a:ext>
            </a:extLst>
          </p:cNvPr>
          <p:cNvSpPr/>
          <p:nvPr/>
        </p:nvSpPr>
        <p:spPr>
          <a:xfrm>
            <a:off x="2789527" y="5844033"/>
            <a:ext cx="108396" cy="208700"/>
          </a:xfrm>
          <a:custGeom>
            <a:avLst/>
            <a:gdLst>
              <a:gd name="connsiteX0" fmla="*/ 164066 w 164066"/>
              <a:gd name="connsiteY0" fmla="*/ 0 h 315884"/>
              <a:gd name="connsiteX1" fmla="*/ 124165 w 164066"/>
              <a:gd name="connsiteY1" fmla="*/ 96428 h 315884"/>
              <a:gd name="connsiteX2" fmla="*/ 14437 w 164066"/>
              <a:gd name="connsiteY2" fmla="*/ 202831 h 315884"/>
              <a:gd name="connsiteX3" fmla="*/ 4461 w 164066"/>
              <a:gd name="connsiteY3" fmla="*/ 315884 h 315884"/>
            </a:gdLst>
            <a:ahLst/>
            <a:cxnLst>
              <a:cxn ang="0">
                <a:pos x="connsiteX0" y="connsiteY0"/>
              </a:cxn>
              <a:cxn ang="0">
                <a:pos x="connsiteX1" y="connsiteY1"/>
              </a:cxn>
              <a:cxn ang="0">
                <a:pos x="connsiteX2" y="connsiteY2"/>
              </a:cxn>
              <a:cxn ang="0">
                <a:pos x="connsiteX3" y="connsiteY3"/>
              </a:cxn>
            </a:cxnLst>
            <a:rect l="l" t="t" r="r" b="b"/>
            <a:pathLst>
              <a:path w="164066" h="315884">
                <a:moveTo>
                  <a:pt x="164066" y="0"/>
                </a:moveTo>
                <a:cubicBezTo>
                  <a:pt x="156584" y="31311"/>
                  <a:pt x="149103" y="62623"/>
                  <a:pt x="124165" y="96428"/>
                </a:cubicBezTo>
                <a:cubicBezTo>
                  <a:pt x="99227" y="130233"/>
                  <a:pt x="34388" y="166255"/>
                  <a:pt x="14437" y="202831"/>
                </a:cubicBezTo>
                <a:cubicBezTo>
                  <a:pt x="-5514" y="239407"/>
                  <a:pt x="-527" y="277645"/>
                  <a:pt x="4461" y="31588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2" name="フリーフォーム 81">
            <a:extLst>
              <a:ext uri="{FF2B5EF4-FFF2-40B4-BE49-F238E27FC236}">
                <a16:creationId xmlns:a16="http://schemas.microsoft.com/office/drawing/2014/main" id="{644E5657-89A9-9236-01AE-1494DB702C5D}"/>
              </a:ext>
            </a:extLst>
          </p:cNvPr>
          <p:cNvSpPr/>
          <p:nvPr/>
        </p:nvSpPr>
        <p:spPr>
          <a:xfrm>
            <a:off x="4528628" y="5006752"/>
            <a:ext cx="982136" cy="228884"/>
          </a:xfrm>
          <a:custGeom>
            <a:avLst/>
            <a:gdLst>
              <a:gd name="connsiteX0" fmla="*/ 0 w 1486537"/>
              <a:gd name="connsiteY0" fmla="*/ 346434 h 346434"/>
              <a:gd name="connsiteX1" fmla="*/ 48899 w 1486537"/>
              <a:gd name="connsiteY1" fmla="*/ 321984 h 346434"/>
              <a:gd name="connsiteX2" fmla="*/ 684578 w 1486537"/>
              <a:gd name="connsiteY2" fmla="*/ 4145 h 346434"/>
              <a:gd name="connsiteX3" fmla="*/ 1261579 w 1486537"/>
              <a:gd name="connsiteY3" fmla="*/ 141060 h 346434"/>
              <a:gd name="connsiteX4" fmla="*/ 1188231 w 1486537"/>
              <a:gd name="connsiteY4" fmla="*/ 145950 h 346434"/>
              <a:gd name="connsiteX5" fmla="*/ 1486511 w 1486537"/>
              <a:gd name="connsiteY5" fmla="*/ 292645 h 346434"/>
              <a:gd name="connsiteX6" fmla="*/ 1202901 w 1486537"/>
              <a:gd name="connsiteY6" fmla="*/ 136171 h 346434"/>
              <a:gd name="connsiteX7" fmla="*/ 777485 w 1486537"/>
              <a:gd name="connsiteY7" fmla="*/ 43264 h 346434"/>
              <a:gd name="connsiteX8" fmla="*/ 420526 w 1486537"/>
              <a:gd name="connsiteY8" fmla="*/ 150840 h 346434"/>
              <a:gd name="connsiteX9" fmla="*/ 562332 w 1486537"/>
              <a:gd name="connsiteY9" fmla="*/ 87272 h 346434"/>
              <a:gd name="connsiteX10" fmla="*/ 0 w 1486537"/>
              <a:gd name="connsiteY10" fmla="*/ 346434 h 346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86537" h="346434">
                <a:moveTo>
                  <a:pt x="0" y="346434"/>
                </a:moveTo>
                <a:lnTo>
                  <a:pt x="48899" y="321984"/>
                </a:lnTo>
                <a:cubicBezTo>
                  <a:pt x="162995" y="264936"/>
                  <a:pt x="482465" y="34299"/>
                  <a:pt x="684578" y="4145"/>
                </a:cubicBezTo>
                <a:cubicBezTo>
                  <a:pt x="886691" y="-26009"/>
                  <a:pt x="1177637" y="117426"/>
                  <a:pt x="1261579" y="141060"/>
                </a:cubicBezTo>
                <a:cubicBezTo>
                  <a:pt x="1345521" y="164694"/>
                  <a:pt x="1150743" y="120686"/>
                  <a:pt x="1188231" y="145950"/>
                </a:cubicBezTo>
                <a:cubicBezTo>
                  <a:pt x="1225719" y="171214"/>
                  <a:pt x="1484066" y="294275"/>
                  <a:pt x="1486511" y="292645"/>
                </a:cubicBezTo>
                <a:cubicBezTo>
                  <a:pt x="1488956" y="291015"/>
                  <a:pt x="1321072" y="177735"/>
                  <a:pt x="1202901" y="136171"/>
                </a:cubicBezTo>
                <a:cubicBezTo>
                  <a:pt x="1084730" y="94607"/>
                  <a:pt x="907881" y="40819"/>
                  <a:pt x="777485" y="43264"/>
                </a:cubicBezTo>
                <a:cubicBezTo>
                  <a:pt x="647089" y="45709"/>
                  <a:pt x="456385" y="143505"/>
                  <a:pt x="420526" y="150840"/>
                </a:cubicBezTo>
                <a:cubicBezTo>
                  <a:pt x="384667" y="158175"/>
                  <a:pt x="562332" y="87272"/>
                  <a:pt x="562332" y="87272"/>
                </a:cubicBezTo>
                <a:lnTo>
                  <a:pt x="0" y="346434"/>
                </a:ln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3" name="フリーフォーム 82">
            <a:extLst>
              <a:ext uri="{FF2B5EF4-FFF2-40B4-BE49-F238E27FC236}">
                <a16:creationId xmlns:a16="http://schemas.microsoft.com/office/drawing/2014/main" id="{0255BAAB-3604-36F0-AB01-FE9C834CF61E}"/>
              </a:ext>
            </a:extLst>
          </p:cNvPr>
          <p:cNvSpPr/>
          <p:nvPr/>
        </p:nvSpPr>
        <p:spPr>
          <a:xfrm>
            <a:off x="3741633" y="4890060"/>
            <a:ext cx="387514" cy="429937"/>
          </a:xfrm>
          <a:custGeom>
            <a:avLst/>
            <a:gdLst>
              <a:gd name="connsiteX0" fmla="*/ 2945 w 586532"/>
              <a:gd name="connsiteY0" fmla="*/ 4733 h 650742"/>
              <a:gd name="connsiteX1" fmla="*/ 384353 w 586532"/>
              <a:gd name="connsiteY1" fmla="*/ 395920 h 650742"/>
              <a:gd name="connsiteX2" fmla="*/ 418582 w 586532"/>
              <a:gd name="connsiteY2" fmla="*/ 527946 h 650742"/>
              <a:gd name="connsiteX3" fmla="*/ 467480 w 586532"/>
              <a:gd name="connsiteY3" fmla="*/ 449708 h 650742"/>
              <a:gd name="connsiteX4" fmla="*/ 584836 w 586532"/>
              <a:gd name="connsiteY4" fmla="*/ 650192 h 650742"/>
              <a:gd name="connsiteX5" fmla="*/ 526158 w 586532"/>
              <a:gd name="connsiteY5" fmla="*/ 503496 h 650742"/>
              <a:gd name="connsiteX6" fmla="*/ 379463 w 586532"/>
              <a:gd name="connsiteY6" fmla="*/ 332352 h 650742"/>
              <a:gd name="connsiteX7" fmla="*/ 447921 w 586532"/>
              <a:gd name="connsiteY7" fmla="*/ 361691 h 650742"/>
              <a:gd name="connsiteX8" fmla="*/ 311005 w 586532"/>
              <a:gd name="connsiteY8" fmla="*/ 97640 h 650742"/>
              <a:gd name="connsiteX9" fmla="*/ 399022 w 586532"/>
              <a:gd name="connsiteY9" fmla="*/ 298123 h 650742"/>
              <a:gd name="connsiteX10" fmla="*/ 218098 w 586532"/>
              <a:gd name="connsiteY10" fmla="*/ 185657 h 650742"/>
              <a:gd name="connsiteX11" fmla="*/ 2945 w 586532"/>
              <a:gd name="connsiteY11" fmla="*/ 4733 h 650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86532" h="650742">
                <a:moveTo>
                  <a:pt x="2945" y="4733"/>
                </a:moveTo>
                <a:cubicBezTo>
                  <a:pt x="30654" y="39777"/>
                  <a:pt x="315080" y="308718"/>
                  <a:pt x="384353" y="395920"/>
                </a:cubicBezTo>
                <a:cubicBezTo>
                  <a:pt x="453626" y="483122"/>
                  <a:pt x="404727" y="518981"/>
                  <a:pt x="418582" y="527946"/>
                </a:cubicBezTo>
                <a:cubicBezTo>
                  <a:pt x="432437" y="536911"/>
                  <a:pt x="439771" y="429334"/>
                  <a:pt x="467480" y="449708"/>
                </a:cubicBezTo>
                <a:cubicBezTo>
                  <a:pt x="495189" y="470082"/>
                  <a:pt x="575056" y="641227"/>
                  <a:pt x="584836" y="650192"/>
                </a:cubicBezTo>
                <a:cubicBezTo>
                  <a:pt x="594616" y="659157"/>
                  <a:pt x="560387" y="556469"/>
                  <a:pt x="526158" y="503496"/>
                </a:cubicBezTo>
                <a:cubicBezTo>
                  <a:pt x="491929" y="450523"/>
                  <a:pt x="392503" y="355986"/>
                  <a:pt x="379463" y="332352"/>
                </a:cubicBezTo>
                <a:cubicBezTo>
                  <a:pt x="366423" y="308718"/>
                  <a:pt x="459331" y="400810"/>
                  <a:pt x="447921" y="361691"/>
                </a:cubicBezTo>
                <a:cubicBezTo>
                  <a:pt x="436511" y="322572"/>
                  <a:pt x="319155" y="108235"/>
                  <a:pt x="311005" y="97640"/>
                </a:cubicBezTo>
                <a:cubicBezTo>
                  <a:pt x="302855" y="87045"/>
                  <a:pt x="414507" y="283454"/>
                  <a:pt x="399022" y="298123"/>
                </a:cubicBezTo>
                <a:cubicBezTo>
                  <a:pt x="383538" y="312793"/>
                  <a:pt x="285741" y="232110"/>
                  <a:pt x="218098" y="185657"/>
                </a:cubicBezTo>
                <a:cubicBezTo>
                  <a:pt x="150455" y="139204"/>
                  <a:pt x="-24764" y="-30311"/>
                  <a:pt x="2945" y="4733"/>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4" name="フリーフォーム 83">
            <a:extLst>
              <a:ext uri="{FF2B5EF4-FFF2-40B4-BE49-F238E27FC236}">
                <a16:creationId xmlns:a16="http://schemas.microsoft.com/office/drawing/2014/main" id="{7CC8BB9A-D966-B6A1-B66D-64ADF098ABC3}"/>
              </a:ext>
            </a:extLst>
          </p:cNvPr>
          <p:cNvSpPr/>
          <p:nvPr/>
        </p:nvSpPr>
        <p:spPr>
          <a:xfrm>
            <a:off x="5284601" y="5343303"/>
            <a:ext cx="248760" cy="24790"/>
          </a:xfrm>
          <a:custGeom>
            <a:avLst/>
            <a:gdLst>
              <a:gd name="connsiteX0" fmla="*/ 0 w 376517"/>
              <a:gd name="connsiteY0" fmla="*/ 3293 h 37522"/>
              <a:gd name="connsiteX1" fmla="*/ 210263 w 376517"/>
              <a:gd name="connsiteY1" fmla="*/ 3293 h 37522"/>
              <a:gd name="connsiteX2" fmla="*/ 376517 w 376517"/>
              <a:gd name="connsiteY2" fmla="*/ 37522 h 37522"/>
            </a:gdLst>
            <a:ahLst/>
            <a:cxnLst>
              <a:cxn ang="0">
                <a:pos x="connsiteX0" y="connsiteY0"/>
              </a:cxn>
              <a:cxn ang="0">
                <a:pos x="connsiteX1" y="connsiteY1"/>
              </a:cxn>
              <a:cxn ang="0">
                <a:pos x="connsiteX2" y="connsiteY2"/>
              </a:cxn>
            </a:cxnLst>
            <a:rect l="l" t="t" r="r" b="b"/>
            <a:pathLst>
              <a:path w="376517" h="37522">
                <a:moveTo>
                  <a:pt x="0" y="3293"/>
                </a:moveTo>
                <a:cubicBezTo>
                  <a:pt x="73755" y="440"/>
                  <a:pt x="147510" y="-2412"/>
                  <a:pt x="210263" y="3293"/>
                </a:cubicBezTo>
                <a:cubicBezTo>
                  <a:pt x="273016" y="8998"/>
                  <a:pt x="324766" y="23260"/>
                  <a:pt x="376517" y="3752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5" name="フリーフォーム 84">
            <a:extLst>
              <a:ext uri="{FF2B5EF4-FFF2-40B4-BE49-F238E27FC236}">
                <a16:creationId xmlns:a16="http://schemas.microsoft.com/office/drawing/2014/main" id="{C342C5FB-796D-74A7-E57B-BEEB0C235F4E}"/>
              </a:ext>
            </a:extLst>
          </p:cNvPr>
          <p:cNvSpPr/>
          <p:nvPr/>
        </p:nvSpPr>
        <p:spPr>
          <a:xfrm>
            <a:off x="2823060" y="6226101"/>
            <a:ext cx="103971" cy="384448"/>
          </a:xfrm>
          <a:custGeom>
            <a:avLst/>
            <a:gdLst>
              <a:gd name="connsiteX0" fmla="*/ 4968 w 157368"/>
              <a:gd name="connsiteY0" fmla="*/ 0 h 581891"/>
              <a:gd name="connsiteX1" fmla="*/ 18823 w 157368"/>
              <a:gd name="connsiteY1" fmla="*/ 353291 h 581891"/>
              <a:gd name="connsiteX2" fmla="*/ 157368 w 157368"/>
              <a:gd name="connsiteY2" fmla="*/ 581891 h 581891"/>
            </a:gdLst>
            <a:ahLst/>
            <a:cxnLst>
              <a:cxn ang="0">
                <a:pos x="connsiteX0" y="connsiteY0"/>
              </a:cxn>
              <a:cxn ang="0">
                <a:pos x="connsiteX1" y="connsiteY1"/>
              </a:cxn>
              <a:cxn ang="0">
                <a:pos x="connsiteX2" y="connsiteY2"/>
              </a:cxn>
            </a:cxnLst>
            <a:rect l="l" t="t" r="r" b="b"/>
            <a:pathLst>
              <a:path w="157368" h="581891">
                <a:moveTo>
                  <a:pt x="4968" y="0"/>
                </a:moveTo>
                <a:cubicBezTo>
                  <a:pt x="-805" y="128154"/>
                  <a:pt x="-6577" y="256309"/>
                  <a:pt x="18823" y="353291"/>
                </a:cubicBezTo>
                <a:cubicBezTo>
                  <a:pt x="44223" y="450273"/>
                  <a:pt x="100795" y="516082"/>
                  <a:pt x="157368" y="58189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6" name="フリーフォーム 85">
            <a:extLst>
              <a:ext uri="{FF2B5EF4-FFF2-40B4-BE49-F238E27FC236}">
                <a16:creationId xmlns:a16="http://schemas.microsoft.com/office/drawing/2014/main" id="{CA844901-CC8B-D144-5A85-A57CDA4466A3}"/>
              </a:ext>
            </a:extLst>
          </p:cNvPr>
          <p:cNvSpPr/>
          <p:nvPr/>
        </p:nvSpPr>
        <p:spPr>
          <a:xfrm>
            <a:off x="4002570" y="5695197"/>
            <a:ext cx="86959" cy="137303"/>
          </a:xfrm>
          <a:custGeom>
            <a:avLst/>
            <a:gdLst>
              <a:gd name="connsiteX0" fmla="*/ 0 w 131619"/>
              <a:gd name="connsiteY0" fmla="*/ 0 h 207819"/>
              <a:gd name="connsiteX1" fmla="*/ 103909 w 131619"/>
              <a:gd name="connsiteY1" fmla="*/ 90055 h 207819"/>
              <a:gd name="connsiteX2" fmla="*/ 131619 w 131619"/>
              <a:gd name="connsiteY2" fmla="*/ 207819 h 207819"/>
            </a:gdLst>
            <a:ahLst/>
            <a:cxnLst>
              <a:cxn ang="0">
                <a:pos x="connsiteX0" y="connsiteY0"/>
              </a:cxn>
              <a:cxn ang="0">
                <a:pos x="connsiteX1" y="connsiteY1"/>
              </a:cxn>
              <a:cxn ang="0">
                <a:pos x="connsiteX2" y="connsiteY2"/>
              </a:cxn>
            </a:cxnLst>
            <a:rect l="l" t="t" r="r" b="b"/>
            <a:pathLst>
              <a:path w="131619" h="207819">
                <a:moveTo>
                  <a:pt x="0" y="0"/>
                </a:moveTo>
                <a:cubicBezTo>
                  <a:pt x="40986" y="27709"/>
                  <a:pt x="81973" y="55419"/>
                  <a:pt x="103909" y="90055"/>
                </a:cubicBezTo>
                <a:cubicBezTo>
                  <a:pt x="125845" y="124691"/>
                  <a:pt x="128732" y="166255"/>
                  <a:pt x="131619" y="20781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7" name="フリーフォーム 86">
            <a:extLst>
              <a:ext uri="{FF2B5EF4-FFF2-40B4-BE49-F238E27FC236}">
                <a16:creationId xmlns:a16="http://schemas.microsoft.com/office/drawing/2014/main" id="{6DCFDA35-3F60-3D6F-1FAD-0C7CDEEF95AB}"/>
              </a:ext>
            </a:extLst>
          </p:cNvPr>
          <p:cNvSpPr/>
          <p:nvPr/>
        </p:nvSpPr>
        <p:spPr>
          <a:xfrm>
            <a:off x="4867256" y="6560205"/>
            <a:ext cx="32359" cy="205954"/>
          </a:xfrm>
          <a:custGeom>
            <a:avLst/>
            <a:gdLst>
              <a:gd name="connsiteX0" fmla="*/ 48978 w 48978"/>
              <a:gd name="connsiteY0" fmla="*/ 0 h 311727"/>
              <a:gd name="connsiteX1" fmla="*/ 487 w 48978"/>
              <a:gd name="connsiteY1" fmla="*/ 193964 h 311727"/>
              <a:gd name="connsiteX2" fmla="*/ 28196 w 48978"/>
              <a:gd name="connsiteY2" fmla="*/ 311727 h 311727"/>
            </a:gdLst>
            <a:ahLst/>
            <a:cxnLst>
              <a:cxn ang="0">
                <a:pos x="connsiteX0" y="connsiteY0"/>
              </a:cxn>
              <a:cxn ang="0">
                <a:pos x="connsiteX1" y="connsiteY1"/>
              </a:cxn>
              <a:cxn ang="0">
                <a:pos x="connsiteX2" y="connsiteY2"/>
              </a:cxn>
            </a:cxnLst>
            <a:rect l="l" t="t" r="r" b="b"/>
            <a:pathLst>
              <a:path w="48978" h="311727">
                <a:moveTo>
                  <a:pt x="48978" y="0"/>
                </a:moveTo>
                <a:cubicBezTo>
                  <a:pt x="26464" y="71005"/>
                  <a:pt x="3951" y="142010"/>
                  <a:pt x="487" y="193964"/>
                </a:cubicBezTo>
                <a:cubicBezTo>
                  <a:pt x="-2977" y="245918"/>
                  <a:pt x="12609" y="278822"/>
                  <a:pt x="28196" y="31172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9" name="フリーフォーム 88">
            <a:extLst>
              <a:ext uri="{FF2B5EF4-FFF2-40B4-BE49-F238E27FC236}">
                <a16:creationId xmlns:a16="http://schemas.microsoft.com/office/drawing/2014/main" id="{FE8FC4C5-A8BF-A7AB-D8D8-06743DA59C00}"/>
              </a:ext>
            </a:extLst>
          </p:cNvPr>
          <p:cNvSpPr/>
          <p:nvPr/>
        </p:nvSpPr>
        <p:spPr>
          <a:xfrm>
            <a:off x="5050926" y="6711596"/>
            <a:ext cx="646159" cy="220640"/>
          </a:xfrm>
          <a:custGeom>
            <a:avLst/>
            <a:gdLst>
              <a:gd name="connsiteX0" fmla="*/ 0 w 978011"/>
              <a:gd name="connsiteY0" fmla="*/ 333955 h 333955"/>
              <a:gd name="connsiteX1" fmla="*/ 262394 w 978011"/>
              <a:gd name="connsiteY1" fmla="*/ 127221 h 333955"/>
              <a:gd name="connsiteX2" fmla="*/ 978011 w 978011"/>
              <a:gd name="connsiteY2" fmla="*/ 0 h 333955"/>
            </a:gdLst>
            <a:ahLst/>
            <a:cxnLst>
              <a:cxn ang="0">
                <a:pos x="connsiteX0" y="connsiteY0"/>
              </a:cxn>
              <a:cxn ang="0">
                <a:pos x="connsiteX1" y="connsiteY1"/>
              </a:cxn>
              <a:cxn ang="0">
                <a:pos x="connsiteX2" y="connsiteY2"/>
              </a:cxn>
            </a:cxnLst>
            <a:rect l="l" t="t" r="r" b="b"/>
            <a:pathLst>
              <a:path w="978011" h="333955">
                <a:moveTo>
                  <a:pt x="0" y="333955"/>
                </a:moveTo>
                <a:cubicBezTo>
                  <a:pt x="49696" y="258417"/>
                  <a:pt x="99392" y="182880"/>
                  <a:pt x="262394" y="127221"/>
                </a:cubicBezTo>
                <a:cubicBezTo>
                  <a:pt x="425396" y="71562"/>
                  <a:pt x="701703" y="35781"/>
                  <a:pt x="978011"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0" name="フリーフォーム 89">
            <a:extLst>
              <a:ext uri="{FF2B5EF4-FFF2-40B4-BE49-F238E27FC236}">
                <a16:creationId xmlns:a16="http://schemas.microsoft.com/office/drawing/2014/main" id="{8D58DCF9-D062-0DD6-AA5F-177823BBFE3D}"/>
              </a:ext>
            </a:extLst>
          </p:cNvPr>
          <p:cNvSpPr/>
          <p:nvPr/>
        </p:nvSpPr>
        <p:spPr>
          <a:xfrm>
            <a:off x="3942475" y="6800902"/>
            <a:ext cx="756479" cy="173360"/>
          </a:xfrm>
          <a:custGeom>
            <a:avLst/>
            <a:gdLst>
              <a:gd name="connsiteX0" fmla="*/ 0 w 1144988"/>
              <a:gd name="connsiteY0" fmla="*/ 0 h 262393"/>
              <a:gd name="connsiteX1" fmla="*/ 349858 w 1144988"/>
              <a:gd name="connsiteY1" fmla="*/ 166978 h 262393"/>
              <a:gd name="connsiteX2" fmla="*/ 1144988 w 1144988"/>
              <a:gd name="connsiteY2" fmla="*/ 262393 h 262393"/>
            </a:gdLst>
            <a:ahLst/>
            <a:cxnLst>
              <a:cxn ang="0">
                <a:pos x="connsiteX0" y="connsiteY0"/>
              </a:cxn>
              <a:cxn ang="0">
                <a:pos x="connsiteX1" y="connsiteY1"/>
              </a:cxn>
              <a:cxn ang="0">
                <a:pos x="connsiteX2" y="connsiteY2"/>
              </a:cxn>
            </a:cxnLst>
            <a:rect l="l" t="t" r="r" b="b"/>
            <a:pathLst>
              <a:path w="1144988" h="262393">
                <a:moveTo>
                  <a:pt x="0" y="0"/>
                </a:moveTo>
                <a:cubicBezTo>
                  <a:pt x="79513" y="61623"/>
                  <a:pt x="159027" y="123246"/>
                  <a:pt x="349858" y="166978"/>
                </a:cubicBezTo>
                <a:cubicBezTo>
                  <a:pt x="540689" y="210710"/>
                  <a:pt x="842838" y="236551"/>
                  <a:pt x="1144988" y="26239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6" name="フリーフォーム 95">
            <a:extLst>
              <a:ext uri="{FF2B5EF4-FFF2-40B4-BE49-F238E27FC236}">
                <a16:creationId xmlns:a16="http://schemas.microsoft.com/office/drawing/2014/main" id="{BAFDE698-EA7C-F7D6-116E-D39B0B613BCE}"/>
              </a:ext>
            </a:extLst>
          </p:cNvPr>
          <p:cNvSpPr/>
          <p:nvPr/>
        </p:nvSpPr>
        <p:spPr>
          <a:xfrm>
            <a:off x="5460686" y="7110848"/>
            <a:ext cx="257413" cy="546346"/>
          </a:xfrm>
          <a:custGeom>
            <a:avLst/>
            <a:gdLst>
              <a:gd name="connsiteX0" fmla="*/ 0 w 389614"/>
              <a:gd name="connsiteY0" fmla="*/ 0 h 826936"/>
              <a:gd name="connsiteX1" fmla="*/ 198783 w 389614"/>
              <a:gd name="connsiteY1" fmla="*/ 381663 h 826936"/>
              <a:gd name="connsiteX2" fmla="*/ 389614 w 389614"/>
              <a:gd name="connsiteY2" fmla="*/ 826936 h 826936"/>
            </a:gdLst>
            <a:ahLst/>
            <a:cxnLst>
              <a:cxn ang="0">
                <a:pos x="connsiteX0" y="connsiteY0"/>
              </a:cxn>
              <a:cxn ang="0">
                <a:pos x="connsiteX1" y="connsiteY1"/>
              </a:cxn>
              <a:cxn ang="0">
                <a:pos x="connsiteX2" y="connsiteY2"/>
              </a:cxn>
            </a:cxnLst>
            <a:rect l="l" t="t" r="r" b="b"/>
            <a:pathLst>
              <a:path w="389614" h="826936">
                <a:moveTo>
                  <a:pt x="0" y="0"/>
                </a:moveTo>
                <a:cubicBezTo>
                  <a:pt x="66923" y="121920"/>
                  <a:pt x="133847" y="243840"/>
                  <a:pt x="198783" y="381663"/>
                </a:cubicBezTo>
                <a:cubicBezTo>
                  <a:pt x="263719" y="519486"/>
                  <a:pt x="326666" y="673211"/>
                  <a:pt x="389614" y="82693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フリーフォーム 107">
            <a:extLst>
              <a:ext uri="{FF2B5EF4-FFF2-40B4-BE49-F238E27FC236}">
                <a16:creationId xmlns:a16="http://schemas.microsoft.com/office/drawing/2014/main" id="{A0D7D180-B6E1-F821-08AD-1DC441056173}"/>
              </a:ext>
            </a:extLst>
          </p:cNvPr>
          <p:cNvSpPr/>
          <p:nvPr/>
        </p:nvSpPr>
        <p:spPr>
          <a:xfrm>
            <a:off x="4428590" y="7274942"/>
            <a:ext cx="281094" cy="2098"/>
          </a:xfrm>
          <a:custGeom>
            <a:avLst/>
            <a:gdLst>
              <a:gd name="connsiteX0" fmla="*/ 0 w 425457"/>
              <a:gd name="connsiteY0" fmla="*/ 3175 h 3175"/>
              <a:gd name="connsiteX1" fmla="*/ 425450 w 425457"/>
              <a:gd name="connsiteY1" fmla="*/ 0 h 3175"/>
              <a:gd name="connsiteX2" fmla="*/ 0 w 425457"/>
              <a:gd name="connsiteY2" fmla="*/ 3175 h 3175"/>
            </a:gdLst>
            <a:ahLst/>
            <a:cxnLst>
              <a:cxn ang="0">
                <a:pos x="connsiteX0" y="connsiteY0"/>
              </a:cxn>
              <a:cxn ang="0">
                <a:pos x="connsiteX1" y="connsiteY1"/>
              </a:cxn>
              <a:cxn ang="0">
                <a:pos x="connsiteX2" y="connsiteY2"/>
              </a:cxn>
            </a:cxnLst>
            <a:rect l="l" t="t" r="r" b="b"/>
            <a:pathLst>
              <a:path w="425457" h="3175">
                <a:moveTo>
                  <a:pt x="0" y="3175"/>
                </a:moveTo>
                <a:lnTo>
                  <a:pt x="425450" y="0"/>
                </a:lnTo>
                <a:cubicBezTo>
                  <a:pt x="427567" y="2646"/>
                  <a:pt x="0" y="3175"/>
                  <a:pt x="0" y="3175"/>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7" name="フリーフォーム 126">
            <a:extLst>
              <a:ext uri="{FF2B5EF4-FFF2-40B4-BE49-F238E27FC236}">
                <a16:creationId xmlns:a16="http://schemas.microsoft.com/office/drawing/2014/main" id="{539D0CED-C8F8-68DE-2C4B-FA0C895BE25C}"/>
              </a:ext>
            </a:extLst>
          </p:cNvPr>
          <p:cNvSpPr/>
          <p:nvPr/>
        </p:nvSpPr>
        <p:spPr>
          <a:xfrm>
            <a:off x="4768981" y="7227689"/>
            <a:ext cx="302383" cy="98758"/>
          </a:xfrm>
          <a:custGeom>
            <a:avLst/>
            <a:gdLst>
              <a:gd name="connsiteX0" fmla="*/ 0 w 585537"/>
              <a:gd name="connsiteY0" fmla="*/ 136358 h 149478"/>
              <a:gd name="connsiteX1" fmla="*/ 192505 w 585537"/>
              <a:gd name="connsiteY1" fmla="*/ 136358 h 149478"/>
              <a:gd name="connsiteX2" fmla="*/ 585537 w 585537"/>
              <a:gd name="connsiteY2" fmla="*/ 0 h 149478"/>
            </a:gdLst>
            <a:ahLst/>
            <a:cxnLst>
              <a:cxn ang="0">
                <a:pos x="connsiteX0" y="connsiteY0"/>
              </a:cxn>
              <a:cxn ang="0">
                <a:pos x="connsiteX1" y="connsiteY1"/>
              </a:cxn>
              <a:cxn ang="0">
                <a:pos x="connsiteX2" y="connsiteY2"/>
              </a:cxn>
            </a:cxnLst>
            <a:rect l="l" t="t" r="r" b="b"/>
            <a:pathLst>
              <a:path w="585537" h="149478">
                <a:moveTo>
                  <a:pt x="0" y="136358"/>
                </a:moveTo>
                <a:cubicBezTo>
                  <a:pt x="47458" y="147721"/>
                  <a:pt x="94916" y="159084"/>
                  <a:pt x="192505" y="136358"/>
                </a:cubicBezTo>
                <a:cubicBezTo>
                  <a:pt x="290094" y="113632"/>
                  <a:pt x="437815" y="56816"/>
                  <a:pt x="585537"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1" name="フリーフォーム 130">
            <a:extLst>
              <a:ext uri="{FF2B5EF4-FFF2-40B4-BE49-F238E27FC236}">
                <a16:creationId xmlns:a16="http://schemas.microsoft.com/office/drawing/2014/main" id="{098E4C9E-EA4C-F7E6-B313-FAF9294744C6}"/>
              </a:ext>
            </a:extLst>
          </p:cNvPr>
          <p:cNvSpPr/>
          <p:nvPr/>
        </p:nvSpPr>
        <p:spPr>
          <a:xfrm>
            <a:off x="2697367" y="5575178"/>
            <a:ext cx="357446" cy="628102"/>
          </a:xfrm>
          <a:custGeom>
            <a:avLst/>
            <a:gdLst>
              <a:gd name="connsiteX0" fmla="*/ 110702 w 541022"/>
              <a:gd name="connsiteY0" fmla="*/ 2935 h 950680"/>
              <a:gd name="connsiteX1" fmla="*/ 326832 w 541022"/>
              <a:gd name="connsiteY1" fmla="*/ 285567 h 950680"/>
              <a:gd name="connsiteX2" fmla="*/ 35887 w 541022"/>
              <a:gd name="connsiteY2" fmla="*/ 709517 h 950680"/>
              <a:gd name="connsiteX3" fmla="*/ 52512 w 541022"/>
              <a:gd name="connsiteY3" fmla="*/ 950586 h 950680"/>
              <a:gd name="connsiteX4" fmla="*/ 468149 w 541022"/>
              <a:gd name="connsiteY4" fmla="*/ 684578 h 950680"/>
              <a:gd name="connsiteX5" fmla="*/ 509712 w 541022"/>
              <a:gd name="connsiteY5" fmla="*/ 460135 h 950680"/>
              <a:gd name="connsiteX6" fmla="*/ 110702 w 541022"/>
              <a:gd name="connsiteY6" fmla="*/ 2935 h 950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1022" h="950680">
                <a:moveTo>
                  <a:pt x="110702" y="2935"/>
                </a:moveTo>
                <a:cubicBezTo>
                  <a:pt x="80222" y="-26160"/>
                  <a:pt x="339301" y="167803"/>
                  <a:pt x="326832" y="285567"/>
                </a:cubicBezTo>
                <a:cubicBezTo>
                  <a:pt x="314363" y="403331"/>
                  <a:pt x="81607" y="598680"/>
                  <a:pt x="35887" y="709517"/>
                </a:cubicBezTo>
                <a:cubicBezTo>
                  <a:pt x="-9833" y="820354"/>
                  <a:pt x="-19532" y="954743"/>
                  <a:pt x="52512" y="950586"/>
                </a:cubicBezTo>
                <a:cubicBezTo>
                  <a:pt x="124556" y="946430"/>
                  <a:pt x="391949" y="766320"/>
                  <a:pt x="468149" y="684578"/>
                </a:cubicBezTo>
                <a:cubicBezTo>
                  <a:pt x="544349" y="602836"/>
                  <a:pt x="565130" y="572357"/>
                  <a:pt x="509712" y="460135"/>
                </a:cubicBezTo>
                <a:cubicBezTo>
                  <a:pt x="454294" y="347913"/>
                  <a:pt x="141182" y="32030"/>
                  <a:pt x="110702" y="2935"/>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2" name="フリーフォーム 131">
            <a:extLst>
              <a:ext uri="{FF2B5EF4-FFF2-40B4-BE49-F238E27FC236}">
                <a16:creationId xmlns:a16="http://schemas.microsoft.com/office/drawing/2014/main" id="{C89E74C7-4B41-DB13-F799-C38AC80DD422}"/>
              </a:ext>
            </a:extLst>
          </p:cNvPr>
          <p:cNvSpPr/>
          <p:nvPr/>
        </p:nvSpPr>
        <p:spPr>
          <a:xfrm>
            <a:off x="2736906" y="6017993"/>
            <a:ext cx="537668" cy="693992"/>
          </a:xfrm>
          <a:custGeom>
            <a:avLst/>
            <a:gdLst>
              <a:gd name="connsiteX0" fmla="*/ 34231 w 813801"/>
              <a:gd name="connsiteY0" fmla="*/ 346852 h 1050409"/>
              <a:gd name="connsiteX1" fmla="*/ 233737 w 813801"/>
              <a:gd name="connsiteY1" fmla="*/ 55907 h 1050409"/>
              <a:gd name="connsiteX2" fmla="*/ 624435 w 813801"/>
              <a:gd name="connsiteY2" fmla="*/ 30969 h 1050409"/>
              <a:gd name="connsiteX3" fmla="*/ 757438 w 813801"/>
              <a:gd name="connsiteY3" fmla="*/ 396729 h 1050409"/>
              <a:gd name="connsiteX4" fmla="*/ 790689 w 813801"/>
              <a:gd name="connsiteY4" fmla="*/ 671049 h 1050409"/>
              <a:gd name="connsiteX5" fmla="*/ 416617 w 813801"/>
              <a:gd name="connsiteY5" fmla="*/ 1028496 h 1050409"/>
              <a:gd name="connsiteX6" fmla="*/ 233737 w 813801"/>
              <a:gd name="connsiteY6" fmla="*/ 945369 h 1050409"/>
              <a:gd name="connsiteX7" fmla="*/ 142297 w 813801"/>
              <a:gd name="connsiteY7" fmla="*/ 405042 h 1050409"/>
              <a:gd name="connsiteX8" fmla="*/ 9293 w 813801"/>
              <a:gd name="connsiteY8" fmla="*/ 538045 h 1050409"/>
              <a:gd name="connsiteX9" fmla="*/ 34231 w 813801"/>
              <a:gd name="connsiteY9" fmla="*/ 346852 h 1050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13801" h="1050409">
                <a:moveTo>
                  <a:pt x="34231" y="346852"/>
                </a:moveTo>
                <a:cubicBezTo>
                  <a:pt x="71638" y="266496"/>
                  <a:pt x="135370" y="108554"/>
                  <a:pt x="233737" y="55907"/>
                </a:cubicBezTo>
                <a:cubicBezTo>
                  <a:pt x="332104" y="3260"/>
                  <a:pt x="537152" y="-25835"/>
                  <a:pt x="624435" y="30969"/>
                </a:cubicBezTo>
                <a:cubicBezTo>
                  <a:pt x="711718" y="87773"/>
                  <a:pt x="729729" y="290049"/>
                  <a:pt x="757438" y="396729"/>
                </a:cubicBezTo>
                <a:cubicBezTo>
                  <a:pt x="785147" y="503409"/>
                  <a:pt x="847493" y="565755"/>
                  <a:pt x="790689" y="671049"/>
                </a:cubicBezTo>
                <a:cubicBezTo>
                  <a:pt x="733886" y="776344"/>
                  <a:pt x="509442" y="982776"/>
                  <a:pt x="416617" y="1028496"/>
                </a:cubicBezTo>
                <a:cubicBezTo>
                  <a:pt x="323792" y="1074216"/>
                  <a:pt x="279457" y="1049278"/>
                  <a:pt x="233737" y="945369"/>
                </a:cubicBezTo>
                <a:cubicBezTo>
                  <a:pt x="188017" y="841460"/>
                  <a:pt x="179704" y="472929"/>
                  <a:pt x="142297" y="405042"/>
                </a:cubicBezTo>
                <a:cubicBezTo>
                  <a:pt x="104890" y="337155"/>
                  <a:pt x="25918" y="544972"/>
                  <a:pt x="9293" y="538045"/>
                </a:cubicBezTo>
                <a:cubicBezTo>
                  <a:pt x="-7332" y="531118"/>
                  <a:pt x="-3176" y="427208"/>
                  <a:pt x="34231" y="346852"/>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5" name="フリーフォーム 134">
            <a:extLst>
              <a:ext uri="{FF2B5EF4-FFF2-40B4-BE49-F238E27FC236}">
                <a16:creationId xmlns:a16="http://schemas.microsoft.com/office/drawing/2014/main" id="{6E1E0FCC-7DB6-9B19-2A1D-9D574D9F1EC5}"/>
              </a:ext>
            </a:extLst>
          </p:cNvPr>
          <p:cNvSpPr/>
          <p:nvPr/>
        </p:nvSpPr>
        <p:spPr>
          <a:xfrm>
            <a:off x="4018808" y="6141042"/>
            <a:ext cx="114220" cy="182280"/>
          </a:xfrm>
          <a:custGeom>
            <a:avLst/>
            <a:gdLst>
              <a:gd name="connsiteX0" fmla="*/ 2402 w 172880"/>
              <a:gd name="connsiteY0" fmla="*/ 42 h 275894"/>
              <a:gd name="connsiteX1" fmla="*/ 164282 w 172880"/>
              <a:gd name="connsiteY1" fmla="*/ 192547 h 275894"/>
              <a:gd name="connsiteX2" fmla="*/ 142406 w 172880"/>
              <a:gd name="connsiteY2" fmla="*/ 275674 h 275894"/>
              <a:gd name="connsiteX3" fmla="*/ 72404 w 172880"/>
              <a:gd name="connsiteY3" fmla="*/ 210047 h 275894"/>
              <a:gd name="connsiteX4" fmla="*/ 2402 w 172880"/>
              <a:gd name="connsiteY4" fmla="*/ 42 h 2758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880" h="275894">
                <a:moveTo>
                  <a:pt x="2402" y="42"/>
                </a:moveTo>
                <a:cubicBezTo>
                  <a:pt x="17715" y="-2875"/>
                  <a:pt x="140948" y="146608"/>
                  <a:pt x="164282" y="192547"/>
                </a:cubicBezTo>
                <a:cubicBezTo>
                  <a:pt x="187616" y="238486"/>
                  <a:pt x="157719" y="272757"/>
                  <a:pt x="142406" y="275674"/>
                </a:cubicBezTo>
                <a:cubicBezTo>
                  <a:pt x="127093" y="278591"/>
                  <a:pt x="95738" y="252340"/>
                  <a:pt x="72404" y="210047"/>
                </a:cubicBezTo>
                <a:cubicBezTo>
                  <a:pt x="49070" y="167754"/>
                  <a:pt x="-12911" y="2959"/>
                  <a:pt x="2402" y="42"/>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6" name="フリーフォーム 135">
            <a:extLst>
              <a:ext uri="{FF2B5EF4-FFF2-40B4-BE49-F238E27FC236}">
                <a16:creationId xmlns:a16="http://schemas.microsoft.com/office/drawing/2014/main" id="{7E5D0326-3405-D9DF-EE02-7A88768353E4}"/>
              </a:ext>
            </a:extLst>
          </p:cNvPr>
          <p:cNvSpPr/>
          <p:nvPr/>
        </p:nvSpPr>
        <p:spPr>
          <a:xfrm>
            <a:off x="4112653" y="6145708"/>
            <a:ext cx="354714" cy="397284"/>
          </a:xfrm>
          <a:custGeom>
            <a:avLst/>
            <a:gdLst>
              <a:gd name="connsiteX0" fmla="*/ 365 w 536886"/>
              <a:gd name="connsiteY0" fmla="*/ 62981 h 601320"/>
              <a:gd name="connsiteX1" fmla="*/ 219121 w 536886"/>
              <a:gd name="connsiteY1" fmla="*/ 10480 h 601320"/>
              <a:gd name="connsiteX2" fmla="*/ 490378 w 536886"/>
              <a:gd name="connsiteY2" fmla="*/ 268612 h 601320"/>
              <a:gd name="connsiteX3" fmla="*/ 529755 w 536886"/>
              <a:gd name="connsiteY3" fmla="*/ 570495 h 601320"/>
              <a:gd name="connsiteX4" fmla="*/ 411626 w 536886"/>
              <a:gd name="connsiteY4" fmla="*/ 566120 h 601320"/>
              <a:gd name="connsiteX5" fmla="*/ 324124 w 536886"/>
              <a:gd name="connsiteY5" fmla="*/ 347364 h 601320"/>
              <a:gd name="connsiteX6" fmla="*/ 367875 w 536886"/>
              <a:gd name="connsiteY6" fmla="*/ 312363 h 601320"/>
              <a:gd name="connsiteX7" fmla="*/ 324124 w 536886"/>
              <a:gd name="connsiteY7" fmla="*/ 185485 h 601320"/>
              <a:gd name="connsiteX8" fmla="*/ 170995 w 536886"/>
              <a:gd name="connsiteY8" fmla="*/ 181110 h 601320"/>
              <a:gd name="connsiteX9" fmla="*/ 365 w 536886"/>
              <a:gd name="connsiteY9" fmla="*/ 62981 h 601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6886" h="601320">
                <a:moveTo>
                  <a:pt x="365" y="62981"/>
                </a:moveTo>
                <a:cubicBezTo>
                  <a:pt x="8386" y="34543"/>
                  <a:pt x="137452" y="-23792"/>
                  <a:pt x="219121" y="10480"/>
                </a:cubicBezTo>
                <a:cubicBezTo>
                  <a:pt x="300790" y="44752"/>
                  <a:pt x="438606" y="175276"/>
                  <a:pt x="490378" y="268612"/>
                </a:cubicBezTo>
                <a:cubicBezTo>
                  <a:pt x="542150" y="361948"/>
                  <a:pt x="542880" y="520910"/>
                  <a:pt x="529755" y="570495"/>
                </a:cubicBezTo>
                <a:cubicBezTo>
                  <a:pt x="516630" y="620080"/>
                  <a:pt x="445898" y="603309"/>
                  <a:pt x="411626" y="566120"/>
                </a:cubicBezTo>
                <a:cubicBezTo>
                  <a:pt x="377354" y="528932"/>
                  <a:pt x="331416" y="389657"/>
                  <a:pt x="324124" y="347364"/>
                </a:cubicBezTo>
                <a:cubicBezTo>
                  <a:pt x="316832" y="305071"/>
                  <a:pt x="367875" y="339343"/>
                  <a:pt x="367875" y="312363"/>
                </a:cubicBezTo>
                <a:cubicBezTo>
                  <a:pt x="367875" y="285383"/>
                  <a:pt x="356937" y="207361"/>
                  <a:pt x="324124" y="185485"/>
                </a:cubicBezTo>
                <a:cubicBezTo>
                  <a:pt x="291311" y="163610"/>
                  <a:pt x="223496" y="200798"/>
                  <a:pt x="170995" y="181110"/>
                </a:cubicBezTo>
                <a:cubicBezTo>
                  <a:pt x="118494" y="161422"/>
                  <a:pt x="-7656" y="91419"/>
                  <a:pt x="365" y="62981"/>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45" name="グループ化 144">
            <a:extLst>
              <a:ext uri="{FF2B5EF4-FFF2-40B4-BE49-F238E27FC236}">
                <a16:creationId xmlns:a16="http://schemas.microsoft.com/office/drawing/2014/main" id="{3F0FA412-18F9-0769-A3C0-7929BB980004}"/>
              </a:ext>
            </a:extLst>
          </p:cNvPr>
          <p:cNvGrpSpPr/>
          <p:nvPr/>
        </p:nvGrpSpPr>
        <p:grpSpPr>
          <a:xfrm>
            <a:off x="6594873" y="7732978"/>
            <a:ext cx="393779" cy="260288"/>
            <a:chOff x="3239060" y="5982346"/>
            <a:chExt cx="3657686" cy="2417735"/>
          </a:xfrm>
        </p:grpSpPr>
        <p:sp>
          <p:nvSpPr>
            <p:cNvPr id="220" name="フリーフォーム 219">
              <a:extLst>
                <a:ext uri="{FF2B5EF4-FFF2-40B4-BE49-F238E27FC236}">
                  <a16:creationId xmlns:a16="http://schemas.microsoft.com/office/drawing/2014/main" id="{24A3C6B0-72B2-4C2E-334B-62DA19ADEE7E}"/>
                </a:ext>
              </a:extLst>
            </p:cNvPr>
            <p:cNvSpPr/>
            <p:nvPr/>
          </p:nvSpPr>
          <p:spPr>
            <a:xfrm>
              <a:off x="5300420" y="6323308"/>
              <a:ext cx="1596326" cy="2076773"/>
            </a:xfrm>
            <a:custGeom>
              <a:avLst/>
              <a:gdLst>
                <a:gd name="connsiteX0" fmla="*/ 1596326 w 1596326"/>
                <a:gd name="connsiteY0" fmla="*/ 0 h 2076773"/>
                <a:gd name="connsiteX1" fmla="*/ 1332855 w 1596326"/>
                <a:gd name="connsiteY1" fmla="*/ 449451 h 2076773"/>
                <a:gd name="connsiteX2" fmla="*/ 929899 w 1596326"/>
                <a:gd name="connsiteY2" fmla="*/ 790414 h 2076773"/>
                <a:gd name="connsiteX3" fmla="*/ 619933 w 1596326"/>
                <a:gd name="connsiteY3" fmla="*/ 1379350 h 2076773"/>
                <a:gd name="connsiteX4" fmla="*/ 263472 w 1596326"/>
                <a:gd name="connsiteY4" fmla="*/ 1828800 h 2076773"/>
                <a:gd name="connsiteX5" fmla="*/ 0 w 1596326"/>
                <a:gd name="connsiteY5" fmla="*/ 2076773 h 207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96326" h="2076773">
                  <a:moveTo>
                    <a:pt x="1596326" y="0"/>
                  </a:moveTo>
                  <a:cubicBezTo>
                    <a:pt x="1520126" y="158857"/>
                    <a:pt x="1443926" y="317715"/>
                    <a:pt x="1332855" y="449451"/>
                  </a:cubicBezTo>
                  <a:cubicBezTo>
                    <a:pt x="1221784" y="581187"/>
                    <a:pt x="1048719" y="635431"/>
                    <a:pt x="929899" y="790414"/>
                  </a:cubicBezTo>
                  <a:cubicBezTo>
                    <a:pt x="811079" y="945397"/>
                    <a:pt x="731004" y="1206286"/>
                    <a:pt x="619933" y="1379350"/>
                  </a:cubicBezTo>
                  <a:cubicBezTo>
                    <a:pt x="508862" y="1552414"/>
                    <a:pt x="366794" y="1712563"/>
                    <a:pt x="263472" y="1828800"/>
                  </a:cubicBezTo>
                  <a:cubicBezTo>
                    <a:pt x="160150" y="1945037"/>
                    <a:pt x="80075" y="2010905"/>
                    <a:pt x="0" y="207677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1" name="フリーフォーム 220">
              <a:extLst>
                <a:ext uri="{FF2B5EF4-FFF2-40B4-BE49-F238E27FC236}">
                  <a16:creationId xmlns:a16="http://schemas.microsoft.com/office/drawing/2014/main" id="{632DACA6-8CCC-9C57-4F74-175631032336}"/>
                </a:ext>
              </a:extLst>
            </p:cNvPr>
            <p:cNvSpPr/>
            <p:nvPr/>
          </p:nvSpPr>
          <p:spPr>
            <a:xfrm>
              <a:off x="4348099" y="6788258"/>
              <a:ext cx="890328" cy="1538375"/>
            </a:xfrm>
            <a:custGeom>
              <a:avLst/>
              <a:gdLst>
                <a:gd name="connsiteX0" fmla="*/ 425379 w 890328"/>
                <a:gd name="connsiteY0" fmla="*/ 0 h 1538375"/>
                <a:gd name="connsiteX1" fmla="*/ 68918 w 890328"/>
                <a:gd name="connsiteY1" fmla="*/ 635430 h 1538375"/>
                <a:gd name="connsiteX2" fmla="*/ 22423 w 890328"/>
                <a:gd name="connsiteY2" fmla="*/ 852406 h 1538375"/>
                <a:gd name="connsiteX3" fmla="*/ 332389 w 890328"/>
                <a:gd name="connsiteY3" fmla="*/ 1177871 h 1538375"/>
                <a:gd name="connsiteX4" fmla="*/ 750843 w 890328"/>
                <a:gd name="connsiteY4" fmla="*/ 1487837 h 1538375"/>
                <a:gd name="connsiteX5" fmla="*/ 890328 w 890328"/>
                <a:gd name="connsiteY5" fmla="*/ 1534332 h 1538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90328" h="1538375">
                  <a:moveTo>
                    <a:pt x="425379" y="0"/>
                  </a:moveTo>
                  <a:cubicBezTo>
                    <a:pt x="280728" y="246681"/>
                    <a:pt x="136077" y="493362"/>
                    <a:pt x="68918" y="635430"/>
                  </a:cubicBezTo>
                  <a:cubicBezTo>
                    <a:pt x="1759" y="777498"/>
                    <a:pt x="-21489" y="761999"/>
                    <a:pt x="22423" y="852406"/>
                  </a:cubicBezTo>
                  <a:cubicBezTo>
                    <a:pt x="66335" y="942813"/>
                    <a:pt x="210986" y="1071966"/>
                    <a:pt x="332389" y="1177871"/>
                  </a:cubicBezTo>
                  <a:cubicBezTo>
                    <a:pt x="453792" y="1283776"/>
                    <a:pt x="657853" y="1428427"/>
                    <a:pt x="750843" y="1487837"/>
                  </a:cubicBezTo>
                  <a:cubicBezTo>
                    <a:pt x="843833" y="1547247"/>
                    <a:pt x="867080" y="1540789"/>
                    <a:pt x="890328" y="153433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2" name="フリーフォーム 221">
              <a:extLst>
                <a:ext uri="{FF2B5EF4-FFF2-40B4-BE49-F238E27FC236}">
                  <a16:creationId xmlns:a16="http://schemas.microsoft.com/office/drawing/2014/main" id="{8DA8DDE3-1AC7-2A87-D71C-D4C112D3B840}"/>
                </a:ext>
              </a:extLst>
            </p:cNvPr>
            <p:cNvSpPr/>
            <p:nvPr/>
          </p:nvSpPr>
          <p:spPr>
            <a:xfrm>
              <a:off x="5005953" y="6470081"/>
              <a:ext cx="1239864" cy="318177"/>
            </a:xfrm>
            <a:custGeom>
              <a:avLst/>
              <a:gdLst>
                <a:gd name="connsiteX0" fmla="*/ 0 w 1239864"/>
                <a:gd name="connsiteY0" fmla="*/ 318177 h 318177"/>
                <a:gd name="connsiteX1" fmla="*/ 588935 w 1239864"/>
                <a:gd name="connsiteY1" fmla="*/ 23709 h 318177"/>
                <a:gd name="connsiteX2" fmla="*/ 1239864 w 1239864"/>
                <a:gd name="connsiteY2" fmla="*/ 39207 h 318177"/>
              </a:gdLst>
              <a:ahLst/>
              <a:cxnLst>
                <a:cxn ang="0">
                  <a:pos x="connsiteX0" y="connsiteY0"/>
                </a:cxn>
                <a:cxn ang="0">
                  <a:pos x="connsiteX1" y="connsiteY1"/>
                </a:cxn>
                <a:cxn ang="0">
                  <a:pos x="connsiteX2" y="connsiteY2"/>
                </a:cxn>
              </a:cxnLst>
              <a:rect l="l" t="t" r="r" b="b"/>
              <a:pathLst>
                <a:path w="1239864" h="318177">
                  <a:moveTo>
                    <a:pt x="0" y="318177"/>
                  </a:moveTo>
                  <a:cubicBezTo>
                    <a:pt x="191145" y="194190"/>
                    <a:pt x="382291" y="70204"/>
                    <a:pt x="588935" y="23709"/>
                  </a:cubicBezTo>
                  <a:cubicBezTo>
                    <a:pt x="795579" y="-22786"/>
                    <a:pt x="1017721" y="8210"/>
                    <a:pt x="1239864" y="3920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3" name="フリーフォーム 222">
              <a:extLst>
                <a:ext uri="{FF2B5EF4-FFF2-40B4-BE49-F238E27FC236}">
                  <a16:creationId xmlns:a16="http://schemas.microsoft.com/office/drawing/2014/main" id="{314640DC-CB91-851B-5C5A-F88091108205}"/>
                </a:ext>
              </a:extLst>
            </p:cNvPr>
            <p:cNvSpPr/>
            <p:nvPr/>
          </p:nvSpPr>
          <p:spPr>
            <a:xfrm>
              <a:off x="4912963" y="6803756"/>
              <a:ext cx="413210" cy="697424"/>
            </a:xfrm>
            <a:custGeom>
              <a:avLst/>
              <a:gdLst>
                <a:gd name="connsiteX0" fmla="*/ 387457 w 413210"/>
                <a:gd name="connsiteY0" fmla="*/ 0 h 697424"/>
                <a:gd name="connsiteX1" fmla="*/ 371959 w 413210"/>
                <a:gd name="connsiteY1" fmla="*/ 278969 h 697424"/>
                <a:gd name="connsiteX2" fmla="*/ 0 w 413210"/>
                <a:gd name="connsiteY2" fmla="*/ 697424 h 697424"/>
              </a:gdLst>
              <a:ahLst/>
              <a:cxnLst>
                <a:cxn ang="0">
                  <a:pos x="connsiteX0" y="connsiteY0"/>
                </a:cxn>
                <a:cxn ang="0">
                  <a:pos x="connsiteX1" y="connsiteY1"/>
                </a:cxn>
                <a:cxn ang="0">
                  <a:pos x="connsiteX2" y="connsiteY2"/>
                </a:cxn>
              </a:cxnLst>
              <a:rect l="l" t="t" r="r" b="b"/>
              <a:pathLst>
                <a:path w="413210" h="697424">
                  <a:moveTo>
                    <a:pt x="387457" y="0"/>
                  </a:moveTo>
                  <a:cubicBezTo>
                    <a:pt x="411996" y="81366"/>
                    <a:pt x="436535" y="162732"/>
                    <a:pt x="371959" y="278969"/>
                  </a:cubicBezTo>
                  <a:cubicBezTo>
                    <a:pt x="307383" y="395206"/>
                    <a:pt x="153691" y="546315"/>
                    <a:pt x="0" y="69742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4" name="フリーフォーム 223">
              <a:extLst>
                <a:ext uri="{FF2B5EF4-FFF2-40B4-BE49-F238E27FC236}">
                  <a16:creationId xmlns:a16="http://schemas.microsoft.com/office/drawing/2014/main" id="{16594638-2840-85B6-8355-63ADDF017B3D}"/>
                </a:ext>
              </a:extLst>
            </p:cNvPr>
            <p:cNvSpPr/>
            <p:nvPr/>
          </p:nvSpPr>
          <p:spPr>
            <a:xfrm>
              <a:off x="5176434" y="7377193"/>
              <a:ext cx="46495" cy="542441"/>
            </a:xfrm>
            <a:custGeom>
              <a:avLst/>
              <a:gdLst>
                <a:gd name="connsiteX0" fmla="*/ 0 w 46495"/>
                <a:gd name="connsiteY0" fmla="*/ 0 h 542441"/>
                <a:gd name="connsiteX1" fmla="*/ 46495 w 46495"/>
                <a:gd name="connsiteY1" fmla="*/ 542441 h 542441"/>
              </a:gdLst>
              <a:ahLst/>
              <a:cxnLst>
                <a:cxn ang="0">
                  <a:pos x="connsiteX0" y="connsiteY0"/>
                </a:cxn>
                <a:cxn ang="0">
                  <a:pos x="connsiteX1" y="connsiteY1"/>
                </a:cxn>
              </a:cxnLst>
              <a:rect l="l" t="t" r="r" b="b"/>
              <a:pathLst>
                <a:path w="46495" h="542441">
                  <a:moveTo>
                    <a:pt x="0" y="0"/>
                  </a:moveTo>
                  <a:lnTo>
                    <a:pt x="46495" y="542441"/>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5" name="フリーフォーム 224">
              <a:extLst>
                <a:ext uri="{FF2B5EF4-FFF2-40B4-BE49-F238E27FC236}">
                  <a16:creationId xmlns:a16="http://schemas.microsoft.com/office/drawing/2014/main" id="{A734F1BE-9BF4-A39F-50D1-93AF01DEFF3D}"/>
                </a:ext>
              </a:extLst>
            </p:cNvPr>
            <p:cNvSpPr/>
            <p:nvPr/>
          </p:nvSpPr>
          <p:spPr>
            <a:xfrm>
              <a:off x="5300420" y="7051729"/>
              <a:ext cx="433953" cy="92990"/>
            </a:xfrm>
            <a:custGeom>
              <a:avLst/>
              <a:gdLst>
                <a:gd name="connsiteX0" fmla="*/ 0 w 433953"/>
                <a:gd name="connsiteY0" fmla="*/ 0 h 92990"/>
                <a:gd name="connsiteX1" fmla="*/ 433953 w 433953"/>
                <a:gd name="connsiteY1" fmla="*/ 92990 h 92990"/>
              </a:gdLst>
              <a:ahLst/>
              <a:cxnLst>
                <a:cxn ang="0">
                  <a:pos x="connsiteX0" y="connsiteY0"/>
                </a:cxn>
                <a:cxn ang="0">
                  <a:pos x="connsiteX1" y="connsiteY1"/>
                </a:cxn>
              </a:cxnLst>
              <a:rect l="l" t="t" r="r" b="b"/>
              <a:pathLst>
                <a:path w="433953" h="92990">
                  <a:moveTo>
                    <a:pt x="0" y="0"/>
                  </a:moveTo>
                  <a:lnTo>
                    <a:pt x="433953" y="9299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6" name="フリーフォーム 225">
              <a:extLst>
                <a:ext uri="{FF2B5EF4-FFF2-40B4-BE49-F238E27FC236}">
                  <a16:creationId xmlns:a16="http://schemas.microsoft.com/office/drawing/2014/main" id="{9C68A123-C482-8E45-E5B4-F84D992E8FA9}"/>
                </a:ext>
              </a:extLst>
            </p:cNvPr>
            <p:cNvSpPr/>
            <p:nvPr/>
          </p:nvSpPr>
          <p:spPr>
            <a:xfrm>
              <a:off x="3239060" y="7113722"/>
              <a:ext cx="1069469" cy="1061567"/>
            </a:xfrm>
            <a:custGeom>
              <a:avLst/>
              <a:gdLst>
                <a:gd name="connsiteX0" fmla="*/ 108574 w 1069469"/>
                <a:gd name="connsiteY0" fmla="*/ 0 h 1061567"/>
                <a:gd name="connsiteX1" fmla="*/ 86 w 1069469"/>
                <a:gd name="connsiteY1" fmla="*/ 542441 h 1061567"/>
                <a:gd name="connsiteX2" fmla="*/ 124072 w 1069469"/>
                <a:gd name="connsiteY2" fmla="*/ 836909 h 1061567"/>
                <a:gd name="connsiteX3" fmla="*/ 325550 w 1069469"/>
                <a:gd name="connsiteY3" fmla="*/ 1007390 h 1061567"/>
                <a:gd name="connsiteX4" fmla="*/ 697509 w 1069469"/>
                <a:gd name="connsiteY4" fmla="*/ 1053885 h 1061567"/>
                <a:gd name="connsiteX5" fmla="*/ 821496 w 1069469"/>
                <a:gd name="connsiteY5" fmla="*/ 867905 h 1061567"/>
                <a:gd name="connsiteX6" fmla="*/ 867991 w 1069469"/>
                <a:gd name="connsiteY6" fmla="*/ 1007390 h 1061567"/>
                <a:gd name="connsiteX7" fmla="*/ 1069469 w 1069469"/>
                <a:gd name="connsiteY7" fmla="*/ 635431 h 10615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69469" h="1061567">
                  <a:moveTo>
                    <a:pt x="108574" y="0"/>
                  </a:moveTo>
                  <a:cubicBezTo>
                    <a:pt x="53038" y="201478"/>
                    <a:pt x="-2497" y="402956"/>
                    <a:pt x="86" y="542441"/>
                  </a:cubicBezTo>
                  <a:cubicBezTo>
                    <a:pt x="2669" y="681926"/>
                    <a:pt x="69828" y="759418"/>
                    <a:pt x="124072" y="836909"/>
                  </a:cubicBezTo>
                  <a:cubicBezTo>
                    <a:pt x="178316" y="914401"/>
                    <a:pt x="229977" y="971227"/>
                    <a:pt x="325550" y="1007390"/>
                  </a:cubicBezTo>
                  <a:cubicBezTo>
                    <a:pt x="421123" y="1043553"/>
                    <a:pt x="614851" y="1077132"/>
                    <a:pt x="697509" y="1053885"/>
                  </a:cubicBezTo>
                  <a:cubicBezTo>
                    <a:pt x="780167" y="1030638"/>
                    <a:pt x="793082" y="875654"/>
                    <a:pt x="821496" y="867905"/>
                  </a:cubicBezTo>
                  <a:cubicBezTo>
                    <a:pt x="849910" y="860156"/>
                    <a:pt x="826662" y="1046136"/>
                    <a:pt x="867991" y="1007390"/>
                  </a:cubicBezTo>
                  <a:cubicBezTo>
                    <a:pt x="909320" y="968644"/>
                    <a:pt x="989394" y="802037"/>
                    <a:pt x="1069469" y="63543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7" name="フリーフォーム 226">
              <a:extLst>
                <a:ext uri="{FF2B5EF4-FFF2-40B4-BE49-F238E27FC236}">
                  <a16:creationId xmlns:a16="http://schemas.microsoft.com/office/drawing/2014/main" id="{700708C6-F152-FEBC-76D9-FBBC684DE941}"/>
                </a:ext>
              </a:extLst>
            </p:cNvPr>
            <p:cNvSpPr/>
            <p:nvPr/>
          </p:nvSpPr>
          <p:spPr>
            <a:xfrm>
              <a:off x="3673098" y="6819254"/>
              <a:ext cx="697424" cy="348372"/>
            </a:xfrm>
            <a:custGeom>
              <a:avLst/>
              <a:gdLst>
                <a:gd name="connsiteX0" fmla="*/ 0 w 697424"/>
                <a:gd name="connsiteY0" fmla="*/ 201478 h 348372"/>
                <a:gd name="connsiteX1" fmla="*/ 495946 w 697424"/>
                <a:gd name="connsiteY1" fmla="*/ 340963 h 348372"/>
                <a:gd name="connsiteX2" fmla="*/ 697424 w 697424"/>
                <a:gd name="connsiteY2" fmla="*/ 0 h 348372"/>
              </a:gdLst>
              <a:ahLst/>
              <a:cxnLst>
                <a:cxn ang="0">
                  <a:pos x="connsiteX0" y="connsiteY0"/>
                </a:cxn>
                <a:cxn ang="0">
                  <a:pos x="connsiteX1" y="connsiteY1"/>
                </a:cxn>
                <a:cxn ang="0">
                  <a:pos x="connsiteX2" y="connsiteY2"/>
                </a:cxn>
              </a:cxnLst>
              <a:rect l="l" t="t" r="r" b="b"/>
              <a:pathLst>
                <a:path w="697424" h="348372">
                  <a:moveTo>
                    <a:pt x="0" y="201478"/>
                  </a:moveTo>
                  <a:cubicBezTo>
                    <a:pt x="189854" y="288010"/>
                    <a:pt x="379709" y="374543"/>
                    <a:pt x="495946" y="340963"/>
                  </a:cubicBezTo>
                  <a:cubicBezTo>
                    <a:pt x="612183" y="307383"/>
                    <a:pt x="654803" y="153691"/>
                    <a:pt x="697424"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8" name="フリーフォーム 227">
              <a:extLst>
                <a:ext uri="{FF2B5EF4-FFF2-40B4-BE49-F238E27FC236}">
                  <a16:creationId xmlns:a16="http://schemas.microsoft.com/office/drawing/2014/main" id="{D80B0792-F3C9-32AC-F71A-4686CBE9E839}"/>
                </a:ext>
              </a:extLst>
            </p:cNvPr>
            <p:cNvSpPr/>
            <p:nvPr/>
          </p:nvSpPr>
          <p:spPr>
            <a:xfrm>
              <a:off x="5083444" y="5982346"/>
              <a:ext cx="1100380" cy="340962"/>
            </a:xfrm>
            <a:custGeom>
              <a:avLst/>
              <a:gdLst>
                <a:gd name="connsiteX0" fmla="*/ 0 w 1100380"/>
                <a:gd name="connsiteY0" fmla="*/ 340962 h 340962"/>
                <a:gd name="connsiteX1" fmla="*/ 1100380 w 1100380"/>
                <a:gd name="connsiteY1" fmla="*/ 0 h 340962"/>
              </a:gdLst>
              <a:ahLst/>
              <a:cxnLst>
                <a:cxn ang="0">
                  <a:pos x="connsiteX0" y="connsiteY0"/>
                </a:cxn>
                <a:cxn ang="0">
                  <a:pos x="connsiteX1" y="connsiteY1"/>
                </a:cxn>
              </a:cxnLst>
              <a:rect l="l" t="t" r="r" b="b"/>
              <a:pathLst>
                <a:path w="1100380" h="340962">
                  <a:moveTo>
                    <a:pt x="0" y="340962"/>
                  </a:moveTo>
                  <a:lnTo>
                    <a:pt x="1100380" y="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47" name="フリーフォーム 146">
            <a:extLst>
              <a:ext uri="{FF2B5EF4-FFF2-40B4-BE49-F238E27FC236}">
                <a16:creationId xmlns:a16="http://schemas.microsoft.com/office/drawing/2014/main" id="{28D6E8A0-0AC4-8230-0F38-F0B9783D79E5}"/>
              </a:ext>
            </a:extLst>
          </p:cNvPr>
          <p:cNvSpPr/>
          <p:nvPr/>
        </p:nvSpPr>
        <p:spPr>
          <a:xfrm>
            <a:off x="6523903" y="7507100"/>
            <a:ext cx="491627" cy="451755"/>
          </a:xfrm>
          <a:custGeom>
            <a:avLst/>
            <a:gdLst>
              <a:gd name="connsiteX0" fmla="*/ 319611 w 744114"/>
              <a:gd name="connsiteY0" fmla="*/ 149412 h 683766"/>
              <a:gd name="connsiteX1" fmla="*/ 468339 w 744114"/>
              <a:gd name="connsiteY1" fmla="*/ 265089 h 683766"/>
              <a:gd name="connsiteX2" fmla="*/ 721727 w 744114"/>
              <a:gd name="connsiteY2" fmla="*/ 413817 h 683766"/>
              <a:gd name="connsiteX3" fmla="*/ 699693 w 744114"/>
              <a:gd name="connsiteY3" fmla="*/ 623137 h 683766"/>
              <a:gd name="connsiteX4" fmla="*/ 440796 w 744114"/>
              <a:gd name="connsiteY4" fmla="*/ 683730 h 683766"/>
              <a:gd name="connsiteX5" fmla="*/ 358170 w 744114"/>
              <a:gd name="connsiteY5" fmla="*/ 617629 h 683766"/>
              <a:gd name="connsiteX6" fmla="*/ 330628 w 744114"/>
              <a:gd name="connsiteY6" fmla="*/ 386274 h 683766"/>
              <a:gd name="connsiteX7" fmla="*/ 122 w 744114"/>
              <a:gd name="connsiteY7" fmla="*/ 6192 h 683766"/>
              <a:gd name="connsiteX8" fmla="*/ 319611 w 744114"/>
              <a:gd name="connsiteY8" fmla="*/ 149412 h 683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44114" h="683766">
                <a:moveTo>
                  <a:pt x="319611" y="149412"/>
                </a:moveTo>
                <a:cubicBezTo>
                  <a:pt x="397647" y="192561"/>
                  <a:pt x="401320" y="221022"/>
                  <a:pt x="468339" y="265089"/>
                </a:cubicBezTo>
                <a:cubicBezTo>
                  <a:pt x="535358" y="309156"/>
                  <a:pt x="683168" y="354142"/>
                  <a:pt x="721727" y="413817"/>
                </a:cubicBezTo>
                <a:cubicBezTo>
                  <a:pt x="760286" y="473492"/>
                  <a:pt x="746515" y="578152"/>
                  <a:pt x="699693" y="623137"/>
                </a:cubicBezTo>
                <a:cubicBezTo>
                  <a:pt x="652871" y="668122"/>
                  <a:pt x="497716" y="684648"/>
                  <a:pt x="440796" y="683730"/>
                </a:cubicBezTo>
                <a:cubicBezTo>
                  <a:pt x="383876" y="682812"/>
                  <a:pt x="376531" y="667205"/>
                  <a:pt x="358170" y="617629"/>
                </a:cubicBezTo>
                <a:cubicBezTo>
                  <a:pt x="339809" y="568053"/>
                  <a:pt x="390303" y="488180"/>
                  <a:pt x="330628" y="386274"/>
                </a:cubicBezTo>
                <a:cubicBezTo>
                  <a:pt x="270953" y="284368"/>
                  <a:pt x="6548" y="42915"/>
                  <a:pt x="122" y="6192"/>
                </a:cubicBezTo>
                <a:cubicBezTo>
                  <a:pt x="-6304" y="-30531"/>
                  <a:pt x="241575" y="106263"/>
                  <a:pt x="319611" y="149412"/>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8" name="フリーフォーム 147">
            <a:extLst>
              <a:ext uri="{FF2B5EF4-FFF2-40B4-BE49-F238E27FC236}">
                <a16:creationId xmlns:a16="http://schemas.microsoft.com/office/drawing/2014/main" id="{36AF29AF-CDFF-7BCA-181B-AA35DA613A97}"/>
              </a:ext>
            </a:extLst>
          </p:cNvPr>
          <p:cNvSpPr/>
          <p:nvPr/>
        </p:nvSpPr>
        <p:spPr>
          <a:xfrm>
            <a:off x="4384197" y="9073980"/>
            <a:ext cx="53598" cy="1583595"/>
          </a:xfrm>
          <a:custGeom>
            <a:avLst/>
            <a:gdLst>
              <a:gd name="connsiteX0" fmla="*/ 74428 w 74428"/>
              <a:gd name="connsiteY0" fmla="*/ 0 h 2041451"/>
              <a:gd name="connsiteX1" fmla="*/ 42530 w 74428"/>
              <a:gd name="connsiteY1" fmla="*/ 574158 h 2041451"/>
              <a:gd name="connsiteX2" fmla="*/ 0 w 74428"/>
              <a:gd name="connsiteY2" fmla="*/ 2041451 h 2041451"/>
            </a:gdLst>
            <a:ahLst/>
            <a:cxnLst>
              <a:cxn ang="0">
                <a:pos x="connsiteX0" y="connsiteY0"/>
              </a:cxn>
              <a:cxn ang="0">
                <a:pos x="connsiteX1" y="connsiteY1"/>
              </a:cxn>
              <a:cxn ang="0">
                <a:pos x="connsiteX2" y="connsiteY2"/>
              </a:cxn>
            </a:cxnLst>
            <a:rect l="l" t="t" r="r" b="b"/>
            <a:pathLst>
              <a:path w="74428" h="2041451">
                <a:moveTo>
                  <a:pt x="74428" y="0"/>
                </a:moveTo>
                <a:cubicBezTo>
                  <a:pt x="64681" y="116958"/>
                  <a:pt x="54935" y="233916"/>
                  <a:pt x="42530" y="574158"/>
                </a:cubicBezTo>
                <a:cubicBezTo>
                  <a:pt x="30125" y="914400"/>
                  <a:pt x="15062" y="1477925"/>
                  <a:pt x="0" y="2041451"/>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9" name="フリーフォーム 148">
            <a:extLst>
              <a:ext uri="{FF2B5EF4-FFF2-40B4-BE49-F238E27FC236}">
                <a16:creationId xmlns:a16="http://schemas.microsoft.com/office/drawing/2014/main" id="{1965BEEE-49C2-CF1C-4F1F-838ADBC1C6AE}"/>
              </a:ext>
            </a:extLst>
          </p:cNvPr>
          <p:cNvSpPr/>
          <p:nvPr/>
        </p:nvSpPr>
        <p:spPr>
          <a:xfrm>
            <a:off x="4735437" y="9147345"/>
            <a:ext cx="53599" cy="1482131"/>
          </a:xfrm>
          <a:custGeom>
            <a:avLst/>
            <a:gdLst>
              <a:gd name="connsiteX0" fmla="*/ 85061 w 85061"/>
              <a:gd name="connsiteY0" fmla="*/ 0 h 1903228"/>
              <a:gd name="connsiteX1" fmla="*/ 63795 w 85061"/>
              <a:gd name="connsiteY1" fmla="*/ 574158 h 1903228"/>
              <a:gd name="connsiteX2" fmla="*/ 0 w 85061"/>
              <a:gd name="connsiteY2" fmla="*/ 1903228 h 1903228"/>
            </a:gdLst>
            <a:ahLst/>
            <a:cxnLst>
              <a:cxn ang="0">
                <a:pos x="connsiteX0" y="connsiteY0"/>
              </a:cxn>
              <a:cxn ang="0">
                <a:pos x="connsiteX1" y="connsiteY1"/>
              </a:cxn>
              <a:cxn ang="0">
                <a:pos x="connsiteX2" y="connsiteY2"/>
              </a:cxn>
            </a:cxnLst>
            <a:rect l="l" t="t" r="r" b="b"/>
            <a:pathLst>
              <a:path w="85061" h="1903228">
                <a:moveTo>
                  <a:pt x="85061" y="0"/>
                </a:moveTo>
                <a:cubicBezTo>
                  <a:pt x="81516" y="128476"/>
                  <a:pt x="77972" y="256953"/>
                  <a:pt x="63795" y="574158"/>
                </a:cubicBezTo>
                <a:cubicBezTo>
                  <a:pt x="49618" y="891363"/>
                  <a:pt x="24809" y="1397295"/>
                  <a:pt x="0" y="1903228"/>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0" name="フリーフォーム 149">
            <a:extLst>
              <a:ext uri="{FF2B5EF4-FFF2-40B4-BE49-F238E27FC236}">
                <a16:creationId xmlns:a16="http://schemas.microsoft.com/office/drawing/2014/main" id="{987A8C25-89D5-49D8-8EA2-CEE700FA71C8}"/>
              </a:ext>
            </a:extLst>
          </p:cNvPr>
          <p:cNvSpPr/>
          <p:nvPr/>
        </p:nvSpPr>
        <p:spPr>
          <a:xfrm>
            <a:off x="5180292" y="9198134"/>
            <a:ext cx="45719" cy="1368120"/>
          </a:xfrm>
          <a:custGeom>
            <a:avLst/>
            <a:gdLst>
              <a:gd name="connsiteX0" fmla="*/ 81590 w 81590"/>
              <a:gd name="connsiteY0" fmla="*/ 0 h 1807535"/>
              <a:gd name="connsiteX1" fmla="*/ 7162 w 81590"/>
              <a:gd name="connsiteY1" fmla="*/ 1116419 h 1807535"/>
              <a:gd name="connsiteX2" fmla="*/ 7162 w 81590"/>
              <a:gd name="connsiteY2" fmla="*/ 1807535 h 1807535"/>
            </a:gdLst>
            <a:ahLst/>
            <a:cxnLst>
              <a:cxn ang="0">
                <a:pos x="connsiteX0" y="connsiteY0"/>
              </a:cxn>
              <a:cxn ang="0">
                <a:pos x="connsiteX1" y="connsiteY1"/>
              </a:cxn>
              <a:cxn ang="0">
                <a:pos x="connsiteX2" y="connsiteY2"/>
              </a:cxn>
            </a:cxnLst>
            <a:rect l="l" t="t" r="r" b="b"/>
            <a:pathLst>
              <a:path w="81590" h="1807535">
                <a:moveTo>
                  <a:pt x="81590" y="0"/>
                </a:moveTo>
                <a:cubicBezTo>
                  <a:pt x="50578" y="407581"/>
                  <a:pt x="19567" y="815163"/>
                  <a:pt x="7162" y="1116419"/>
                </a:cubicBezTo>
                <a:cubicBezTo>
                  <a:pt x="-5243" y="1417675"/>
                  <a:pt x="959" y="1612605"/>
                  <a:pt x="7162" y="180753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1" name="フリーフォーム 150">
            <a:extLst>
              <a:ext uri="{FF2B5EF4-FFF2-40B4-BE49-F238E27FC236}">
                <a16:creationId xmlns:a16="http://schemas.microsoft.com/office/drawing/2014/main" id="{B3C2C83A-6C59-4043-A57D-22898E61447D}"/>
              </a:ext>
            </a:extLst>
          </p:cNvPr>
          <p:cNvSpPr/>
          <p:nvPr/>
        </p:nvSpPr>
        <p:spPr>
          <a:xfrm>
            <a:off x="5458991" y="9322865"/>
            <a:ext cx="21194" cy="1313636"/>
          </a:xfrm>
          <a:custGeom>
            <a:avLst/>
            <a:gdLst>
              <a:gd name="connsiteX0" fmla="*/ 0 w 32078"/>
              <a:gd name="connsiteY0" fmla="*/ 0 h 1988288"/>
              <a:gd name="connsiteX1" fmla="*/ 31897 w 32078"/>
              <a:gd name="connsiteY1" fmla="*/ 1190847 h 1988288"/>
              <a:gd name="connsiteX2" fmla="*/ 10632 w 32078"/>
              <a:gd name="connsiteY2" fmla="*/ 1988288 h 1988288"/>
            </a:gdLst>
            <a:ahLst/>
            <a:cxnLst>
              <a:cxn ang="0">
                <a:pos x="connsiteX0" y="connsiteY0"/>
              </a:cxn>
              <a:cxn ang="0">
                <a:pos x="connsiteX1" y="connsiteY1"/>
              </a:cxn>
              <a:cxn ang="0">
                <a:pos x="connsiteX2" y="connsiteY2"/>
              </a:cxn>
            </a:cxnLst>
            <a:rect l="l" t="t" r="r" b="b"/>
            <a:pathLst>
              <a:path w="32078" h="1988288">
                <a:moveTo>
                  <a:pt x="0" y="0"/>
                </a:moveTo>
                <a:cubicBezTo>
                  <a:pt x="15062" y="429733"/>
                  <a:pt x="30125" y="859466"/>
                  <a:pt x="31897" y="1190847"/>
                </a:cubicBezTo>
                <a:cubicBezTo>
                  <a:pt x="33669" y="1522228"/>
                  <a:pt x="22150" y="1755258"/>
                  <a:pt x="10632" y="1988288"/>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2" name="フリーフォーム 151">
            <a:extLst>
              <a:ext uri="{FF2B5EF4-FFF2-40B4-BE49-F238E27FC236}">
                <a16:creationId xmlns:a16="http://schemas.microsoft.com/office/drawing/2014/main" id="{20E3C069-A0AB-BF76-FA54-F19A063E8775}"/>
              </a:ext>
            </a:extLst>
          </p:cNvPr>
          <p:cNvSpPr/>
          <p:nvPr/>
        </p:nvSpPr>
        <p:spPr>
          <a:xfrm>
            <a:off x="5170974" y="10615427"/>
            <a:ext cx="353894" cy="161570"/>
          </a:xfrm>
          <a:custGeom>
            <a:avLst/>
            <a:gdLst>
              <a:gd name="connsiteX0" fmla="*/ 0 w 535646"/>
              <a:gd name="connsiteY0" fmla="*/ 0 h 244549"/>
              <a:gd name="connsiteX1" fmla="*/ 340242 w 535646"/>
              <a:gd name="connsiteY1" fmla="*/ 138223 h 244549"/>
              <a:gd name="connsiteX2" fmla="*/ 510362 w 535646"/>
              <a:gd name="connsiteY2" fmla="*/ 53163 h 244549"/>
              <a:gd name="connsiteX3" fmla="*/ 531628 w 535646"/>
              <a:gd name="connsiteY3" fmla="*/ 244549 h 244549"/>
            </a:gdLst>
            <a:ahLst/>
            <a:cxnLst>
              <a:cxn ang="0">
                <a:pos x="connsiteX0" y="connsiteY0"/>
              </a:cxn>
              <a:cxn ang="0">
                <a:pos x="connsiteX1" y="connsiteY1"/>
              </a:cxn>
              <a:cxn ang="0">
                <a:pos x="connsiteX2" y="connsiteY2"/>
              </a:cxn>
              <a:cxn ang="0">
                <a:pos x="connsiteX3" y="connsiteY3"/>
              </a:cxn>
            </a:cxnLst>
            <a:rect l="l" t="t" r="r" b="b"/>
            <a:pathLst>
              <a:path w="535646" h="244549">
                <a:moveTo>
                  <a:pt x="0" y="0"/>
                </a:moveTo>
                <a:cubicBezTo>
                  <a:pt x="127591" y="64681"/>
                  <a:pt x="255182" y="129363"/>
                  <a:pt x="340242" y="138223"/>
                </a:cubicBezTo>
                <a:cubicBezTo>
                  <a:pt x="425302" y="147083"/>
                  <a:pt x="478464" y="35442"/>
                  <a:pt x="510362" y="53163"/>
                </a:cubicBezTo>
                <a:cubicBezTo>
                  <a:pt x="542260" y="70884"/>
                  <a:pt x="536944" y="157716"/>
                  <a:pt x="531628" y="244549"/>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3" name="フリーフォーム 152">
            <a:extLst>
              <a:ext uri="{FF2B5EF4-FFF2-40B4-BE49-F238E27FC236}">
                <a16:creationId xmlns:a16="http://schemas.microsoft.com/office/drawing/2014/main" id="{A1AAF984-865E-0FE8-994B-915AB428169A}"/>
              </a:ext>
            </a:extLst>
          </p:cNvPr>
          <p:cNvSpPr/>
          <p:nvPr/>
        </p:nvSpPr>
        <p:spPr>
          <a:xfrm>
            <a:off x="5139495" y="10615427"/>
            <a:ext cx="340570" cy="167654"/>
          </a:xfrm>
          <a:custGeom>
            <a:avLst/>
            <a:gdLst>
              <a:gd name="connsiteX0" fmla="*/ 47647 w 515479"/>
              <a:gd name="connsiteY0" fmla="*/ 0 h 253757"/>
              <a:gd name="connsiteX1" fmla="*/ 5116 w 515479"/>
              <a:gd name="connsiteY1" fmla="*/ 148856 h 253757"/>
              <a:gd name="connsiteX2" fmla="*/ 58279 w 515479"/>
              <a:gd name="connsiteY2" fmla="*/ 244549 h 253757"/>
              <a:gd name="connsiteX3" fmla="*/ 515479 w 515479"/>
              <a:gd name="connsiteY3" fmla="*/ 244549 h 253757"/>
            </a:gdLst>
            <a:ahLst/>
            <a:cxnLst>
              <a:cxn ang="0">
                <a:pos x="connsiteX0" y="connsiteY0"/>
              </a:cxn>
              <a:cxn ang="0">
                <a:pos x="connsiteX1" y="connsiteY1"/>
              </a:cxn>
              <a:cxn ang="0">
                <a:pos x="connsiteX2" y="connsiteY2"/>
              </a:cxn>
              <a:cxn ang="0">
                <a:pos x="connsiteX3" y="connsiteY3"/>
              </a:cxn>
            </a:cxnLst>
            <a:rect l="l" t="t" r="r" b="b"/>
            <a:pathLst>
              <a:path w="515479" h="253757">
                <a:moveTo>
                  <a:pt x="47647" y="0"/>
                </a:moveTo>
                <a:cubicBezTo>
                  <a:pt x="25495" y="54049"/>
                  <a:pt x="3344" y="108098"/>
                  <a:pt x="5116" y="148856"/>
                </a:cubicBezTo>
                <a:cubicBezTo>
                  <a:pt x="6888" y="189614"/>
                  <a:pt x="-26781" y="228600"/>
                  <a:pt x="58279" y="244549"/>
                </a:cubicBezTo>
                <a:cubicBezTo>
                  <a:pt x="143339" y="260498"/>
                  <a:pt x="329409" y="252523"/>
                  <a:pt x="515479" y="244549"/>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4" name="フリーフォーム 153">
            <a:extLst>
              <a:ext uri="{FF2B5EF4-FFF2-40B4-BE49-F238E27FC236}">
                <a16:creationId xmlns:a16="http://schemas.microsoft.com/office/drawing/2014/main" id="{158D4C85-431E-8EC3-D760-56D7A00982EF}"/>
              </a:ext>
            </a:extLst>
          </p:cNvPr>
          <p:cNvSpPr/>
          <p:nvPr/>
        </p:nvSpPr>
        <p:spPr>
          <a:xfrm>
            <a:off x="4377173" y="10615427"/>
            <a:ext cx="411993" cy="155394"/>
          </a:xfrm>
          <a:custGeom>
            <a:avLst/>
            <a:gdLst>
              <a:gd name="connsiteX0" fmla="*/ 0 w 623583"/>
              <a:gd name="connsiteY0" fmla="*/ 0 h 235200"/>
              <a:gd name="connsiteX1" fmla="*/ 340241 w 623583"/>
              <a:gd name="connsiteY1" fmla="*/ 85060 h 235200"/>
              <a:gd name="connsiteX2" fmla="*/ 584790 w 623583"/>
              <a:gd name="connsiteY2" fmla="*/ 31897 h 235200"/>
              <a:gd name="connsiteX3" fmla="*/ 606055 w 623583"/>
              <a:gd name="connsiteY3" fmla="*/ 202018 h 235200"/>
              <a:gd name="connsiteX4" fmla="*/ 414669 w 623583"/>
              <a:gd name="connsiteY4" fmla="*/ 233916 h 235200"/>
              <a:gd name="connsiteX5" fmla="*/ 42530 w 623583"/>
              <a:gd name="connsiteY5" fmla="*/ 180753 h 235200"/>
              <a:gd name="connsiteX6" fmla="*/ 42530 w 623583"/>
              <a:gd name="connsiteY6" fmla="*/ 180753 h 23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3583" h="235200">
                <a:moveTo>
                  <a:pt x="0" y="0"/>
                </a:moveTo>
                <a:cubicBezTo>
                  <a:pt x="121388" y="39872"/>
                  <a:pt x="242776" y="79744"/>
                  <a:pt x="340241" y="85060"/>
                </a:cubicBezTo>
                <a:cubicBezTo>
                  <a:pt x="437706" y="90376"/>
                  <a:pt x="540488" y="12404"/>
                  <a:pt x="584790" y="31897"/>
                </a:cubicBezTo>
                <a:cubicBezTo>
                  <a:pt x="629092" y="51390"/>
                  <a:pt x="634408" y="168348"/>
                  <a:pt x="606055" y="202018"/>
                </a:cubicBezTo>
                <a:cubicBezTo>
                  <a:pt x="577702" y="235688"/>
                  <a:pt x="508590" y="237460"/>
                  <a:pt x="414669" y="233916"/>
                </a:cubicBezTo>
                <a:cubicBezTo>
                  <a:pt x="320748" y="230372"/>
                  <a:pt x="42530" y="180753"/>
                  <a:pt x="42530" y="180753"/>
                </a:cubicBezTo>
                <a:lnTo>
                  <a:pt x="42530" y="180753"/>
                </a:ln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5" name="フリーフォーム 154">
            <a:extLst>
              <a:ext uri="{FF2B5EF4-FFF2-40B4-BE49-F238E27FC236}">
                <a16:creationId xmlns:a16="http://schemas.microsoft.com/office/drawing/2014/main" id="{9DAC4A33-18C7-CBE2-1D1A-0245457D8334}"/>
              </a:ext>
            </a:extLst>
          </p:cNvPr>
          <p:cNvSpPr/>
          <p:nvPr/>
        </p:nvSpPr>
        <p:spPr>
          <a:xfrm>
            <a:off x="4349073" y="10615427"/>
            <a:ext cx="42149" cy="136526"/>
          </a:xfrm>
          <a:custGeom>
            <a:avLst/>
            <a:gdLst>
              <a:gd name="connsiteX0" fmla="*/ 63796 w 63796"/>
              <a:gd name="connsiteY0" fmla="*/ 0 h 206643"/>
              <a:gd name="connsiteX1" fmla="*/ 0 w 63796"/>
              <a:gd name="connsiteY1" fmla="*/ 191386 h 206643"/>
              <a:gd name="connsiteX2" fmla="*/ 63796 w 63796"/>
              <a:gd name="connsiteY2" fmla="*/ 180753 h 206643"/>
            </a:gdLst>
            <a:ahLst/>
            <a:cxnLst>
              <a:cxn ang="0">
                <a:pos x="connsiteX0" y="connsiteY0"/>
              </a:cxn>
              <a:cxn ang="0">
                <a:pos x="connsiteX1" y="connsiteY1"/>
              </a:cxn>
              <a:cxn ang="0">
                <a:pos x="connsiteX2" y="connsiteY2"/>
              </a:cxn>
            </a:cxnLst>
            <a:rect l="l" t="t" r="r" b="b"/>
            <a:pathLst>
              <a:path w="63796" h="206643">
                <a:moveTo>
                  <a:pt x="63796" y="0"/>
                </a:moveTo>
                <a:lnTo>
                  <a:pt x="0" y="191386"/>
                </a:lnTo>
                <a:cubicBezTo>
                  <a:pt x="0" y="221511"/>
                  <a:pt x="31898" y="201132"/>
                  <a:pt x="63796" y="18075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6" name="フリーフォーム 155">
            <a:extLst>
              <a:ext uri="{FF2B5EF4-FFF2-40B4-BE49-F238E27FC236}">
                <a16:creationId xmlns:a16="http://schemas.microsoft.com/office/drawing/2014/main" id="{6E3A7C01-2DFD-3FA0-D7A1-8D42353105C9}"/>
              </a:ext>
            </a:extLst>
          </p:cNvPr>
          <p:cNvSpPr/>
          <p:nvPr/>
        </p:nvSpPr>
        <p:spPr>
          <a:xfrm>
            <a:off x="3903393" y="10755923"/>
            <a:ext cx="893106" cy="320353"/>
          </a:xfrm>
          <a:custGeom>
            <a:avLst/>
            <a:gdLst>
              <a:gd name="connsiteX0" fmla="*/ 759631 w 1351784"/>
              <a:gd name="connsiteY0" fmla="*/ 0 h 484878"/>
              <a:gd name="connsiteX1" fmla="*/ 632040 w 1351784"/>
              <a:gd name="connsiteY1" fmla="*/ 202019 h 484878"/>
              <a:gd name="connsiteX2" fmla="*/ 174840 w 1351784"/>
              <a:gd name="connsiteY2" fmla="*/ 255181 h 484878"/>
              <a:gd name="connsiteX3" fmla="*/ 57882 w 1351784"/>
              <a:gd name="connsiteY3" fmla="*/ 478465 h 484878"/>
              <a:gd name="connsiteX4" fmla="*/ 1057342 w 1351784"/>
              <a:gd name="connsiteY4" fmla="*/ 425302 h 484878"/>
              <a:gd name="connsiteX5" fmla="*/ 1323156 w 1351784"/>
              <a:gd name="connsiteY5" fmla="*/ 435935 h 484878"/>
              <a:gd name="connsiteX6" fmla="*/ 1344422 w 1351784"/>
              <a:gd name="connsiteY6" fmla="*/ 308344 h 484878"/>
              <a:gd name="connsiteX7" fmla="*/ 1323156 w 1351784"/>
              <a:gd name="connsiteY7" fmla="*/ 53163 h 484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51784" h="484878">
                <a:moveTo>
                  <a:pt x="759631" y="0"/>
                </a:moveTo>
                <a:cubicBezTo>
                  <a:pt x="744568" y="79744"/>
                  <a:pt x="729505" y="159489"/>
                  <a:pt x="632040" y="202019"/>
                </a:cubicBezTo>
                <a:cubicBezTo>
                  <a:pt x="534575" y="244549"/>
                  <a:pt x="270533" y="209107"/>
                  <a:pt x="174840" y="255181"/>
                </a:cubicBezTo>
                <a:cubicBezTo>
                  <a:pt x="79147" y="301255"/>
                  <a:pt x="-89202" y="450112"/>
                  <a:pt x="57882" y="478465"/>
                </a:cubicBezTo>
                <a:cubicBezTo>
                  <a:pt x="204966" y="506818"/>
                  <a:pt x="846463" y="432390"/>
                  <a:pt x="1057342" y="425302"/>
                </a:cubicBezTo>
                <a:cubicBezTo>
                  <a:pt x="1268221" y="418214"/>
                  <a:pt x="1275309" y="455428"/>
                  <a:pt x="1323156" y="435935"/>
                </a:cubicBezTo>
                <a:cubicBezTo>
                  <a:pt x="1371003" y="416442"/>
                  <a:pt x="1344422" y="372139"/>
                  <a:pt x="1344422" y="308344"/>
                </a:cubicBezTo>
                <a:cubicBezTo>
                  <a:pt x="1344422" y="244549"/>
                  <a:pt x="1333789" y="148856"/>
                  <a:pt x="1323156" y="5316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7" name="フリーフォーム 156">
            <a:extLst>
              <a:ext uri="{FF2B5EF4-FFF2-40B4-BE49-F238E27FC236}">
                <a16:creationId xmlns:a16="http://schemas.microsoft.com/office/drawing/2014/main" id="{1CCBE789-DEA8-83BF-DAC3-18368A4EC81B}"/>
              </a:ext>
            </a:extLst>
          </p:cNvPr>
          <p:cNvSpPr/>
          <p:nvPr/>
        </p:nvSpPr>
        <p:spPr>
          <a:xfrm>
            <a:off x="5149900" y="10798071"/>
            <a:ext cx="879860" cy="285382"/>
          </a:xfrm>
          <a:custGeom>
            <a:avLst/>
            <a:gdLst>
              <a:gd name="connsiteX0" fmla="*/ 0 w 1331734"/>
              <a:gd name="connsiteY0" fmla="*/ 10633 h 431947"/>
              <a:gd name="connsiteX1" fmla="*/ 106326 w 1331734"/>
              <a:gd name="connsiteY1" fmla="*/ 159489 h 431947"/>
              <a:gd name="connsiteX2" fmla="*/ 478465 w 1331734"/>
              <a:gd name="connsiteY2" fmla="*/ 276447 h 431947"/>
              <a:gd name="connsiteX3" fmla="*/ 850605 w 1331734"/>
              <a:gd name="connsiteY3" fmla="*/ 414670 h 431947"/>
              <a:gd name="connsiteX4" fmla="*/ 1275907 w 1331734"/>
              <a:gd name="connsiteY4" fmla="*/ 414670 h 431947"/>
              <a:gd name="connsiteX5" fmla="*/ 1265274 w 1331734"/>
              <a:gd name="connsiteY5" fmla="*/ 276447 h 431947"/>
              <a:gd name="connsiteX6" fmla="*/ 712381 w 1331734"/>
              <a:gd name="connsiteY6" fmla="*/ 0 h 431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31734" h="431947">
                <a:moveTo>
                  <a:pt x="0" y="10633"/>
                </a:moveTo>
                <a:cubicBezTo>
                  <a:pt x="13291" y="62910"/>
                  <a:pt x="26582" y="115187"/>
                  <a:pt x="106326" y="159489"/>
                </a:cubicBezTo>
                <a:cubicBezTo>
                  <a:pt x="186070" y="203791"/>
                  <a:pt x="354419" y="233917"/>
                  <a:pt x="478465" y="276447"/>
                </a:cubicBezTo>
                <a:cubicBezTo>
                  <a:pt x="602511" y="318977"/>
                  <a:pt x="717698" y="391633"/>
                  <a:pt x="850605" y="414670"/>
                </a:cubicBezTo>
                <a:cubicBezTo>
                  <a:pt x="983512" y="437707"/>
                  <a:pt x="1206796" y="437707"/>
                  <a:pt x="1275907" y="414670"/>
                </a:cubicBezTo>
                <a:cubicBezTo>
                  <a:pt x="1345018" y="391633"/>
                  <a:pt x="1359195" y="345559"/>
                  <a:pt x="1265274" y="276447"/>
                </a:cubicBezTo>
                <a:cubicBezTo>
                  <a:pt x="1171353" y="207335"/>
                  <a:pt x="941867" y="103667"/>
                  <a:pt x="712381"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8" name="フリーフォーム 157">
            <a:extLst>
              <a:ext uri="{FF2B5EF4-FFF2-40B4-BE49-F238E27FC236}">
                <a16:creationId xmlns:a16="http://schemas.microsoft.com/office/drawing/2014/main" id="{FBF87BA7-D205-6320-DD41-B2296DACC06F}"/>
              </a:ext>
            </a:extLst>
          </p:cNvPr>
          <p:cNvSpPr/>
          <p:nvPr/>
        </p:nvSpPr>
        <p:spPr>
          <a:xfrm>
            <a:off x="4103205" y="10865568"/>
            <a:ext cx="280992" cy="126446"/>
          </a:xfrm>
          <a:custGeom>
            <a:avLst/>
            <a:gdLst>
              <a:gd name="connsiteX0" fmla="*/ 0 w 425303"/>
              <a:gd name="connsiteY0" fmla="*/ 191386 h 191386"/>
              <a:gd name="connsiteX1" fmla="*/ 308345 w 425303"/>
              <a:gd name="connsiteY1" fmla="*/ 127591 h 191386"/>
              <a:gd name="connsiteX2" fmla="*/ 425303 w 425303"/>
              <a:gd name="connsiteY2" fmla="*/ 0 h 191386"/>
            </a:gdLst>
            <a:ahLst/>
            <a:cxnLst>
              <a:cxn ang="0">
                <a:pos x="connsiteX0" y="connsiteY0"/>
              </a:cxn>
              <a:cxn ang="0">
                <a:pos x="connsiteX1" y="connsiteY1"/>
              </a:cxn>
              <a:cxn ang="0">
                <a:pos x="connsiteX2" y="connsiteY2"/>
              </a:cxn>
            </a:cxnLst>
            <a:rect l="l" t="t" r="r" b="b"/>
            <a:pathLst>
              <a:path w="425303" h="191386">
                <a:moveTo>
                  <a:pt x="0" y="191386"/>
                </a:moveTo>
                <a:cubicBezTo>
                  <a:pt x="118730" y="175437"/>
                  <a:pt x="237461" y="159489"/>
                  <a:pt x="308345" y="127591"/>
                </a:cubicBezTo>
                <a:cubicBezTo>
                  <a:pt x="379229" y="95693"/>
                  <a:pt x="402266" y="47846"/>
                  <a:pt x="425303"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9" name="フリーフォーム 158">
            <a:extLst>
              <a:ext uri="{FF2B5EF4-FFF2-40B4-BE49-F238E27FC236}">
                <a16:creationId xmlns:a16="http://schemas.microsoft.com/office/drawing/2014/main" id="{637C955F-00AA-7ADF-FDC1-D8F051EEE776}"/>
              </a:ext>
            </a:extLst>
          </p:cNvPr>
          <p:cNvSpPr/>
          <p:nvPr/>
        </p:nvSpPr>
        <p:spPr>
          <a:xfrm>
            <a:off x="5480065" y="10826170"/>
            <a:ext cx="337190" cy="154546"/>
          </a:xfrm>
          <a:custGeom>
            <a:avLst/>
            <a:gdLst>
              <a:gd name="connsiteX0" fmla="*/ 0 w 510363"/>
              <a:gd name="connsiteY0" fmla="*/ 0 h 233917"/>
              <a:gd name="connsiteX1" fmla="*/ 297712 w 510363"/>
              <a:gd name="connsiteY1" fmla="*/ 116959 h 233917"/>
              <a:gd name="connsiteX2" fmla="*/ 510363 w 510363"/>
              <a:gd name="connsiteY2" fmla="*/ 233917 h 233917"/>
            </a:gdLst>
            <a:ahLst/>
            <a:cxnLst>
              <a:cxn ang="0">
                <a:pos x="connsiteX0" y="connsiteY0"/>
              </a:cxn>
              <a:cxn ang="0">
                <a:pos x="connsiteX1" y="connsiteY1"/>
              </a:cxn>
              <a:cxn ang="0">
                <a:pos x="connsiteX2" y="connsiteY2"/>
              </a:cxn>
            </a:cxnLst>
            <a:rect l="l" t="t" r="r" b="b"/>
            <a:pathLst>
              <a:path w="510363" h="233917">
                <a:moveTo>
                  <a:pt x="0" y="0"/>
                </a:moveTo>
                <a:cubicBezTo>
                  <a:pt x="106326" y="38986"/>
                  <a:pt x="212652" y="77973"/>
                  <a:pt x="297712" y="116959"/>
                </a:cubicBezTo>
                <a:cubicBezTo>
                  <a:pt x="382773" y="155945"/>
                  <a:pt x="446568" y="194931"/>
                  <a:pt x="510363" y="233917"/>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2" name="フリーフォーム 161">
            <a:extLst>
              <a:ext uri="{FF2B5EF4-FFF2-40B4-BE49-F238E27FC236}">
                <a16:creationId xmlns:a16="http://schemas.microsoft.com/office/drawing/2014/main" id="{60078773-8337-4324-A5A3-55F38256B673}"/>
              </a:ext>
            </a:extLst>
          </p:cNvPr>
          <p:cNvSpPr/>
          <p:nvPr/>
        </p:nvSpPr>
        <p:spPr>
          <a:xfrm>
            <a:off x="3916003" y="11043939"/>
            <a:ext cx="893112" cy="101488"/>
          </a:xfrm>
          <a:custGeom>
            <a:avLst/>
            <a:gdLst>
              <a:gd name="connsiteX0" fmla="*/ 6898 w 1351792"/>
              <a:gd name="connsiteY0" fmla="*/ 21265 h 153610"/>
              <a:gd name="connsiteX1" fmla="*/ 38796 w 1351792"/>
              <a:gd name="connsiteY1" fmla="*/ 138223 h 153610"/>
              <a:gd name="connsiteX2" fmla="*/ 304610 w 1351792"/>
              <a:gd name="connsiteY2" fmla="*/ 148856 h 153610"/>
              <a:gd name="connsiteX3" fmla="*/ 1229642 w 1351792"/>
              <a:gd name="connsiteY3" fmla="*/ 106325 h 153610"/>
              <a:gd name="connsiteX4" fmla="*/ 1314703 w 1351792"/>
              <a:gd name="connsiteY4" fmla="*/ 0 h 153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1792" h="153610">
                <a:moveTo>
                  <a:pt x="6898" y="21265"/>
                </a:moveTo>
                <a:cubicBezTo>
                  <a:pt x="-1963" y="69111"/>
                  <a:pt x="-10823" y="116958"/>
                  <a:pt x="38796" y="138223"/>
                </a:cubicBezTo>
                <a:cubicBezTo>
                  <a:pt x="88415" y="159488"/>
                  <a:pt x="106136" y="154172"/>
                  <a:pt x="304610" y="148856"/>
                </a:cubicBezTo>
                <a:cubicBezTo>
                  <a:pt x="503084" y="143540"/>
                  <a:pt x="1061293" y="131134"/>
                  <a:pt x="1229642" y="106325"/>
                </a:cubicBezTo>
                <a:cubicBezTo>
                  <a:pt x="1397991" y="81516"/>
                  <a:pt x="1356347" y="40758"/>
                  <a:pt x="1314703"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3" name="フリーフォーム 162">
            <a:extLst>
              <a:ext uri="{FF2B5EF4-FFF2-40B4-BE49-F238E27FC236}">
                <a16:creationId xmlns:a16="http://schemas.microsoft.com/office/drawing/2014/main" id="{9242B54E-6DE5-9E6C-1188-5EBF50FECFDA}"/>
              </a:ext>
            </a:extLst>
          </p:cNvPr>
          <p:cNvSpPr/>
          <p:nvPr/>
        </p:nvSpPr>
        <p:spPr>
          <a:xfrm>
            <a:off x="5160835" y="10826170"/>
            <a:ext cx="867164" cy="326282"/>
          </a:xfrm>
          <a:custGeom>
            <a:avLst/>
            <a:gdLst>
              <a:gd name="connsiteX0" fmla="*/ 15346 w 1312518"/>
              <a:gd name="connsiteY0" fmla="*/ 0 h 493853"/>
              <a:gd name="connsiteX1" fmla="*/ 15346 w 1312518"/>
              <a:gd name="connsiteY1" fmla="*/ 212652 h 493853"/>
              <a:gd name="connsiteX2" fmla="*/ 174834 w 1312518"/>
              <a:gd name="connsiteY2" fmla="*/ 233917 h 493853"/>
              <a:gd name="connsiteX3" fmla="*/ 472546 w 1312518"/>
              <a:gd name="connsiteY3" fmla="*/ 361507 h 493853"/>
              <a:gd name="connsiteX4" fmla="*/ 887215 w 1312518"/>
              <a:gd name="connsiteY4" fmla="*/ 478466 h 493853"/>
              <a:gd name="connsiteX5" fmla="*/ 1078601 w 1312518"/>
              <a:gd name="connsiteY5" fmla="*/ 489098 h 493853"/>
              <a:gd name="connsiteX6" fmla="*/ 1269988 w 1312518"/>
              <a:gd name="connsiteY6" fmla="*/ 446568 h 493853"/>
              <a:gd name="connsiteX7" fmla="*/ 1312518 w 1312518"/>
              <a:gd name="connsiteY7" fmla="*/ 350875 h 493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12518" h="493853">
                <a:moveTo>
                  <a:pt x="15346" y="0"/>
                </a:moveTo>
                <a:cubicBezTo>
                  <a:pt x="2055" y="86833"/>
                  <a:pt x="-11235" y="173666"/>
                  <a:pt x="15346" y="212652"/>
                </a:cubicBezTo>
                <a:cubicBezTo>
                  <a:pt x="41927" y="251638"/>
                  <a:pt x="98634" y="209108"/>
                  <a:pt x="174834" y="233917"/>
                </a:cubicBezTo>
                <a:cubicBezTo>
                  <a:pt x="251034" y="258726"/>
                  <a:pt x="353816" y="320749"/>
                  <a:pt x="472546" y="361507"/>
                </a:cubicBezTo>
                <a:cubicBezTo>
                  <a:pt x="591276" y="402265"/>
                  <a:pt x="786206" y="457201"/>
                  <a:pt x="887215" y="478466"/>
                </a:cubicBezTo>
                <a:cubicBezTo>
                  <a:pt x="988224" y="499731"/>
                  <a:pt x="1014806" y="494414"/>
                  <a:pt x="1078601" y="489098"/>
                </a:cubicBezTo>
                <a:cubicBezTo>
                  <a:pt x="1142396" y="483782"/>
                  <a:pt x="1231002" y="469605"/>
                  <a:pt x="1269988" y="446568"/>
                </a:cubicBezTo>
                <a:cubicBezTo>
                  <a:pt x="1308974" y="423531"/>
                  <a:pt x="1310746" y="387203"/>
                  <a:pt x="1312518" y="35087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7" name="フリーフォーム 166">
            <a:extLst>
              <a:ext uri="{FF2B5EF4-FFF2-40B4-BE49-F238E27FC236}">
                <a16:creationId xmlns:a16="http://schemas.microsoft.com/office/drawing/2014/main" id="{ACF7DDF2-1DB1-7505-F476-DA1119CFBC8E}"/>
              </a:ext>
            </a:extLst>
          </p:cNvPr>
          <p:cNvSpPr/>
          <p:nvPr/>
        </p:nvSpPr>
        <p:spPr>
          <a:xfrm>
            <a:off x="6710595" y="7574705"/>
            <a:ext cx="264597" cy="142472"/>
          </a:xfrm>
          <a:custGeom>
            <a:avLst/>
            <a:gdLst>
              <a:gd name="connsiteX0" fmla="*/ 0 w 400487"/>
              <a:gd name="connsiteY0" fmla="*/ 0 h 215642"/>
              <a:gd name="connsiteX1" fmla="*/ 100853 w 400487"/>
              <a:gd name="connsiteY1" fmla="*/ 80683 h 215642"/>
              <a:gd name="connsiteX2" fmla="*/ 369795 w 400487"/>
              <a:gd name="connsiteY2" fmla="*/ 194983 h 215642"/>
              <a:gd name="connsiteX3" fmla="*/ 383242 w 400487"/>
              <a:gd name="connsiteY3" fmla="*/ 215153 h 215642"/>
            </a:gdLst>
            <a:ahLst/>
            <a:cxnLst>
              <a:cxn ang="0">
                <a:pos x="connsiteX0" y="connsiteY0"/>
              </a:cxn>
              <a:cxn ang="0">
                <a:pos x="connsiteX1" y="connsiteY1"/>
              </a:cxn>
              <a:cxn ang="0">
                <a:pos x="connsiteX2" y="connsiteY2"/>
              </a:cxn>
              <a:cxn ang="0">
                <a:pos x="connsiteX3" y="connsiteY3"/>
              </a:cxn>
            </a:cxnLst>
            <a:rect l="l" t="t" r="r" b="b"/>
            <a:pathLst>
              <a:path w="400487" h="215642">
                <a:moveTo>
                  <a:pt x="0" y="0"/>
                </a:moveTo>
                <a:cubicBezTo>
                  <a:pt x="19610" y="24093"/>
                  <a:pt x="39221" y="48186"/>
                  <a:pt x="100853" y="80683"/>
                </a:cubicBezTo>
                <a:cubicBezTo>
                  <a:pt x="162485" y="113180"/>
                  <a:pt x="369795" y="194983"/>
                  <a:pt x="369795" y="194983"/>
                </a:cubicBezTo>
                <a:cubicBezTo>
                  <a:pt x="416860" y="217395"/>
                  <a:pt x="400051" y="216274"/>
                  <a:pt x="383242" y="21515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8" name="フリーフォーム 167">
            <a:extLst>
              <a:ext uri="{FF2B5EF4-FFF2-40B4-BE49-F238E27FC236}">
                <a16:creationId xmlns:a16="http://schemas.microsoft.com/office/drawing/2014/main" id="{1B2F0701-F271-24A5-F7A5-55FEC959C47C}"/>
              </a:ext>
            </a:extLst>
          </p:cNvPr>
          <p:cNvSpPr/>
          <p:nvPr/>
        </p:nvSpPr>
        <p:spPr>
          <a:xfrm>
            <a:off x="6590189" y="7672761"/>
            <a:ext cx="78110" cy="128823"/>
          </a:xfrm>
          <a:custGeom>
            <a:avLst/>
            <a:gdLst>
              <a:gd name="connsiteX0" fmla="*/ 0 w 118226"/>
              <a:gd name="connsiteY0" fmla="*/ 0 h 194983"/>
              <a:gd name="connsiteX1" fmla="*/ 114300 w 118226"/>
              <a:gd name="connsiteY1" fmla="*/ 73959 h 194983"/>
              <a:gd name="connsiteX2" fmla="*/ 80682 w 118226"/>
              <a:gd name="connsiteY2" fmla="*/ 194983 h 194983"/>
            </a:gdLst>
            <a:ahLst/>
            <a:cxnLst>
              <a:cxn ang="0">
                <a:pos x="connsiteX0" y="connsiteY0"/>
              </a:cxn>
              <a:cxn ang="0">
                <a:pos x="connsiteX1" y="connsiteY1"/>
              </a:cxn>
              <a:cxn ang="0">
                <a:pos x="connsiteX2" y="connsiteY2"/>
              </a:cxn>
            </a:cxnLst>
            <a:rect l="l" t="t" r="r" b="b"/>
            <a:pathLst>
              <a:path w="118226" h="194983">
                <a:moveTo>
                  <a:pt x="0" y="0"/>
                </a:moveTo>
                <a:cubicBezTo>
                  <a:pt x="50426" y="20731"/>
                  <a:pt x="100853" y="41462"/>
                  <a:pt x="114300" y="73959"/>
                </a:cubicBezTo>
                <a:cubicBezTo>
                  <a:pt x="127747" y="106456"/>
                  <a:pt x="104214" y="150719"/>
                  <a:pt x="80682" y="19498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9" name="フリーフォーム 168">
            <a:extLst>
              <a:ext uri="{FF2B5EF4-FFF2-40B4-BE49-F238E27FC236}">
                <a16:creationId xmlns:a16="http://schemas.microsoft.com/office/drawing/2014/main" id="{381D3330-CE88-8C44-54F0-27E4034C9DFD}"/>
              </a:ext>
            </a:extLst>
          </p:cNvPr>
          <p:cNvSpPr/>
          <p:nvPr/>
        </p:nvSpPr>
        <p:spPr>
          <a:xfrm>
            <a:off x="4649957" y="9400757"/>
            <a:ext cx="53599" cy="1123864"/>
          </a:xfrm>
          <a:custGeom>
            <a:avLst/>
            <a:gdLst>
              <a:gd name="connsiteX0" fmla="*/ 52294 w 81126"/>
              <a:gd name="connsiteY0" fmla="*/ 0 h 1701053"/>
              <a:gd name="connsiteX1" fmla="*/ 79188 w 81126"/>
              <a:gd name="connsiteY1" fmla="*/ 410136 h 1701053"/>
              <a:gd name="connsiteX2" fmla="*/ 5229 w 81126"/>
              <a:gd name="connsiteY2" fmla="*/ 1035424 h 1701053"/>
              <a:gd name="connsiteX3" fmla="*/ 11953 w 81126"/>
              <a:gd name="connsiteY3" fmla="*/ 1701053 h 1701053"/>
            </a:gdLst>
            <a:ahLst/>
            <a:cxnLst>
              <a:cxn ang="0">
                <a:pos x="connsiteX0" y="connsiteY0"/>
              </a:cxn>
              <a:cxn ang="0">
                <a:pos x="connsiteX1" y="connsiteY1"/>
              </a:cxn>
              <a:cxn ang="0">
                <a:pos x="connsiteX2" y="connsiteY2"/>
              </a:cxn>
              <a:cxn ang="0">
                <a:pos x="connsiteX3" y="connsiteY3"/>
              </a:cxn>
            </a:cxnLst>
            <a:rect l="l" t="t" r="r" b="b"/>
            <a:pathLst>
              <a:path w="81126" h="1701053">
                <a:moveTo>
                  <a:pt x="52294" y="0"/>
                </a:moveTo>
                <a:cubicBezTo>
                  <a:pt x="69663" y="118782"/>
                  <a:pt x="87032" y="237565"/>
                  <a:pt x="79188" y="410136"/>
                </a:cubicBezTo>
                <a:cubicBezTo>
                  <a:pt x="71344" y="582707"/>
                  <a:pt x="16435" y="820271"/>
                  <a:pt x="5229" y="1035424"/>
                </a:cubicBezTo>
                <a:cubicBezTo>
                  <a:pt x="-5977" y="1250577"/>
                  <a:pt x="2988" y="1475815"/>
                  <a:pt x="11953" y="1701053"/>
                </a:cubicBezTo>
              </a:path>
            </a:pathLst>
          </a:custGeom>
          <a:noFill/>
          <a:ln>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0" name="フリーフォーム 169">
            <a:extLst>
              <a:ext uri="{FF2B5EF4-FFF2-40B4-BE49-F238E27FC236}">
                <a16:creationId xmlns:a16="http://schemas.microsoft.com/office/drawing/2014/main" id="{05898750-0963-D2C6-24B0-FAA16C19084A}"/>
              </a:ext>
            </a:extLst>
          </p:cNvPr>
          <p:cNvSpPr/>
          <p:nvPr/>
        </p:nvSpPr>
        <p:spPr>
          <a:xfrm>
            <a:off x="5257107" y="9409641"/>
            <a:ext cx="67070" cy="1159402"/>
          </a:xfrm>
          <a:custGeom>
            <a:avLst/>
            <a:gdLst>
              <a:gd name="connsiteX0" fmla="*/ 101515 w 101515"/>
              <a:gd name="connsiteY0" fmla="*/ 0 h 1754842"/>
              <a:gd name="connsiteX1" fmla="*/ 61174 w 101515"/>
              <a:gd name="connsiteY1" fmla="*/ 578224 h 1754842"/>
              <a:gd name="connsiteX2" fmla="*/ 662 w 101515"/>
              <a:gd name="connsiteY2" fmla="*/ 1304365 h 1754842"/>
              <a:gd name="connsiteX3" fmla="*/ 34280 w 101515"/>
              <a:gd name="connsiteY3" fmla="*/ 1754842 h 1754842"/>
            </a:gdLst>
            <a:ahLst/>
            <a:cxnLst>
              <a:cxn ang="0">
                <a:pos x="connsiteX0" y="connsiteY0"/>
              </a:cxn>
              <a:cxn ang="0">
                <a:pos x="connsiteX1" y="connsiteY1"/>
              </a:cxn>
              <a:cxn ang="0">
                <a:pos x="connsiteX2" y="connsiteY2"/>
              </a:cxn>
              <a:cxn ang="0">
                <a:pos x="connsiteX3" y="connsiteY3"/>
              </a:cxn>
            </a:cxnLst>
            <a:rect l="l" t="t" r="r" b="b"/>
            <a:pathLst>
              <a:path w="101515" h="1754842">
                <a:moveTo>
                  <a:pt x="101515" y="0"/>
                </a:moveTo>
                <a:cubicBezTo>
                  <a:pt x="89749" y="180415"/>
                  <a:pt x="77983" y="360830"/>
                  <a:pt x="61174" y="578224"/>
                </a:cubicBezTo>
                <a:cubicBezTo>
                  <a:pt x="44365" y="795618"/>
                  <a:pt x="5144" y="1108262"/>
                  <a:pt x="662" y="1304365"/>
                </a:cubicBezTo>
                <a:cubicBezTo>
                  <a:pt x="-3820" y="1500468"/>
                  <a:pt x="15230" y="1627655"/>
                  <a:pt x="34280" y="1754842"/>
                </a:cubicBezTo>
              </a:path>
            </a:pathLst>
          </a:custGeom>
          <a:noFill/>
          <a:ln>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1" name="フリーフォーム 170">
            <a:extLst>
              <a:ext uri="{FF2B5EF4-FFF2-40B4-BE49-F238E27FC236}">
                <a16:creationId xmlns:a16="http://schemas.microsoft.com/office/drawing/2014/main" id="{C183138D-4FE6-8046-90BC-323B978F1FD8}"/>
              </a:ext>
            </a:extLst>
          </p:cNvPr>
          <p:cNvSpPr/>
          <p:nvPr/>
        </p:nvSpPr>
        <p:spPr>
          <a:xfrm>
            <a:off x="4674201" y="6448706"/>
            <a:ext cx="362910" cy="500126"/>
          </a:xfrm>
          <a:custGeom>
            <a:avLst/>
            <a:gdLst>
              <a:gd name="connsiteX0" fmla="*/ 532895 w 549292"/>
              <a:gd name="connsiteY0" fmla="*/ 1650 h 756978"/>
              <a:gd name="connsiteX1" fmla="*/ 419773 w 549292"/>
              <a:gd name="connsiteY1" fmla="*/ 284455 h 756978"/>
              <a:gd name="connsiteX2" fmla="*/ 419773 w 549292"/>
              <a:gd name="connsiteY2" fmla="*/ 567259 h 756978"/>
              <a:gd name="connsiteX3" fmla="*/ 278371 w 549292"/>
              <a:gd name="connsiteY3" fmla="*/ 755795 h 756978"/>
              <a:gd name="connsiteX4" fmla="*/ 155823 w 549292"/>
              <a:gd name="connsiteY4" fmla="*/ 623819 h 756978"/>
              <a:gd name="connsiteX5" fmla="*/ 14421 w 549292"/>
              <a:gd name="connsiteY5" fmla="*/ 190186 h 756978"/>
              <a:gd name="connsiteX6" fmla="*/ 532895 w 549292"/>
              <a:gd name="connsiteY6" fmla="*/ 1650 h 7569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9292" h="756978">
                <a:moveTo>
                  <a:pt x="532895" y="1650"/>
                </a:moveTo>
                <a:cubicBezTo>
                  <a:pt x="600454" y="17362"/>
                  <a:pt x="438627" y="190187"/>
                  <a:pt x="419773" y="284455"/>
                </a:cubicBezTo>
                <a:cubicBezTo>
                  <a:pt x="400919" y="378723"/>
                  <a:pt x="443340" y="488702"/>
                  <a:pt x="419773" y="567259"/>
                </a:cubicBezTo>
                <a:cubicBezTo>
                  <a:pt x="396206" y="645816"/>
                  <a:pt x="322363" y="746368"/>
                  <a:pt x="278371" y="755795"/>
                </a:cubicBezTo>
                <a:cubicBezTo>
                  <a:pt x="234379" y="765222"/>
                  <a:pt x="199815" y="718087"/>
                  <a:pt x="155823" y="623819"/>
                </a:cubicBezTo>
                <a:cubicBezTo>
                  <a:pt x="111831" y="529551"/>
                  <a:pt x="-48424" y="295452"/>
                  <a:pt x="14421" y="190186"/>
                </a:cubicBezTo>
                <a:cubicBezTo>
                  <a:pt x="77266" y="84920"/>
                  <a:pt x="465336" y="-14062"/>
                  <a:pt x="532895" y="1650"/>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76" name="グループ化 175">
            <a:extLst>
              <a:ext uri="{FF2B5EF4-FFF2-40B4-BE49-F238E27FC236}">
                <a16:creationId xmlns:a16="http://schemas.microsoft.com/office/drawing/2014/main" id="{191048F4-8FCA-E860-43D0-EB4FA4E6AD07}"/>
              </a:ext>
            </a:extLst>
          </p:cNvPr>
          <p:cNvGrpSpPr/>
          <p:nvPr/>
        </p:nvGrpSpPr>
        <p:grpSpPr>
          <a:xfrm>
            <a:off x="6191867" y="3657600"/>
            <a:ext cx="1087925" cy="3644037"/>
            <a:chOff x="7246620" y="731520"/>
            <a:chExt cx="1646657" cy="5515526"/>
          </a:xfrm>
        </p:grpSpPr>
        <p:grpSp>
          <p:nvGrpSpPr>
            <p:cNvPr id="192" name="グループ化 191">
              <a:extLst>
                <a:ext uri="{FF2B5EF4-FFF2-40B4-BE49-F238E27FC236}">
                  <a16:creationId xmlns:a16="http://schemas.microsoft.com/office/drawing/2014/main" id="{255CCDCE-2740-9757-70FC-3940CAD0E09D}"/>
                </a:ext>
              </a:extLst>
            </p:cNvPr>
            <p:cNvGrpSpPr/>
            <p:nvPr/>
          </p:nvGrpSpPr>
          <p:grpSpPr>
            <a:xfrm>
              <a:off x="7246620" y="731520"/>
              <a:ext cx="1037908" cy="1638258"/>
              <a:chOff x="7246620" y="731520"/>
              <a:chExt cx="1037908" cy="1638258"/>
            </a:xfrm>
          </p:grpSpPr>
          <p:sp>
            <p:nvSpPr>
              <p:cNvPr id="216" name="フリーフォーム 215">
                <a:extLst>
                  <a:ext uri="{FF2B5EF4-FFF2-40B4-BE49-F238E27FC236}">
                    <a16:creationId xmlns:a16="http://schemas.microsoft.com/office/drawing/2014/main" id="{C8CAB3B2-1867-A355-F07D-50B0C4BB7849}"/>
                  </a:ext>
                </a:extLst>
              </p:cNvPr>
              <p:cNvSpPr/>
              <p:nvPr/>
            </p:nvSpPr>
            <p:spPr>
              <a:xfrm>
                <a:off x="7246620" y="731520"/>
                <a:ext cx="434340" cy="701283"/>
              </a:xfrm>
              <a:custGeom>
                <a:avLst/>
                <a:gdLst>
                  <a:gd name="connsiteX0" fmla="*/ 0 w 434340"/>
                  <a:gd name="connsiteY0" fmla="*/ 0 h 701283"/>
                  <a:gd name="connsiteX1" fmla="*/ 274320 w 434340"/>
                  <a:gd name="connsiteY1" fmla="*/ 685800 h 701283"/>
                  <a:gd name="connsiteX2" fmla="*/ 434340 w 434340"/>
                  <a:gd name="connsiteY2" fmla="*/ 411480 h 701283"/>
                </a:gdLst>
                <a:ahLst/>
                <a:cxnLst>
                  <a:cxn ang="0">
                    <a:pos x="connsiteX0" y="connsiteY0"/>
                  </a:cxn>
                  <a:cxn ang="0">
                    <a:pos x="connsiteX1" y="connsiteY1"/>
                  </a:cxn>
                  <a:cxn ang="0">
                    <a:pos x="connsiteX2" y="connsiteY2"/>
                  </a:cxn>
                </a:cxnLst>
                <a:rect l="l" t="t" r="r" b="b"/>
                <a:pathLst>
                  <a:path w="434340" h="701283">
                    <a:moveTo>
                      <a:pt x="0" y="0"/>
                    </a:moveTo>
                    <a:cubicBezTo>
                      <a:pt x="100965" y="308610"/>
                      <a:pt x="201930" y="617220"/>
                      <a:pt x="274320" y="685800"/>
                    </a:cubicBezTo>
                    <a:cubicBezTo>
                      <a:pt x="346710" y="754380"/>
                      <a:pt x="390525" y="582930"/>
                      <a:pt x="434340" y="4114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7" name="フリーフォーム 216">
                <a:extLst>
                  <a:ext uri="{FF2B5EF4-FFF2-40B4-BE49-F238E27FC236}">
                    <a16:creationId xmlns:a16="http://schemas.microsoft.com/office/drawing/2014/main" id="{AB2490AB-5EF7-B649-C87D-7170EF76E99B}"/>
                  </a:ext>
                </a:extLst>
              </p:cNvPr>
              <p:cNvSpPr/>
              <p:nvPr/>
            </p:nvSpPr>
            <p:spPr>
              <a:xfrm>
                <a:off x="7863840" y="800100"/>
                <a:ext cx="219318" cy="525780"/>
              </a:xfrm>
              <a:custGeom>
                <a:avLst/>
                <a:gdLst>
                  <a:gd name="connsiteX0" fmla="*/ 0 w 219318"/>
                  <a:gd name="connsiteY0" fmla="*/ 0 h 525780"/>
                  <a:gd name="connsiteX1" fmla="*/ 205740 w 219318"/>
                  <a:gd name="connsiteY1" fmla="*/ 342900 h 525780"/>
                  <a:gd name="connsiteX2" fmla="*/ 182880 w 219318"/>
                  <a:gd name="connsiteY2" fmla="*/ 525780 h 525780"/>
                </a:gdLst>
                <a:ahLst/>
                <a:cxnLst>
                  <a:cxn ang="0">
                    <a:pos x="connsiteX0" y="connsiteY0"/>
                  </a:cxn>
                  <a:cxn ang="0">
                    <a:pos x="connsiteX1" y="connsiteY1"/>
                  </a:cxn>
                  <a:cxn ang="0">
                    <a:pos x="connsiteX2" y="connsiteY2"/>
                  </a:cxn>
                </a:cxnLst>
                <a:rect l="l" t="t" r="r" b="b"/>
                <a:pathLst>
                  <a:path w="219318" h="525780">
                    <a:moveTo>
                      <a:pt x="0" y="0"/>
                    </a:moveTo>
                    <a:cubicBezTo>
                      <a:pt x="87630" y="127635"/>
                      <a:pt x="175260" y="255270"/>
                      <a:pt x="205740" y="342900"/>
                    </a:cubicBezTo>
                    <a:cubicBezTo>
                      <a:pt x="236220" y="430530"/>
                      <a:pt x="209550" y="478155"/>
                      <a:pt x="182880" y="5257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8" name="フリーフォーム 217">
                <a:extLst>
                  <a:ext uri="{FF2B5EF4-FFF2-40B4-BE49-F238E27FC236}">
                    <a16:creationId xmlns:a16="http://schemas.microsoft.com/office/drawing/2014/main" id="{55BD47FE-ADCA-F6B0-6621-B8BCACE8FE0C}"/>
                  </a:ext>
                </a:extLst>
              </p:cNvPr>
              <p:cNvSpPr/>
              <p:nvPr/>
            </p:nvSpPr>
            <p:spPr>
              <a:xfrm>
                <a:off x="7520940" y="1783080"/>
                <a:ext cx="388620" cy="586698"/>
              </a:xfrm>
              <a:custGeom>
                <a:avLst/>
                <a:gdLst>
                  <a:gd name="connsiteX0" fmla="*/ 0 w 388620"/>
                  <a:gd name="connsiteY0" fmla="*/ 0 h 586698"/>
                  <a:gd name="connsiteX1" fmla="*/ 274320 w 388620"/>
                  <a:gd name="connsiteY1" fmla="*/ 571500 h 586698"/>
                  <a:gd name="connsiteX2" fmla="*/ 388620 w 388620"/>
                  <a:gd name="connsiteY2" fmla="*/ 365760 h 586698"/>
                </a:gdLst>
                <a:ahLst/>
                <a:cxnLst>
                  <a:cxn ang="0">
                    <a:pos x="connsiteX0" y="connsiteY0"/>
                  </a:cxn>
                  <a:cxn ang="0">
                    <a:pos x="connsiteX1" y="connsiteY1"/>
                  </a:cxn>
                  <a:cxn ang="0">
                    <a:pos x="connsiteX2" y="connsiteY2"/>
                  </a:cxn>
                </a:cxnLst>
                <a:rect l="l" t="t" r="r" b="b"/>
                <a:pathLst>
                  <a:path w="388620" h="586698">
                    <a:moveTo>
                      <a:pt x="0" y="0"/>
                    </a:moveTo>
                    <a:cubicBezTo>
                      <a:pt x="104775" y="255270"/>
                      <a:pt x="209550" y="510540"/>
                      <a:pt x="274320" y="571500"/>
                    </a:cubicBezTo>
                    <a:cubicBezTo>
                      <a:pt x="339090" y="632460"/>
                      <a:pt x="363855" y="499110"/>
                      <a:pt x="388620" y="36576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9" name="フリーフォーム 218">
                <a:extLst>
                  <a:ext uri="{FF2B5EF4-FFF2-40B4-BE49-F238E27FC236}">
                    <a16:creationId xmlns:a16="http://schemas.microsoft.com/office/drawing/2014/main" id="{1826AABE-EECF-1952-A713-92C8529A74CE}"/>
                  </a:ext>
                </a:extLst>
              </p:cNvPr>
              <p:cNvSpPr/>
              <p:nvPr/>
            </p:nvSpPr>
            <p:spPr>
              <a:xfrm>
                <a:off x="8069580" y="1828800"/>
                <a:ext cx="214948" cy="525780"/>
              </a:xfrm>
              <a:custGeom>
                <a:avLst/>
                <a:gdLst>
                  <a:gd name="connsiteX0" fmla="*/ 0 w 214948"/>
                  <a:gd name="connsiteY0" fmla="*/ 0 h 525780"/>
                  <a:gd name="connsiteX1" fmla="*/ 205740 w 214948"/>
                  <a:gd name="connsiteY1" fmla="*/ 274320 h 525780"/>
                  <a:gd name="connsiteX2" fmla="*/ 160020 w 214948"/>
                  <a:gd name="connsiteY2" fmla="*/ 525780 h 525780"/>
                </a:gdLst>
                <a:ahLst/>
                <a:cxnLst>
                  <a:cxn ang="0">
                    <a:pos x="connsiteX0" y="connsiteY0"/>
                  </a:cxn>
                  <a:cxn ang="0">
                    <a:pos x="connsiteX1" y="connsiteY1"/>
                  </a:cxn>
                  <a:cxn ang="0">
                    <a:pos x="connsiteX2" y="connsiteY2"/>
                  </a:cxn>
                </a:cxnLst>
                <a:rect l="l" t="t" r="r" b="b"/>
                <a:pathLst>
                  <a:path w="214948" h="525780">
                    <a:moveTo>
                      <a:pt x="0" y="0"/>
                    </a:moveTo>
                    <a:cubicBezTo>
                      <a:pt x="89535" y="93345"/>
                      <a:pt x="179070" y="186690"/>
                      <a:pt x="205740" y="274320"/>
                    </a:cubicBezTo>
                    <a:cubicBezTo>
                      <a:pt x="232410" y="361950"/>
                      <a:pt x="196215" y="443865"/>
                      <a:pt x="160020" y="5257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93" name="グループ化 192">
              <a:extLst>
                <a:ext uri="{FF2B5EF4-FFF2-40B4-BE49-F238E27FC236}">
                  <a16:creationId xmlns:a16="http://schemas.microsoft.com/office/drawing/2014/main" id="{7F869C64-3EE3-DDED-EE4D-1400E90B49D6}"/>
                </a:ext>
              </a:extLst>
            </p:cNvPr>
            <p:cNvGrpSpPr/>
            <p:nvPr/>
          </p:nvGrpSpPr>
          <p:grpSpPr>
            <a:xfrm>
              <a:off x="7949381" y="2743200"/>
              <a:ext cx="943896" cy="3503846"/>
              <a:chOff x="7949381" y="2743200"/>
              <a:chExt cx="943896" cy="3503846"/>
            </a:xfrm>
          </p:grpSpPr>
          <p:sp>
            <p:nvSpPr>
              <p:cNvPr id="194" name="フリーフォーム 193">
                <a:extLst>
                  <a:ext uri="{FF2B5EF4-FFF2-40B4-BE49-F238E27FC236}">
                    <a16:creationId xmlns:a16="http://schemas.microsoft.com/office/drawing/2014/main" id="{ED2AC23E-548F-B16E-94E9-4AA570561A1B}"/>
                  </a:ext>
                </a:extLst>
              </p:cNvPr>
              <p:cNvSpPr/>
              <p:nvPr/>
            </p:nvSpPr>
            <p:spPr>
              <a:xfrm>
                <a:off x="7978140" y="2743200"/>
                <a:ext cx="114300" cy="822960"/>
              </a:xfrm>
              <a:custGeom>
                <a:avLst/>
                <a:gdLst>
                  <a:gd name="connsiteX0" fmla="*/ 0 w 114300"/>
                  <a:gd name="connsiteY0" fmla="*/ 0 h 822960"/>
                  <a:gd name="connsiteX1" fmla="*/ 45720 w 114300"/>
                  <a:gd name="connsiteY1" fmla="*/ 525780 h 822960"/>
                  <a:gd name="connsiteX2" fmla="*/ 114300 w 114300"/>
                  <a:gd name="connsiteY2" fmla="*/ 822960 h 822960"/>
                </a:gdLst>
                <a:ahLst/>
                <a:cxnLst>
                  <a:cxn ang="0">
                    <a:pos x="connsiteX0" y="connsiteY0"/>
                  </a:cxn>
                  <a:cxn ang="0">
                    <a:pos x="connsiteX1" y="connsiteY1"/>
                  </a:cxn>
                  <a:cxn ang="0">
                    <a:pos x="connsiteX2" y="connsiteY2"/>
                  </a:cxn>
                </a:cxnLst>
                <a:rect l="l" t="t" r="r" b="b"/>
                <a:pathLst>
                  <a:path w="114300" h="822960">
                    <a:moveTo>
                      <a:pt x="0" y="0"/>
                    </a:moveTo>
                    <a:cubicBezTo>
                      <a:pt x="13335" y="194310"/>
                      <a:pt x="26670" y="388620"/>
                      <a:pt x="45720" y="525780"/>
                    </a:cubicBezTo>
                    <a:cubicBezTo>
                      <a:pt x="64770" y="662940"/>
                      <a:pt x="89535" y="742950"/>
                      <a:pt x="114300" y="82296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5" name="フリーフォーム 194">
                <a:extLst>
                  <a:ext uri="{FF2B5EF4-FFF2-40B4-BE49-F238E27FC236}">
                    <a16:creationId xmlns:a16="http://schemas.microsoft.com/office/drawing/2014/main" id="{AB4CA4D6-AC74-7E28-BCD5-E1E8E2ED9624}"/>
                  </a:ext>
                </a:extLst>
              </p:cNvPr>
              <p:cNvSpPr/>
              <p:nvPr/>
            </p:nvSpPr>
            <p:spPr>
              <a:xfrm>
                <a:off x="8069580" y="2766923"/>
                <a:ext cx="434340" cy="662077"/>
              </a:xfrm>
              <a:custGeom>
                <a:avLst/>
                <a:gdLst>
                  <a:gd name="connsiteX0" fmla="*/ 0 w 434340"/>
                  <a:gd name="connsiteY0" fmla="*/ 21997 h 662077"/>
                  <a:gd name="connsiteX1" fmla="*/ 274320 w 434340"/>
                  <a:gd name="connsiteY1" fmla="*/ 21997 h 662077"/>
                  <a:gd name="connsiteX2" fmla="*/ 365760 w 434340"/>
                  <a:gd name="connsiteY2" fmla="*/ 250597 h 662077"/>
                  <a:gd name="connsiteX3" fmla="*/ 434340 w 434340"/>
                  <a:gd name="connsiteY3" fmla="*/ 662077 h 662077"/>
                </a:gdLst>
                <a:ahLst/>
                <a:cxnLst>
                  <a:cxn ang="0">
                    <a:pos x="connsiteX0" y="connsiteY0"/>
                  </a:cxn>
                  <a:cxn ang="0">
                    <a:pos x="connsiteX1" y="connsiteY1"/>
                  </a:cxn>
                  <a:cxn ang="0">
                    <a:pos x="connsiteX2" y="connsiteY2"/>
                  </a:cxn>
                  <a:cxn ang="0">
                    <a:pos x="connsiteX3" y="connsiteY3"/>
                  </a:cxn>
                </a:cxnLst>
                <a:rect l="l" t="t" r="r" b="b"/>
                <a:pathLst>
                  <a:path w="434340" h="662077">
                    <a:moveTo>
                      <a:pt x="0" y="21997"/>
                    </a:moveTo>
                    <a:cubicBezTo>
                      <a:pt x="106680" y="2947"/>
                      <a:pt x="213360" y="-16103"/>
                      <a:pt x="274320" y="21997"/>
                    </a:cubicBezTo>
                    <a:cubicBezTo>
                      <a:pt x="335280" y="60097"/>
                      <a:pt x="339090" y="143917"/>
                      <a:pt x="365760" y="250597"/>
                    </a:cubicBezTo>
                    <a:cubicBezTo>
                      <a:pt x="392430" y="357277"/>
                      <a:pt x="413385" y="509677"/>
                      <a:pt x="434340" y="66207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6" name="フリーフォーム 195">
                <a:extLst>
                  <a:ext uri="{FF2B5EF4-FFF2-40B4-BE49-F238E27FC236}">
                    <a16:creationId xmlns:a16="http://schemas.microsoft.com/office/drawing/2014/main" id="{D2F6D3D9-14B0-8E96-6C4D-DEF759B12FE6}"/>
                  </a:ext>
                </a:extLst>
              </p:cNvPr>
              <p:cNvSpPr/>
              <p:nvPr/>
            </p:nvSpPr>
            <p:spPr>
              <a:xfrm>
                <a:off x="8030497" y="3045542"/>
                <a:ext cx="324464" cy="44245"/>
              </a:xfrm>
              <a:custGeom>
                <a:avLst/>
                <a:gdLst>
                  <a:gd name="connsiteX0" fmla="*/ 0 w 324464"/>
                  <a:gd name="connsiteY0" fmla="*/ 44245 h 44245"/>
                  <a:gd name="connsiteX1" fmla="*/ 324464 w 324464"/>
                  <a:gd name="connsiteY1" fmla="*/ 0 h 44245"/>
                </a:gdLst>
                <a:ahLst/>
                <a:cxnLst>
                  <a:cxn ang="0">
                    <a:pos x="connsiteX0" y="connsiteY0"/>
                  </a:cxn>
                  <a:cxn ang="0">
                    <a:pos x="connsiteX1" y="connsiteY1"/>
                  </a:cxn>
                </a:cxnLst>
                <a:rect l="l" t="t" r="r" b="b"/>
                <a:pathLst>
                  <a:path w="324464" h="44245">
                    <a:moveTo>
                      <a:pt x="0" y="44245"/>
                    </a:moveTo>
                    <a:lnTo>
                      <a:pt x="324464" y="0"/>
                    </a:ln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7" name="フリーフォーム 196">
                <a:extLst>
                  <a:ext uri="{FF2B5EF4-FFF2-40B4-BE49-F238E27FC236}">
                    <a16:creationId xmlns:a16="http://schemas.microsoft.com/office/drawing/2014/main" id="{B1FCCC7E-3045-2F3D-D740-368DDBA1A716}"/>
                  </a:ext>
                </a:extLst>
              </p:cNvPr>
              <p:cNvSpPr/>
              <p:nvPr/>
            </p:nvSpPr>
            <p:spPr>
              <a:xfrm>
                <a:off x="8052619" y="3252019"/>
                <a:ext cx="331839" cy="72753"/>
              </a:xfrm>
              <a:custGeom>
                <a:avLst/>
                <a:gdLst>
                  <a:gd name="connsiteX0" fmla="*/ 0 w 331839"/>
                  <a:gd name="connsiteY0" fmla="*/ 66368 h 72753"/>
                  <a:gd name="connsiteX1" fmla="*/ 213852 w 331839"/>
                  <a:gd name="connsiteY1" fmla="*/ 66368 h 72753"/>
                  <a:gd name="connsiteX2" fmla="*/ 331839 w 331839"/>
                  <a:gd name="connsiteY2" fmla="*/ 0 h 72753"/>
                </a:gdLst>
                <a:ahLst/>
                <a:cxnLst>
                  <a:cxn ang="0">
                    <a:pos x="connsiteX0" y="connsiteY0"/>
                  </a:cxn>
                  <a:cxn ang="0">
                    <a:pos x="connsiteX1" y="connsiteY1"/>
                  </a:cxn>
                  <a:cxn ang="0">
                    <a:pos x="connsiteX2" y="connsiteY2"/>
                  </a:cxn>
                </a:cxnLst>
                <a:rect l="l" t="t" r="r" b="b"/>
                <a:pathLst>
                  <a:path w="331839" h="72753">
                    <a:moveTo>
                      <a:pt x="0" y="66368"/>
                    </a:moveTo>
                    <a:cubicBezTo>
                      <a:pt x="79273" y="71898"/>
                      <a:pt x="158546" y="77429"/>
                      <a:pt x="213852" y="66368"/>
                    </a:cubicBezTo>
                    <a:cubicBezTo>
                      <a:pt x="269158" y="55307"/>
                      <a:pt x="300498" y="27653"/>
                      <a:pt x="331839"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8" name="フリーフォーム 197">
                <a:extLst>
                  <a:ext uri="{FF2B5EF4-FFF2-40B4-BE49-F238E27FC236}">
                    <a16:creationId xmlns:a16="http://schemas.microsoft.com/office/drawing/2014/main" id="{24958344-F007-AE82-C07F-3F1D0FBB6FE4}"/>
                  </a:ext>
                </a:extLst>
              </p:cNvPr>
              <p:cNvSpPr/>
              <p:nvPr/>
            </p:nvSpPr>
            <p:spPr>
              <a:xfrm>
                <a:off x="8104239" y="3480619"/>
                <a:ext cx="435077" cy="81116"/>
              </a:xfrm>
              <a:custGeom>
                <a:avLst/>
                <a:gdLst>
                  <a:gd name="connsiteX0" fmla="*/ 0 w 435077"/>
                  <a:gd name="connsiteY0" fmla="*/ 81116 h 81116"/>
                  <a:gd name="connsiteX1" fmla="*/ 317090 w 435077"/>
                  <a:gd name="connsiteY1" fmla="*/ 51620 h 81116"/>
                  <a:gd name="connsiteX2" fmla="*/ 435077 w 435077"/>
                  <a:gd name="connsiteY2" fmla="*/ 0 h 81116"/>
                </a:gdLst>
                <a:ahLst/>
                <a:cxnLst>
                  <a:cxn ang="0">
                    <a:pos x="connsiteX0" y="connsiteY0"/>
                  </a:cxn>
                  <a:cxn ang="0">
                    <a:pos x="connsiteX1" y="connsiteY1"/>
                  </a:cxn>
                  <a:cxn ang="0">
                    <a:pos x="connsiteX2" y="connsiteY2"/>
                  </a:cxn>
                </a:cxnLst>
                <a:rect l="l" t="t" r="r" b="b"/>
                <a:pathLst>
                  <a:path w="435077" h="81116">
                    <a:moveTo>
                      <a:pt x="0" y="81116"/>
                    </a:moveTo>
                    <a:cubicBezTo>
                      <a:pt x="122288" y="73127"/>
                      <a:pt x="244577" y="65139"/>
                      <a:pt x="317090" y="51620"/>
                    </a:cubicBezTo>
                    <a:cubicBezTo>
                      <a:pt x="389603" y="38101"/>
                      <a:pt x="412340" y="19050"/>
                      <a:pt x="435077"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9" name="フリーフォーム 198">
                <a:extLst>
                  <a:ext uri="{FF2B5EF4-FFF2-40B4-BE49-F238E27FC236}">
                    <a16:creationId xmlns:a16="http://schemas.microsoft.com/office/drawing/2014/main" id="{B1C6B43A-46AE-5749-A9FB-E8DEA571922E}"/>
                  </a:ext>
                </a:extLst>
              </p:cNvPr>
              <p:cNvSpPr/>
              <p:nvPr/>
            </p:nvSpPr>
            <p:spPr>
              <a:xfrm>
                <a:off x="7949381" y="3495368"/>
                <a:ext cx="759542" cy="206477"/>
              </a:xfrm>
              <a:custGeom>
                <a:avLst/>
                <a:gdLst>
                  <a:gd name="connsiteX0" fmla="*/ 0 w 759542"/>
                  <a:gd name="connsiteY0" fmla="*/ 206477 h 206477"/>
                  <a:gd name="connsiteX1" fmla="*/ 589935 w 759542"/>
                  <a:gd name="connsiteY1" fmla="*/ 147484 h 206477"/>
                  <a:gd name="connsiteX2" fmla="*/ 759542 w 759542"/>
                  <a:gd name="connsiteY2" fmla="*/ 0 h 206477"/>
                </a:gdLst>
                <a:ahLst/>
                <a:cxnLst>
                  <a:cxn ang="0">
                    <a:pos x="connsiteX0" y="connsiteY0"/>
                  </a:cxn>
                  <a:cxn ang="0">
                    <a:pos x="connsiteX1" y="connsiteY1"/>
                  </a:cxn>
                  <a:cxn ang="0">
                    <a:pos x="connsiteX2" y="connsiteY2"/>
                  </a:cxn>
                </a:cxnLst>
                <a:rect l="l" t="t" r="r" b="b"/>
                <a:pathLst>
                  <a:path w="759542" h="206477">
                    <a:moveTo>
                      <a:pt x="0" y="206477"/>
                    </a:moveTo>
                    <a:cubicBezTo>
                      <a:pt x="231672" y="194187"/>
                      <a:pt x="463345" y="181897"/>
                      <a:pt x="589935" y="147484"/>
                    </a:cubicBezTo>
                    <a:cubicBezTo>
                      <a:pt x="716525" y="113071"/>
                      <a:pt x="738033" y="56535"/>
                      <a:pt x="759542"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0" name="フリーフォーム 199">
                <a:extLst>
                  <a:ext uri="{FF2B5EF4-FFF2-40B4-BE49-F238E27FC236}">
                    <a16:creationId xmlns:a16="http://schemas.microsoft.com/office/drawing/2014/main" id="{A64FDD96-8603-624B-735B-3CF86DFC105F}"/>
                  </a:ext>
                </a:extLst>
              </p:cNvPr>
              <p:cNvSpPr/>
              <p:nvPr/>
            </p:nvSpPr>
            <p:spPr>
              <a:xfrm>
                <a:off x="8082116" y="3768213"/>
                <a:ext cx="147484" cy="125361"/>
              </a:xfrm>
              <a:custGeom>
                <a:avLst/>
                <a:gdLst>
                  <a:gd name="connsiteX0" fmla="*/ 147484 w 147484"/>
                  <a:gd name="connsiteY0" fmla="*/ 0 h 125361"/>
                  <a:gd name="connsiteX1" fmla="*/ 117987 w 147484"/>
                  <a:gd name="connsiteY1" fmla="*/ 95864 h 125361"/>
                  <a:gd name="connsiteX2" fmla="*/ 0 w 147484"/>
                  <a:gd name="connsiteY2" fmla="*/ 125361 h 125361"/>
                </a:gdLst>
                <a:ahLst/>
                <a:cxnLst>
                  <a:cxn ang="0">
                    <a:pos x="connsiteX0" y="connsiteY0"/>
                  </a:cxn>
                  <a:cxn ang="0">
                    <a:pos x="connsiteX1" y="connsiteY1"/>
                  </a:cxn>
                  <a:cxn ang="0">
                    <a:pos x="connsiteX2" y="connsiteY2"/>
                  </a:cxn>
                </a:cxnLst>
                <a:rect l="l" t="t" r="r" b="b"/>
                <a:pathLst>
                  <a:path w="147484" h="125361">
                    <a:moveTo>
                      <a:pt x="147484" y="0"/>
                    </a:moveTo>
                    <a:cubicBezTo>
                      <a:pt x="145026" y="37485"/>
                      <a:pt x="142568" y="74971"/>
                      <a:pt x="117987" y="95864"/>
                    </a:cubicBezTo>
                    <a:cubicBezTo>
                      <a:pt x="93406" y="116757"/>
                      <a:pt x="46703" y="121059"/>
                      <a:pt x="0" y="12536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1" name="フリーフォーム 200">
                <a:extLst>
                  <a:ext uri="{FF2B5EF4-FFF2-40B4-BE49-F238E27FC236}">
                    <a16:creationId xmlns:a16="http://schemas.microsoft.com/office/drawing/2014/main" id="{4EB63C07-DD9C-44DC-F2E1-5DB631009815}"/>
                  </a:ext>
                </a:extLst>
              </p:cNvPr>
              <p:cNvSpPr/>
              <p:nvPr/>
            </p:nvSpPr>
            <p:spPr>
              <a:xfrm>
                <a:off x="8472948" y="3731342"/>
                <a:ext cx="272846" cy="91105"/>
              </a:xfrm>
              <a:custGeom>
                <a:avLst/>
                <a:gdLst>
                  <a:gd name="connsiteX0" fmla="*/ 0 w 272846"/>
                  <a:gd name="connsiteY0" fmla="*/ 0 h 91105"/>
                  <a:gd name="connsiteX1" fmla="*/ 184355 w 272846"/>
                  <a:gd name="connsiteY1" fmla="*/ 88490 h 91105"/>
                  <a:gd name="connsiteX2" fmla="*/ 272846 w 272846"/>
                  <a:gd name="connsiteY2" fmla="*/ 58993 h 91105"/>
                </a:gdLst>
                <a:ahLst/>
                <a:cxnLst>
                  <a:cxn ang="0">
                    <a:pos x="connsiteX0" y="connsiteY0"/>
                  </a:cxn>
                  <a:cxn ang="0">
                    <a:pos x="connsiteX1" y="connsiteY1"/>
                  </a:cxn>
                  <a:cxn ang="0">
                    <a:pos x="connsiteX2" y="connsiteY2"/>
                  </a:cxn>
                </a:cxnLst>
                <a:rect l="l" t="t" r="r" b="b"/>
                <a:pathLst>
                  <a:path w="272846" h="91105">
                    <a:moveTo>
                      <a:pt x="0" y="0"/>
                    </a:moveTo>
                    <a:cubicBezTo>
                      <a:pt x="69440" y="39329"/>
                      <a:pt x="138881" y="78658"/>
                      <a:pt x="184355" y="88490"/>
                    </a:cubicBezTo>
                    <a:cubicBezTo>
                      <a:pt x="229829" y="98322"/>
                      <a:pt x="251337" y="78657"/>
                      <a:pt x="272846" y="5899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2" name="フリーフォーム 201">
                <a:extLst>
                  <a:ext uri="{FF2B5EF4-FFF2-40B4-BE49-F238E27FC236}">
                    <a16:creationId xmlns:a16="http://schemas.microsoft.com/office/drawing/2014/main" id="{54A11362-293A-43AB-4008-A93E293D3D58}"/>
                  </a:ext>
                </a:extLst>
              </p:cNvPr>
              <p:cNvSpPr/>
              <p:nvPr/>
            </p:nvSpPr>
            <p:spPr>
              <a:xfrm>
                <a:off x="8030497" y="3982065"/>
                <a:ext cx="339213" cy="346587"/>
              </a:xfrm>
              <a:custGeom>
                <a:avLst/>
                <a:gdLst>
                  <a:gd name="connsiteX0" fmla="*/ 339213 w 339213"/>
                  <a:gd name="connsiteY0" fmla="*/ 0 h 346587"/>
                  <a:gd name="connsiteX1" fmla="*/ 272845 w 339213"/>
                  <a:gd name="connsiteY1" fmla="*/ 206477 h 346587"/>
                  <a:gd name="connsiteX2" fmla="*/ 0 w 339213"/>
                  <a:gd name="connsiteY2" fmla="*/ 346587 h 346587"/>
                </a:gdLst>
                <a:ahLst/>
                <a:cxnLst>
                  <a:cxn ang="0">
                    <a:pos x="connsiteX0" y="connsiteY0"/>
                  </a:cxn>
                  <a:cxn ang="0">
                    <a:pos x="connsiteX1" y="connsiteY1"/>
                  </a:cxn>
                  <a:cxn ang="0">
                    <a:pos x="connsiteX2" y="connsiteY2"/>
                  </a:cxn>
                </a:cxnLst>
                <a:rect l="l" t="t" r="r" b="b"/>
                <a:pathLst>
                  <a:path w="339213" h="346587">
                    <a:moveTo>
                      <a:pt x="339213" y="0"/>
                    </a:moveTo>
                    <a:cubicBezTo>
                      <a:pt x="334296" y="74356"/>
                      <a:pt x="329380" y="148713"/>
                      <a:pt x="272845" y="206477"/>
                    </a:cubicBezTo>
                    <a:cubicBezTo>
                      <a:pt x="216310" y="264241"/>
                      <a:pt x="108155" y="305414"/>
                      <a:pt x="0" y="34658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3" name="フリーフォーム 202">
                <a:extLst>
                  <a:ext uri="{FF2B5EF4-FFF2-40B4-BE49-F238E27FC236}">
                    <a16:creationId xmlns:a16="http://schemas.microsoft.com/office/drawing/2014/main" id="{926B6F87-9292-F591-0CB2-B9D7F52ECF10}"/>
                  </a:ext>
                </a:extLst>
              </p:cNvPr>
              <p:cNvSpPr/>
              <p:nvPr/>
            </p:nvSpPr>
            <p:spPr>
              <a:xfrm>
                <a:off x="8362335" y="4070555"/>
                <a:ext cx="530942" cy="96320"/>
              </a:xfrm>
              <a:custGeom>
                <a:avLst/>
                <a:gdLst>
                  <a:gd name="connsiteX0" fmla="*/ 0 w 530942"/>
                  <a:gd name="connsiteY0" fmla="*/ 0 h 96320"/>
                  <a:gd name="connsiteX1" fmla="*/ 221226 w 530942"/>
                  <a:gd name="connsiteY1" fmla="*/ 95864 h 96320"/>
                  <a:gd name="connsiteX2" fmla="*/ 530942 w 530942"/>
                  <a:gd name="connsiteY2" fmla="*/ 29497 h 96320"/>
                </a:gdLst>
                <a:ahLst/>
                <a:cxnLst>
                  <a:cxn ang="0">
                    <a:pos x="connsiteX0" y="connsiteY0"/>
                  </a:cxn>
                  <a:cxn ang="0">
                    <a:pos x="connsiteX1" y="connsiteY1"/>
                  </a:cxn>
                  <a:cxn ang="0">
                    <a:pos x="connsiteX2" y="connsiteY2"/>
                  </a:cxn>
                </a:cxnLst>
                <a:rect l="l" t="t" r="r" b="b"/>
                <a:pathLst>
                  <a:path w="530942" h="96320">
                    <a:moveTo>
                      <a:pt x="0" y="0"/>
                    </a:moveTo>
                    <a:cubicBezTo>
                      <a:pt x="66368" y="45474"/>
                      <a:pt x="132736" y="90948"/>
                      <a:pt x="221226" y="95864"/>
                    </a:cubicBezTo>
                    <a:cubicBezTo>
                      <a:pt x="309716" y="100780"/>
                      <a:pt x="420329" y="65138"/>
                      <a:pt x="530942" y="294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4" name="フリーフォーム 203">
                <a:extLst>
                  <a:ext uri="{FF2B5EF4-FFF2-40B4-BE49-F238E27FC236}">
                    <a16:creationId xmlns:a16="http://schemas.microsoft.com/office/drawing/2014/main" id="{498167F1-4E66-452F-095E-A2E21256EDA5}"/>
                  </a:ext>
                </a:extLst>
              </p:cNvPr>
              <p:cNvSpPr/>
              <p:nvPr/>
            </p:nvSpPr>
            <p:spPr>
              <a:xfrm>
                <a:off x="8303342" y="4269658"/>
                <a:ext cx="353961" cy="48502"/>
              </a:xfrm>
              <a:custGeom>
                <a:avLst/>
                <a:gdLst>
                  <a:gd name="connsiteX0" fmla="*/ 0 w 353961"/>
                  <a:gd name="connsiteY0" fmla="*/ 44245 h 48502"/>
                  <a:gd name="connsiteX1" fmla="*/ 213852 w 353961"/>
                  <a:gd name="connsiteY1" fmla="*/ 44245 h 48502"/>
                  <a:gd name="connsiteX2" fmla="*/ 353961 w 353961"/>
                  <a:gd name="connsiteY2" fmla="*/ 0 h 48502"/>
                </a:gdLst>
                <a:ahLst/>
                <a:cxnLst>
                  <a:cxn ang="0">
                    <a:pos x="connsiteX0" y="connsiteY0"/>
                  </a:cxn>
                  <a:cxn ang="0">
                    <a:pos x="connsiteX1" y="connsiteY1"/>
                  </a:cxn>
                  <a:cxn ang="0">
                    <a:pos x="connsiteX2" y="connsiteY2"/>
                  </a:cxn>
                </a:cxnLst>
                <a:rect l="l" t="t" r="r" b="b"/>
                <a:pathLst>
                  <a:path w="353961" h="48502">
                    <a:moveTo>
                      <a:pt x="0" y="44245"/>
                    </a:moveTo>
                    <a:cubicBezTo>
                      <a:pt x="77429" y="47932"/>
                      <a:pt x="154859" y="51619"/>
                      <a:pt x="213852" y="44245"/>
                    </a:cubicBezTo>
                    <a:cubicBezTo>
                      <a:pt x="272846" y="36871"/>
                      <a:pt x="313403" y="18435"/>
                      <a:pt x="353961"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5" name="フリーフォーム 204">
                <a:extLst>
                  <a:ext uri="{FF2B5EF4-FFF2-40B4-BE49-F238E27FC236}">
                    <a16:creationId xmlns:a16="http://schemas.microsoft.com/office/drawing/2014/main" id="{0F8C47C7-DBEB-4602-0C5F-1B5DE9C49B75}"/>
                  </a:ext>
                </a:extLst>
              </p:cNvPr>
              <p:cNvSpPr/>
              <p:nvPr/>
            </p:nvSpPr>
            <p:spPr>
              <a:xfrm>
                <a:off x="8273845" y="4387645"/>
                <a:ext cx="132736" cy="280220"/>
              </a:xfrm>
              <a:custGeom>
                <a:avLst/>
                <a:gdLst>
                  <a:gd name="connsiteX0" fmla="*/ 0 w 132736"/>
                  <a:gd name="connsiteY0" fmla="*/ 0 h 280220"/>
                  <a:gd name="connsiteX1" fmla="*/ 110613 w 132736"/>
                  <a:gd name="connsiteY1" fmla="*/ 88490 h 280220"/>
                  <a:gd name="connsiteX2" fmla="*/ 132736 w 132736"/>
                  <a:gd name="connsiteY2" fmla="*/ 280220 h 280220"/>
                </a:gdLst>
                <a:ahLst/>
                <a:cxnLst>
                  <a:cxn ang="0">
                    <a:pos x="connsiteX0" y="connsiteY0"/>
                  </a:cxn>
                  <a:cxn ang="0">
                    <a:pos x="connsiteX1" y="connsiteY1"/>
                  </a:cxn>
                  <a:cxn ang="0">
                    <a:pos x="connsiteX2" y="connsiteY2"/>
                  </a:cxn>
                </a:cxnLst>
                <a:rect l="l" t="t" r="r" b="b"/>
                <a:pathLst>
                  <a:path w="132736" h="280220">
                    <a:moveTo>
                      <a:pt x="0" y="0"/>
                    </a:moveTo>
                    <a:cubicBezTo>
                      <a:pt x="44245" y="20893"/>
                      <a:pt x="88490" y="41787"/>
                      <a:pt x="110613" y="88490"/>
                    </a:cubicBezTo>
                    <a:cubicBezTo>
                      <a:pt x="132736" y="135193"/>
                      <a:pt x="132736" y="207706"/>
                      <a:pt x="132736" y="28022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6" name="フリーフォーム 205">
                <a:extLst>
                  <a:ext uri="{FF2B5EF4-FFF2-40B4-BE49-F238E27FC236}">
                    <a16:creationId xmlns:a16="http://schemas.microsoft.com/office/drawing/2014/main" id="{07286A82-1D54-6E5A-DE76-16EC35DA9C6D}"/>
                  </a:ext>
                </a:extLst>
              </p:cNvPr>
              <p:cNvSpPr/>
              <p:nvPr/>
            </p:nvSpPr>
            <p:spPr>
              <a:xfrm>
                <a:off x="8369710" y="4364374"/>
                <a:ext cx="396445" cy="281368"/>
              </a:xfrm>
              <a:custGeom>
                <a:avLst/>
                <a:gdLst>
                  <a:gd name="connsiteX0" fmla="*/ 0 w 396445"/>
                  <a:gd name="connsiteY0" fmla="*/ 74891 h 281368"/>
                  <a:gd name="connsiteX1" fmla="*/ 353961 w 396445"/>
                  <a:gd name="connsiteY1" fmla="*/ 1149 h 281368"/>
                  <a:gd name="connsiteX2" fmla="*/ 390832 w 396445"/>
                  <a:gd name="connsiteY2" fmla="*/ 126510 h 281368"/>
                  <a:gd name="connsiteX3" fmla="*/ 361335 w 396445"/>
                  <a:gd name="connsiteY3" fmla="*/ 281368 h 281368"/>
                </a:gdLst>
                <a:ahLst/>
                <a:cxnLst>
                  <a:cxn ang="0">
                    <a:pos x="connsiteX0" y="connsiteY0"/>
                  </a:cxn>
                  <a:cxn ang="0">
                    <a:pos x="connsiteX1" y="connsiteY1"/>
                  </a:cxn>
                  <a:cxn ang="0">
                    <a:pos x="connsiteX2" y="connsiteY2"/>
                  </a:cxn>
                  <a:cxn ang="0">
                    <a:pos x="connsiteX3" y="connsiteY3"/>
                  </a:cxn>
                </a:cxnLst>
                <a:rect l="l" t="t" r="r" b="b"/>
                <a:pathLst>
                  <a:path w="396445" h="281368">
                    <a:moveTo>
                      <a:pt x="0" y="74891"/>
                    </a:moveTo>
                    <a:cubicBezTo>
                      <a:pt x="144411" y="33718"/>
                      <a:pt x="288822" y="-7454"/>
                      <a:pt x="353961" y="1149"/>
                    </a:cubicBezTo>
                    <a:cubicBezTo>
                      <a:pt x="419100" y="9752"/>
                      <a:pt x="389603" y="79807"/>
                      <a:pt x="390832" y="126510"/>
                    </a:cubicBezTo>
                    <a:cubicBezTo>
                      <a:pt x="392061" y="173213"/>
                      <a:pt x="376698" y="227290"/>
                      <a:pt x="361335" y="281368"/>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7" name="フリーフォーム 206">
                <a:extLst>
                  <a:ext uri="{FF2B5EF4-FFF2-40B4-BE49-F238E27FC236}">
                    <a16:creationId xmlns:a16="http://schemas.microsoft.com/office/drawing/2014/main" id="{02821552-8813-D46E-303E-799B8F7DE5E1}"/>
                  </a:ext>
                </a:extLst>
              </p:cNvPr>
              <p:cNvSpPr/>
              <p:nvPr/>
            </p:nvSpPr>
            <p:spPr>
              <a:xfrm>
                <a:off x="8399206" y="4667865"/>
                <a:ext cx="405581" cy="45552"/>
              </a:xfrm>
              <a:custGeom>
                <a:avLst/>
                <a:gdLst>
                  <a:gd name="connsiteX0" fmla="*/ 0 w 405581"/>
                  <a:gd name="connsiteY0" fmla="*/ 29496 h 45552"/>
                  <a:gd name="connsiteX1" fmla="*/ 206478 w 405581"/>
                  <a:gd name="connsiteY1" fmla="*/ 44245 h 45552"/>
                  <a:gd name="connsiteX2" fmla="*/ 405581 w 405581"/>
                  <a:gd name="connsiteY2" fmla="*/ 0 h 45552"/>
                </a:gdLst>
                <a:ahLst/>
                <a:cxnLst>
                  <a:cxn ang="0">
                    <a:pos x="connsiteX0" y="connsiteY0"/>
                  </a:cxn>
                  <a:cxn ang="0">
                    <a:pos x="connsiteX1" y="connsiteY1"/>
                  </a:cxn>
                  <a:cxn ang="0">
                    <a:pos x="connsiteX2" y="connsiteY2"/>
                  </a:cxn>
                </a:cxnLst>
                <a:rect l="l" t="t" r="r" b="b"/>
                <a:pathLst>
                  <a:path w="405581" h="45552">
                    <a:moveTo>
                      <a:pt x="0" y="29496"/>
                    </a:moveTo>
                    <a:cubicBezTo>
                      <a:pt x="69440" y="39328"/>
                      <a:pt x="138881" y="49161"/>
                      <a:pt x="206478" y="44245"/>
                    </a:cubicBezTo>
                    <a:cubicBezTo>
                      <a:pt x="274075" y="39329"/>
                      <a:pt x="339828" y="19664"/>
                      <a:pt x="405581"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8" name="フリーフォーム 207">
                <a:extLst>
                  <a:ext uri="{FF2B5EF4-FFF2-40B4-BE49-F238E27FC236}">
                    <a16:creationId xmlns:a16="http://schemas.microsoft.com/office/drawing/2014/main" id="{49797FD6-A63D-8173-19ED-F3EB095FD3CE}"/>
                  </a:ext>
                </a:extLst>
              </p:cNvPr>
              <p:cNvSpPr/>
              <p:nvPr/>
            </p:nvSpPr>
            <p:spPr>
              <a:xfrm>
                <a:off x="8001000" y="4852219"/>
                <a:ext cx="339213" cy="129340"/>
              </a:xfrm>
              <a:custGeom>
                <a:avLst/>
                <a:gdLst>
                  <a:gd name="connsiteX0" fmla="*/ 0 w 339213"/>
                  <a:gd name="connsiteY0" fmla="*/ 0 h 129340"/>
                  <a:gd name="connsiteX1" fmla="*/ 191729 w 339213"/>
                  <a:gd name="connsiteY1" fmla="*/ 117987 h 129340"/>
                  <a:gd name="connsiteX2" fmla="*/ 339213 w 339213"/>
                  <a:gd name="connsiteY2" fmla="*/ 117987 h 129340"/>
                </a:gdLst>
                <a:ahLst/>
                <a:cxnLst>
                  <a:cxn ang="0">
                    <a:pos x="connsiteX0" y="connsiteY0"/>
                  </a:cxn>
                  <a:cxn ang="0">
                    <a:pos x="connsiteX1" y="connsiteY1"/>
                  </a:cxn>
                  <a:cxn ang="0">
                    <a:pos x="connsiteX2" y="connsiteY2"/>
                  </a:cxn>
                </a:cxnLst>
                <a:rect l="l" t="t" r="r" b="b"/>
                <a:pathLst>
                  <a:path w="339213" h="129340">
                    <a:moveTo>
                      <a:pt x="0" y="0"/>
                    </a:moveTo>
                    <a:cubicBezTo>
                      <a:pt x="67597" y="49161"/>
                      <a:pt x="135194" y="98323"/>
                      <a:pt x="191729" y="117987"/>
                    </a:cubicBezTo>
                    <a:cubicBezTo>
                      <a:pt x="248264" y="137651"/>
                      <a:pt x="293738" y="127819"/>
                      <a:pt x="339213" y="11798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9" name="フリーフォーム 208">
                <a:extLst>
                  <a:ext uri="{FF2B5EF4-FFF2-40B4-BE49-F238E27FC236}">
                    <a16:creationId xmlns:a16="http://schemas.microsoft.com/office/drawing/2014/main" id="{9E0D0B7D-D149-63B5-180B-ABA01FC8D99C}"/>
                  </a:ext>
                </a:extLst>
              </p:cNvPr>
              <p:cNvSpPr/>
              <p:nvPr/>
            </p:nvSpPr>
            <p:spPr>
              <a:xfrm>
                <a:off x="7971503" y="4866968"/>
                <a:ext cx="272845" cy="626806"/>
              </a:xfrm>
              <a:custGeom>
                <a:avLst/>
                <a:gdLst>
                  <a:gd name="connsiteX0" fmla="*/ 272845 w 272845"/>
                  <a:gd name="connsiteY0" fmla="*/ 0 h 626806"/>
                  <a:gd name="connsiteX1" fmla="*/ 88491 w 272845"/>
                  <a:gd name="connsiteY1" fmla="*/ 272845 h 626806"/>
                  <a:gd name="connsiteX2" fmla="*/ 0 w 272845"/>
                  <a:gd name="connsiteY2" fmla="*/ 626806 h 626806"/>
                </a:gdLst>
                <a:ahLst/>
                <a:cxnLst>
                  <a:cxn ang="0">
                    <a:pos x="connsiteX0" y="connsiteY0"/>
                  </a:cxn>
                  <a:cxn ang="0">
                    <a:pos x="connsiteX1" y="connsiteY1"/>
                  </a:cxn>
                  <a:cxn ang="0">
                    <a:pos x="connsiteX2" y="connsiteY2"/>
                  </a:cxn>
                </a:cxnLst>
                <a:rect l="l" t="t" r="r" b="b"/>
                <a:pathLst>
                  <a:path w="272845" h="626806">
                    <a:moveTo>
                      <a:pt x="272845" y="0"/>
                    </a:moveTo>
                    <a:cubicBezTo>
                      <a:pt x="203405" y="84188"/>
                      <a:pt x="133965" y="168377"/>
                      <a:pt x="88491" y="272845"/>
                    </a:cubicBezTo>
                    <a:cubicBezTo>
                      <a:pt x="43017" y="377313"/>
                      <a:pt x="21508" y="502059"/>
                      <a:pt x="0" y="626806"/>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0" name="フリーフォーム 209">
                <a:extLst>
                  <a:ext uri="{FF2B5EF4-FFF2-40B4-BE49-F238E27FC236}">
                    <a16:creationId xmlns:a16="http://schemas.microsoft.com/office/drawing/2014/main" id="{70AAC1AA-77D9-1BB4-BDDC-17BC81CCE625}"/>
                  </a:ext>
                </a:extLst>
              </p:cNvPr>
              <p:cNvSpPr/>
              <p:nvPr/>
            </p:nvSpPr>
            <p:spPr>
              <a:xfrm>
                <a:off x="8177981" y="5133135"/>
                <a:ext cx="442451" cy="191033"/>
              </a:xfrm>
              <a:custGeom>
                <a:avLst/>
                <a:gdLst>
                  <a:gd name="connsiteX0" fmla="*/ 0 w 442451"/>
                  <a:gd name="connsiteY0" fmla="*/ 58297 h 191033"/>
                  <a:gd name="connsiteX1" fmla="*/ 294967 w 442451"/>
                  <a:gd name="connsiteY1" fmla="*/ 6678 h 191033"/>
                  <a:gd name="connsiteX2" fmla="*/ 442451 w 442451"/>
                  <a:gd name="connsiteY2" fmla="*/ 191033 h 191033"/>
                </a:gdLst>
                <a:ahLst/>
                <a:cxnLst>
                  <a:cxn ang="0">
                    <a:pos x="connsiteX0" y="connsiteY0"/>
                  </a:cxn>
                  <a:cxn ang="0">
                    <a:pos x="connsiteX1" y="connsiteY1"/>
                  </a:cxn>
                  <a:cxn ang="0">
                    <a:pos x="connsiteX2" y="connsiteY2"/>
                  </a:cxn>
                </a:cxnLst>
                <a:rect l="l" t="t" r="r" b="b"/>
                <a:pathLst>
                  <a:path w="442451" h="191033">
                    <a:moveTo>
                      <a:pt x="0" y="58297"/>
                    </a:moveTo>
                    <a:cubicBezTo>
                      <a:pt x="110612" y="21426"/>
                      <a:pt x="221225" y="-15445"/>
                      <a:pt x="294967" y="6678"/>
                    </a:cubicBezTo>
                    <a:cubicBezTo>
                      <a:pt x="368709" y="28801"/>
                      <a:pt x="405580" y="109917"/>
                      <a:pt x="442451" y="19103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1" name="フリーフォーム 210">
                <a:extLst>
                  <a:ext uri="{FF2B5EF4-FFF2-40B4-BE49-F238E27FC236}">
                    <a16:creationId xmlns:a16="http://schemas.microsoft.com/office/drawing/2014/main" id="{1FF4F361-AFF1-3FA0-B2A0-289EC84F928D}"/>
                  </a:ext>
                </a:extLst>
              </p:cNvPr>
              <p:cNvSpPr/>
              <p:nvPr/>
            </p:nvSpPr>
            <p:spPr>
              <a:xfrm>
                <a:off x="8200103" y="5390535"/>
                <a:ext cx="405581" cy="157954"/>
              </a:xfrm>
              <a:custGeom>
                <a:avLst/>
                <a:gdLst>
                  <a:gd name="connsiteX0" fmla="*/ 0 w 405581"/>
                  <a:gd name="connsiteY0" fmla="*/ 0 h 157954"/>
                  <a:gd name="connsiteX1" fmla="*/ 331839 w 405581"/>
                  <a:gd name="connsiteY1" fmla="*/ 154859 h 157954"/>
                  <a:gd name="connsiteX2" fmla="*/ 405581 w 405581"/>
                  <a:gd name="connsiteY2" fmla="*/ 88491 h 157954"/>
                </a:gdLst>
                <a:ahLst/>
                <a:cxnLst>
                  <a:cxn ang="0">
                    <a:pos x="connsiteX0" y="connsiteY0"/>
                  </a:cxn>
                  <a:cxn ang="0">
                    <a:pos x="connsiteX1" y="connsiteY1"/>
                  </a:cxn>
                  <a:cxn ang="0">
                    <a:pos x="connsiteX2" y="connsiteY2"/>
                  </a:cxn>
                </a:cxnLst>
                <a:rect l="l" t="t" r="r" b="b"/>
                <a:pathLst>
                  <a:path w="405581" h="157954">
                    <a:moveTo>
                      <a:pt x="0" y="0"/>
                    </a:moveTo>
                    <a:cubicBezTo>
                      <a:pt x="132121" y="70055"/>
                      <a:pt x="264242" y="140111"/>
                      <a:pt x="331839" y="154859"/>
                    </a:cubicBezTo>
                    <a:cubicBezTo>
                      <a:pt x="399436" y="169607"/>
                      <a:pt x="402508" y="129049"/>
                      <a:pt x="405581" y="8849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2" name="フリーフォーム 211">
                <a:extLst>
                  <a:ext uri="{FF2B5EF4-FFF2-40B4-BE49-F238E27FC236}">
                    <a16:creationId xmlns:a16="http://schemas.microsoft.com/office/drawing/2014/main" id="{F111B52C-A144-96D6-BD43-16F6A9CBB3A6}"/>
                  </a:ext>
                </a:extLst>
              </p:cNvPr>
              <p:cNvSpPr/>
              <p:nvPr/>
            </p:nvSpPr>
            <p:spPr>
              <a:xfrm>
                <a:off x="8598310" y="4955458"/>
                <a:ext cx="72752" cy="162232"/>
              </a:xfrm>
              <a:custGeom>
                <a:avLst/>
                <a:gdLst>
                  <a:gd name="connsiteX0" fmla="*/ 0 w 72752"/>
                  <a:gd name="connsiteY0" fmla="*/ 0 h 162232"/>
                  <a:gd name="connsiteX1" fmla="*/ 66367 w 72752"/>
                  <a:gd name="connsiteY1" fmla="*/ 58994 h 162232"/>
                  <a:gd name="connsiteX2" fmla="*/ 66367 w 72752"/>
                  <a:gd name="connsiteY2" fmla="*/ 162232 h 162232"/>
                </a:gdLst>
                <a:ahLst/>
                <a:cxnLst>
                  <a:cxn ang="0">
                    <a:pos x="connsiteX0" y="connsiteY0"/>
                  </a:cxn>
                  <a:cxn ang="0">
                    <a:pos x="connsiteX1" y="connsiteY1"/>
                  </a:cxn>
                  <a:cxn ang="0">
                    <a:pos x="connsiteX2" y="connsiteY2"/>
                  </a:cxn>
                </a:cxnLst>
                <a:rect l="l" t="t" r="r" b="b"/>
                <a:pathLst>
                  <a:path w="72752" h="162232">
                    <a:moveTo>
                      <a:pt x="0" y="0"/>
                    </a:moveTo>
                    <a:cubicBezTo>
                      <a:pt x="27653" y="15978"/>
                      <a:pt x="55306" y="31956"/>
                      <a:pt x="66367" y="58994"/>
                    </a:cubicBezTo>
                    <a:cubicBezTo>
                      <a:pt x="77428" y="86032"/>
                      <a:pt x="71897" y="124132"/>
                      <a:pt x="66367" y="162232"/>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3" name="フリーフォーム 212">
                <a:extLst>
                  <a:ext uri="{FF2B5EF4-FFF2-40B4-BE49-F238E27FC236}">
                    <a16:creationId xmlns:a16="http://schemas.microsoft.com/office/drawing/2014/main" id="{FACA32FF-9135-A710-D205-1ACF12512E34}"/>
                  </a:ext>
                </a:extLst>
              </p:cNvPr>
              <p:cNvSpPr/>
              <p:nvPr/>
            </p:nvSpPr>
            <p:spPr>
              <a:xfrm>
                <a:off x="8664677" y="4881716"/>
                <a:ext cx="102973" cy="235974"/>
              </a:xfrm>
              <a:custGeom>
                <a:avLst/>
                <a:gdLst>
                  <a:gd name="connsiteX0" fmla="*/ 0 w 102973"/>
                  <a:gd name="connsiteY0" fmla="*/ 0 h 235974"/>
                  <a:gd name="connsiteX1" fmla="*/ 95865 w 102973"/>
                  <a:gd name="connsiteY1" fmla="*/ 117987 h 235974"/>
                  <a:gd name="connsiteX2" fmla="*/ 88491 w 102973"/>
                  <a:gd name="connsiteY2" fmla="*/ 235974 h 235974"/>
                </a:gdLst>
                <a:ahLst/>
                <a:cxnLst>
                  <a:cxn ang="0">
                    <a:pos x="connsiteX0" y="connsiteY0"/>
                  </a:cxn>
                  <a:cxn ang="0">
                    <a:pos x="connsiteX1" y="connsiteY1"/>
                  </a:cxn>
                  <a:cxn ang="0">
                    <a:pos x="connsiteX2" y="connsiteY2"/>
                  </a:cxn>
                </a:cxnLst>
                <a:rect l="l" t="t" r="r" b="b"/>
                <a:pathLst>
                  <a:path w="102973" h="235974">
                    <a:moveTo>
                      <a:pt x="0" y="0"/>
                    </a:moveTo>
                    <a:cubicBezTo>
                      <a:pt x="40558" y="39329"/>
                      <a:pt x="81117" y="78658"/>
                      <a:pt x="95865" y="117987"/>
                    </a:cubicBezTo>
                    <a:cubicBezTo>
                      <a:pt x="110614" y="157316"/>
                      <a:pt x="99552" y="196645"/>
                      <a:pt x="88491" y="235974"/>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4" name="フリーフォーム 213">
                <a:extLst>
                  <a:ext uri="{FF2B5EF4-FFF2-40B4-BE49-F238E27FC236}">
                    <a16:creationId xmlns:a16="http://schemas.microsoft.com/office/drawing/2014/main" id="{BDE247B7-5EF3-3E7B-C3B0-113BC5B51CF2}"/>
                  </a:ext>
                </a:extLst>
              </p:cNvPr>
              <p:cNvSpPr/>
              <p:nvPr/>
            </p:nvSpPr>
            <p:spPr>
              <a:xfrm>
                <a:off x="8207477" y="5759245"/>
                <a:ext cx="199104" cy="221226"/>
              </a:xfrm>
              <a:custGeom>
                <a:avLst/>
                <a:gdLst>
                  <a:gd name="connsiteX0" fmla="*/ 0 w 199104"/>
                  <a:gd name="connsiteY0" fmla="*/ 0 h 221226"/>
                  <a:gd name="connsiteX1" fmla="*/ 95865 w 199104"/>
                  <a:gd name="connsiteY1" fmla="*/ 169607 h 221226"/>
                  <a:gd name="connsiteX2" fmla="*/ 199104 w 199104"/>
                  <a:gd name="connsiteY2" fmla="*/ 221226 h 221226"/>
                </a:gdLst>
                <a:ahLst/>
                <a:cxnLst>
                  <a:cxn ang="0">
                    <a:pos x="connsiteX0" y="connsiteY0"/>
                  </a:cxn>
                  <a:cxn ang="0">
                    <a:pos x="connsiteX1" y="connsiteY1"/>
                  </a:cxn>
                  <a:cxn ang="0">
                    <a:pos x="connsiteX2" y="connsiteY2"/>
                  </a:cxn>
                </a:cxnLst>
                <a:rect l="l" t="t" r="r" b="b"/>
                <a:pathLst>
                  <a:path w="199104" h="221226">
                    <a:moveTo>
                      <a:pt x="0" y="0"/>
                    </a:moveTo>
                    <a:cubicBezTo>
                      <a:pt x="31340" y="66368"/>
                      <a:pt x="62681" y="132736"/>
                      <a:pt x="95865" y="169607"/>
                    </a:cubicBezTo>
                    <a:cubicBezTo>
                      <a:pt x="129049" y="206478"/>
                      <a:pt x="164076" y="213852"/>
                      <a:pt x="199104" y="221226"/>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5" name="フリーフォーム 214">
                <a:extLst>
                  <a:ext uri="{FF2B5EF4-FFF2-40B4-BE49-F238E27FC236}">
                    <a16:creationId xmlns:a16="http://schemas.microsoft.com/office/drawing/2014/main" id="{64750C83-9BD4-0E58-A2D4-F58932539F28}"/>
                  </a:ext>
                </a:extLst>
              </p:cNvPr>
              <p:cNvSpPr/>
              <p:nvPr/>
            </p:nvSpPr>
            <p:spPr>
              <a:xfrm>
                <a:off x="8301245" y="5737123"/>
                <a:ext cx="540413" cy="509923"/>
              </a:xfrm>
              <a:custGeom>
                <a:avLst/>
                <a:gdLst>
                  <a:gd name="connsiteX0" fmla="*/ 437174 w 540413"/>
                  <a:gd name="connsiteY0" fmla="*/ 0 h 509923"/>
                  <a:gd name="connsiteX1" fmla="*/ 149581 w 540413"/>
                  <a:gd name="connsiteY1" fmla="*/ 228600 h 509923"/>
                  <a:gd name="connsiteX2" fmla="*/ 2097 w 540413"/>
                  <a:gd name="connsiteY2" fmla="*/ 427703 h 509923"/>
                  <a:gd name="connsiteX3" fmla="*/ 252820 w 540413"/>
                  <a:gd name="connsiteY3" fmla="*/ 508819 h 509923"/>
                  <a:gd name="connsiteX4" fmla="*/ 540413 w 540413"/>
                  <a:gd name="connsiteY4" fmla="*/ 376083 h 5099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413" h="509923">
                    <a:moveTo>
                      <a:pt x="437174" y="0"/>
                    </a:moveTo>
                    <a:cubicBezTo>
                      <a:pt x="329634" y="78658"/>
                      <a:pt x="222094" y="157316"/>
                      <a:pt x="149581" y="228600"/>
                    </a:cubicBezTo>
                    <a:cubicBezTo>
                      <a:pt x="77068" y="299884"/>
                      <a:pt x="-15110" y="381000"/>
                      <a:pt x="2097" y="427703"/>
                    </a:cubicBezTo>
                    <a:cubicBezTo>
                      <a:pt x="19303" y="474406"/>
                      <a:pt x="163101" y="517422"/>
                      <a:pt x="252820" y="508819"/>
                    </a:cubicBezTo>
                    <a:cubicBezTo>
                      <a:pt x="342539" y="500216"/>
                      <a:pt x="441476" y="438149"/>
                      <a:pt x="540413" y="37608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grpSp>
        <p:nvGrpSpPr>
          <p:cNvPr id="177" name="グループ化 176">
            <a:extLst>
              <a:ext uri="{FF2B5EF4-FFF2-40B4-BE49-F238E27FC236}">
                <a16:creationId xmlns:a16="http://schemas.microsoft.com/office/drawing/2014/main" id="{6EBAD29C-A955-7C58-3E68-5361B65156ED}"/>
              </a:ext>
            </a:extLst>
          </p:cNvPr>
          <p:cNvGrpSpPr/>
          <p:nvPr/>
        </p:nvGrpSpPr>
        <p:grpSpPr>
          <a:xfrm rot="1070917">
            <a:off x="2372400" y="4030565"/>
            <a:ext cx="646876" cy="1939505"/>
            <a:chOff x="640012" y="3325103"/>
            <a:chExt cx="979096" cy="2935587"/>
          </a:xfrm>
        </p:grpSpPr>
        <p:sp>
          <p:nvSpPr>
            <p:cNvPr id="178" name="フリーフォーム 177">
              <a:extLst>
                <a:ext uri="{FF2B5EF4-FFF2-40B4-BE49-F238E27FC236}">
                  <a16:creationId xmlns:a16="http://schemas.microsoft.com/office/drawing/2014/main" id="{36A3180E-C3D5-0060-31AE-A15D89CB5EAE}"/>
                </a:ext>
              </a:extLst>
            </p:cNvPr>
            <p:cNvSpPr/>
            <p:nvPr/>
          </p:nvSpPr>
          <p:spPr>
            <a:xfrm>
              <a:off x="640012" y="3443748"/>
              <a:ext cx="230143" cy="508820"/>
            </a:xfrm>
            <a:custGeom>
              <a:avLst/>
              <a:gdLst>
                <a:gd name="connsiteX0" fmla="*/ 31040 w 230143"/>
                <a:gd name="connsiteY0" fmla="*/ 0 h 508820"/>
                <a:gd name="connsiteX1" fmla="*/ 16291 w 230143"/>
                <a:gd name="connsiteY1" fmla="*/ 265471 h 508820"/>
                <a:gd name="connsiteX2" fmla="*/ 230143 w 230143"/>
                <a:gd name="connsiteY2" fmla="*/ 508820 h 508820"/>
              </a:gdLst>
              <a:ahLst/>
              <a:cxnLst>
                <a:cxn ang="0">
                  <a:pos x="connsiteX0" y="connsiteY0"/>
                </a:cxn>
                <a:cxn ang="0">
                  <a:pos x="connsiteX1" y="connsiteY1"/>
                </a:cxn>
                <a:cxn ang="0">
                  <a:pos x="connsiteX2" y="connsiteY2"/>
                </a:cxn>
              </a:cxnLst>
              <a:rect l="l" t="t" r="r" b="b"/>
              <a:pathLst>
                <a:path w="230143" h="508820">
                  <a:moveTo>
                    <a:pt x="31040" y="0"/>
                  </a:moveTo>
                  <a:cubicBezTo>
                    <a:pt x="7073" y="90334"/>
                    <a:pt x="-16893" y="180668"/>
                    <a:pt x="16291" y="265471"/>
                  </a:cubicBezTo>
                  <a:cubicBezTo>
                    <a:pt x="49475" y="350274"/>
                    <a:pt x="139809" y="429547"/>
                    <a:pt x="230143" y="50882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9" name="フリーフォーム 178">
              <a:extLst>
                <a:ext uri="{FF2B5EF4-FFF2-40B4-BE49-F238E27FC236}">
                  <a16:creationId xmlns:a16="http://schemas.microsoft.com/office/drawing/2014/main" id="{27B6A544-BBCB-F725-CE13-DCD6D52F175C}"/>
                </a:ext>
              </a:extLst>
            </p:cNvPr>
            <p:cNvSpPr/>
            <p:nvPr/>
          </p:nvSpPr>
          <p:spPr>
            <a:xfrm>
              <a:off x="715297" y="3325103"/>
              <a:ext cx="700904" cy="553723"/>
            </a:xfrm>
            <a:custGeom>
              <a:avLst/>
              <a:gdLst>
                <a:gd name="connsiteX0" fmla="*/ 0 w 700904"/>
                <a:gd name="connsiteY0" fmla="*/ 103897 h 553723"/>
                <a:gd name="connsiteX1" fmla="*/ 103238 w 700904"/>
                <a:gd name="connsiteY1" fmla="*/ 111271 h 553723"/>
                <a:gd name="connsiteX2" fmla="*/ 582561 w 700904"/>
                <a:gd name="connsiteY2" fmla="*/ 658 h 553723"/>
                <a:gd name="connsiteX3" fmla="*/ 700548 w 700904"/>
                <a:gd name="connsiteY3" fmla="*/ 170265 h 553723"/>
                <a:gd name="connsiteX4" fmla="*/ 612058 w 700904"/>
                <a:gd name="connsiteY4" fmla="*/ 553723 h 5537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0904" h="553723">
                  <a:moveTo>
                    <a:pt x="0" y="103897"/>
                  </a:moveTo>
                  <a:cubicBezTo>
                    <a:pt x="3072" y="116187"/>
                    <a:pt x="6145" y="128477"/>
                    <a:pt x="103238" y="111271"/>
                  </a:cubicBezTo>
                  <a:cubicBezTo>
                    <a:pt x="200331" y="94065"/>
                    <a:pt x="483009" y="-9174"/>
                    <a:pt x="582561" y="658"/>
                  </a:cubicBezTo>
                  <a:cubicBezTo>
                    <a:pt x="682113" y="10490"/>
                    <a:pt x="695632" y="78088"/>
                    <a:pt x="700548" y="170265"/>
                  </a:cubicBezTo>
                  <a:cubicBezTo>
                    <a:pt x="705464" y="262442"/>
                    <a:pt x="658761" y="408082"/>
                    <a:pt x="612058" y="55372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0" name="フリーフォーム 179">
              <a:extLst>
                <a:ext uri="{FF2B5EF4-FFF2-40B4-BE49-F238E27FC236}">
                  <a16:creationId xmlns:a16="http://schemas.microsoft.com/office/drawing/2014/main" id="{A01B4758-595E-19FE-F70E-B3B9DC73BD21}"/>
                </a:ext>
              </a:extLst>
            </p:cNvPr>
            <p:cNvSpPr/>
            <p:nvPr/>
          </p:nvSpPr>
          <p:spPr>
            <a:xfrm>
              <a:off x="936523" y="3451123"/>
              <a:ext cx="105301" cy="457200"/>
            </a:xfrm>
            <a:custGeom>
              <a:avLst/>
              <a:gdLst>
                <a:gd name="connsiteX0" fmla="*/ 0 w 105301"/>
                <a:gd name="connsiteY0" fmla="*/ 0 h 457200"/>
                <a:gd name="connsiteX1" fmla="*/ 103238 w 105301"/>
                <a:gd name="connsiteY1" fmla="*/ 184354 h 457200"/>
                <a:gd name="connsiteX2" fmla="*/ 58993 w 105301"/>
                <a:gd name="connsiteY2" fmla="*/ 457200 h 457200"/>
              </a:gdLst>
              <a:ahLst/>
              <a:cxnLst>
                <a:cxn ang="0">
                  <a:pos x="connsiteX0" y="connsiteY0"/>
                </a:cxn>
                <a:cxn ang="0">
                  <a:pos x="connsiteX1" y="connsiteY1"/>
                </a:cxn>
                <a:cxn ang="0">
                  <a:pos x="connsiteX2" y="connsiteY2"/>
                </a:cxn>
              </a:cxnLst>
              <a:rect l="l" t="t" r="r" b="b"/>
              <a:pathLst>
                <a:path w="105301" h="457200">
                  <a:moveTo>
                    <a:pt x="0" y="0"/>
                  </a:moveTo>
                  <a:cubicBezTo>
                    <a:pt x="46703" y="54077"/>
                    <a:pt x="93406" y="108154"/>
                    <a:pt x="103238" y="184354"/>
                  </a:cubicBezTo>
                  <a:cubicBezTo>
                    <a:pt x="113070" y="260554"/>
                    <a:pt x="86031" y="358877"/>
                    <a:pt x="58993" y="45720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1" name="フリーフォーム 180">
              <a:extLst>
                <a:ext uri="{FF2B5EF4-FFF2-40B4-BE49-F238E27FC236}">
                  <a16:creationId xmlns:a16="http://schemas.microsoft.com/office/drawing/2014/main" id="{BC9DA8D3-AEC0-8076-BF44-5127E40A8B32}"/>
                </a:ext>
              </a:extLst>
            </p:cNvPr>
            <p:cNvSpPr/>
            <p:nvPr/>
          </p:nvSpPr>
          <p:spPr>
            <a:xfrm>
              <a:off x="737419" y="3583858"/>
              <a:ext cx="553065" cy="132044"/>
            </a:xfrm>
            <a:custGeom>
              <a:avLst/>
              <a:gdLst>
                <a:gd name="connsiteX0" fmla="*/ 0 w 553065"/>
                <a:gd name="connsiteY0" fmla="*/ 125361 h 132044"/>
                <a:gd name="connsiteX1" fmla="*/ 287594 w 553065"/>
                <a:gd name="connsiteY1" fmla="*/ 117987 h 132044"/>
                <a:gd name="connsiteX2" fmla="*/ 553065 w 553065"/>
                <a:gd name="connsiteY2" fmla="*/ 0 h 132044"/>
              </a:gdLst>
              <a:ahLst/>
              <a:cxnLst>
                <a:cxn ang="0">
                  <a:pos x="connsiteX0" y="connsiteY0"/>
                </a:cxn>
                <a:cxn ang="0">
                  <a:pos x="connsiteX1" y="connsiteY1"/>
                </a:cxn>
                <a:cxn ang="0">
                  <a:pos x="connsiteX2" y="connsiteY2"/>
                </a:cxn>
              </a:cxnLst>
              <a:rect l="l" t="t" r="r" b="b"/>
              <a:pathLst>
                <a:path w="553065" h="132044">
                  <a:moveTo>
                    <a:pt x="0" y="125361"/>
                  </a:moveTo>
                  <a:cubicBezTo>
                    <a:pt x="97708" y="132120"/>
                    <a:pt x="195417" y="138880"/>
                    <a:pt x="287594" y="117987"/>
                  </a:cubicBezTo>
                  <a:cubicBezTo>
                    <a:pt x="379771" y="97094"/>
                    <a:pt x="466418" y="48547"/>
                    <a:pt x="553065"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2" name="フリーフォーム 181">
              <a:extLst>
                <a:ext uri="{FF2B5EF4-FFF2-40B4-BE49-F238E27FC236}">
                  <a16:creationId xmlns:a16="http://schemas.microsoft.com/office/drawing/2014/main" id="{B680A010-8928-203F-E8EE-76EF815D3858}"/>
                </a:ext>
              </a:extLst>
            </p:cNvPr>
            <p:cNvSpPr/>
            <p:nvPr/>
          </p:nvSpPr>
          <p:spPr>
            <a:xfrm>
              <a:off x="848032" y="3871452"/>
              <a:ext cx="427703" cy="99826"/>
            </a:xfrm>
            <a:custGeom>
              <a:avLst/>
              <a:gdLst>
                <a:gd name="connsiteX0" fmla="*/ 0 w 427703"/>
                <a:gd name="connsiteY0" fmla="*/ 95864 h 99826"/>
                <a:gd name="connsiteX1" fmla="*/ 206478 w 427703"/>
                <a:gd name="connsiteY1" fmla="*/ 88490 h 99826"/>
                <a:gd name="connsiteX2" fmla="*/ 427703 w 427703"/>
                <a:gd name="connsiteY2" fmla="*/ 0 h 99826"/>
              </a:gdLst>
              <a:ahLst/>
              <a:cxnLst>
                <a:cxn ang="0">
                  <a:pos x="connsiteX0" y="connsiteY0"/>
                </a:cxn>
                <a:cxn ang="0">
                  <a:pos x="connsiteX1" y="connsiteY1"/>
                </a:cxn>
                <a:cxn ang="0">
                  <a:pos x="connsiteX2" y="connsiteY2"/>
                </a:cxn>
              </a:cxnLst>
              <a:rect l="l" t="t" r="r" b="b"/>
              <a:pathLst>
                <a:path w="427703" h="99826">
                  <a:moveTo>
                    <a:pt x="0" y="95864"/>
                  </a:moveTo>
                  <a:cubicBezTo>
                    <a:pt x="67597" y="100165"/>
                    <a:pt x="135194" y="104467"/>
                    <a:pt x="206478" y="88490"/>
                  </a:cubicBezTo>
                  <a:cubicBezTo>
                    <a:pt x="277762" y="72513"/>
                    <a:pt x="352732" y="36256"/>
                    <a:pt x="427703"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3" name="フリーフォーム 182">
              <a:extLst>
                <a:ext uri="{FF2B5EF4-FFF2-40B4-BE49-F238E27FC236}">
                  <a16:creationId xmlns:a16="http://schemas.microsoft.com/office/drawing/2014/main" id="{EAB99773-CC62-2C90-01BC-CD4600691EF9}"/>
                </a:ext>
              </a:extLst>
            </p:cNvPr>
            <p:cNvSpPr/>
            <p:nvPr/>
          </p:nvSpPr>
          <p:spPr>
            <a:xfrm>
              <a:off x="722671" y="4026310"/>
              <a:ext cx="105302" cy="228600"/>
            </a:xfrm>
            <a:custGeom>
              <a:avLst/>
              <a:gdLst>
                <a:gd name="connsiteX0" fmla="*/ 58994 w 105302"/>
                <a:gd name="connsiteY0" fmla="*/ 0 h 228600"/>
                <a:gd name="connsiteX1" fmla="*/ 103239 w 105302"/>
                <a:gd name="connsiteY1" fmla="*/ 154858 h 228600"/>
                <a:gd name="connsiteX2" fmla="*/ 0 w 105302"/>
                <a:gd name="connsiteY2" fmla="*/ 228600 h 228600"/>
              </a:gdLst>
              <a:ahLst/>
              <a:cxnLst>
                <a:cxn ang="0">
                  <a:pos x="connsiteX0" y="connsiteY0"/>
                </a:cxn>
                <a:cxn ang="0">
                  <a:pos x="connsiteX1" y="connsiteY1"/>
                </a:cxn>
                <a:cxn ang="0">
                  <a:pos x="connsiteX2" y="connsiteY2"/>
                </a:cxn>
              </a:cxnLst>
              <a:rect l="l" t="t" r="r" b="b"/>
              <a:pathLst>
                <a:path w="105302" h="228600">
                  <a:moveTo>
                    <a:pt x="58994" y="0"/>
                  </a:moveTo>
                  <a:cubicBezTo>
                    <a:pt x="86032" y="58379"/>
                    <a:pt x="113071" y="116758"/>
                    <a:pt x="103239" y="154858"/>
                  </a:cubicBezTo>
                  <a:cubicBezTo>
                    <a:pt x="93407" y="192958"/>
                    <a:pt x="46703" y="210779"/>
                    <a:pt x="0" y="22860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4" name="フリーフォーム 183">
              <a:extLst>
                <a:ext uri="{FF2B5EF4-FFF2-40B4-BE49-F238E27FC236}">
                  <a16:creationId xmlns:a16="http://schemas.microsoft.com/office/drawing/2014/main" id="{BCBF55FD-89D7-EF12-F383-C4D023841DB0}"/>
                </a:ext>
              </a:extLst>
            </p:cNvPr>
            <p:cNvSpPr/>
            <p:nvPr/>
          </p:nvSpPr>
          <p:spPr>
            <a:xfrm>
              <a:off x="929148" y="4018935"/>
              <a:ext cx="509424" cy="243766"/>
            </a:xfrm>
            <a:custGeom>
              <a:avLst/>
              <a:gdLst>
                <a:gd name="connsiteX0" fmla="*/ 0 w 509424"/>
                <a:gd name="connsiteY0" fmla="*/ 44246 h 243766"/>
                <a:gd name="connsiteX1" fmla="*/ 294968 w 509424"/>
                <a:gd name="connsiteY1" fmla="*/ 228600 h 243766"/>
                <a:gd name="connsiteX2" fmla="*/ 471949 w 509424"/>
                <a:gd name="connsiteY2" fmla="*/ 221226 h 243766"/>
                <a:gd name="connsiteX3" fmla="*/ 508820 w 509424"/>
                <a:gd name="connsiteY3" fmla="*/ 125362 h 243766"/>
                <a:gd name="connsiteX4" fmla="*/ 457200 w 509424"/>
                <a:gd name="connsiteY4" fmla="*/ 0 h 2437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9424" h="243766">
                  <a:moveTo>
                    <a:pt x="0" y="44246"/>
                  </a:moveTo>
                  <a:cubicBezTo>
                    <a:pt x="108155" y="121674"/>
                    <a:pt x="216310" y="199103"/>
                    <a:pt x="294968" y="228600"/>
                  </a:cubicBezTo>
                  <a:cubicBezTo>
                    <a:pt x="373626" y="258097"/>
                    <a:pt x="436307" y="238432"/>
                    <a:pt x="471949" y="221226"/>
                  </a:cubicBezTo>
                  <a:cubicBezTo>
                    <a:pt x="507591" y="204020"/>
                    <a:pt x="511278" y="162233"/>
                    <a:pt x="508820" y="125362"/>
                  </a:cubicBezTo>
                  <a:cubicBezTo>
                    <a:pt x="506362" y="88491"/>
                    <a:pt x="481781" y="44245"/>
                    <a:pt x="457200"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5" name="フリーフォーム 184">
              <a:extLst>
                <a:ext uri="{FF2B5EF4-FFF2-40B4-BE49-F238E27FC236}">
                  <a16:creationId xmlns:a16="http://schemas.microsoft.com/office/drawing/2014/main" id="{4A7C37D5-B9A2-E94F-7D84-1C7CE5248175}"/>
                </a:ext>
              </a:extLst>
            </p:cNvPr>
            <p:cNvSpPr/>
            <p:nvPr/>
          </p:nvSpPr>
          <p:spPr>
            <a:xfrm>
              <a:off x="1216742" y="4048432"/>
              <a:ext cx="103239" cy="88994"/>
            </a:xfrm>
            <a:custGeom>
              <a:avLst/>
              <a:gdLst>
                <a:gd name="connsiteX0" fmla="*/ 0 w 103239"/>
                <a:gd name="connsiteY0" fmla="*/ 0 h 88994"/>
                <a:gd name="connsiteX1" fmla="*/ 73742 w 103239"/>
                <a:gd name="connsiteY1" fmla="*/ 88491 h 88994"/>
                <a:gd name="connsiteX2" fmla="*/ 103239 w 103239"/>
                <a:gd name="connsiteY2" fmla="*/ 29497 h 88994"/>
              </a:gdLst>
              <a:ahLst/>
              <a:cxnLst>
                <a:cxn ang="0">
                  <a:pos x="connsiteX0" y="connsiteY0"/>
                </a:cxn>
                <a:cxn ang="0">
                  <a:pos x="connsiteX1" y="connsiteY1"/>
                </a:cxn>
                <a:cxn ang="0">
                  <a:pos x="connsiteX2" y="connsiteY2"/>
                </a:cxn>
              </a:cxnLst>
              <a:rect l="l" t="t" r="r" b="b"/>
              <a:pathLst>
                <a:path w="103239" h="88994">
                  <a:moveTo>
                    <a:pt x="0" y="0"/>
                  </a:moveTo>
                  <a:cubicBezTo>
                    <a:pt x="28268" y="41787"/>
                    <a:pt x="56536" y="83575"/>
                    <a:pt x="73742" y="88491"/>
                  </a:cubicBezTo>
                  <a:cubicBezTo>
                    <a:pt x="90948" y="93407"/>
                    <a:pt x="97093" y="61452"/>
                    <a:pt x="103239" y="294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6" name="フリーフォーム 185">
              <a:extLst>
                <a:ext uri="{FF2B5EF4-FFF2-40B4-BE49-F238E27FC236}">
                  <a16:creationId xmlns:a16="http://schemas.microsoft.com/office/drawing/2014/main" id="{28793838-5090-0096-7148-A74A8F0E152F}"/>
                </a:ext>
              </a:extLst>
            </p:cNvPr>
            <p:cNvSpPr/>
            <p:nvPr/>
          </p:nvSpPr>
          <p:spPr>
            <a:xfrm>
              <a:off x="1519084" y="3878826"/>
              <a:ext cx="100024" cy="213851"/>
            </a:xfrm>
            <a:custGeom>
              <a:avLst/>
              <a:gdLst>
                <a:gd name="connsiteX0" fmla="*/ 0 w 100024"/>
                <a:gd name="connsiteY0" fmla="*/ 0 h 213851"/>
                <a:gd name="connsiteX1" fmla="*/ 95864 w 100024"/>
                <a:gd name="connsiteY1" fmla="*/ 125361 h 213851"/>
                <a:gd name="connsiteX2" fmla="*/ 73742 w 100024"/>
                <a:gd name="connsiteY2" fmla="*/ 213851 h 213851"/>
              </a:gdLst>
              <a:ahLst/>
              <a:cxnLst>
                <a:cxn ang="0">
                  <a:pos x="connsiteX0" y="connsiteY0"/>
                </a:cxn>
                <a:cxn ang="0">
                  <a:pos x="connsiteX1" y="connsiteY1"/>
                </a:cxn>
                <a:cxn ang="0">
                  <a:pos x="connsiteX2" y="connsiteY2"/>
                </a:cxn>
              </a:cxnLst>
              <a:rect l="l" t="t" r="r" b="b"/>
              <a:pathLst>
                <a:path w="100024" h="213851">
                  <a:moveTo>
                    <a:pt x="0" y="0"/>
                  </a:moveTo>
                  <a:cubicBezTo>
                    <a:pt x="41787" y="44859"/>
                    <a:pt x="83574" y="89719"/>
                    <a:pt x="95864" y="125361"/>
                  </a:cubicBezTo>
                  <a:cubicBezTo>
                    <a:pt x="108154" y="161003"/>
                    <a:pt x="90948" y="187427"/>
                    <a:pt x="73742" y="21385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7" name="フリーフォーム 186">
              <a:extLst>
                <a:ext uri="{FF2B5EF4-FFF2-40B4-BE49-F238E27FC236}">
                  <a16:creationId xmlns:a16="http://schemas.microsoft.com/office/drawing/2014/main" id="{DF8D218E-FD25-5485-5EFB-0629ABAF809C}"/>
                </a:ext>
              </a:extLst>
            </p:cNvPr>
            <p:cNvSpPr/>
            <p:nvPr/>
          </p:nvSpPr>
          <p:spPr>
            <a:xfrm>
              <a:off x="899652" y="4527755"/>
              <a:ext cx="338555" cy="642022"/>
            </a:xfrm>
            <a:custGeom>
              <a:avLst/>
              <a:gdLst>
                <a:gd name="connsiteX0" fmla="*/ 176980 w 338555"/>
                <a:gd name="connsiteY0" fmla="*/ 0 h 642022"/>
                <a:gd name="connsiteX1" fmla="*/ 302342 w 338555"/>
                <a:gd name="connsiteY1" fmla="*/ 228600 h 642022"/>
                <a:gd name="connsiteX2" fmla="*/ 206477 w 338555"/>
                <a:gd name="connsiteY2" fmla="*/ 265471 h 642022"/>
                <a:gd name="connsiteX3" fmla="*/ 272845 w 338555"/>
                <a:gd name="connsiteY3" fmla="*/ 442451 h 642022"/>
                <a:gd name="connsiteX4" fmla="*/ 324464 w 338555"/>
                <a:gd name="connsiteY4" fmla="*/ 641555 h 642022"/>
                <a:gd name="connsiteX5" fmla="*/ 0 w 338555"/>
                <a:gd name="connsiteY5" fmla="*/ 486697 h 642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8555" h="642022">
                  <a:moveTo>
                    <a:pt x="176980" y="0"/>
                  </a:moveTo>
                  <a:cubicBezTo>
                    <a:pt x="237203" y="92177"/>
                    <a:pt x="297426" y="184355"/>
                    <a:pt x="302342" y="228600"/>
                  </a:cubicBezTo>
                  <a:cubicBezTo>
                    <a:pt x="307258" y="272845"/>
                    <a:pt x="211393" y="229829"/>
                    <a:pt x="206477" y="265471"/>
                  </a:cubicBezTo>
                  <a:cubicBezTo>
                    <a:pt x="201561" y="301113"/>
                    <a:pt x="253181" y="379770"/>
                    <a:pt x="272845" y="442451"/>
                  </a:cubicBezTo>
                  <a:cubicBezTo>
                    <a:pt x="292509" y="505132"/>
                    <a:pt x="369938" y="634181"/>
                    <a:pt x="324464" y="641555"/>
                  </a:cubicBezTo>
                  <a:cubicBezTo>
                    <a:pt x="278990" y="648929"/>
                    <a:pt x="139495" y="567813"/>
                    <a:pt x="0" y="4866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8" name="フリーフォーム 187">
              <a:extLst>
                <a:ext uri="{FF2B5EF4-FFF2-40B4-BE49-F238E27FC236}">
                  <a16:creationId xmlns:a16="http://schemas.microsoft.com/office/drawing/2014/main" id="{14180B93-5CD8-157F-EC9C-74CD54BEE0BD}"/>
                </a:ext>
              </a:extLst>
            </p:cNvPr>
            <p:cNvSpPr/>
            <p:nvPr/>
          </p:nvSpPr>
          <p:spPr>
            <a:xfrm>
              <a:off x="780791" y="4807974"/>
              <a:ext cx="118861" cy="331839"/>
            </a:xfrm>
            <a:custGeom>
              <a:avLst/>
              <a:gdLst>
                <a:gd name="connsiteX0" fmla="*/ 118861 w 118861"/>
                <a:gd name="connsiteY0" fmla="*/ 0 h 331839"/>
                <a:gd name="connsiteX1" fmla="*/ 874 w 118861"/>
                <a:gd name="connsiteY1" fmla="*/ 176981 h 331839"/>
                <a:gd name="connsiteX2" fmla="*/ 74615 w 118861"/>
                <a:gd name="connsiteY2" fmla="*/ 331839 h 331839"/>
              </a:gdLst>
              <a:ahLst/>
              <a:cxnLst>
                <a:cxn ang="0">
                  <a:pos x="connsiteX0" y="connsiteY0"/>
                </a:cxn>
                <a:cxn ang="0">
                  <a:pos x="connsiteX1" y="connsiteY1"/>
                </a:cxn>
                <a:cxn ang="0">
                  <a:pos x="connsiteX2" y="connsiteY2"/>
                </a:cxn>
              </a:cxnLst>
              <a:rect l="l" t="t" r="r" b="b"/>
              <a:pathLst>
                <a:path w="118861" h="331839">
                  <a:moveTo>
                    <a:pt x="118861" y="0"/>
                  </a:moveTo>
                  <a:cubicBezTo>
                    <a:pt x="63554" y="60837"/>
                    <a:pt x="8248" y="121674"/>
                    <a:pt x="874" y="176981"/>
                  </a:cubicBezTo>
                  <a:cubicBezTo>
                    <a:pt x="-6500" y="232288"/>
                    <a:pt x="34057" y="282063"/>
                    <a:pt x="74615" y="331839"/>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9" name="フリーフォーム 188">
              <a:extLst>
                <a:ext uri="{FF2B5EF4-FFF2-40B4-BE49-F238E27FC236}">
                  <a16:creationId xmlns:a16="http://schemas.microsoft.com/office/drawing/2014/main" id="{4299DD5B-80BF-A032-89AD-F4BDC4AA8AB0}"/>
                </a:ext>
              </a:extLst>
            </p:cNvPr>
            <p:cNvSpPr/>
            <p:nvPr/>
          </p:nvSpPr>
          <p:spPr>
            <a:xfrm>
              <a:off x="1334729" y="4859594"/>
              <a:ext cx="188533" cy="361335"/>
            </a:xfrm>
            <a:custGeom>
              <a:avLst/>
              <a:gdLst>
                <a:gd name="connsiteX0" fmla="*/ 0 w 188533"/>
                <a:gd name="connsiteY0" fmla="*/ 0 h 361335"/>
                <a:gd name="connsiteX1" fmla="*/ 169606 w 188533"/>
                <a:gd name="connsiteY1" fmla="*/ 132735 h 361335"/>
                <a:gd name="connsiteX2" fmla="*/ 176981 w 188533"/>
                <a:gd name="connsiteY2" fmla="*/ 361335 h 361335"/>
              </a:gdLst>
              <a:ahLst/>
              <a:cxnLst>
                <a:cxn ang="0">
                  <a:pos x="connsiteX0" y="connsiteY0"/>
                </a:cxn>
                <a:cxn ang="0">
                  <a:pos x="connsiteX1" y="connsiteY1"/>
                </a:cxn>
                <a:cxn ang="0">
                  <a:pos x="connsiteX2" y="connsiteY2"/>
                </a:cxn>
              </a:cxnLst>
              <a:rect l="l" t="t" r="r" b="b"/>
              <a:pathLst>
                <a:path w="188533" h="361335">
                  <a:moveTo>
                    <a:pt x="0" y="0"/>
                  </a:moveTo>
                  <a:cubicBezTo>
                    <a:pt x="70054" y="36256"/>
                    <a:pt x="140109" y="72512"/>
                    <a:pt x="169606" y="132735"/>
                  </a:cubicBezTo>
                  <a:cubicBezTo>
                    <a:pt x="199103" y="192958"/>
                    <a:pt x="188042" y="277146"/>
                    <a:pt x="176981" y="361335"/>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0" name="フリーフォーム 189">
              <a:extLst>
                <a:ext uri="{FF2B5EF4-FFF2-40B4-BE49-F238E27FC236}">
                  <a16:creationId xmlns:a16="http://schemas.microsoft.com/office/drawing/2014/main" id="{7AAD7193-6FFF-A769-5054-7BF43EEE4324}"/>
                </a:ext>
              </a:extLst>
            </p:cNvPr>
            <p:cNvSpPr/>
            <p:nvPr/>
          </p:nvSpPr>
          <p:spPr>
            <a:xfrm>
              <a:off x="1187245" y="5545394"/>
              <a:ext cx="294968" cy="88993"/>
            </a:xfrm>
            <a:custGeom>
              <a:avLst/>
              <a:gdLst>
                <a:gd name="connsiteX0" fmla="*/ 0 w 294968"/>
                <a:gd name="connsiteY0" fmla="*/ 29496 h 88993"/>
                <a:gd name="connsiteX1" fmla="*/ 154858 w 294968"/>
                <a:gd name="connsiteY1" fmla="*/ 88490 h 88993"/>
                <a:gd name="connsiteX2" fmla="*/ 294968 w 294968"/>
                <a:gd name="connsiteY2" fmla="*/ 0 h 88993"/>
              </a:gdLst>
              <a:ahLst/>
              <a:cxnLst>
                <a:cxn ang="0">
                  <a:pos x="connsiteX0" y="connsiteY0"/>
                </a:cxn>
                <a:cxn ang="0">
                  <a:pos x="connsiteX1" y="connsiteY1"/>
                </a:cxn>
                <a:cxn ang="0">
                  <a:pos x="connsiteX2" y="connsiteY2"/>
                </a:cxn>
              </a:cxnLst>
              <a:rect l="l" t="t" r="r" b="b"/>
              <a:pathLst>
                <a:path w="294968" h="88993">
                  <a:moveTo>
                    <a:pt x="0" y="29496"/>
                  </a:moveTo>
                  <a:cubicBezTo>
                    <a:pt x="52848" y="61451"/>
                    <a:pt x="105697" y="93406"/>
                    <a:pt x="154858" y="88490"/>
                  </a:cubicBezTo>
                  <a:cubicBezTo>
                    <a:pt x="204019" y="83574"/>
                    <a:pt x="249493" y="41787"/>
                    <a:pt x="294968"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1" name="フリーフォーム 190">
              <a:extLst>
                <a:ext uri="{FF2B5EF4-FFF2-40B4-BE49-F238E27FC236}">
                  <a16:creationId xmlns:a16="http://schemas.microsoft.com/office/drawing/2014/main" id="{3679E99E-1E24-A6B9-EBB1-A56025279BB0}"/>
                </a:ext>
              </a:extLst>
            </p:cNvPr>
            <p:cNvSpPr/>
            <p:nvPr/>
          </p:nvSpPr>
          <p:spPr>
            <a:xfrm>
              <a:off x="950191" y="5361039"/>
              <a:ext cx="517274" cy="899651"/>
            </a:xfrm>
            <a:custGeom>
              <a:avLst/>
              <a:gdLst>
                <a:gd name="connsiteX0" fmla="*/ 141190 w 517274"/>
                <a:gd name="connsiteY0" fmla="*/ 0 h 899651"/>
                <a:gd name="connsiteX1" fmla="*/ 251803 w 517274"/>
                <a:gd name="connsiteY1" fmla="*/ 280219 h 899651"/>
                <a:gd name="connsiteX2" fmla="*/ 251803 w 517274"/>
                <a:gd name="connsiteY2" fmla="*/ 634180 h 899651"/>
                <a:gd name="connsiteX3" fmla="*/ 207557 w 517274"/>
                <a:gd name="connsiteY3" fmla="*/ 766916 h 899651"/>
                <a:gd name="connsiteX4" fmla="*/ 119067 w 517274"/>
                <a:gd name="connsiteY4" fmla="*/ 803787 h 899651"/>
                <a:gd name="connsiteX5" fmla="*/ 1080 w 517274"/>
                <a:gd name="connsiteY5" fmla="*/ 604684 h 899651"/>
                <a:gd name="connsiteX6" fmla="*/ 192809 w 517274"/>
                <a:gd name="connsiteY6" fmla="*/ 693174 h 899651"/>
                <a:gd name="connsiteX7" fmla="*/ 502525 w 517274"/>
                <a:gd name="connsiteY7" fmla="*/ 884903 h 899651"/>
                <a:gd name="connsiteX8" fmla="*/ 502525 w 517274"/>
                <a:gd name="connsiteY8" fmla="*/ 884903 h 899651"/>
                <a:gd name="connsiteX9" fmla="*/ 517274 w 517274"/>
                <a:gd name="connsiteY9" fmla="*/ 899651 h 899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7274" h="899651">
                  <a:moveTo>
                    <a:pt x="141190" y="0"/>
                  </a:moveTo>
                  <a:cubicBezTo>
                    <a:pt x="187279" y="87261"/>
                    <a:pt x="233368" y="174522"/>
                    <a:pt x="251803" y="280219"/>
                  </a:cubicBezTo>
                  <a:cubicBezTo>
                    <a:pt x="270239" y="385916"/>
                    <a:pt x="259177" y="553064"/>
                    <a:pt x="251803" y="634180"/>
                  </a:cubicBezTo>
                  <a:cubicBezTo>
                    <a:pt x="244429" y="715296"/>
                    <a:pt x="229680" y="738648"/>
                    <a:pt x="207557" y="766916"/>
                  </a:cubicBezTo>
                  <a:cubicBezTo>
                    <a:pt x="185434" y="795184"/>
                    <a:pt x="153480" y="830826"/>
                    <a:pt x="119067" y="803787"/>
                  </a:cubicBezTo>
                  <a:cubicBezTo>
                    <a:pt x="84654" y="776748"/>
                    <a:pt x="-11210" y="623119"/>
                    <a:pt x="1080" y="604684"/>
                  </a:cubicBezTo>
                  <a:cubicBezTo>
                    <a:pt x="13370" y="586249"/>
                    <a:pt x="109235" y="646471"/>
                    <a:pt x="192809" y="693174"/>
                  </a:cubicBezTo>
                  <a:cubicBezTo>
                    <a:pt x="276383" y="739877"/>
                    <a:pt x="502525" y="884903"/>
                    <a:pt x="502525" y="884903"/>
                  </a:cubicBezTo>
                  <a:lnTo>
                    <a:pt x="502525" y="884903"/>
                  </a:lnTo>
                  <a:lnTo>
                    <a:pt x="517274" y="899651"/>
                  </a:ln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29" name="テキスト ボックス 228">
            <a:extLst>
              <a:ext uri="{FF2B5EF4-FFF2-40B4-BE49-F238E27FC236}">
                <a16:creationId xmlns:a16="http://schemas.microsoft.com/office/drawing/2014/main" id="{14AC4FB7-2736-C3C2-77DF-E7B737A8AC01}"/>
              </a:ext>
            </a:extLst>
          </p:cNvPr>
          <p:cNvSpPr txBox="1"/>
          <p:nvPr/>
        </p:nvSpPr>
        <p:spPr>
          <a:xfrm>
            <a:off x="2745671" y="2197476"/>
            <a:ext cx="4142481" cy="769441"/>
          </a:xfrm>
          <a:prstGeom prst="rect">
            <a:avLst/>
          </a:prstGeom>
          <a:noFill/>
        </p:spPr>
        <p:txBody>
          <a:bodyPr wrap="none" rtlCol="0">
            <a:spAutoFit/>
          </a:bodyPr>
          <a:lstStyle/>
          <a:p>
            <a:pPr algn="ctr"/>
            <a:r>
              <a:rPr kumimoji="1" lang="ja-JP" altLang="en-US" sz="4400">
                <a:solidFill>
                  <a:schemeClr val="bg2">
                    <a:lumMod val="50000"/>
                  </a:schemeClr>
                </a:solidFill>
                <a:latin typeface="HGPSoeiKakugothicUB" panose="020B0900000000000000" pitchFamily="34" charset="-128"/>
                <a:ea typeface="HGPSoeiKakugothicUB" panose="020B0900000000000000" pitchFamily="34" charset="-128"/>
              </a:rPr>
              <a:t>セブンイレブン編</a:t>
            </a:r>
          </a:p>
        </p:txBody>
      </p:sp>
      <p:sp>
        <p:nvSpPr>
          <p:cNvPr id="230" name="テキスト ボックス 229">
            <a:extLst>
              <a:ext uri="{FF2B5EF4-FFF2-40B4-BE49-F238E27FC236}">
                <a16:creationId xmlns:a16="http://schemas.microsoft.com/office/drawing/2014/main" id="{F6474DB6-5088-8100-5DFD-C42F4C9B4611}"/>
              </a:ext>
            </a:extLst>
          </p:cNvPr>
          <p:cNvSpPr txBox="1"/>
          <p:nvPr/>
        </p:nvSpPr>
        <p:spPr>
          <a:xfrm>
            <a:off x="5740871" y="11839835"/>
            <a:ext cx="3387466" cy="707886"/>
          </a:xfrm>
          <a:prstGeom prst="rect">
            <a:avLst/>
          </a:prstGeom>
          <a:noFill/>
        </p:spPr>
        <p:txBody>
          <a:bodyPr wrap="none" rtlCol="0">
            <a:spAutoFit/>
          </a:bodyPr>
          <a:lstStyle/>
          <a:p>
            <a:pPr algn="ctr"/>
            <a:r>
              <a:rPr kumimoji="1" lang="ja-JP" altLang="en-US" sz="4000" spc="-150">
                <a:solidFill>
                  <a:srgbClr val="00A2E2"/>
                </a:solidFill>
                <a:latin typeface="HGPSoeiKakugothicUB" panose="020B0900000000000000" pitchFamily="34" charset="-128"/>
                <a:ea typeface="HGPSoeiKakugothicUB" panose="020B0900000000000000" pitchFamily="34" charset="-128"/>
              </a:rPr>
              <a:t>くまさかりきてん</a:t>
            </a:r>
          </a:p>
        </p:txBody>
      </p:sp>
      <p:sp>
        <p:nvSpPr>
          <p:cNvPr id="231" name="テキスト ボックス 230">
            <a:extLst>
              <a:ext uri="{FF2B5EF4-FFF2-40B4-BE49-F238E27FC236}">
                <a16:creationId xmlns:a16="http://schemas.microsoft.com/office/drawing/2014/main" id="{0EE01C25-2C69-9923-2082-5C71E553ED50}"/>
              </a:ext>
            </a:extLst>
          </p:cNvPr>
          <p:cNvSpPr txBox="1"/>
          <p:nvPr/>
        </p:nvSpPr>
        <p:spPr>
          <a:xfrm>
            <a:off x="394039" y="307657"/>
            <a:ext cx="4794902" cy="461665"/>
          </a:xfrm>
          <a:prstGeom prst="rect">
            <a:avLst/>
          </a:prstGeom>
          <a:noFill/>
        </p:spPr>
        <p:txBody>
          <a:bodyPr wrap="none" rtlCol="0">
            <a:spAutoFit/>
          </a:bodyPr>
          <a:lstStyle/>
          <a:p>
            <a:r>
              <a:rPr kumimoji="1" lang="en-US" altLang="ja-JP" sz="2400" b="1" dirty="0">
                <a:solidFill>
                  <a:schemeClr val="bg1"/>
                </a:solidFill>
                <a:latin typeface="+mn-ea"/>
              </a:rPr>
              <a:t>KUJIABOUT MASCOT COMICS</a:t>
            </a:r>
          </a:p>
        </p:txBody>
      </p:sp>
      <p:grpSp>
        <p:nvGrpSpPr>
          <p:cNvPr id="2" name="グループ化 1">
            <a:extLst>
              <a:ext uri="{FF2B5EF4-FFF2-40B4-BE49-F238E27FC236}">
                <a16:creationId xmlns:a16="http://schemas.microsoft.com/office/drawing/2014/main" id="{F59C4A12-49AB-BE04-6EB5-BD81F818885B}"/>
              </a:ext>
            </a:extLst>
          </p:cNvPr>
          <p:cNvGrpSpPr/>
          <p:nvPr/>
        </p:nvGrpSpPr>
        <p:grpSpPr>
          <a:xfrm>
            <a:off x="283979" y="993794"/>
            <a:ext cx="9033242" cy="1200329"/>
            <a:chOff x="283979" y="760185"/>
            <a:chExt cx="9033242" cy="1200329"/>
          </a:xfrm>
        </p:grpSpPr>
        <p:sp>
          <p:nvSpPr>
            <p:cNvPr id="3" name="テキスト ボックス 2">
              <a:extLst>
                <a:ext uri="{FF2B5EF4-FFF2-40B4-BE49-F238E27FC236}">
                  <a16:creationId xmlns:a16="http://schemas.microsoft.com/office/drawing/2014/main" id="{72FFE31C-B757-ACED-4E15-444F268122FB}"/>
                </a:ext>
              </a:extLst>
            </p:cNvPr>
            <p:cNvSpPr txBox="1"/>
            <p:nvPr/>
          </p:nvSpPr>
          <p:spPr>
            <a:xfrm>
              <a:off x="283979" y="760185"/>
              <a:ext cx="9033242" cy="1200329"/>
            </a:xfrm>
            <a:prstGeom prst="rect">
              <a:avLst/>
            </a:prstGeom>
            <a:noFill/>
          </p:spPr>
          <p:txBody>
            <a:bodyPr wrap="none" rtlCol="0">
              <a:spAutoFit/>
            </a:bodyPr>
            <a:lstStyle/>
            <a:p>
              <a:pPr algn="ctr"/>
              <a:r>
                <a:rPr kumimoji="1" lang="ja-JP" altLang="en-US" sz="7200" kern="100" spc="-300">
                  <a:ln w="190500">
                    <a:solidFill>
                      <a:srgbClr val="FF8AD8"/>
                    </a:solidFill>
                  </a:ln>
                  <a:solidFill>
                    <a:srgbClr val="FF8AD8"/>
                  </a:solidFill>
                  <a:latin typeface="komadori mini" panose="02020300000000000000" pitchFamily="18" charset="-128"/>
                  <a:ea typeface="komadori mini" panose="02020300000000000000" pitchFamily="18" charset="-128"/>
                </a:rPr>
                <a:t>バイト先のウメコさん</a:t>
              </a:r>
            </a:p>
          </p:txBody>
        </p:sp>
        <p:sp>
          <p:nvSpPr>
            <p:cNvPr id="7" name="テキスト ボックス 6">
              <a:extLst>
                <a:ext uri="{FF2B5EF4-FFF2-40B4-BE49-F238E27FC236}">
                  <a16:creationId xmlns:a16="http://schemas.microsoft.com/office/drawing/2014/main" id="{52515EF8-EE81-6040-1D6A-A06687B1765C}"/>
                </a:ext>
              </a:extLst>
            </p:cNvPr>
            <p:cNvSpPr txBox="1"/>
            <p:nvPr/>
          </p:nvSpPr>
          <p:spPr>
            <a:xfrm>
              <a:off x="283979" y="760185"/>
              <a:ext cx="9033242" cy="1200329"/>
            </a:xfrm>
            <a:prstGeom prst="rect">
              <a:avLst/>
            </a:prstGeom>
            <a:noFill/>
          </p:spPr>
          <p:txBody>
            <a:bodyPr wrap="none" rtlCol="0">
              <a:spAutoFit/>
            </a:bodyPr>
            <a:lstStyle/>
            <a:p>
              <a:pPr algn="ctr"/>
              <a:r>
                <a:rPr kumimoji="1" lang="ja-JP" altLang="en-US" sz="7200" kern="100" spc="-300">
                  <a:solidFill>
                    <a:schemeClr val="bg1"/>
                  </a:solidFill>
                  <a:latin typeface="komadori mini" panose="02020300000000000000" pitchFamily="18" charset="-128"/>
                  <a:ea typeface="komadori mini" panose="02020300000000000000" pitchFamily="18" charset="-128"/>
                </a:rPr>
                <a:t>バイト先のウメコさん</a:t>
              </a:r>
            </a:p>
          </p:txBody>
        </p:sp>
      </p:grpSp>
      <p:sp>
        <p:nvSpPr>
          <p:cNvPr id="233" name="フリーフォーム 232">
            <a:extLst>
              <a:ext uri="{FF2B5EF4-FFF2-40B4-BE49-F238E27FC236}">
                <a16:creationId xmlns:a16="http://schemas.microsoft.com/office/drawing/2014/main" id="{54D0A13D-43B2-1169-C323-C4C7BC12D5FB}"/>
              </a:ext>
            </a:extLst>
          </p:cNvPr>
          <p:cNvSpPr/>
          <p:nvPr/>
        </p:nvSpPr>
        <p:spPr>
          <a:xfrm>
            <a:off x="3135313" y="6445250"/>
            <a:ext cx="324671" cy="340458"/>
          </a:xfrm>
          <a:custGeom>
            <a:avLst/>
            <a:gdLst>
              <a:gd name="connsiteX0" fmla="*/ 217487 w 324671"/>
              <a:gd name="connsiteY0" fmla="*/ 0 h 340458"/>
              <a:gd name="connsiteX1" fmla="*/ 198437 w 324671"/>
              <a:gd name="connsiteY1" fmla="*/ 120650 h 340458"/>
              <a:gd name="connsiteX2" fmla="*/ 20637 w 324671"/>
              <a:gd name="connsiteY2" fmla="*/ 177800 h 340458"/>
              <a:gd name="connsiteX3" fmla="*/ 7937 w 324671"/>
              <a:gd name="connsiteY3" fmla="*/ 215900 h 340458"/>
              <a:gd name="connsiteX4" fmla="*/ 58737 w 324671"/>
              <a:gd name="connsiteY4" fmla="*/ 317500 h 340458"/>
              <a:gd name="connsiteX5" fmla="*/ 122237 w 324671"/>
              <a:gd name="connsiteY5" fmla="*/ 336550 h 340458"/>
              <a:gd name="connsiteX6" fmla="*/ 268287 w 324671"/>
              <a:gd name="connsiteY6" fmla="*/ 260350 h 340458"/>
              <a:gd name="connsiteX7" fmla="*/ 319087 w 324671"/>
              <a:gd name="connsiteY7" fmla="*/ 171450 h 340458"/>
              <a:gd name="connsiteX8" fmla="*/ 319087 w 324671"/>
              <a:gd name="connsiteY8" fmla="*/ 133350 h 340458"/>
              <a:gd name="connsiteX9" fmla="*/ 280987 w 324671"/>
              <a:gd name="connsiteY9" fmla="*/ 57150 h 340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24671" h="340458">
                <a:moveTo>
                  <a:pt x="217487" y="0"/>
                </a:moveTo>
                <a:cubicBezTo>
                  <a:pt x="224366" y="45508"/>
                  <a:pt x="231245" y="91017"/>
                  <a:pt x="198437" y="120650"/>
                </a:cubicBezTo>
                <a:cubicBezTo>
                  <a:pt x="165629" y="150283"/>
                  <a:pt x="20637" y="177800"/>
                  <a:pt x="20637" y="177800"/>
                </a:cubicBezTo>
                <a:cubicBezTo>
                  <a:pt x="-11113" y="193675"/>
                  <a:pt x="1587" y="192617"/>
                  <a:pt x="7937" y="215900"/>
                </a:cubicBezTo>
                <a:cubicBezTo>
                  <a:pt x="14287" y="239183"/>
                  <a:pt x="39687" y="297392"/>
                  <a:pt x="58737" y="317500"/>
                </a:cubicBezTo>
                <a:cubicBezTo>
                  <a:pt x="77787" y="337608"/>
                  <a:pt x="87312" y="346075"/>
                  <a:pt x="122237" y="336550"/>
                </a:cubicBezTo>
                <a:cubicBezTo>
                  <a:pt x="157162" y="327025"/>
                  <a:pt x="235479" y="287867"/>
                  <a:pt x="268287" y="260350"/>
                </a:cubicBezTo>
                <a:cubicBezTo>
                  <a:pt x="301095" y="232833"/>
                  <a:pt x="319087" y="171450"/>
                  <a:pt x="319087" y="171450"/>
                </a:cubicBezTo>
                <a:cubicBezTo>
                  <a:pt x="327554" y="150283"/>
                  <a:pt x="325437" y="152400"/>
                  <a:pt x="319087" y="133350"/>
                </a:cubicBezTo>
                <a:cubicBezTo>
                  <a:pt x="312737" y="114300"/>
                  <a:pt x="296862" y="85725"/>
                  <a:pt x="280987" y="571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4" name="フリーフォーム 233">
            <a:extLst>
              <a:ext uri="{FF2B5EF4-FFF2-40B4-BE49-F238E27FC236}">
                <a16:creationId xmlns:a16="http://schemas.microsoft.com/office/drawing/2014/main" id="{1CD74D33-71BC-6AFC-8A4C-FB7948525D4D}"/>
              </a:ext>
            </a:extLst>
          </p:cNvPr>
          <p:cNvSpPr/>
          <p:nvPr/>
        </p:nvSpPr>
        <p:spPr>
          <a:xfrm>
            <a:off x="3067050" y="6654800"/>
            <a:ext cx="177800" cy="178901"/>
          </a:xfrm>
          <a:custGeom>
            <a:avLst/>
            <a:gdLst>
              <a:gd name="connsiteX0" fmla="*/ 0 w 177800"/>
              <a:gd name="connsiteY0" fmla="*/ 0 h 178901"/>
              <a:gd name="connsiteX1" fmla="*/ 12700 w 177800"/>
              <a:gd name="connsiteY1" fmla="*/ 101600 h 178901"/>
              <a:gd name="connsiteX2" fmla="*/ 69850 w 177800"/>
              <a:gd name="connsiteY2" fmla="*/ 177800 h 178901"/>
              <a:gd name="connsiteX3" fmla="*/ 177800 w 177800"/>
              <a:gd name="connsiteY3" fmla="*/ 139700 h 178901"/>
            </a:gdLst>
            <a:ahLst/>
            <a:cxnLst>
              <a:cxn ang="0">
                <a:pos x="connsiteX0" y="connsiteY0"/>
              </a:cxn>
              <a:cxn ang="0">
                <a:pos x="connsiteX1" y="connsiteY1"/>
              </a:cxn>
              <a:cxn ang="0">
                <a:pos x="connsiteX2" y="connsiteY2"/>
              </a:cxn>
              <a:cxn ang="0">
                <a:pos x="connsiteX3" y="connsiteY3"/>
              </a:cxn>
            </a:cxnLst>
            <a:rect l="l" t="t" r="r" b="b"/>
            <a:pathLst>
              <a:path w="177800" h="178901">
                <a:moveTo>
                  <a:pt x="0" y="0"/>
                </a:moveTo>
                <a:cubicBezTo>
                  <a:pt x="529" y="35983"/>
                  <a:pt x="1058" y="71967"/>
                  <a:pt x="12700" y="101600"/>
                </a:cubicBezTo>
                <a:cubicBezTo>
                  <a:pt x="24342" y="131233"/>
                  <a:pt x="42333" y="171450"/>
                  <a:pt x="69850" y="177800"/>
                </a:cubicBezTo>
                <a:cubicBezTo>
                  <a:pt x="97367" y="184150"/>
                  <a:pt x="137583" y="161925"/>
                  <a:pt x="177800" y="1397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5" name="フリーフォーム 234">
            <a:extLst>
              <a:ext uri="{FF2B5EF4-FFF2-40B4-BE49-F238E27FC236}">
                <a16:creationId xmlns:a16="http://schemas.microsoft.com/office/drawing/2014/main" id="{00A53DA4-DD04-8813-7655-15A1AACB3945}"/>
              </a:ext>
            </a:extLst>
          </p:cNvPr>
          <p:cNvSpPr/>
          <p:nvPr/>
        </p:nvSpPr>
        <p:spPr>
          <a:xfrm>
            <a:off x="3448050" y="6673850"/>
            <a:ext cx="520700" cy="171450"/>
          </a:xfrm>
          <a:custGeom>
            <a:avLst/>
            <a:gdLst>
              <a:gd name="connsiteX0" fmla="*/ 0 w 520700"/>
              <a:gd name="connsiteY0" fmla="*/ 0 h 171450"/>
              <a:gd name="connsiteX1" fmla="*/ 228600 w 520700"/>
              <a:gd name="connsiteY1" fmla="*/ 133350 h 171450"/>
              <a:gd name="connsiteX2" fmla="*/ 520700 w 520700"/>
              <a:gd name="connsiteY2" fmla="*/ 171450 h 171450"/>
            </a:gdLst>
            <a:ahLst/>
            <a:cxnLst>
              <a:cxn ang="0">
                <a:pos x="connsiteX0" y="connsiteY0"/>
              </a:cxn>
              <a:cxn ang="0">
                <a:pos x="connsiteX1" y="connsiteY1"/>
              </a:cxn>
              <a:cxn ang="0">
                <a:pos x="connsiteX2" y="connsiteY2"/>
              </a:cxn>
            </a:cxnLst>
            <a:rect l="l" t="t" r="r" b="b"/>
            <a:pathLst>
              <a:path w="520700" h="171450">
                <a:moveTo>
                  <a:pt x="0" y="0"/>
                </a:moveTo>
                <a:cubicBezTo>
                  <a:pt x="70908" y="52387"/>
                  <a:pt x="141817" y="104775"/>
                  <a:pt x="228600" y="133350"/>
                </a:cubicBezTo>
                <a:cubicBezTo>
                  <a:pt x="315383" y="161925"/>
                  <a:pt x="418041" y="166687"/>
                  <a:pt x="520700" y="1714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7" name="フリーフォーム 236">
            <a:extLst>
              <a:ext uri="{FF2B5EF4-FFF2-40B4-BE49-F238E27FC236}">
                <a16:creationId xmlns:a16="http://schemas.microsoft.com/office/drawing/2014/main" id="{5C111A1C-7B8C-181A-D061-CCE38F4AC645}"/>
              </a:ext>
            </a:extLst>
          </p:cNvPr>
          <p:cNvSpPr/>
          <p:nvPr/>
        </p:nvSpPr>
        <p:spPr>
          <a:xfrm>
            <a:off x="3240832" y="6651602"/>
            <a:ext cx="86568" cy="52471"/>
          </a:xfrm>
          <a:custGeom>
            <a:avLst/>
            <a:gdLst>
              <a:gd name="connsiteX0" fmla="*/ 843 w 86568"/>
              <a:gd name="connsiteY0" fmla="*/ 41298 h 52471"/>
              <a:gd name="connsiteX1" fmla="*/ 45293 w 86568"/>
              <a:gd name="connsiteY1" fmla="*/ 23 h 52471"/>
              <a:gd name="connsiteX2" fmla="*/ 86568 w 86568"/>
              <a:gd name="connsiteY2" fmla="*/ 47648 h 52471"/>
              <a:gd name="connsiteX3" fmla="*/ 843 w 86568"/>
              <a:gd name="connsiteY3" fmla="*/ 41298 h 52471"/>
            </a:gdLst>
            <a:ahLst/>
            <a:cxnLst>
              <a:cxn ang="0">
                <a:pos x="connsiteX0" y="connsiteY0"/>
              </a:cxn>
              <a:cxn ang="0">
                <a:pos x="connsiteX1" y="connsiteY1"/>
              </a:cxn>
              <a:cxn ang="0">
                <a:pos x="connsiteX2" y="connsiteY2"/>
              </a:cxn>
              <a:cxn ang="0">
                <a:pos x="connsiteX3" y="connsiteY3"/>
              </a:cxn>
            </a:cxnLst>
            <a:rect l="l" t="t" r="r" b="b"/>
            <a:pathLst>
              <a:path w="86568" h="52471">
                <a:moveTo>
                  <a:pt x="843" y="41298"/>
                </a:moveTo>
                <a:cubicBezTo>
                  <a:pt x="-6036" y="33360"/>
                  <a:pt x="31006" y="-1035"/>
                  <a:pt x="45293" y="23"/>
                </a:cubicBezTo>
                <a:cubicBezTo>
                  <a:pt x="59580" y="1081"/>
                  <a:pt x="86568" y="37065"/>
                  <a:pt x="86568" y="47648"/>
                </a:cubicBezTo>
                <a:cubicBezTo>
                  <a:pt x="86568" y="58231"/>
                  <a:pt x="7722" y="49236"/>
                  <a:pt x="843" y="41298"/>
                </a:cubicBezTo>
                <a:close/>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8" name="フリーフォーム 237">
            <a:extLst>
              <a:ext uri="{FF2B5EF4-FFF2-40B4-BE49-F238E27FC236}">
                <a16:creationId xmlns:a16="http://schemas.microsoft.com/office/drawing/2014/main" id="{AC23B3B1-1F46-5D01-3EE8-0C14A8E60D1E}"/>
              </a:ext>
            </a:extLst>
          </p:cNvPr>
          <p:cNvSpPr/>
          <p:nvPr/>
        </p:nvSpPr>
        <p:spPr>
          <a:xfrm>
            <a:off x="3260912" y="6790765"/>
            <a:ext cx="1055594" cy="490817"/>
          </a:xfrm>
          <a:custGeom>
            <a:avLst/>
            <a:gdLst>
              <a:gd name="connsiteX0" fmla="*/ 0 w 1055594"/>
              <a:gd name="connsiteY0" fmla="*/ 0 h 490817"/>
              <a:gd name="connsiteX1" fmla="*/ 316006 w 1055594"/>
              <a:gd name="connsiteY1" fmla="*/ 268941 h 490817"/>
              <a:gd name="connsiteX2" fmla="*/ 504264 w 1055594"/>
              <a:gd name="connsiteY2" fmla="*/ 369794 h 490817"/>
              <a:gd name="connsiteX3" fmla="*/ 1055594 w 1055594"/>
              <a:gd name="connsiteY3" fmla="*/ 490817 h 490817"/>
            </a:gdLst>
            <a:ahLst/>
            <a:cxnLst>
              <a:cxn ang="0">
                <a:pos x="connsiteX0" y="connsiteY0"/>
              </a:cxn>
              <a:cxn ang="0">
                <a:pos x="connsiteX1" y="connsiteY1"/>
              </a:cxn>
              <a:cxn ang="0">
                <a:pos x="connsiteX2" y="connsiteY2"/>
              </a:cxn>
              <a:cxn ang="0">
                <a:pos x="connsiteX3" y="connsiteY3"/>
              </a:cxn>
            </a:cxnLst>
            <a:rect l="l" t="t" r="r" b="b"/>
            <a:pathLst>
              <a:path w="1055594" h="490817">
                <a:moveTo>
                  <a:pt x="0" y="0"/>
                </a:moveTo>
                <a:cubicBezTo>
                  <a:pt x="115981" y="103654"/>
                  <a:pt x="231962" y="207309"/>
                  <a:pt x="316006" y="268941"/>
                </a:cubicBezTo>
                <a:cubicBezTo>
                  <a:pt x="400050" y="330573"/>
                  <a:pt x="380999" y="332815"/>
                  <a:pt x="504264" y="369794"/>
                </a:cubicBezTo>
                <a:cubicBezTo>
                  <a:pt x="627529" y="406773"/>
                  <a:pt x="841561" y="448795"/>
                  <a:pt x="1055594" y="49081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0" name="フリーフォーム 239">
            <a:extLst>
              <a:ext uri="{FF2B5EF4-FFF2-40B4-BE49-F238E27FC236}">
                <a16:creationId xmlns:a16="http://schemas.microsoft.com/office/drawing/2014/main" id="{D19C2C8A-7439-B536-918A-347A034BD813}"/>
              </a:ext>
            </a:extLst>
          </p:cNvPr>
          <p:cNvSpPr/>
          <p:nvPr/>
        </p:nvSpPr>
        <p:spPr>
          <a:xfrm>
            <a:off x="5802406" y="7037342"/>
            <a:ext cx="705970" cy="506458"/>
          </a:xfrm>
          <a:custGeom>
            <a:avLst/>
            <a:gdLst>
              <a:gd name="connsiteX0" fmla="*/ 0 w 705970"/>
              <a:gd name="connsiteY0" fmla="*/ 22364 h 506458"/>
              <a:gd name="connsiteX1" fmla="*/ 188259 w 705970"/>
              <a:gd name="connsiteY1" fmla="*/ 55982 h 506458"/>
              <a:gd name="connsiteX2" fmla="*/ 705970 w 705970"/>
              <a:gd name="connsiteY2" fmla="*/ 506458 h 506458"/>
            </a:gdLst>
            <a:ahLst/>
            <a:cxnLst>
              <a:cxn ang="0">
                <a:pos x="connsiteX0" y="connsiteY0"/>
              </a:cxn>
              <a:cxn ang="0">
                <a:pos x="connsiteX1" y="connsiteY1"/>
              </a:cxn>
              <a:cxn ang="0">
                <a:pos x="connsiteX2" y="connsiteY2"/>
              </a:cxn>
            </a:cxnLst>
            <a:rect l="l" t="t" r="r" b="b"/>
            <a:pathLst>
              <a:path w="705970" h="506458">
                <a:moveTo>
                  <a:pt x="0" y="22364"/>
                </a:moveTo>
                <a:cubicBezTo>
                  <a:pt x="35298" y="-1168"/>
                  <a:pt x="70597" y="-24700"/>
                  <a:pt x="188259" y="55982"/>
                </a:cubicBezTo>
                <a:cubicBezTo>
                  <a:pt x="305921" y="136664"/>
                  <a:pt x="505945" y="321561"/>
                  <a:pt x="705970" y="50645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2" name="フリーフォーム 241">
            <a:extLst>
              <a:ext uri="{FF2B5EF4-FFF2-40B4-BE49-F238E27FC236}">
                <a16:creationId xmlns:a16="http://schemas.microsoft.com/office/drawing/2014/main" id="{DBC63F9B-D8DF-EB80-00CE-2E93E3E3E957}"/>
              </a:ext>
            </a:extLst>
          </p:cNvPr>
          <p:cNvSpPr/>
          <p:nvPr/>
        </p:nvSpPr>
        <p:spPr>
          <a:xfrm>
            <a:off x="6554473" y="7409329"/>
            <a:ext cx="202760" cy="248832"/>
          </a:xfrm>
          <a:custGeom>
            <a:avLst/>
            <a:gdLst>
              <a:gd name="connsiteX0" fmla="*/ 41309 w 202760"/>
              <a:gd name="connsiteY0" fmla="*/ 0 h 248832"/>
              <a:gd name="connsiteX1" fmla="*/ 54756 w 202760"/>
              <a:gd name="connsiteY1" fmla="*/ 107577 h 248832"/>
              <a:gd name="connsiteX2" fmla="*/ 968 w 202760"/>
              <a:gd name="connsiteY2" fmla="*/ 168089 h 248832"/>
              <a:gd name="connsiteX3" fmla="*/ 108545 w 202760"/>
              <a:gd name="connsiteY3" fmla="*/ 248771 h 248832"/>
              <a:gd name="connsiteX4" fmla="*/ 202674 w 202760"/>
              <a:gd name="connsiteY4" fmla="*/ 154642 h 248832"/>
              <a:gd name="connsiteX5" fmla="*/ 121992 w 202760"/>
              <a:gd name="connsiteY5" fmla="*/ 60512 h 248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2760" h="248832">
                <a:moveTo>
                  <a:pt x="41309" y="0"/>
                </a:moveTo>
                <a:cubicBezTo>
                  <a:pt x="51394" y="39781"/>
                  <a:pt x="61479" y="79562"/>
                  <a:pt x="54756" y="107577"/>
                </a:cubicBezTo>
                <a:cubicBezTo>
                  <a:pt x="48033" y="135592"/>
                  <a:pt x="-7997" y="144557"/>
                  <a:pt x="968" y="168089"/>
                </a:cubicBezTo>
                <a:cubicBezTo>
                  <a:pt x="9933" y="191621"/>
                  <a:pt x="74927" y="251012"/>
                  <a:pt x="108545" y="248771"/>
                </a:cubicBezTo>
                <a:cubicBezTo>
                  <a:pt x="142163" y="246530"/>
                  <a:pt x="200433" y="186018"/>
                  <a:pt x="202674" y="154642"/>
                </a:cubicBezTo>
                <a:cubicBezTo>
                  <a:pt x="204915" y="123266"/>
                  <a:pt x="163453" y="91889"/>
                  <a:pt x="121992" y="6051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3" name="フリーフォーム 242">
            <a:extLst>
              <a:ext uri="{FF2B5EF4-FFF2-40B4-BE49-F238E27FC236}">
                <a16:creationId xmlns:a16="http://schemas.microsoft.com/office/drawing/2014/main" id="{3E1D32DD-2609-D25C-48E2-DDF90BF17334}"/>
              </a:ext>
            </a:extLst>
          </p:cNvPr>
          <p:cNvSpPr/>
          <p:nvPr/>
        </p:nvSpPr>
        <p:spPr>
          <a:xfrm>
            <a:off x="6461312" y="7516906"/>
            <a:ext cx="154641" cy="138129"/>
          </a:xfrm>
          <a:custGeom>
            <a:avLst/>
            <a:gdLst>
              <a:gd name="connsiteX0" fmla="*/ 0 w 154641"/>
              <a:gd name="connsiteY0" fmla="*/ 0 h 138129"/>
              <a:gd name="connsiteX1" fmla="*/ 26894 w 154641"/>
              <a:gd name="connsiteY1" fmla="*/ 121023 h 138129"/>
              <a:gd name="connsiteX2" fmla="*/ 154641 w 154641"/>
              <a:gd name="connsiteY2" fmla="*/ 134470 h 138129"/>
            </a:gdLst>
            <a:ahLst/>
            <a:cxnLst>
              <a:cxn ang="0">
                <a:pos x="connsiteX0" y="connsiteY0"/>
              </a:cxn>
              <a:cxn ang="0">
                <a:pos x="connsiteX1" y="connsiteY1"/>
              </a:cxn>
              <a:cxn ang="0">
                <a:pos x="connsiteX2" y="connsiteY2"/>
              </a:cxn>
            </a:cxnLst>
            <a:rect l="l" t="t" r="r" b="b"/>
            <a:pathLst>
              <a:path w="154641" h="138129">
                <a:moveTo>
                  <a:pt x="0" y="0"/>
                </a:moveTo>
                <a:cubicBezTo>
                  <a:pt x="560" y="49305"/>
                  <a:pt x="1121" y="98611"/>
                  <a:pt x="26894" y="121023"/>
                </a:cubicBezTo>
                <a:cubicBezTo>
                  <a:pt x="52667" y="143435"/>
                  <a:pt x="103654" y="138952"/>
                  <a:pt x="154641" y="13447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4" name="フリーフォーム 243">
            <a:extLst>
              <a:ext uri="{FF2B5EF4-FFF2-40B4-BE49-F238E27FC236}">
                <a16:creationId xmlns:a16="http://schemas.microsoft.com/office/drawing/2014/main" id="{6BD91B68-B15A-EB38-73F2-93925C322BCA}"/>
              </a:ext>
            </a:extLst>
          </p:cNvPr>
          <p:cNvSpPr/>
          <p:nvPr/>
        </p:nvSpPr>
        <p:spPr>
          <a:xfrm>
            <a:off x="5708276" y="6696061"/>
            <a:ext cx="954742" cy="706545"/>
          </a:xfrm>
          <a:custGeom>
            <a:avLst/>
            <a:gdLst>
              <a:gd name="connsiteX0" fmla="*/ 0 w 954742"/>
              <a:gd name="connsiteY0" fmla="*/ 27468 h 706545"/>
              <a:gd name="connsiteX1" fmla="*/ 154642 w 954742"/>
              <a:gd name="connsiteY1" fmla="*/ 40915 h 706545"/>
              <a:gd name="connsiteX2" fmla="*/ 699248 w 954742"/>
              <a:gd name="connsiteY2" fmla="*/ 417433 h 706545"/>
              <a:gd name="connsiteX3" fmla="*/ 954742 w 954742"/>
              <a:gd name="connsiteY3" fmla="*/ 706545 h 706545"/>
            </a:gdLst>
            <a:ahLst/>
            <a:cxnLst>
              <a:cxn ang="0">
                <a:pos x="connsiteX0" y="connsiteY0"/>
              </a:cxn>
              <a:cxn ang="0">
                <a:pos x="connsiteX1" y="connsiteY1"/>
              </a:cxn>
              <a:cxn ang="0">
                <a:pos x="connsiteX2" y="connsiteY2"/>
              </a:cxn>
              <a:cxn ang="0">
                <a:pos x="connsiteX3" y="connsiteY3"/>
              </a:cxn>
            </a:cxnLst>
            <a:rect l="l" t="t" r="r" b="b"/>
            <a:pathLst>
              <a:path w="954742" h="706545">
                <a:moveTo>
                  <a:pt x="0" y="27468"/>
                </a:moveTo>
                <a:cubicBezTo>
                  <a:pt x="19050" y="1694"/>
                  <a:pt x="38101" y="-24079"/>
                  <a:pt x="154642" y="40915"/>
                </a:cubicBezTo>
                <a:cubicBezTo>
                  <a:pt x="271183" y="105909"/>
                  <a:pt x="565898" y="306495"/>
                  <a:pt x="699248" y="417433"/>
                </a:cubicBezTo>
                <a:cubicBezTo>
                  <a:pt x="832598" y="528371"/>
                  <a:pt x="893670" y="617458"/>
                  <a:pt x="954742" y="70654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6" name="フリーフォーム 245">
            <a:extLst>
              <a:ext uri="{FF2B5EF4-FFF2-40B4-BE49-F238E27FC236}">
                <a16:creationId xmlns:a16="http://schemas.microsoft.com/office/drawing/2014/main" id="{3A7D2322-0211-FA65-13D5-9124433572CD}"/>
              </a:ext>
            </a:extLst>
          </p:cNvPr>
          <p:cNvSpPr/>
          <p:nvPr/>
        </p:nvSpPr>
        <p:spPr>
          <a:xfrm>
            <a:off x="3450566" y="6767423"/>
            <a:ext cx="802257" cy="254479"/>
          </a:xfrm>
          <a:custGeom>
            <a:avLst/>
            <a:gdLst>
              <a:gd name="connsiteX0" fmla="*/ 0 w 802257"/>
              <a:gd name="connsiteY0" fmla="*/ 0 h 254479"/>
              <a:gd name="connsiteX1" fmla="*/ 349370 w 802257"/>
              <a:gd name="connsiteY1" fmla="*/ 159588 h 254479"/>
              <a:gd name="connsiteX2" fmla="*/ 504645 w 802257"/>
              <a:gd name="connsiteY2" fmla="*/ 81951 h 254479"/>
              <a:gd name="connsiteX3" fmla="*/ 461513 w 802257"/>
              <a:gd name="connsiteY3" fmla="*/ 172528 h 254479"/>
              <a:gd name="connsiteX4" fmla="*/ 802257 w 802257"/>
              <a:gd name="connsiteY4" fmla="*/ 254479 h 2544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2257" h="254479">
                <a:moveTo>
                  <a:pt x="0" y="0"/>
                </a:moveTo>
                <a:cubicBezTo>
                  <a:pt x="132631" y="72965"/>
                  <a:pt x="265263" y="145930"/>
                  <a:pt x="349370" y="159588"/>
                </a:cubicBezTo>
                <a:cubicBezTo>
                  <a:pt x="433477" y="173246"/>
                  <a:pt x="485955" y="79794"/>
                  <a:pt x="504645" y="81951"/>
                </a:cubicBezTo>
                <a:cubicBezTo>
                  <a:pt x="523335" y="84108"/>
                  <a:pt x="411911" y="143773"/>
                  <a:pt x="461513" y="172528"/>
                </a:cubicBezTo>
                <a:cubicBezTo>
                  <a:pt x="511115" y="201283"/>
                  <a:pt x="656686" y="227881"/>
                  <a:pt x="802257" y="254479"/>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7" name="フリーフォーム 246">
            <a:extLst>
              <a:ext uri="{FF2B5EF4-FFF2-40B4-BE49-F238E27FC236}">
                <a16:creationId xmlns:a16="http://schemas.microsoft.com/office/drawing/2014/main" id="{9A15771C-CD89-20F8-51DC-D736B4870315}"/>
              </a:ext>
            </a:extLst>
          </p:cNvPr>
          <p:cNvSpPr/>
          <p:nvPr/>
        </p:nvSpPr>
        <p:spPr>
          <a:xfrm>
            <a:off x="5792638" y="6926093"/>
            <a:ext cx="168215" cy="108749"/>
          </a:xfrm>
          <a:custGeom>
            <a:avLst/>
            <a:gdLst>
              <a:gd name="connsiteX0" fmla="*/ 0 w 168215"/>
              <a:gd name="connsiteY0" fmla="*/ 108749 h 108749"/>
              <a:gd name="connsiteX1" fmla="*/ 99204 w 168215"/>
              <a:gd name="connsiteY1" fmla="*/ 9545 h 108749"/>
              <a:gd name="connsiteX2" fmla="*/ 168215 w 168215"/>
              <a:gd name="connsiteY2" fmla="*/ 9545 h 108749"/>
            </a:gdLst>
            <a:ahLst/>
            <a:cxnLst>
              <a:cxn ang="0">
                <a:pos x="connsiteX0" y="connsiteY0"/>
              </a:cxn>
              <a:cxn ang="0">
                <a:pos x="connsiteX1" y="connsiteY1"/>
              </a:cxn>
              <a:cxn ang="0">
                <a:pos x="connsiteX2" y="connsiteY2"/>
              </a:cxn>
            </a:cxnLst>
            <a:rect l="l" t="t" r="r" b="b"/>
            <a:pathLst>
              <a:path w="168215" h="108749">
                <a:moveTo>
                  <a:pt x="0" y="108749"/>
                </a:moveTo>
                <a:cubicBezTo>
                  <a:pt x="35584" y="67414"/>
                  <a:pt x="71168" y="26079"/>
                  <a:pt x="99204" y="9545"/>
                </a:cubicBezTo>
                <a:cubicBezTo>
                  <a:pt x="127240" y="-6989"/>
                  <a:pt x="147727" y="1278"/>
                  <a:pt x="168215" y="9545"/>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5" name="フリーフォーム 304">
            <a:extLst>
              <a:ext uri="{FF2B5EF4-FFF2-40B4-BE49-F238E27FC236}">
                <a16:creationId xmlns:a16="http://schemas.microsoft.com/office/drawing/2014/main" id="{3B2EA1D7-9EE6-BED9-F640-947AED13FF93}"/>
              </a:ext>
            </a:extLst>
          </p:cNvPr>
          <p:cNvSpPr/>
          <p:nvPr/>
        </p:nvSpPr>
        <p:spPr>
          <a:xfrm>
            <a:off x="4161099" y="6962172"/>
            <a:ext cx="92597" cy="196770"/>
          </a:xfrm>
          <a:custGeom>
            <a:avLst/>
            <a:gdLst>
              <a:gd name="connsiteX0" fmla="*/ 0 w 92597"/>
              <a:gd name="connsiteY0" fmla="*/ 0 h 196770"/>
              <a:gd name="connsiteX1" fmla="*/ 75235 w 92597"/>
              <a:gd name="connsiteY1" fmla="*/ 92598 h 196770"/>
              <a:gd name="connsiteX2" fmla="*/ 92597 w 92597"/>
              <a:gd name="connsiteY2" fmla="*/ 196770 h 196770"/>
            </a:gdLst>
            <a:ahLst/>
            <a:cxnLst>
              <a:cxn ang="0">
                <a:pos x="connsiteX0" y="connsiteY0"/>
              </a:cxn>
              <a:cxn ang="0">
                <a:pos x="connsiteX1" y="connsiteY1"/>
              </a:cxn>
              <a:cxn ang="0">
                <a:pos x="connsiteX2" y="connsiteY2"/>
              </a:cxn>
            </a:cxnLst>
            <a:rect l="l" t="t" r="r" b="b"/>
            <a:pathLst>
              <a:path w="92597" h="196770">
                <a:moveTo>
                  <a:pt x="0" y="0"/>
                </a:moveTo>
                <a:cubicBezTo>
                  <a:pt x="29901" y="29901"/>
                  <a:pt x="59802" y="59803"/>
                  <a:pt x="75235" y="92598"/>
                </a:cubicBezTo>
                <a:cubicBezTo>
                  <a:pt x="90668" y="125393"/>
                  <a:pt x="91632" y="161081"/>
                  <a:pt x="92597" y="196770"/>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フリーフォーム 3">
            <a:extLst>
              <a:ext uri="{FF2B5EF4-FFF2-40B4-BE49-F238E27FC236}">
                <a16:creationId xmlns:a16="http://schemas.microsoft.com/office/drawing/2014/main" id="{0F747AFF-4A32-9F38-A101-FB52ECEF0022}"/>
              </a:ext>
            </a:extLst>
          </p:cNvPr>
          <p:cNvSpPr/>
          <p:nvPr/>
        </p:nvSpPr>
        <p:spPr>
          <a:xfrm>
            <a:off x="4625788" y="6860988"/>
            <a:ext cx="341058" cy="426969"/>
          </a:xfrm>
          <a:custGeom>
            <a:avLst/>
            <a:gdLst>
              <a:gd name="connsiteX0" fmla="*/ 119530 w 341058"/>
              <a:gd name="connsiteY0" fmla="*/ 0 h 426969"/>
              <a:gd name="connsiteX1" fmla="*/ 251012 w 341058"/>
              <a:gd name="connsiteY1" fmla="*/ 173318 h 426969"/>
              <a:gd name="connsiteX2" fmla="*/ 340659 w 341058"/>
              <a:gd name="connsiteY2" fmla="*/ 227106 h 426969"/>
              <a:gd name="connsiteX3" fmla="*/ 280894 w 341058"/>
              <a:gd name="connsiteY3" fmla="*/ 304800 h 426969"/>
              <a:gd name="connsiteX4" fmla="*/ 209177 w 341058"/>
              <a:gd name="connsiteY4" fmla="*/ 424330 h 426969"/>
              <a:gd name="connsiteX5" fmla="*/ 209177 w 341058"/>
              <a:gd name="connsiteY5" fmla="*/ 376518 h 426969"/>
              <a:gd name="connsiteX6" fmla="*/ 107577 w 341058"/>
              <a:gd name="connsiteY6" fmla="*/ 251012 h 426969"/>
              <a:gd name="connsiteX7" fmla="*/ 0 w 341058"/>
              <a:gd name="connsiteY7" fmla="*/ 131483 h 4269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1058" h="426969">
                <a:moveTo>
                  <a:pt x="119530" y="0"/>
                </a:moveTo>
                <a:cubicBezTo>
                  <a:pt x="166843" y="67733"/>
                  <a:pt x="214157" y="135467"/>
                  <a:pt x="251012" y="173318"/>
                </a:cubicBezTo>
                <a:cubicBezTo>
                  <a:pt x="287867" y="211169"/>
                  <a:pt x="335679" y="205192"/>
                  <a:pt x="340659" y="227106"/>
                </a:cubicBezTo>
                <a:cubicBezTo>
                  <a:pt x="345639" y="249020"/>
                  <a:pt x="302808" y="271930"/>
                  <a:pt x="280894" y="304800"/>
                </a:cubicBezTo>
                <a:cubicBezTo>
                  <a:pt x="258980" y="337670"/>
                  <a:pt x="221130" y="412377"/>
                  <a:pt x="209177" y="424330"/>
                </a:cubicBezTo>
                <a:cubicBezTo>
                  <a:pt x="197224" y="436283"/>
                  <a:pt x="226110" y="405404"/>
                  <a:pt x="209177" y="376518"/>
                </a:cubicBezTo>
                <a:cubicBezTo>
                  <a:pt x="192244" y="347632"/>
                  <a:pt x="142440" y="291851"/>
                  <a:pt x="107577" y="251012"/>
                </a:cubicBezTo>
                <a:cubicBezTo>
                  <a:pt x="72714" y="210173"/>
                  <a:pt x="36357" y="170828"/>
                  <a:pt x="0" y="13148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フリーフォーム 4">
            <a:extLst>
              <a:ext uri="{FF2B5EF4-FFF2-40B4-BE49-F238E27FC236}">
                <a16:creationId xmlns:a16="http://schemas.microsoft.com/office/drawing/2014/main" id="{5A2C3FAA-A179-4CFE-A9D1-72C862FEBC7F}"/>
              </a:ext>
            </a:extLst>
          </p:cNvPr>
          <p:cNvSpPr/>
          <p:nvPr/>
        </p:nvSpPr>
        <p:spPr>
          <a:xfrm>
            <a:off x="4972079" y="6872941"/>
            <a:ext cx="185843" cy="421106"/>
          </a:xfrm>
          <a:custGeom>
            <a:avLst/>
            <a:gdLst>
              <a:gd name="connsiteX0" fmla="*/ 36203 w 185843"/>
              <a:gd name="connsiteY0" fmla="*/ 0 h 421106"/>
              <a:gd name="connsiteX1" fmla="*/ 54133 w 185843"/>
              <a:gd name="connsiteY1" fmla="*/ 95624 h 421106"/>
              <a:gd name="connsiteX2" fmla="*/ 143780 w 185843"/>
              <a:gd name="connsiteY2" fmla="*/ 137459 h 421106"/>
              <a:gd name="connsiteX3" fmla="*/ 137803 w 185843"/>
              <a:gd name="connsiteY3" fmla="*/ 191247 h 421106"/>
              <a:gd name="connsiteX4" fmla="*/ 185615 w 185843"/>
              <a:gd name="connsiteY4" fmla="*/ 412377 h 421106"/>
              <a:gd name="connsiteX5" fmla="*/ 149756 w 185843"/>
              <a:gd name="connsiteY5" fmla="*/ 364565 h 421106"/>
              <a:gd name="connsiteX6" fmla="*/ 24250 w 185843"/>
              <a:gd name="connsiteY6" fmla="*/ 251012 h 421106"/>
              <a:gd name="connsiteX7" fmla="*/ 345 w 185843"/>
              <a:gd name="connsiteY7" fmla="*/ 197224 h 421106"/>
              <a:gd name="connsiteX8" fmla="*/ 12297 w 185843"/>
              <a:gd name="connsiteY8" fmla="*/ 119530 h 421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5843" h="421106">
                <a:moveTo>
                  <a:pt x="36203" y="0"/>
                </a:moveTo>
                <a:cubicBezTo>
                  <a:pt x="36203" y="36357"/>
                  <a:pt x="36204" y="72714"/>
                  <a:pt x="54133" y="95624"/>
                </a:cubicBezTo>
                <a:cubicBezTo>
                  <a:pt x="72062" y="118534"/>
                  <a:pt x="129835" y="121522"/>
                  <a:pt x="143780" y="137459"/>
                </a:cubicBezTo>
                <a:cubicBezTo>
                  <a:pt x="157725" y="153396"/>
                  <a:pt x="130831" y="145428"/>
                  <a:pt x="137803" y="191247"/>
                </a:cubicBezTo>
                <a:cubicBezTo>
                  <a:pt x="144775" y="237066"/>
                  <a:pt x="185615" y="412377"/>
                  <a:pt x="185615" y="412377"/>
                </a:cubicBezTo>
                <a:cubicBezTo>
                  <a:pt x="187607" y="441263"/>
                  <a:pt x="176650" y="391459"/>
                  <a:pt x="149756" y="364565"/>
                </a:cubicBezTo>
                <a:cubicBezTo>
                  <a:pt x="122862" y="337671"/>
                  <a:pt x="49152" y="278902"/>
                  <a:pt x="24250" y="251012"/>
                </a:cubicBezTo>
                <a:cubicBezTo>
                  <a:pt x="-652" y="223122"/>
                  <a:pt x="2337" y="219138"/>
                  <a:pt x="345" y="197224"/>
                </a:cubicBezTo>
                <a:cubicBezTo>
                  <a:pt x="-1647" y="175310"/>
                  <a:pt x="5325" y="147420"/>
                  <a:pt x="12297" y="11953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フリーフォーム 15">
            <a:extLst>
              <a:ext uri="{FF2B5EF4-FFF2-40B4-BE49-F238E27FC236}">
                <a16:creationId xmlns:a16="http://schemas.microsoft.com/office/drawing/2014/main" id="{172EA243-00A8-8511-7F5F-866B82632DC2}"/>
              </a:ext>
            </a:extLst>
          </p:cNvPr>
          <p:cNvSpPr/>
          <p:nvPr/>
        </p:nvSpPr>
        <p:spPr>
          <a:xfrm>
            <a:off x="5020235" y="7189694"/>
            <a:ext cx="36062" cy="191247"/>
          </a:xfrm>
          <a:custGeom>
            <a:avLst/>
            <a:gdLst>
              <a:gd name="connsiteX0" fmla="*/ 0 w 36062"/>
              <a:gd name="connsiteY0" fmla="*/ 0 h 191247"/>
              <a:gd name="connsiteX1" fmla="*/ 35859 w 36062"/>
              <a:gd name="connsiteY1" fmla="*/ 95624 h 191247"/>
              <a:gd name="connsiteX2" fmla="*/ 11953 w 36062"/>
              <a:gd name="connsiteY2" fmla="*/ 191247 h 191247"/>
            </a:gdLst>
            <a:ahLst/>
            <a:cxnLst>
              <a:cxn ang="0">
                <a:pos x="connsiteX0" y="connsiteY0"/>
              </a:cxn>
              <a:cxn ang="0">
                <a:pos x="connsiteX1" y="connsiteY1"/>
              </a:cxn>
              <a:cxn ang="0">
                <a:pos x="connsiteX2" y="connsiteY2"/>
              </a:cxn>
            </a:cxnLst>
            <a:rect l="l" t="t" r="r" b="b"/>
            <a:pathLst>
              <a:path w="36062" h="191247">
                <a:moveTo>
                  <a:pt x="0" y="0"/>
                </a:moveTo>
                <a:cubicBezTo>
                  <a:pt x="16933" y="31874"/>
                  <a:pt x="33867" y="63749"/>
                  <a:pt x="35859" y="95624"/>
                </a:cubicBezTo>
                <a:cubicBezTo>
                  <a:pt x="37851" y="127499"/>
                  <a:pt x="24902" y="159373"/>
                  <a:pt x="11953" y="191247"/>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フリーフォーム 16">
            <a:extLst>
              <a:ext uri="{FF2B5EF4-FFF2-40B4-BE49-F238E27FC236}">
                <a16:creationId xmlns:a16="http://schemas.microsoft.com/office/drawing/2014/main" id="{82846AD8-FC37-3738-A4C4-901FC157DD59}"/>
              </a:ext>
            </a:extLst>
          </p:cNvPr>
          <p:cNvSpPr/>
          <p:nvPr/>
        </p:nvSpPr>
        <p:spPr>
          <a:xfrm>
            <a:off x="4946043" y="7112000"/>
            <a:ext cx="44310" cy="274918"/>
          </a:xfrm>
          <a:custGeom>
            <a:avLst/>
            <a:gdLst>
              <a:gd name="connsiteX0" fmla="*/ 8451 w 44310"/>
              <a:gd name="connsiteY0" fmla="*/ 0 h 274918"/>
              <a:gd name="connsiteX1" fmla="*/ 2475 w 44310"/>
              <a:gd name="connsiteY1" fmla="*/ 191247 h 274918"/>
              <a:gd name="connsiteX2" fmla="*/ 44310 w 44310"/>
              <a:gd name="connsiteY2" fmla="*/ 274918 h 274918"/>
            </a:gdLst>
            <a:ahLst/>
            <a:cxnLst>
              <a:cxn ang="0">
                <a:pos x="connsiteX0" y="connsiteY0"/>
              </a:cxn>
              <a:cxn ang="0">
                <a:pos x="connsiteX1" y="connsiteY1"/>
              </a:cxn>
              <a:cxn ang="0">
                <a:pos x="connsiteX2" y="connsiteY2"/>
              </a:cxn>
            </a:cxnLst>
            <a:rect l="l" t="t" r="r" b="b"/>
            <a:pathLst>
              <a:path w="44310" h="274918">
                <a:moveTo>
                  <a:pt x="8451" y="0"/>
                </a:moveTo>
                <a:cubicBezTo>
                  <a:pt x="2474" y="72713"/>
                  <a:pt x="-3502" y="145427"/>
                  <a:pt x="2475" y="191247"/>
                </a:cubicBezTo>
                <a:cubicBezTo>
                  <a:pt x="8452" y="237067"/>
                  <a:pt x="26381" y="255992"/>
                  <a:pt x="44310" y="274918"/>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フリーフォーム 17">
            <a:extLst>
              <a:ext uri="{FF2B5EF4-FFF2-40B4-BE49-F238E27FC236}">
                <a16:creationId xmlns:a16="http://schemas.microsoft.com/office/drawing/2014/main" id="{84F25D43-A075-346A-3ED4-E526B19864B0}"/>
              </a:ext>
            </a:extLst>
          </p:cNvPr>
          <p:cNvSpPr/>
          <p:nvPr/>
        </p:nvSpPr>
        <p:spPr>
          <a:xfrm>
            <a:off x="4153647" y="7458635"/>
            <a:ext cx="224673" cy="1775012"/>
          </a:xfrm>
          <a:custGeom>
            <a:avLst/>
            <a:gdLst>
              <a:gd name="connsiteX0" fmla="*/ 155388 w 224673"/>
              <a:gd name="connsiteY0" fmla="*/ 0 h 1775012"/>
              <a:gd name="connsiteX1" fmla="*/ 203200 w 224673"/>
              <a:gd name="connsiteY1" fmla="*/ 603624 h 1775012"/>
              <a:gd name="connsiteX2" fmla="*/ 209177 w 224673"/>
              <a:gd name="connsiteY2" fmla="*/ 1141506 h 1775012"/>
              <a:gd name="connsiteX3" fmla="*/ 0 w 224673"/>
              <a:gd name="connsiteY3" fmla="*/ 1775012 h 1775012"/>
            </a:gdLst>
            <a:ahLst/>
            <a:cxnLst>
              <a:cxn ang="0">
                <a:pos x="connsiteX0" y="connsiteY0"/>
              </a:cxn>
              <a:cxn ang="0">
                <a:pos x="connsiteX1" y="connsiteY1"/>
              </a:cxn>
              <a:cxn ang="0">
                <a:pos x="connsiteX2" y="connsiteY2"/>
              </a:cxn>
              <a:cxn ang="0">
                <a:pos x="connsiteX3" y="connsiteY3"/>
              </a:cxn>
            </a:cxnLst>
            <a:rect l="l" t="t" r="r" b="b"/>
            <a:pathLst>
              <a:path w="224673" h="1775012">
                <a:moveTo>
                  <a:pt x="155388" y="0"/>
                </a:moveTo>
                <a:cubicBezTo>
                  <a:pt x="174811" y="206686"/>
                  <a:pt x="194235" y="413373"/>
                  <a:pt x="203200" y="603624"/>
                </a:cubicBezTo>
                <a:cubicBezTo>
                  <a:pt x="212165" y="793875"/>
                  <a:pt x="243044" y="946275"/>
                  <a:pt x="209177" y="1141506"/>
                </a:cubicBezTo>
                <a:cubicBezTo>
                  <a:pt x="175310" y="1336737"/>
                  <a:pt x="87655" y="1555874"/>
                  <a:pt x="0" y="1775012"/>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フリーフォーム 18">
            <a:extLst>
              <a:ext uri="{FF2B5EF4-FFF2-40B4-BE49-F238E27FC236}">
                <a16:creationId xmlns:a16="http://schemas.microsoft.com/office/drawing/2014/main" id="{7C9F7A95-D46A-A662-B58D-DEF966629762}"/>
              </a:ext>
            </a:extLst>
          </p:cNvPr>
          <p:cNvSpPr/>
          <p:nvPr/>
        </p:nvSpPr>
        <p:spPr>
          <a:xfrm>
            <a:off x="5593976" y="7697694"/>
            <a:ext cx="173276" cy="1607671"/>
          </a:xfrm>
          <a:custGeom>
            <a:avLst/>
            <a:gdLst>
              <a:gd name="connsiteX0" fmla="*/ 119530 w 173276"/>
              <a:gd name="connsiteY0" fmla="*/ 0 h 1607671"/>
              <a:gd name="connsiteX1" fmla="*/ 167342 w 173276"/>
              <a:gd name="connsiteY1" fmla="*/ 1045882 h 1607671"/>
              <a:gd name="connsiteX2" fmla="*/ 0 w 173276"/>
              <a:gd name="connsiteY2" fmla="*/ 1607671 h 1607671"/>
            </a:gdLst>
            <a:ahLst/>
            <a:cxnLst>
              <a:cxn ang="0">
                <a:pos x="connsiteX0" y="connsiteY0"/>
              </a:cxn>
              <a:cxn ang="0">
                <a:pos x="connsiteX1" y="connsiteY1"/>
              </a:cxn>
              <a:cxn ang="0">
                <a:pos x="connsiteX2" y="connsiteY2"/>
              </a:cxn>
            </a:cxnLst>
            <a:rect l="l" t="t" r="r" b="b"/>
            <a:pathLst>
              <a:path w="173276" h="1607671">
                <a:moveTo>
                  <a:pt x="119530" y="0"/>
                </a:moveTo>
                <a:cubicBezTo>
                  <a:pt x="153397" y="388968"/>
                  <a:pt x="187264" y="777937"/>
                  <a:pt x="167342" y="1045882"/>
                </a:cubicBezTo>
                <a:cubicBezTo>
                  <a:pt x="147420" y="1313827"/>
                  <a:pt x="73710" y="1460749"/>
                  <a:pt x="0" y="1607671"/>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フリーフォーム 23">
            <a:extLst>
              <a:ext uri="{FF2B5EF4-FFF2-40B4-BE49-F238E27FC236}">
                <a16:creationId xmlns:a16="http://schemas.microsoft.com/office/drawing/2014/main" id="{A44A54E0-B8B3-B8E8-59E5-8C9FA490BE7B}"/>
              </a:ext>
            </a:extLst>
          </p:cNvPr>
          <p:cNvSpPr/>
          <p:nvPr/>
        </p:nvSpPr>
        <p:spPr>
          <a:xfrm>
            <a:off x="4206853" y="9023056"/>
            <a:ext cx="1535953" cy="237705"/>
          </a:xfrm>
          <a:custGeom>
            <a:avLst/>
            <a:gdLst>
              <a:gd name="connsiteX0" fmla="*/ 0 w 1535953"/>
              <a:gd name="connsiteY0" fmla="*/ 58411 h 237705"/>
              <a:gd name="connsiteX1" fmla="*/ 663388 w 1535953"/>
              <a:gd name="connsiteY1" fmla="*/ 10599 h 237705"/>
              <a:gd name="connsiteX2" fmla="*/ 1535953 w 1535953"/>
              <a:gd name="connsiteY2" fmla="*/ 237705 h 237705"/>
            </a:gdLst>
            <a:ahLst/>
            <a:cxnLst>
              <a:cxn ang="0">
                <a:pos x="connsiteX0" y="connsiteY0"/>
              </a:cxn>
              <a:cxn ang="0">
                <a:pos x="connsiteX1" y="connsiteY1"/>
              </a:cxn>
              <a:cxn ang="0">
                <a:pos x="connsiteX2" y="connsiteY2"/>
              </a:cxn>
            </a:cxnLst>
            <a:rect l="l" t="t" r="r" b="b"/>
            <a:pathLst>
              <a:path w="1535953" h="237705">
                <a:moveTo>
                  <a:pt x="0" y="58411"/>
                </a:moveTo>
                <a:cubicBezTo>
                  <a:pt x="203698" y="19564"/>
                  <a:pt x="407396" y="-19283"/>
                  <a:pt x="663388" y="10599"/>
                </a:cubicBezTo>
                <a:cubicBezTo>
                  <a:pt x="919380" y="40481"/>
                  <a:pt x="1227666" y="139093"/>
                  <a:pt x="1535953" y="23770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フリーフォーム 24">
            <a:extLst>
              <a:ext uri="{FF2B5EF4-FFF2-40B4-BE49-F238E27FC236}">
                <a16:creationId xmlns:a16="http://schemas.microsoft.com/office/drawing/2014/main" id="{3049AAB7-D44C-B662-5F6C-849C697C0FAA}"/>
              </a:ext>
            </a:extLst>
          </p:cNvPr>
          <p:cNvSpPr/>
          <p:nvPr/>
        </p:nvSpPr>
        <p:spPr>
          <a:xfrm>
            <a:off x="5032188" y="7386918"/>
            <a:ext cx="143618" cy="1792941"/>
          </a:xfrm>
          <a:custGeom>
            <a:avLst/>
            <a:gdLst>
              <a:gd name="connsiteX0" fmla="*/ 0 w 143618"/>
              <a:gd name="connsiteY0" fmla="*/ 0 h 1792941"/>
              <a:gd name="connsiteX1" fmla="*/ 143436 w 143618"/>
              <a:gd name="connsiteY1" fmla="*/ 788894 h 1792941"/>
              <a:gd name="connsiteX2" fmla="*/ 23906 w 143618"/>
              <a:gd name="connsiteY2" fmla="*/ 1792941 h 1792941"/>
            </a:gdLst>
            <a:ahLst/>
            <a:cxnLst>
              <a:cxn ang="0">
                <a:pos x="connsiteX0" y="connsiteY0"/>
              </a:cxn>
              <a:cxn ang="0">
                <a:pos x="connsiteX1" y="connsiteY1"/>
              </a:cxn>
              <a:cxn ang="0">
                <a:pos x="connsiteX2" y="connsiteY2"/>
              </a:cxn>
            </a:cxnLst>
            <a:rect l="l" t="t" r="r" b="b"/>
            <a:pathLst>
              <a:path w="143618" h="1792941">
                <a:moveTo>
                  <a:pt x="0" y="0"/>
                </a:moveTo>
                <a:cubicBezTo>
                  <a:pt x="69726" y="245035"/>
                  <a:pt x="139452" y="490071"/>
                  <a:pt x="143436" y="788894"/>
                </a:cubicBezTo>
                <a:cubicBezTo>
                  <a:pt x="147420" y="1087717"/>
                  <a:pt x="85663" y="1440329"/>
                  <a:pt x="23906" y="1792941"/>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フリーフォーム 26">
            <a:extLst>
              <a:ext uri="{FF2B5EF4-FFF2-40B4-BE49-F238E27FC236}">
                <a16:creationId xmlns:a16="http://schemas.microsoft.com/office/drawing/2014/main" id="{1EDB570E-9BB8-0D57-52BC-9A95D46BC7BF}"/>
              </a:ext>
            </a:extLst>
          </p:cNvPr>
          <p:cNvSpPr/>
          <p:nvPr/>
        </p:nvSpPr>
        <p:spPr>
          <a:xfrm>
            <a:off x="5014259" y="7422776"/>
            <a:ext cx="83670" cy="1679389"/>
          </a:xfrm>
          <a:custGeom>
            <a:avLst/>
            <a:gdLst>
              <a:gd name="connsiteX0" fmla="*/ 0 w 83670"/>
              <a:gd name="connsiteY0" fmla="*/ 0 h 1679389"/>
              <a:gd name="connsiteX1" fmla="*/ 83670 w 83670"/>
              <a:gd name="connsiteY1" fmla="*/ 657412 h 1679389"/>
              <a:gd name="connsiteX2" fmla="*/ 0 w 83670"/>
              <a:gd name="connsiteY2" fmla="*/ 1679389 h 1679389"/>
            </a:gdLst>
            <a:ahLst/>
            <a:cxnLst>
              <a:cxn ang="0">
                <a:pos x="connsiteX0" y="connsiteY0"/>
              </a:cxn>
              <a:cxn ang="0">
                <a:pos x="connsiteX1" y="connsiteY1"/>
              </a:cxn>
              <a:cxn ang="0">
                <a:pos x="connsiteX2" y="connsiteY2"/>
              </a:cxn>
            </a:cxnLst>
            <a:rect l="l" t="t" r="r" b="b"/>
            <a:pathLst>
              <a:path w="83670" h="1679389">
                <a:moveTo>
                  <a:pt x="0" y="0"/>
                </a:moveTo>
                <a:cubicBezTo>
                  <a:pt x="41835" y="188757"/>
                  <a:pt x="83670" y="377514"/>
                  <a:pt x="83670" y="657412"/>
                </a:cubicBezTo>
                <a:cubicBezTo>
                  <a:pt x="83670" y="937310"/>
                  <a:pt x="41835" y="1308349"/>
                  <a:pt x="0" y="1679389"/>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フリーフォーム 27">
            <a:extLst>
              <a:ext uri="{FF2B5EF4-FFF2-40B4-BE49-F238E27FC236}">
                <a16:creationId xmlns:a16="http://schemas.microsoft.com/office/drawing/2014/main" id="{59891FE2-77BD-17A1-7A44-8F9F0A8BAAB2}"/>
              </a:ext>
            </a:extLst>
          </p:cNvPr>
          <p:cNvSpPr/>
          <p:nvPr/>
        </p:nvSpPr>
        <p:spPr>
          <a:xfrm>
            <a:off x="5163671" y="7297271"/>
            <a:ext cx="328705" cy="132632"/>
          </a:xfrm>
          <a:custGeom>
            <a:avLst/>
            <a:gdLst>
              <a:gd name="connsiteX0" fmla="*/ 0 w 328705"/>
              <a:gd name="connsiteY0" fmla="*/ 131482 h 132632"/>
              <a:gd name="connsiteX1" fmla="*/ 95623 w 328705"/>
              <a:gd name="connsiteY1" fmla="*/ 113553 h 132632"/>
              <a:gd name="connsiteX2" fmla="*/ 328705 w 328705"/>
              <a:gd name="connsiteY2" fmla="*/ 0 h 132632"/>
            </a:gdLst>
            <a:ahLst/>
            <a:cxnLst>
              <a:cxn ang="0">
                <a:pos x="connsiteX0" y="connsiteY0"/>
              </a:cxn>
              <a:cxn ang="0">
                <a:pos x="connsiteX1" y="connsiteY1"/>
              </a:cxn>
              <a:cxn ang="0">
                <a:pos x="connsiteX2" y="connsiteY2"/>
              </a:cxn>
            </a:cxnLst>
            <a:rect l="l" t="t" r="r" b="b"/>
            <a:pathLst>
              <a:path w="328705" h="132632">
                <a:moveTo>
                  <a:pt x="0" y="131482"/>
                </a:moveTo>
                <a:cubicBezTo>
                  <a:pt x="20419" y="133474"/>
                  <a:pt x="40839" y="135467"/>
                  <a:pt x="95623" y="113553"/>
                </a:cubicBezTo>
                <a:cubicBezTo>
                  <a:pt x="150407" y="91639"/>
                  <a:pt x="239556" y="45819"/>
                  <a:pt x="328705"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フリーフォーム 28">
            <a:extLst>
              <a:ext uri="{FF2B5EF4-FFF2-40B4-BE49-F238E27FC236}">
                <a16:creationId xmlns:a16="http://schemas.microsoft.com/office/drawing/2014/main" id="{FB4A01B6-1808-C4C9-7FCF-ED9187FC8F28}"/>
              </a:ext>
            </a:extLst>
          </p:cNvPr>
          <p:cNvSpPr/>
          <p:nvPr/>
        </p:nvSpPr>
        <p:spPr>
          <a:xfrm>
            <a:off x="5181600" y="7368988"/>
            <a:ext cx="292847" cy="113553"/>
          </a:xfrm>
          <a:custGeom>
            <a:avLst/>
            <a:gdLst>
              <a:gd name="connsiteX0" fmla="*/ 0 w 292847"/>
              <a:gd name="connsiteY0" fmla="*/ 113553 h 113553"/>
              <a:gd name="connsiteX1" fmla="*/ 137459 w 292847"/>
              <a:gd name="connsiteY1" fmla="*/ 71718 h 113553"/>
              <a:gd name="connsiteX2" fmla="*/ 292847 w 292847"/>
              <a:gd name="connsiteY2" fmla="*/ 0 h 113553"/>
            </a:gdLst>
            <a:ahLst/>
            <a:cxnLst>
              <a:cxn ang="0">
                <a:pos x="connsiteX0" y="connsiteY0"/>
              </a:cxn>
              <a:cxn ang="0">
                <a:pos x="connsiteX1" y="connsiteY1"/>
              </a:cxn>
              <a:cxn ang="0">
                <a:pos x="connsiteX2" y="connsiteY2"/>
              </a:cxn>
            </a:cxnLst>
            <a:rect l="l" t="t" r="r" b="b"/>
            <a:pathLst>
              <a:path w="292847" h="113553">
                <a:moveTo>
                  <a:pt x="0" y="113553"/>
                </a:moveTo>
                <a:cubicBezTo>
                  <a:pt x="44325" y="102098"/>
                  <a:pt x="88651" y="90643"/>
                  <a:pt x="137459" y="71718"/>
                </a:cubicBezTo>
                <a:cubicBezTo>
                  <a:pt x="186267" y="52793"/>
                  <a:pt x="239557" y="26396"/>
                  <a:pt x="292847"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51" name="グループ化 50">
            <a:extLst>
              <a:ext uri="{FF2B5EF4-FFF2-40B4-BE49-F238E27FC236}">
                <a16:creationId xmlns:a16="http://schemas.microsoft.com/office/drawing/2014/main" id="{2EFB72E7-46AE-CEAB-B8B2-E3AB11EDFB10}"/>
              </a:ext>
            </a:extLst>
          </p:cNvPr>
          <p:cNvGrpSpPr/>
          <p:nvPr/>
        </p:nvGrpSpPr>
        <p:grpSpPr>
          <a:xfrm>
            <a:off x="4433948" y="7260973"/>
            <a:ext cx="342282" cy="371121"/>
            <a:chOff x="4356293" y="7229034"/>
            <a:chExt cx="447009" cy="484672"/>
          </a:xfrm>
        </p:grpSpPr>
        <p:sp>
          <p:nvSpPr>
            <p:cNvPr id="30" name="フリーフォーム 29">
              <a:extLst>
                <a:ext uri="{FF2B5EF4-FFF2-40B4-BE49-F238E27FC236}">
                  <a16:creationId xmlns:a16="http://schemas.microsoft.com/office/drawing/2014/main" id="{4C3E2652-F35B-4CD8-9357-78F3DD090BC7}"/>
                </a:ext>
              </a:extLst>
            </p:cNvPr>
            <p:cNvSpPr/>
            <p:nvPr/>
          </p:nvSpPr>
          <p:spPr>
            <a:xfrm>
              <a:off x="4362270" y="7229034"/>
              <a:ext cx="205159" cy="245036"/>
            </a:xfrm>
            <a:custGeom>
              <a:avLst/>
              <a:gdLst>
                <a:gd name="connsiteX0" fmla="*/ 0 w 205159"/>
                <a:gd name="connsiteY0" fmla="*/ 0 h 245036"/>
                <a:gd name="connsiteX1" fmla="*/ 107576 w 205159"/>
                <a:gd name="connsiteY1" fmla="*/ 173318 h 245036"/>
                <a:gd name="connsiteX2" fmla="*/ 53788 w 205159"/>
                <a:gd name="connsiteY2" fmla="*/ 185271 h 245036"/>
                <a:gd name="connsiteX3" fmla="*/ 203200 w 205159"/>
                <a:gd name="connsiteY3" fmla="*/ 167342 h 245036"/>
                <a:gd name="connsiteX4" fmla="*/ 125506 w 205159"/>
                <a:gd name="connsiteY4" fmla="*/ 245036 h 2450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5159" h="245036">
                  <a:moveTo>
                    <a:pt x="0" y="0"/>
                  </a:moveTo>
                  <a:cubicBezTo>
                    <a:pt x="49305" y="71220"/>
                    <a:pt x="98611" y="142440"/>
                    <a:pt x="107576" y="173318"/>
                  </a:cubicBezTo>
                  <a:cubicBezTo>
                    <a:pt x="116541" y="204197"/>
                    <a:pt x="37851" y="186267"/>
                    <a:pt x="53788" y="185271"/>
                  </a:cubicBezTo>
                  <a:cubicBezTo>
                    <a:pt x="69725" y="184275"/>
                    <a:pt x="191247" y="157381"/>
                    <a:pt x="203200" y="167342"/>
                  </a:cubicBezTo>
                  <a:cubicBezTo>
                    <a:pt x="215153" y="177303"/>
                    <a:pt x="170329" y="211169"/>
                    <a:pt x="125506" y="245036"/>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フリーフォーム 49">
              <a:extLst>
                <a:ext uri="{FF2B5EF4-FFF2-40B4-BE49-F238E27FC236}">
                  <a16:creationId xmlns:a16="http://schemas.microsoft.com/office/drawing/2014/main" id="{F6A1ABB1-EA76-4E32-3F49-D52A8C8F8808}"/>
                </a:ext>
              </a:extLst>
            </p:cNvPr>
            <p:cNvSpPr/>
            <p:nvPr/>
          </p:nvSpPr>
          <p:spPr>
            <a:xfrm>
              <a:off x="4356293" y="7263171"/>
              <a:ext cx="447009" cy="450535"/>
            </a:xfrm>
            <a:custGeom>
              <a:avLst/>
              <a:gdLst>
                <a:gd name="connsiteX0" fmla="*/ 0 w 447009"/>
                <a:gd name="connsiteY0" fmla="*/ 25628 h 450535"/>
                <a:gd name="connsiteX1" fmla="*/ 412377 w 447009"/>
                <a:gd name="connsiteY1" fmla="*/ 1722 h 450535"/>
                <a:gd name="connsiteX2" fmla="*/ 418353 w 447009"/>
                <a:gd name="connsiteY2" fmla="*/ 67463 h 450535"/>
                <a:gd name="connsiteX3" fmla="*/ 364565 w 447009"/>
                <a:gd name="connsiteY3" fmla="*/ 181016 h 450535"/>
                <a:gd name="connsiteX4" fmla="*/ 364565 w 447009"/>
                <a:gd name="connsiteY4" fmla="*/ 276640 h 450535"/>
                <a:gd name="connsiteX5" fmla="*/ 382494 w 447009"/>
                <a:gd name="connsiteY5" fmla="*/ 408122 h 450535"/>
                <a:gd name="connsiteX6" fmla="*/ 286871 w 447009"/>
                <a:gd name="connsiteY6" fmla="*/ 449958 h 450535"/>
                <a:gd name="connsiteX7" fmla="*/ 197224 w 447009"/>
                <a:gd name="connsiteY7" fmla="*/ 384216 h 450535"/>
                <a:gd name="connsiteX8" fmla="*/ 179294 w 447009"/>
                <a:gd name="connsiteY8" fmla="*/ 318475 h 450535"/>
                <a:gd name="connsiteX9" fmla="*/ 221130 w 447009"/>
                <a:gd name="connsiteY9" fmla="*/ 192969 h 450535"/>
                <a:gd name="connsiteX10" fmla="*/ 286871 w 447009"/>
                <a:gd name="connsiteY10" fmla="*/ 55510 h 450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47009" h="450535">
                  <a:moveTo>
                    <a:pt x="0" y="25628"/>
                  </a:moveTo>
                  <a:cubicBezTo>
                    <a:pt x="171326" y="10189"/>
                    <a:pt x="342652" y="-5250"/>
                    <a:pt x="412377" y="1722"/>
                  </a:cubicBezTo>
                  <a:cubicBezTo>
                    <a:pt x="482102" y="8694"/>
                    <a:pt x="426322" y="37581"/>
                    <a:pt x="418353" y="67463"/>
                  </a:cubicBezTo>
                  <a:cubicBezTo>
                    <a:pt x="410384" y="97345"/>
                    <a:pt x="373530" y="146153"/>
                    <a:pt x="364565" y="181016"/>
                  </a:cubicBezTo>
                  <a:cubicBezTo>
                    <a:pt x="355600" y="215879"/>
                    <a:pt x="361577" y="238789"/>
                    <a:pt x="364565" y="276640"/>
                  </a:cubicBezTo>
                  <a:cubicBezTo>
                    <a:pt x="367553" y="314491"/>
                    <a:pt x="395443" y="379236"/>
                    <a:pt x="382494" y="408122"/>
                  </a:cubicBezTo>
                  <a:cubicBezTo>
                    <a:pt x="369545" y="437008"/>
                    <a:pt x="317749" y="453942"/>
                    <a:pt x="286871" y="449958"/>
                  </a:cubicBezTo>
                  <a:cubicBezTo>
                    <a:pt x="255993" y="445974"/>
                    <a:pt x="215153" y="406130"/>
                    <a:pt x="197224" y="384216"/>
                  </a:cubicBezTo>
                  <a:cubicBezTo>
                    <a:pt x="179295" y="362302"/>
                    <a:pt x="175310" y="350350"/>
                    <a:pt x="179294" y="318475"/>
                  </a:cubicBezTo>
                  <a:cubicBezTo>
                    <a:pt x="183278" y="286601"/>
                    <a:pt x="203201" y="236797"/>
                    <a:pt x="221130" y="192969"/>
                  </a:cubicBezTo>
                  <a:cubicBezTo>
                    <a:pt x="239060" y="149142"/>
                    <a:pt x="262965" y="102326"/>
                    <a:pt x="286871" y="5551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58" name="フリーフォーム 57">
            <a:extLst>
              <a:ext uri="{FF2B5EF4-FFF2-40B4-BE49-F238E27FC236}">
                <a16:creationId xmlns:a16="http://schemas.microsoft.com/office/drawing/2014/main" id="{4510902D-6D90-BB61-E255-D5861BF038F3}"/>
              </a:ext>
            </a:extLst>
          </p:cNvPr>
          <p:cNvSpPr/>
          <p:nvPr/>
        </p:nvSpPr>
        <p:spPr>
          <a:xfrm>
            <a:off x="5175624" y="7427655"/>
            <a:ext cx="440058" cy="342346"/>
          </a:xfrm>
          <a:custGeom>
            <a:avLst/>
            <a:gdLst>
              <a:gd name="connsiteX0" fmla="*/ 0 w 440058"/>
              <a:gd name="connsiteY0" fmla="*/ 108674 h 342346"/>
              <a:gd name="connsiteX1" fmla="*/ 167341 w 440058"/>
              <a:gd name="connsiteY1" fmla="*/ 66839 h 342346"/>
              <a:gd name="connsiteX2" fmla="*/ 328705 w 440058"/>
              <a:gd name="connsiteY2" fmla="*/ 1098 h 342346"/>
              <a:gd name="connsiteX3" fmla="*/ 388470 w 440058"/>
              <a:gd name="connsiteY3" fmla="*/ 36957 h 342346"/>
              <a:gd name="connsiteX4" fmla="*/ 430305 w 440058"/>
              <a:gd name="connsiteY4" fmla="*/ 174416 h 342346"/>
              <a:gd name="connsiteX5" fmla="*/ 430305 w 440058"/>
              <a:gd name="connsiteY5" fmla="*/ 210274 h 342346"/>
              <a:gd name="connsiteX6" fmla="*/ 322729 w 440058"/>
              <a:gd name="connsiteY6" fmla="*/ 270039 h 342346"/>
              <a:gd name="connsiteX7" fmla="*/ 65741 w 440058"/>
              <a:gd name="connsiteY7" fmla="*/ 341757 h 342346"/>
              <a:gd name="connsiteX8" fmla="*/ 23905 w 440058"/>
              <a:gd name="connsiteY8" fmla="*/ 228204 h 342346"/>
              <a:gd name="connsiteX9" fmla="*/ 0 w 440058"/>
              <a:gd name="connsiteY9" fmla="*/ 180392 h 342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0058" h="342346">
                <a:moveTo>
                  <a:pt x="0" y="108674"/>
                </a:moveTo>
                <a:cubicBezTo>
                  <a:pt x="56278" y="96721"/>
                  <a:pt x="112557" y="84768"/>
                  <a:pt x="167341" y="66839"/>
                </a:cubicBezTo>
                <a:cubicBezTo>
                  <a:pt x="222125" y="48910"/>
                  <a:pt x="291850" y="6078"/>
                  <a:pt x="328705" y="1098"/>
                </a:cubicBezTo>
                <a:cubicBezTo>
                  <a:pt x="365560" y="-3882"/>
                  <a:pt x="371537" y="8071"/>
                  <a:pt x="388470" y="36957"/>
                </a:cubicBezTo>
                <a:cubicBezTo>
                  <a:pt x="405403" y="65843"/>
                  <a:pt x="423333" y="145530"/>
                  <a:pt x="430305" y="174416"/>
                </a:cubicBezTo>
                <a:cubicBezTo>
                  <a:pt x="437277" y="203302"/>
                  <a:pt x="448234" y="194337"/>
                  <a:pt x="430305" y="210274"/>
                </a:cubicBezTo>
                <a:cubicBezTo>
                  <a:pt x="412376" y="226211"/>
                  <a:pt x="383490" y="248125"/>
                  <a:pt x="322729" y="270039"/>
                </a:cubicBezTo>
                <a:cubicBezTo>
                  <a:pt x="261968" y="291953"/>
                  <a:pt x="115545" y="348730"/>
                  <a:pt x="65741" y="341757"/>
                </a:cubicBezTo>
                <a:cubicBezTo>
                  <a:pt x="15937" y="334785"/>
                  <a:pt x="34862" y="255098"/>
                  <a:pt x="23905" y="228204"/>
                </a:cubicBezTo>
                <a:cubicBezTo>
                  <a:pt x="12948" y="201310"/>
                  <a:pt x="6474" y="190851"/>
                  <a:pt x="0" y="180392"/>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8" name="フリーフォーム 87">
            <a:extLst>
              <a:ext uri="{FF2B5EF4-FFF2-40B4-BE49-F238E27FC236}">
                <a16:creationId xmlns:a16="http://schemas.microsoft.com/office/drawing/2014/main" id="{18CF6A98-6F2D-A1C6-5220-999B501FC394}"/>
              </a:ext>
            </a:extLst>
          </p:cNvPr>
          <p:cNvSpPr/>
          <p:nvPr/>
        </p:nvSpPr>
        <p:spPr>
          <a:xfrm>
            <a:off x="4893442" y="6833989"/>
            <a:ext cx="311705" cy="507784"/>
          </a:xfrm>
          <a:custGeom>
            <a:avLst/>
            <a:gdLst>
              <a:gd name="connsiteX0" fmla="*/ 90934 w 311705"/>
              <a:gd name="connsiteY0" fmla="*/ 3093 h 507784"/>
              <a:gd name="connsiteX1" fmla="*/ 1287 w 311705"/>
              <a:gd name="connsiteY1" fmla="*/ 236176 h 507784"/>
              <a:gd name="connsiteX2" fmla="*/ 168629 w 311705"/>
              <a:gd name="connsiteY2" fmla="*/ 373635 h 507784"/>
              <a:gd name="connsiteX3" fmla="*/ 294134 w 311705"/>
              <a:gd name="connsiteY3" fmla="*/ 505117 h 507784"/>
              <a:gd name="connsiteX4" fmla="*/ 288158 w 311705"/>
              <a:gd name="connsiteY4" fmla="*/ 248129 h 507784"/>
              <a:gd name="connsiteX5" fmla="*/ 84958 w 311705"/>
              <a:gd name="connsiteY5" fmla="*/ 110670 h 507784"/>
              <a:gd name="connsiteX6" fmla="*/ 90934 w 311705"/>
              <a:gd name="connsiteY6" fmla="*/ 3093 h 507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1705" h="507784">
                <a:moveTo>
                  <a:pt x="90934" y="3093"/>
                </a:moveTo>
                <a:cubicBezTo>
                  <a:pt x="76989" y="24011"/>
                  <a:pt x="-11662" y="174419"/>
                  <a:pt x="1287" y="236176"/>
                </a:cubicBezTo>
                <a:cubicBezTo>
                  <a:pt x="14236" y="297933"/>
                  <a:pt x="119821" y="328812"/>
                  <a:pt x="168629" y="373635"/>
                </a:cubicBezTo>
                <a:cubicBezTo>
                  <a:pt x="217437" y="418458"/>
                  <a:pt x="274213" y="526035"/>
                  <a:pt x="294134" y="505117"/>
                </a:cubicBezTo>
                <a:cubicBezTo>
                  <a:pt x="314055" y="484199"/>
                  <a:pt x="323021" y="313870"/>
                  <a:pt x="288158" y="248129"/>
                </a:cubicBezTo>
                <a:cubicBezTo>
                  <a:pt x="253295" y="182388"/>
                  <a:pt x="118825" y="148521"/>
                  <a:pt x="84958" y="110670"/>
                </a:cubicBezTo>
                <a:cubicBezTo>
                  <a:pt x="51091" y="72819"/>
                  <a:pt x="104879" y="-17825"/>
                  <a:pt x="90934" y="3093"/>
                </a:cubicBezTo>
                <a:close/>
              </a:path>
            </a:pathLst>
          </a:custGeom>
          <a:solidFill>
            <a:srgbClr val="00B05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6" name="フリーフォーム 105">
            <a:extLst>
              <a:ext uri="{FF2B5EF4-FFF2-40B4-BE49-F238E27FC236}">
                <a16:creationId xmlns:a16="http://schemas.microsoft.com/office/drawing/2014/main" id="{88DA38D0-48E0-CAB3-782D-02CCFBED6D21}"/>
              </a:ext>
            </a:extLst>
          </p:cNvPr>
          <p:cNvSpPr/>
          <p:nvPr/>
        </p:nvSpPr>
        <p:spPr>
          <a:xfrm>
            <a:off x="5180920" y="7461846"/>
            <a:ext cx="406588" cy="272474"/>
          </a:xfrm>
          <a:custGeom>
            <a:avLst/>
            <a:gdLst>
              <a:gd name="connsiteX0" fmla="*/ 12633 w 406588"/>
              <a:gd name="connsiteY0" fmla="*/ 92413 h 272474"/>
              <a:gd name="connsiteX1" fmla="*/ 48492 w 406588"/>
              <a:gd name="connsiteY1" fmla="*/ 194013 h 272474"/>
              <a:gd name="connsiteX2" fmla="*/ 48492 w 406588"/>
              <a:gd name="connsiteY2" fmla="*/ 271707 h 272474"/>
              <a:gd name="connsiteX3" fmla="*/ 162045 w 406588"/>
              <a:gd name="connsiteY3" fmla="*/ 235848 h 272474"/>
              <a:gd name="connsiteX4" fmla="*/ 401104 w 406588"/>
              <a:gd name="connsiteY4" fmla="*/ 164130 h 272474"/>
              <a:gd name="connsiteX5" fmla="*/ 335362 w 406588"/>
              <a:gd name="connsiteY5" fmla="*/ 8742 h 272474"/>
              <a:gd name="connsiteX6" fmla="*/ 293527 w 406588"/>
              <a:gd name="connsiteY6" fmla="*/ 26672 h 272474"/>
              <a:gd name="connsiteX7" fmla="*/ 12633 w 406588"/>
              <a:gd name="connsiteY7" fmla="*/ 92413 h 272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6588" h="272474">
                <a:moveTo>
                  <a:pt x="12633" y="92413"/>
                </a:moveTo>
                <a:cubicBezTo>
                  <a:pt x="-28206" y="120303"/>
                  <a:pt x="42516" y="164131"/>
                  <a:pt x="48492" y="194013"/>
                </a:cubicBezTo>
                <a:cubicBezTo>
                  <a:pt x="54468" y="223895"/>
                  <a:pt x="29567" y="264735"/>
                  <a:pt x="48492" y="271707"/>
                </a:cubicBezTo>
                <a:cubicBezTo>
                  <a:pt x="67418" y="278680"/>
                  <a:pt x="162045" y="235848"/>
                  <a:pt x="162045" y="235848"/>
                </a:cubicBezTo>
                <a:cubicBezTo>
                  <a:pt x="220814" y="217919"/>
                  <a:pt x="372218" y="201981"/>
                  <a:pt x="401104" y="164130"/>
                </a:cubicBezTo>
                <a:cubicBezTo>
                  <a:pt x="429990" y="126279"/>
                  <a:pt x="335362" y="8742"/>
                  <a:pt x="335362" y="8742"/>
                </a:cubicBezTo>
                <a:cubicBezTo>
                  <a:pt x="317433" y="-14168"/>
                  <a:pt x="340343" y="13723"/>
                  <a:pt x="293527" y="26672"/>
                </a:cubicBezTo>
                <a:cubicBezTo>
                  <a:pt x="246711" y="39621"/>
                  <a:pt x="53472" y="64523"/>
                  <a:pt x="12633" y="92413"/>
                </a:cubicBezTo>
                <a:close/>
              </a:path>
            </a:pathLst>
          </a:cu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7" name="フリーフォーム 106">
            <a:extLst>
              <a:ext uri="{FF2B5EF4-FFF2-40B4-BE49-F238E27FC236}">
                <a16:creationId xmlns:a16="http://schemas.microsoft.com/office/drawing/2014/main" id="{B157D696-B2D3-B8A6-04C2-C57529844ED5}"/>
              </a:ext>
            </a:extLst>
          </p:cNvPr>
          <p:cNvSpPr/>
          <p:nvPr/>
        </p:nvSpPr>
        <p:spPr>
          <a:xfrm>
            <a:off x="4484617" y="7311717"/>
            <a:ext cx="157155" cy="79063"/>
          </a:xfrm>
          <a:custGeom>
            <a:avLst/>
            <a:gdLst>
              <a:gd name="connsiteX0" fmla="*/ 0 w 111921"/>
              <a:gd name="connsiteY0" fmla="*/ 0 h 66730"/>
              <a:gd name="connsiteX1" fmla="*/ 95250 w 111921"/>
              <a:gd name="connsiteY1" fmla="*/ 9525 h 66730"/>
              <a:gd name="connsiteX2" fmla="*/ 111125 w 111921"/>
              <a:gd name="connsiteY2" fmla="*/ 12700 h 66730"/>
              <a:gd name="connsiteX3" fmla="*/ 85725 w 111921"/>
              <a:gd name="connsiteY3" fmla="*/ 44450 h 66730"/>
              <a:gd name="connsiteX4" fmla="*/ 73025 w 111921"/>
              <a:gd name="connsiteY4" fmla="*/ 66675 h 66730"/>
              <a:gd name="connsiteX5" fmla="*/ 41275 w 111921"/>
              <a:gd name="connsiteY5" fmla="*/ 38100 h 66730"/>
              <a:gd name="connsiteX6" fmla="*/ 0 w 111921"/>
              <a:gd name="connsiteY6" fmla="*/ 0 h 66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1921" h="66730">
                <a:moveTo>
                  <a:pt x="0" y="0"/>
                </a:moveTo>
                <a:lnTo>
                  <a:pt x="95250" y="9525"/>
                </a:lnTo>
                <a:cubicBezTo>
                  <a:pt x="113771" y="11642"/>
                  <a:pt x="112713" y="6879"/>
                  <a:pt x="111125" y="12700"/>
                </a:cubicBezTo>
                <a:cubicBezTo>
                  <a:pt x="109538" y="18521"/>
                  <a:pt x="92075" y="35454"/>
                  <a:pt x="85725" y="44450"/>
                </a:cubicBezTo>
                <a:cubicBezTo>
                  <a:pt x="79375" y="53446"/>
                  <a:pt x="80433" y="67733"/>
                  <a:pt x="73025" y="66675"/>
                </a:cubicBezTo>
                <a:cubicBezTo>
                  <a:pt x="65617" y="65617"/>
                  <a:pt x="41275" y="38100"/>
                  <a:pt x="41275" y="38100"/>
                </a:cubicBezTo>
                <a:lnTo>
                  <a:pt x="0" y="0"/>
                </a:lnTo>
                <a:close/>
              </a:path>
            </a:pathLst>
          </a:cu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 name="フリーフォーム 108">
            <a:extLst>
              <a:ext uri="{FF2B5EF4-FFF2-40B4-BE49-F238E27FC236}">
                <a16:creationId xmlns:a16="http://schemas.microsoft.com/office/drawing/2014/main" id="{D0E791F3-0088-7D2F-570A-83F96903141C}"/>
              </a:ext>
            </a:extLst>
          </p:cNvPr>
          <p:cNvSpPr/>
          <p:nvPr/>
        </p:nvSpPr>
        <p:spPr>
          <a:xfrm>
            <a:off x="4588407" y="7320658"/>
            <a:ext cx="120916" cy="279244"/>
          </a:xfrm>
          <a:custGeom>
            <a:avLst/>
            <a:gdLst>
              <a:gd name="connsiteX0" fmla="*/ 75668 w 120916"/>
              <a:gd name="connsiteY0" fmla="*/ 892 h 279244"/>
              <a:gd name="connsiteX1" fmla="*/ 120118 w 120916"/>
              <a:gd name="connsiteY1" fmla="*/ 38992 h 279244"/>
              <a:gd name="connsiteX2" fmla="*/ 104243 w 120916"/>
              <a:gd name="connsiteY2" fmla="*/ 92967 h 279244"/>
              <a:gd name="connsiteX3" fmla="*/ 104243 w 120916"/>
              <a:gd name="connsiteY3" fmla="*/ 181867 h 279244"/>
              <a:gd name="connsiteX4" fmla="*/ 107418 w 120916"/>
              <a:gd name="connsiteY4" fmla="*/ 264417 h 279244"/>
              <a:gd name="connsiteX5" fmla="*/ 69318 w 120916"/>
              <a:gd name="connsiteY5" fmla="*/ 277117 h 279244"/>
              <a:gd name="connsiteX6" fmla="*/ 5818 w 120916"/>
              <a:gd name="connsiteY6" fmla="*/ 239017 h 279244"/>
              <a:gd name="connsiteX7" fmla="*/ 8993 w 120916"/>
              <a:gd name="connsiteY7" fmla="*/ 178692 h 279244"/>
              <a:gd name="connsiteX8" fmla="*/ 59793 w 120916"/>
              <a:gd name="connsiteY8" fmla="*/ 77092 h 279244"/>
              <a:gd name="connsiteX9" fmla="*/ 75668 w 120916"/>
              <a:gd name="connsiteY9" fmla="*/ 892 h 279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0916" h="279244">
                <a:moveTo>
                  <a:pt x="75668" y="892"/>
                </a:moveTo>
                <a:cubicBezTo>
                  <a:pt x="85722" y="-5458"/>
                  <a:pt x="115355" y="23646"/>
                  <a:pt x="120118" y="38992"/>
                </a:cubicBezTo>
                <a:cubicBezTo>
                  <a:pt x="124881" y="54338"/>
                  <a:pt x="106889" y="69155"/>
                  <a:pt x="104243" y="92967"/>
                </a:cubicBezTo>
                <a:cubicBezTo>
                  <a:pt x="101597" y="116779"/>
                  <a:pt x="103714" y="153292"/>
                  <a:pt x="104243" y="181867"/>
                </a:cubicBezTo>
                <a:cubicBezTo>
                  <a:pt x="104772" y="210442"/>
                  <a:pt x="113239" y="248542"/>
                  <a:pt x="107418" y="264417"/>
                </a:cubicBezTo>
                <a:cubicBezTo>
                  <a:pt x="101597" y="280292"/>
                  <a:pt x="86251" y="281350"/>
                  <a:pt x="69318" y="277117"/>
                </a:cubicBezTo>
                <a:cubicBezTo>
                  <a:pt x="52385" y="272884"/>
                  <a:pt x="15872" y="255421"/>
                  <a:pt x="5818" y="239017"/>
                </a:cubicBezTo>
                <a:cubicBezTo>
                  <a:pt x="-4236" y="222613"/>
                  <a:pt x="-3" y="205679"/>
                  <a:pt x="8993" y="178692"/>
                </a:cubicBezTo>
                <a:cubicBezTo>
                  <a:pt x="17989" y="151705"/>
                  <a:pt x="49210" y="99846"/>
                  <a:pt x="59793" y="77092"/>
                </a:cubicBezTo>
                <a:cubicBezTo>
                  <a:pt x="70376" y="54338"/>
                  <a:pt x="65614" y="7242"/>
                  <a:pt x="75668" y="892"/>
                </a:cubicBezTo>
                <a:close/>
              </a:path>
            </a:pathLst>
          </a:cu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 name="フリーフォーム 109">
            <a:extLst>
              <a:ext uri="{FF2B5EF4-FFF2-40B4-BE49-F238E27FC236}">
                <a16:creationId xmlns:a16="http://schemas.microsoft.com/office/drawing/2014/main" id="{900AD9B2-62C2-8BAF-996A-3359056EC65C}"/>
              </a:ext>
            </a:extLst>
          </p:cNvPr>
          <p:cNvSpPr/>
          <p:nvPr/>
        </p:nvSpPr>
        <p:spPr>
          <a:xfrm>
            <a:off x="4381500" y="7797800"/>
            <a:ext cx="1263650" cy="167601"/>
          </a:xfrm>
          <a:custGeom>
            <a:avLst/>
            <a:gdLst>
              <a:gd name="connsiteX0" fmla="*/ 0 w 1263650"/>
              <a:gd name="connsiteY0" fmla="*/ 133350 h 167601"/>
              <a:gd name="connsiteX1" fmla="*/ 415925 w 1263650"/>
              <a:gd name="connsiteY1" fmla="*/ 158750 h 167601"/>
              <a:gd name="connsiteX2" fmla="*/ 1263650 w 1263650"/>
              <a:gd name="connsiteY2" fmla="*/ 0 h 167601"/>
            </a:gdLst>
            <a:ahLst/>
            <a:cxnLst>
              <a:cxn ang="0">
                <a:pos x="connsiteX0" y="connsiteY0"/>
              </a:cxn>
              <a:cxn ang="0">
                <a:pos x="connsiteX1" y="connsiteY1"/>
              </a:cxn>
              <a:cxn ang="0">
                <a:pos x="connsiteX2" y="connsiteY2"/>
              </a:cxn>
            </a:cxnLst>
            <a:rect l="l" t="t" r="r" b="b"/>
            <a:pathLst>
              <a:path w="1263650" h="167601">
                <a:moveTo>
                  <a:pt x="0" y="133350"/>
                </a:moveTo>
                <a:cubicBezTo>
                  <a:pt x="102658" y="157162"/>
                  <a:pt x="205317" y="180975"/>
                  <a:pt x="415925" y="158750"/>
                </a:cubicBezTo>
                <a:cubicBezTo>
                  <a:pt x="626533" y="136525"/>
                  <a:pt x="945091" y="68262"/>
                  <a:pt x="1263650" y="0"/>
                </a:cubicBezTo>
              </a:path>
            </a:pathLst>
          </a:custGeom>
          <a:no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4" name="フリーフォーム 113">
            <a:extLst>
              <a:ext uri="{FF2B5EF4-FFF2-40B4-BE49-F238E27FC236}">
                <a16:creationId xmlns:a16="http://schemas.microsoft.com/office/drawing/2014/main" id="{95A914D1-0B54-C242-792F-5F2F9B688B66}"/>
              </a:ext>
            </a:extLst>
          </p:cNvPr>
          <p:cNvSpPr/>
          <p:nvPr/>
        </p:nvSpPr>
        <p:spPr>
          <a:xfrm>
            <a:off x="4410075" y="7839027"/>
            <a:ext cx="1313734" cy="193723"/>
          </a:xfrm>
          <a:custGeom>
            <a:avLst/>
            <a:gdLst>
              <a:gd name="connsiteX0" fmla="*/ 0 w 1313734"/>
              <a:gd name="connsiteY0" fmla="*/ 149273 h 193723"/>
              <a:gd name="connsiteX1" fmla="*/ 415925 w 1313734"/>
              <a:gd name="connsiteY1" fmla="*/ 142923 h 193723"/>
              <a:gd name="connsiteX2" fmla="*/ 882650 w 1313734"/>
              <a:gd name="connsiteY2" fmla="*/ 66723 h 193723"/>
              <a:gd name="connsiteX3" fmla="*/ 1308100 w 1313734"/>
              <a:gd name="connsiteY3" fmla="*/ 48 h 193723"/>
              <a:gd name="connsiteX4" fmla="*/ 1104900 w 1313734"/>
              <a:gd name="connsiteY4" fmla="*/ 57198 h 193723"/>
              <a:gd name="connsiteX5" fmla="*/ 793750 w 1313734"/>
              <a:gd name="connsiteY5" fmla="*/ 123873 h 193723"/>
              <a:gd name="connsiteX6" fmla="*/ 142875 w 1313734"/>
              <a:gd name="connsiteY6" fmla="*/ 193723 h 193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13734" h="193723">
                <a:moveTo>
                  <a:pt x="0" y="149273"/>
                </a:moveTo>
                <a:cubicBezTo>
                  <a:pt x="134408" y="152977"/>
                  <a:pt x="268817" y="156681"/>
                  <a:pt x="415925" y="142923"/>
                </a:cubicBezTo>
                <a:cubicBezTo>
                  <a:pt x="563033" y="129165"/>
                  <a:pt x="882650" y="66723"/>
                  <a:pt x="882650" y="66723"/>
                </a:cubicBezTo>
                <a:cubicBezTo>
                  <a:pt x="1031346" y="42911"/>
                  <a:pt x="1271058" y="1635"/>
                  <a:pt x="1308100" y="48"/>
                </a:cubicBezTo>
                <a:cubicBezTo>
                  <a:pt x="1345142" y="-1540"/>
                  <a:pt x="1190625" y="36561"/>
                  <a:pt x="1104900" y="57198"/>
                </a:cubicBezTo>
                <a:cubicBezTo>
                  <a:pt x="1019175" y="77835"/>
                  <a:pt x="954088" y="101119"/>
                  <a:pt x="793750" y="123873"/>
                </a:cubicBezTo>
                <a:cubicBezTo>
                  <a:pt x="633412" y="146627"/>
                  <a:pt x="388143" y="170175"/>
                  <a:pt x="142875" y="193723"/>
                </a:cubicBezTo>
              </a:path>
            </a:pathLst>
          </a:custGeom>
          <a:noFill/>
          <a:ln>
            <a:solidFill>
              <a:srgbClr val="03971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5" name="フリーフォーム 114">
            <a:extLst>
              <a:ext uri="{FF2B5EF4-FFF2-40B4-BE49-F238E27FC236}">
                <a16:creationId xmlns:a16="http://schemas.microsoft.com/office/drawing/2014/main" id="{615867CA-7511-5D7F-6F15-BAAA2B0A2864}"/>
              </a:ext>
            </a:extLst>
          </p:cNvPr>
          <p:cNvSpPr/>
          <p:nvPr/>
        </p:nvSpPr>
        <p:spPr>
          <a:xfrm>
            <a:off x="4406900" y="7966446"/>
            <a:ext cx="1349745" cy="126629"/>
          </a:xfrm>
          <a:custGeom>
            <a:avLst/>
            <a:gdLst>
              <a:gd name="connsiteX0" fmla="*/ 0 w 1349745"/>
              <a:gd name="connsiteY0" fmla="*/ 110754 h 126629"/>
              <a:gd name="connsiteX1" fmla="*/ 463550 w 1349745"/>
              <a:gd name="connsiteY1" fmla="*/ 82179 h 126629"/>
              <a:gd name="connsiteX2" fmla="*/ 1279525 w 1349745"/>
              <a:gd name="connsiteY2" fmla="*/ 2804 h 126629"/>
              <a:gd name="connsiteX3" fmla="*/ 1203325 w 1349745"/>
              <a:gd name="connsiteY3" fmla="*/ 28204 h 126629"/>
              <a:gd name="connsiteX4" fmla="*/ 368300 w 1349745"/>
              <a:gd name="connsiteY4" fmla="*/ 126629 h 1266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9745" h="126629">
                <a:moveTo>
                  <a:pt x="0" y="110754"/>
                </a:moveTo>
                <a:cubicBezTo>
                  <a:pt x="125148" y="105462"/>
                  <a:pt x="250296" y="100171"/>
                  <a:pt x="463550" y="82179"/>
                </a:cubicBezTo>
                <a:cubicBezTo>
                  <a:pt x="676804" y="64187"/>
                  <a:pt x="1156229" y="11800"/>
                  <a:pt x="1279525" y="2804"/>
                </a:cubicBezTo>
                <a:cubicBezTo>
                  <a:pt x="1402821" y="-6192"/>
                  <a:pt x="1355196" y="7567"/>
                  <a:pt x="1203325" y="28204"/>
                </a:cubicBezTo>
                <a:cubicBezTo>
                  <a:pt x="1051454" y="48841"/>
                  <a:pt x="709877" y="87735"/>
                  <a:pt x="368300" y="126629"/>
                </a:cubicBezTo>
              </a:path>
            </a:pathLst>
          </a:cu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6" name="フリーフォーム 115">
            <a:extLst>
              <a:ext uri="{FF2B5EF4-FFF2-40B4-BE49-F238E27FC236}">
                <a16:creationId xmlns:a16="http://schemas.microsoft.com/office/drawing/2014/main" id="{26800A7D-30BA-AF60-C302-D79448AAEFDA}"/>
              </a:ext>
            </a:extLst>
          </p:cNvPr>
          <p:cNvSpPr/>
          <p:nvPr/>
        </p:nvSpPr>
        <p:spPr>
          <a:xfrm>
            <a:off x="4511675" y="7788275"/>
            <a:ext cx="949325" cy="127461"/>
          </a:xfrm>
          <a:custGeom>
            <a:avLst/>
            <a:gdLst>
              <a:gd name="connsiteX0" fmla="*/ 0 w 949325"/>
              <a:gd name="connsiteY0" fmla="*/ 127000 h 127461"/>
              <a:gd name="connsiteX1" fmla="*/ 492125 w 949325"/>
              <a:gd name="connsiteY1" fmla="*/ 107950 h 127461"/>
              <a:gd name="connsiteX2" fmla="*/ 949325 w 949325"/>
              <a:gd name="connsiteY2" fmla="*/ 0 h 127461"/>
            </a:gdLst>
            <a:ahLst/>
            <a:cxnLst>
              <a:cxn ang="0">
                <a:pos x="connsiteX0" y="connsiteY0"/>
              </a:cxn>
              <a:cxn ang="0">
                <a:pos x="connsiteX1" y="connsiteY1"/>
              </a:cxn>
              <a:cxn ang="0">
                <a:pos x="connsiteX2" y="connsiteY2"/>
              </a:cxn>
            </a:cxnLst>
            <a:rect l="l" t="t" r="r" b="b"/>
            <a:pathLst>
              <a:path w="949325" h="127461">
                <a:moveTo>
                  <a:pt x="0" y="127000"/>
                </a:moveTo>
                <a:cubicBezTo>
                  <a:pt x="166952" y="128058"/>
                  <a:pt x="333904" y="129117"/>
                  <a:pt x="492125" y="107950"/>
                </a:cubicBezTo>
                <a:cubicBezTo>
                  <a:pt x="650346" y="86783"/>
                  <a:pt x="799835" y="43391"/>
                  <a:pt x="949325"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7" name="フリーフォーム 116">
            <a:extLst>
              <a:ext uri="{FF2B5EF4-FFF2-40B4-BE49-F238E27FC236}">
                <a16:creationId xmlns:a16="http://schemas.microsoft.com/office/drawing/2014/main" id="{F0D9F815-D4E7-ED74-4CCA-DAE701BF3027}"/>
              </a:ext>
            </a:extLst>
          </p:cNvPr>
          <p:cNvSpPr/>
          <p:nvPr/>
        </p:nvSpPr>
        <p:spPr>
          <a:xfrm>
            <a:off x="4441825" y="8010525"/>
            <a:ext cx="1273175" cy="127000"/>
          </a:xfrm>
          <a:custGeom>
            <a:avLst/>
            <a:gdLst>
              <a:gd name="connsiteX0" fmla="*/ 0 w 1273175"/>
              <a:gd name="connsiteY0" fmla="*/ 127000 h 127000"/>
              <a:gd name="connsiteX1" fmla="*/ 1273175 w 1273175"/>
              <a:gd name="connsiteY1" fmla="*/ 0 h 127000"/>
            </a:gdLst>
            <a:ahLst/>
            <a:cxnLst>
              <a:cxn ang="0">
                <a:pos x="connsiteX0" y="connsiteY0"/>
              </a:cxn>
              <a:cxn ang="0">
                <a:pos x="connsiteX1" y="connsiteY1"/>
              </a:cxn>
            </a:cxnLst>
            <a:rect l="l" t="t" r="r" b="b"/>
            <a:pathLst>
              <a:path w="1273175" h="127000">
                <a:moveTo>
                  <a:pt x="0" y="127000"/>
                </a:moveTo>
                <a:lnTo>
                  <a:pt x="1273175" y="0"/>
                </a:ln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9" name="フリーフォーム 118">
            <a:extLst>
              <a:ext uri="{FF2B5EF4-FFF2-40B4-BE49-F238E27FC236}">
                <a16:creationId xmlns:a16="http://schemas.microsoft.com/office/drawing/2014/main" id="{396F5D0C-68CC-F754-C70C-A5F03835F1CA}"/>
              </a:ext>
            </a:extLst>
          </p:cNvPr>
          <p:cNvSpPr/>
          <p:nvPr/>
        </p:nvSpPr>
        <p:spPr>
          <a:xfrm>
            <a:off x="4711700" y="6950075"/>
            <a:ext cx="171450" cy="200025"/>
          </a:xfrm>
          <a:custGeom>
            <a:avLst/>
            <a:gdLst>
              <a:gd name="connsiteX0" fmla="*/ 0 w 171450"/>
              <a:gd name="connsiteY0" fmla="*/ 0 h 200025"/>
              <a:gd name="connsiteX1" fmla="*/ 111125 w 171450"/>
              <a:gd name="connsiteY1" fmla="*/ 161925 h 200025"/>
              <a:gd name="connsiteX2" fmla="*/ 171450 w 171450"/>
              <a:gd name="connsiteY2" fmla="*/ 200025 h 200025"/>
            </a:gdLst>
            <a:ahLst/>
            <a:cxnLst>
              <a:cxn ang="0">
                <a:pos x="connsiteX0" y="connsiteY0"/>
              </a:cxn>
              <a:cxn ang="0">
                <a:pos x="connsiteX1" y="connsiteY1"/>
              </a:cxn>
              <a:cxn ang="0">
                <a:pos x="connsiteX2" y="connsiteY2"/>
              </a:cxn>
            </a:cxnLst>
            <a:rect l="l" t="t" r="r" b="b"/>
            <a:pathLst>
              <a:path w="171450" h="200025">
                <a:moveTo>
                  <a:pt x="0" y="0"/>
                </a:moveTo>
                <a:cubicBezTo>
                  <a:pt x="41275" y="64294"/>
                  <a:pt x="82550" y="128588"/>
                  <a:pt x="111125" y="161925"/>
                </a:cubicBezTo>
                <a:cubicBezTo>
                  <a:pt x="139700" y="195263"/>
                  <a:pt x="155575" y="197644"/>
                  <a:pt x="171450" y="200025"/>
                </a:cubicBezTo>
              </a:path>
            </a:pathLst>
          </a:custGeom>
          <a:no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 name="フリーフォーム 119">
            <a:extLst>
              <a:ext uri="{FF2B5EF4-FFF2-40B4-BE49-F238E27FC236}">
                <a16:creationId xmlns:a16="http://schemas.microsoft.com/office/drawing/2014/main" id="{BF3B5542-9F66-9129-C951-EAFF247949C3}"/>
              </a:ext>
            </a:extLst>
          </p:cNvPr>
          <p:cNvSpPr/>
          <p:nvPr/>
        </p:nvSpPr>
        <p:spPr>
          <a:xfrm>
            <a:off x="4705350" y="6981825"/>
            <a:ext cx="152400" cy="206375"/>
          </a:xfrm>
          <a:custGeom>
            <a:avLst/>
            <a:gdLst>
              <a:gd name="connsiteX0" fmla="*/ 0 w 152400"/>
              <a:gd name="connsiteY0" fmla="*/ 0 h 206375"/>
              <a:gd name="connsiteX1" fmla="*/ 44450 w 152400"/>
              <a:gd name="connsiteY1" fmla="*/ 104775 h 206375"/>
              <a:gd name="connsiteX2" fmla="*/ 152400 w 152400"/>
              <a:gd name="connsiteY2" fmla="*/ 206375 h 206375"/>
            </a:gdLst>
            <a:ahLst/>
            <a:cxnLst>
              <a:cxn ang="0">
                <a:pos x="connsiteX0" y="connsiteY0"/>
              </a:cxn>
              <a:cxn ang="0">
                <a:pos x="connsiteX1" y="connsiteY1"/>
              </a:cxn>
              <a:cxn ang="0">
                <a:pos x="connsiteX2" y="connsiteY2"/>
              </a:cxn>
            </a:cxnLst>
            <a:rect l="l" t="t" r="r" b="b"/>
            <a:pathLst>
              <a:path w="152400" h="206375">
                <a:moveTo>
                  <a:pt x="0" y="0"/>
                </a:moveTo>
                <a:cubicBezTo>
                  <a:pt x="9525" y="35189"/>
                  <a:pt x="19050" y="70379"/>
                  <a:pt x="44450" y="104775"/>
                </a:cubicBezTo>
                <a:cubicBezTo>
                  <a:pt x="69850" y="139171"/>
                  <a:pt x="111125" y="172773"/>
                  <a:pt x="152400" y="206375"/>
                </a:cubicBezTo>
              </a:path>
            </a:pathLst>
          </a:cu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 name="フリーフォーム 120">
            <a:extLst>
              <a:ext uri="{FF2B5EF4-FFF2-40B4-BE49-F238E27FC236}">
                <a16:creationId xmlns:a16="http://schemas.microsoft.com/office/drawing/2014/main" id="{A416B45E-C1D5-6590-C57B-2A1FBD02F59B}"/>
              </a:ext>
            </a:extLst>
          </p:cNvPr>
          <p:cNvSpPr/>
          <p:nvPr/>
        </p:nvSpPr>
        <p:spPr>
          <a:xfrm>
            <a:off x="4702175" y="6950075"/>
            <a:ext cx="231775" cy="161925"/>
          </a:xfrm>
          <a:custGeom>
            <a:avLst/>
            <a:gdLst>
              <a:gd name="connsiteX0" fmla="*/ 0 w 231775"/>
              <a:gd name="connsiteY0" fmla="*/ 0 h 161925"/>
              <a:gd name="connsiteX1" fmla="*/ 101600 w 231775"/>
              <a:gd name="connsiteY1" fmla="*/ 107950 h 161925"/>
              <a:gd name="connsiteX2" fmla="*/ 231775 w 231775"/>
              <a:gd name="connsiteY2" fmla="*/ 161925 h 161925"/>
            </a:gdLst>
            <a:ahLst/>
            <a:cxnLst>
              <a:cxn ang="0">
                <a:pos x="connsiteX0" y="connsiteY0"/>
              </a:cxn>
              <a:cxn ang="0">
                <a:pos x="connsiteX1" y="connsiteY1"/>
              </a:cxn>
              <a:cxn ang="0">
                <a:pos x="connsiteX2" y="connsiteY2"/>
              </a:cxn>
            </a:cxnLst>
            <a:rect l="l" t="t" r="r" b="b"/>
            <a:pathLst>
              <a:path w="231775" h="161925">
                <a:moveTo>
                  <a:pt x="0" y="0"/>
                </a:moveTo>
                <a:cubicBezTo>
                  <a:pt x="31485" y="40481"/>
                  <a:pt x="62971" y="80963"/>
                  <a:pt x="101600" y="107950"/>
                </a:cubicBezTo>
                <a:cubicBezTo>
                  <a:pt x="140229" y="134937"/>
                  <a:pt x="186002" y="148431"/>
                  <a:pt x="231775" y="161925"/>
                </a:cubicBezTo>
              </a:path>
            </a:pathLst>
          </a:custGeom>
          <a:no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2" name="フリーフォーム 121">
            <a:extLst>
              <a:ext uri="{FF2B5EF4-FFF2-40B4-BE49-F238E27FC236}">
                <a16:creationId xmlns:a16="http://schemas.microsoft.com/office/drawing/2014/main" id="{7D9C5E61-21A8-C338-E300-92F9B19091FF}"/>
              </a:ext>
            </a:extLst>
          </p:cNvPr>
          <p:cNvSpPr/>
          <p:nvPr/>
        </p:nvSpPr>
        <p:spPr>
          <a:xfrm>
            <a:off x="4997450" y="6956425"/>
            <a:ext cx="98425" cy="187325"/>
          </a:xfrm>
          <a:custGeom>
            <a:avLst/>
            <a:gdLst>
              <a:gd name="connsiteX0" fmla="*/ 0 w 98425"/>
              <a:gd name="connsiteY0" fmla="*/ 0 h 187325"/>
              <a:gd name="connsiteX1" fmla="*/ 6350 w 98425"/>
              <a:gd name="connsiteY1" fmla="*/ 85725 h 187325"/>
              <a:gd name="connsiteX2" fmla="*/ 6350 w 98425"/>
              <a:gd name="connsiteY2" fmla="*/ 88900 h 187325"/>
              <a:gd name="connsiteX3" fmla="*/ 79375 w 98425"/>
              <a:gd name="connsiteY3" fmla="*/ 69850 h 187325"/>
              <a:gd name="connsiteX4" fmla="*/ 98425 w 98425"/>
              <a:gd name="connsiteY4" fmla="*/ 187325 h 1873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25" h="187325">
                <a:moveTo>
                  <a:pt x="0" y="0"/>
                </a:moveTo>
                <a:lnTo>
                  <a:pt x="6350" y="85725"/>
                </a:lnTo>
                <a:cubicBezTo>
                  <a:pt x="7408" y="100542"/>
                  <a:pt x="-5821" y="91546"/>
                  <a:pt x="6350" y="88900"/>
                </a:cubicBezTo>
                <a:cubicBezTo>
                  <a:pt x="18521" y="86254"/>
                  <a:pt x="64029" y="53446"/>
                  <a:pt x="79375" y="69850"/>
                </a:cubicBezTo>
                <a:cubicBezTo>
                  <a:pt x="94721" y="86254"/>
                  <a:pt x="96573" y="136789"/>
                  <a:pt x="98425" y="187325"/>
                </a:cubicBezTo>
              </a:path>
            </a:pathLst>
          </a:custGeom>
          <a:no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3" name="フリーフォーム 122">
            <a:extLst>
              <a:ext uri="{FF2B5EF4-FFF2-40B4-BE49-F238E27FC236}">
                <a16:creationId xmlns:a16="http://schemas.microsoft.com/office/drawing/2014/main" id="{51D543D0-1A2A-3F01-F8DE-7D05712FD97B}"/>
              </a:ext>
            </a:extLst>
          </p:cNvPr>
          <p:cNvSpPr/>
          <p:nvPr/>
        </p:nvSpPr>
        <p:spPr>
          <a:xfrm>
            <a:off x="5022850" y="7080250"/>
            <a:ext cx="82550" cy="127000"/>
          </a:xfrm>
          <a:custGeom>
            <a:avLst/>
            <a:gdLst>
              <a:gd name="connsiteX0" fmla="*/ 0 w 82550"/>
              <a:gd name="connsiteY0" fmla="*/ 0 h 127000"/>
              <a:gd name="connsiteX1" fmla="*/ 34925 w 82550"/>
              <a:gd name="connsiteY1" fmla="*/ 38100 h 127000"/>
              <a:gd name="connsiteX2" fmla="*/ 60325 w 82550"/>
              <a:gd name="connsiteY2" fmla="*/ 85725 h 127000"/>
              <a:gd name="connsiteX3" fmla="*/ 82550 w 82550"/>
              <a:gd name="connsiteY3" fmla="*/ 127000 h 127000"/>
            </a:gdLst>
            <a:ahLst/>
            <a:cxnLst>
              <a:cxn ang="0">
                <a:pos x="connsiteX0" y="connsiteY0"/>
              </a:cxn>
              <a:cxn ang="0">
                <a:pos x="connsiteX1" y="connsiteY1"/>
              </a:cxn>
              <a:cxn ang="0">
                <a:pos x="connsiteX2" y="connsiteY2"/>
              </a:cxn>
              <a:cxn ang="0">
                <a:pos x="connsiteX3" y="connsiteY3"/>
              </a:cxn>
            </a:cxnLst>
            <a:rect l="l" t="t" r="r" b="b"/>
            <a:pathLst>
              <a:path w="82550" h="127000">
                <a:moveTo>
                  <a:pt x="0" y="0"/>
                </a:moveTo>
                <a:cubicBezTo>
                  <a:pt x="12435" y="11906"/>
                  <a:pt x="24871" y="23813"/>
                  <a:pt x="34925" y="38100"/>
                </a:cubicBezTo>
                <a:cubicBezTo>
                  <a:pt x="44979" y="52387"/>
                  <a:pt x="60325" y="85725"/>
                  <a:pt x="60325" y="85725"/>
                </a:cubicBezTo>
                <a:lnTo>
                  <a:pt x="82550" y="127000"/>
                </a:lnTo>
              </a:path>
            </a:pathLst>
          </a:cu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4" name="フリーフォーム 123">
            <a:extLst>
              <a:ext uri="{FF2B5EF4-FFF2-40B4-BE49-F238E27FC236}">
                <a16:creationId xmlns:a16="http://schemas.microsoft.com/office/drawing/2014/main" id="{255DA6B4-C6F1-3246-E740-654CD6CB2092}"/>
              </a:ext>
            </a:extLst>
          </p:cNvPr>
          <p:cNvSpPr/>
          <p:nvPr/>
        </p:nvSpPr>
        <p:spPr>
          <a:xfrm>
            <a:off x="6616700" y="7536684"/>
            <a:ext cx="59763" cy="71226"/>
          </a:xfrm>
          <a:custGeom>
            <a:avLst/>
            <a:gdLst>
              <a:gd name="connsiteX0" fmla="*/ 0 w 59763"/>
              <a:gd name="connsiteY0" fmla="*/ 32516 h 71226"/>
              <a:gd name="connsiteX1" fmla="*/ 57150 w 59763"/>
              <a:gd name="connsiteY1" fmla="*/ 766 h 71226"/>
              <a:gd name="connsiteX2" fmla="*/ 50800 w 59763"/>
              <a:gd name="connsiteY2" fmla="*/ 61091 h 71226"/>
              <a:gd name="connsiteX3" fmla="*/ 38100 w 59763"/>
              <a:gd name="connsiteY3" fmla="*/ 70616 h 71226"/>
            </a:gdLst>
            <a:ahLst/>
            <a:cxnLst>
              <a:cxn ang="0">
                <a:pos x="connsiteX0" y="connsiteY0"/>
              </a:cxn>
              <a:cxn ang="0">
                <a:pos x="connsiteX1" y="connsiteY1"/>
              </a:cxn>
              <a:cxn ang="0">
                <a:pos x="connsiteX2" y="connsiteY2"/>
              </a:cxn>
              <a:cxn ang="0">
                <a:pos x="connsiteX3" y="connsiteY3"/>
              </a:cxn>
            </a:cxnLst>
            <a:rect l="l" t="t" r="r" b="b"/>
            <a:pathLst>
              <a:path w="59763" h="71226">
                <a:moveTo>
                  <a:pt x="0" y="32516"/>
                </a:moveTo>
                <a:cubicBezTo>
                  <a:pt x="24341" y="14259"/>
                  <a:pt x="48683" y="-3997"/>
                  <a:pt x="57150" y="766"/>
                </a:cubicBezTo>
                <a:cubicBezTo>
                  <a:pt x="65617" y="5529"/>
                  <a:pt x="50800" y="61091"/>
                  <a:pt x="50800" y="61091"/>
                </a:cubicBezTo>
                <a:cubicBezTo>
                  <a:pt x="47625" y="72733"/>
                  <a:pt x="42862" y="71674"/>
                  <a:pt x="38100" y="70616"/>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5" name="フリーフォーム 124">
            <a:extLst>
              <a:ext uri="{FF2B5EF4-FFF2-40B4-BE49-F238E27FC236}">
                <a16:creationId xmlns:a16="http://schemas.microsoft.com/office/drawing/2014/main" id="{1827C91C-681E-3DD2-D67D-3F8D1B8BEF16}"/>
              </a:ext>
            </a:extLst>
          </p:cNvPr>
          <p:cNvSpPr/>
          <p:nvPr/>
        </p:nvSpPr>
        <p:spPr>
          <a:xfrm>
            <a:off x="6076950" y="6965950"/>
            <a:ext cx="428625" cy="298450"/>
          </a:xfrm>
          <a:custGeom>
            <a:avLst/>
            <a:gdLst>
              <a:gd name="connsiteX0" fmla="*/ 0 w 428625"/>
              <a:gd name="connsiteY0" fmla="*/ 0 h 298450"/>
              <a:gd name="connsiteX1" fmla="*/ 428625 w 428625"/>
              <a:gd name="connsiteY1" fmla="*/ 298450 h 298450"/>
            </a:gdLst>
            <a:ahLst/>
            <a:cxnLst>
              <a:cxn ang="0">
                <a:pos x="connsiteX0" y="connsiteY0"/>
              </a:cxn>
              <a:cxn ang="0">
                <a:pos x="connsiteX1" y="connsiteY1"/>
              </a:cxn>
            </a:cxnLst>
            <a:rect l="l" t="t" r="r" b="b"/>
            <a:pathLst>
              <a:path w="428625" h="298450">
                <a:moveTo>
                  <a:pt x="0" y="0"/>
                </a:moveTo>
                <a:lnTo>
                  <a:pt x="428625" y="298450"/>
                </a:ln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6" name="フリーフォーム 125">
            <a:extLst>
              <a:ext uri="{FF2B5EF4-FFF2-40B4-BE49-F238E27FC236}">
                <a16:creationId xmlns:a16="http://schemas.microsoft.com/office/drawing/2014/main" id="{6F8BCFA6-AE9F-88A7-D11D-B20F80248908}"/>
              </a:ext>
            </a:extLst>
          </p:cNvPr>
          <p:cNvSpPr/>
          <p:nvPr/>
        </p:nvSpPr>
        <p:spPr>
          <a:xfrm>
            <a:off x="3667125" y="7073900"/>
            <a:ext cx="688975" cy="260350"/>
          </a:xfrm>
          <a:custGeom>
            <a:avLst/>
            <a:gdLst>
              <a:gd name="connsiteX0" fmla="*/ 0 w 688975"/>
              <a:gd name="connsiteY0" fmla="*/ 0 h 260350"/>
              <a:gd name="connsiteX1" fmla="*/ 333375 w 688975"/>
              <a:gd name="connsiteY1" fmla="*/ 79375 h 260350"/>
              <a:gd name="connsiteX2" fmla="*/ 542925 w 688975"/>
              <a:gd name="connsiteY2" fmla="*/ 107950 h 260350"/>
              <a:gd name="connsiteX3" fmla="*/ 688975 w 688975"/>
              <a:gd name="connsiteY3" fmla="*/ 260350 h 260350"/>
            </a:gdLst>
            <a:ahLst/>
            <a:cxnLst>
              <a:cxn ang="0">
                <a:pos x="connsiteX0" y="connsiteY0"/>
              </a:cxn>
              <a:cxn ang="0">
                <a:pos x="connsiteX1" y="connsiteY1"/>
              </a:cxn>
              <a:cxn ang="0">
                <a:pos x="connsiteX2" y="connsiteY2"/>
              </a:cxn>
              <a:cxn ang="0">
                <a:pos x="connsiteX3" y="connsiteY3"/>
              </a:cxn>
            </a:cxnLst>
            <a:rect l="l" t="t" r="r" b="b"/>
            <a:pathLst>
              <a:path w="688975" h="260350">
                <a:moveTo>
                  <a:pt x="0" y="0"/>
                </a:moveTo>
                <a:cubicBezTo>
                  <a:pt x="121443" y="30691"/>
                  <a:pt x="242887" y="61383"/>
                  <a:pt x="333375" y="79375"/>
                </a:cubicBezTo>
                <a:cubicBezTo>
                  <a:pt x="423863" y="97367"/>
                  <a:pt x="483658" y="77788"/>
                  <a:pt x="542925" y="107950"/>
                </a:cubicBezTo>
                <a:cubicBezTo>
                  <a:pt x="602192" y="138112"/>
                  <a:pt x="645583" y="199231"/>
                  <a:pt x="688975" y="26035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8" name="フリーフォーム 127">
            <a:extLst>
              <a:ext uri="{FF2B5EF4-FFF2-40B4-BE49-F238E27FC236}">
                <a16:creationId xmlns:a16="http://schemas.microsoft.com/office/drawing/2014/main" id="{947E35EA-6620-F4C1-5732-DF46A3885939}"/>
              </a:ext>
            </a:extLst>
          </p:cNvPr>
          <p:cNvSpPr/>
          <p:nvPr/>
        </p:nvSpPr>
        <p:spPr>
          <a:xfrm>
            <a:off x="4451350" y="7515225"/>
            <a:ext cx="75438" cy="311150"/>
          </a:xfrm>
          <a:custGeom>
            <a:avLst/>
            <a:gdLst>
              <a:gd name="connsiteX0" fmla="*/ 0 w 75438"/>
              <a:gd name="connsiteY0" fmla="*/ 0 h 311150"/>
              <a:gd name="connsiteX1" fmla="*/ 73025 w 75438"/>
              <a:gd name="connsiteY1" fmla="*/ 180975 h 311150"/>
              <a:gd name="connsiteX2" fmla="*/ 50800 w 75438"/>
              <a:gd name="connsiteY2" fmla="*/ 311150 h 311150"/>
            </a:gdLst>
            <a:ahLst/>
            <a:cxnLst>
              <a:cxn ang="0">
                <a:pos x="connsiteX0" y="connsiteY0"/>
              </a:cxn>
              <a:cxn ang="0">
                <a:pos x="connsiteX1" y="connsiteY1"/>
              </a:cxn>
              <a:cxn ang="0">
                <a:pos x="connsiteX2" y="connsiteY2"/>
              </a:cxn>
            </a:cxnLst>
            <a:rect l="l" t="t" r="r" b="b"/>
            <a:pathLst>
              <a:path w="75438" h="311150">
                <a:moveTo>
                  <a:pt x="0" y="0"/>
                </a:moveTo>
                <a:cubicBezTo>
                  <a:pt x="32279" y="64558"/>
                  <a:pt x="64558" y="129117"/>
                  <a:pt x="73025" y="180975"/>
                </a:cubicBezTo>
                <a:cubicBezTo>
                  <a:pt x="81492" y="232833"/>
                  <a:pt x="66146" y="271991"/>
                  <a:pt x="50800" y="31115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9" name="フリーフォーム 128">
            <a:extLst>
              <a:ext uri="{FF2B5EF4-FFF2-40B4-BE49-F238E27FC236}">
                <a16:creationId xmlns:a16="http://schemas.microsoft.com/office/drawing/2014/main" id="{248CDA38-EBFE-BC9F-A4A7-3986F130453B}"/>
              </a:ext>
            </a:extLst>
          </p:cNvPr>
          <p:cNvSpPr/>
          <p:nvPr/>
        </p:nvSpPr>
        <p:spPr>
          <a:xfrm>
            <a:off x="4384566" y="8245475"/>
            <a:ext cx="247759" cy="826925"/>
          </a:xfrm>
          <a:custGeom>
            <a:avLst/>
            <a:gdLst>
              <a:gd name="connsiteX0" fmla="*/ 139809 w 247759"/>
              <a:gd name="connsiteY0" fmla="*/ 0 h 826925"/>
              <a:gd name="connsiteX1" fmla="*/ 146159 w 247759"/>
              <a:gd name="connsiteY1" fmla="*/ 396875 h 826925"/>
              <a:gd name="connsiteX2" fmla="*/ 109 w 247759"/>
              <a:gd name="connsiteY2" fmla="*/ 733425 h 826925"/>
              <a:gd name="connsiteX3" fmla="*/ 120759 w 247759"/>
              <a:gd name="connsiteY3" fmla="*/ 641350 h 826925"/>
              <a:gd name="connsiteX4" fmla="*/ 28684 w 247759"/>
              <a:gd name="connsiteY4" fmla="*/ 825500 h 826925"/>
              <a:gd name="connsiteX5" fmla="*/ 247759 w 247759"/>
              <a:gd name="connsiteY5" fmla="*/ 523875 h 826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7759" h="826925">
                <a:moveTo>
                  <a:pt x="139809" y="0"/>
                </a:moveTo>
                <a:cubicBezTo>
                  <a:pt x="154625" y="137319"/>
                  <a:pt x="169442" y="274638"/>
                  <a:pt x="146159" y="396875"/>
                </a:cubicBezTo>
                <a:cubicBezTo>
                  <a:pt x="122876" y="519112"/>
                  <a:pt x="4342" y="692679"/>
                  <a:pt x="109" y="733425"/>
                </a:cubicBezTo>
                <a:cubicBezTo>
                  <a:pt x="-4124" y="774171"/>
                  <a:pt x="115996" y="626004"/>
                  <a:pt x="120759" y="641350"/>
                </a:cubicBezTo>
                <a:cubicBezTo>
                  <a:pt x="125522" y="656696"/>
                  <a:pt x="7517" y="845079"/>
                  <a:pt x="28684" y="825500"/>
                </a:cubicBezTo>
                <a:cubicBezTo>
                  <a:pt x="49851" y="805921"/>
                  <a:pt x="148805" y="664898"/>
                  <a:pt x="247759" y="523875"/>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0" name="フリーフォーム 129">
            <a:extLst>
              <a:ext uri="{FF2B5EF4-FFF2-40B4-BE49-F238E27FC236}">
                <a16:creationId xmlns:a16="http://schemas.microsoft.com/office/drawing/2014/main" id="{8B9C8A1C-30C3-1B2B-839D-089C8A502AF5}"/>
              </a:ext>
            </a:extLst>
          </p:cNvPr>
          <p:cNvSpPr/>
          <p:nvPr/>
        </p:nvSpPr>
        <p:spPr>
          <a:xfrm>
            <a:off x="5435600" y="8131175"/>
            <a:ext cx="188554" cy="1009650"/>
          </a:xfrm>
          <a:custGeom>
            <a:avLst/>
            <a:gdLst>
              <a:gd name="connsiteX0" fmla="*/ 0 w 188554"/>
              <a:gd name="connsiteY0" fmla="*/ 0 h 1009650"/>
              <a:gd name="connsiteX1" fmla="*/ 155575 w 188554"/>
              <a:gd name="connsiteY1" fmla="*/ 387350 h 1009650"/>
              <a:gd name="connsiteX2" fmla="*/ 92075 w 188554"/>
              <a:gd name="connsiteY2" fmla="*/ 863600 h 1009650"/>
              <a:gd name="connsiteX3" fmla="*/ 180975 w 188554"/>
              <a:gd name="connsiteY3" fmla="*/ 781050 h 1009650"/>
              <a:gd name="connsiteX4" fmla="*/ 177800 w 188554"/>
              <a:gd name="connsiteY4" fmla="*/ 1009650 h 1009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554" h="1009650">
                <a:moveTo>
                  <a:pt x="0" y="0"/>
                </a:moveTo>
                <a:cubicBezTo>
                  <a:pt x="70114" y="121708"/>
                  <a:pt x="140229" y="243417"/>
                  <a:pt x="155575" y="387350"/>
                </a:cubicBezTo>
                <a:cubicBezTo>
                  <a:pt x="170921" y="531283"/>
                  <a:pt x="87842" y="797983"/>
                  <a:pt x="92075" y="863600"/>
                </a:cubicBezTo>
                <a:cubicBezTo>
                  <a:pt x="96308" y="929217"/>
                  <a:pt x="166688" y="756708"/>
                  <a:pt x="180975" y="781050"/>
                </a:cubicBezTo>
                <a:cubicBezTo>
                  <a:pt x="195262" y="805392"/>
                  <a:pt x="186531" y="907521"/>
                  <a:pt x="177800" y="100965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3" name="フリーフォーム 132">
            <a:extLst>
              <a:ext uri="{FF2B5EF4-FFF2-40B4-BE49-F238E27FC236}">
                <a16:creationId xmlns:a16="http://schemas.microsoft.com/office/drawing/2014/main" id="{78EFC5B7-833D-73E8-4B34-2F67A8A19DE8}"/>
              </a:ext>
            </a:extLst>
          </p:cNvPr>
          <p:cNvSpPr/>
          <p:nvPr/>
        </p:nvSpPr>
        <p:spPr>
          <a:xfrm>
            <a:off x="5137150" y="6785244"/>
            <a:ext cx="746125" cy="161656"/>
          </a:xfrm>
          <a:custGeom>
            <a:avLst/>
            <a:gdLst>
              <a:gd name="connsiteX0" fmla="*/ 0 w 746125"/>
              <a:gd name="connsiteY0" fmla="*/ 161656 h 161656"/>
              <a:gd name="connsiteX1" fmla="*/ 536575 w 746125"/>
              <a:gd name="connsiteY1" fmla="*/ 12431 h 161656"/>
              <a:gd name="connsiteX2" fmla="*/ 746125 w 746125"/>
              <a:gd name="connsiteY2" fmla="*/ 18781 h 161656"/>
            </a:gdLst>
            <a:ahLst/>
            <a:cxnLst>
              <a:cxn ang="0">
                <a:pos x="connsiteX0" y="connsiteY0"/>
              </a:cxn>
              <a:cxn ang="0">
                <a:pos x="connsiteX1" y="connsiteY1"/>
              </a:cxn>
              <a:cxn ang="0">
                <a:pos x="connsiteX2" y="connsiteY2"/>
              </a:cxn>
            </a:cxnLst>
            <a:rect l="l" t="t" r="r" b="b"/>
            <a:pathLst>
              <a:path w="746125" h="161656">
                <a:moveTo>
                  <a:pt x="0" y="161656"/>
                </a:moveTo>
                <a:cubicBezTo>
                  <a:pt x="206110" y="98949"/>
                  <a:pt x="412221" y="36243"/>
                  <a:pt x="536575" y="12431"/>
                </a:cubicBezTo>
                <a:cubicBezTo>
                  <a:pt x="660929" y="-11381"/>
                  <a:pt x="703527" y="3700"/>
                  <a:pt x="746125" y="18781"/>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4" name="フリーフォーム 133">
            <a:extLst>
              <a:ext uri="{FF2B5EF4-FFF2-40B4-BE49-F238E27FC236}">
                <a16:creationId xmlns:a16="http://schemas.microsoft.com/office/drawing/2014/main" id="{34A96BA4-DC5C-9552-5885-459ACC1DC204}"/>
              </a:ext>
            </a:extLst>
          </p:cNvPr>
          <p:cNvSpPr/>
          <p:nvPr/>
        </p:nvSpPr>
        <p:spPr>
          <a:xfrm>
            <a:off x="4200525" y="10923384"/>
            <a:ext cx="130175" cy="81314"/>
          </a:xfrm>
          <a:custGeom>
            <a:avLst/>
            <a:gdLst>
              <a:gd name="connsiteX0" fmla="*/ 0 w 130175"/>
              <a:gd name="connsiteY0" fmla="*/ 17666 h 81314"/>
              <a:gd name="connsiteX1" fmla="*/ 57150 w 130175"/>
              <a:gd name="connsiteY1" fmla="*/ 81166 h 81314"/>
              <a:gd name="connsiteX2" fmla="*/ 76200 w 130175"/>
              <a:gd name="connsiteY2" fmla="*/ 1791 h 81314"/>
              <a:gd name="connsiteX3" fmla="*/ 130175 w 130175"/>
              <a:gd name="connsiteY3" fmla="*/ 33541 h 81314"/>
            </a:gdLst>
            <a:ahLst/>
            <a:cxnLst>
              <a:cxn ang="0">
                <a:pos x="connsiteX0" y="connsiteY0"/>
              </a:cxn>
              <a:cxn ang="0">
                <a:pos x="connsiteX1" y="connsiteY1"/>
              </a:cxn>
              <a:cxn ang="0">
                <a:pos x="connsiteX2" y="connsiteY2"/>
              </a:cxn>
              <a:cxn ang="0">
                <a:pos x="connsiteX3" y="connsiteY3"/>
              </a:cxn>
            </a:cxnLst>
            <a:rect l="l" t="t" r="r" b="b"/>
            <a:pathLst>
              <a:path w="130175" h="81314">
                <a:moveTo>
                  <a:pt x="0" y="17666"/>
                </a:moveTo>
                <a:cubicBezTo>
                  <a:pt x="22225" y="50739"/>
                  <a:pt x="44450" y="83812"/>
                  <a:pt x="57150" y="81166"/>
                </a:cubicBezTo>
                <a:cubicBezTo>
                  <a:pt x="69850" y="78520"/>
                  <a:pt x="64029" y="9728"/>
                  <a:pt x="76200" y="1791"/>
                </a:cubicBezTo>
                <a:cubicBezTo>
                  <a:pt x="88371" y="-6146"/>
                  <a:pt x="109273" y="13697"/>
                  <a:pt x="130175" y="33541"/>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1" name="フリーフォーム 140">
            <a:extLst>
              <a:ext uri="{FF2B5EF4-FFF2-40B4-BE49-F238E27FC236}">
                <a16:creationId xmlns:a16="http://schemas.microsoft.com/office/drawing/2014/main" id="{940ED067-21C0-E6D9-99C3-34EB1EDD1405}"/>
              </a:ext>
            </a:extLst>
          </p:cNvPr>
          <p:cNvSpPr/>
          <p:nvPr/>
        </p:nvSpPr>
        <p:spPr>
          <a:xfrm>
            <a:off x="4371975" y="10857699"/>
            <a:ext cx="207123" cy="115101"/>
          </a:xfrm>
          <a:custGeom>
            <a:avLst/>
            <a:gdLst>
              <a:gd name="connsiteX0" fmla="*/ 0 w 207123"/>
              <a:gd name="connsiteY0" fmla="*/ 61126 h 115101"/>
              <a:gd name="connsiteX1" fmla="*/ 130175 w 207123"/>
              <a:gd name="connsiteY1" fmla="*/ 801 h 115101"/>
              <a:gd name="connsiteX2" fmla="*/ 206375 w 207123"/>
              <a:gd name="connsiteY2" fmla="*/ 29376 h 115101"/>
              <a:gd name="connsiteX3" fmla="*/ 85725 w 207123"/>
              <a:gd name="connsiteY3" fmla="*/ 70651 h 115101"/>
              <a:gd name="connsiteX4" fmla="*/ 44450 w 207123"/>
              <a:gd name="connsiteY4" fmla="*/ 89701 h 115101"/>
              <a:gd name="connsiteX5" fmla="*/ 79375 w 207123"/>
              <a:gd name="connsiteY5" fmla="*/ 115101 h 115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7123" h="115101">
                <a:moveTo>
                  <a:pt x="0" y="61126"/>
                </a:moveTo>
                <a:cubicBezTo>
                  <a:pt x="47889" y="33609"/>
                  <a:pt x="95779" y="6093"/>
                  <a:pt x="130175" y="801"/>
                </a:cubicBezTo>
                <a:cubicBezTo>
                  <a:pt x="164571" y="-4491"/>
                  <a:pt x="213783" y="17734"/>
                  <a:pt x="206375" y="29376"/>
                </a:cubicBezTo>
                <a:cubicBezTo>
                  <a:pt x="198967" y="41018"/>
                  <a:pt x="112713" y="60597"/>
                  <a:pt x="85725" y="70651"/>
                </a:cubicBezTo>
                <a:cubicBezTo>
                  <a:pt x="58738" y="80705"/>
                  <a:pt x="45508" y="82293"/>
                  <a:pt x="44450" y="89701"/>
                </a:cubicBezTo>
                <a:cubicBezTo>
                  <a:pt x="43392" y="97109"/>
                  <a:pt x="61383" y="106105"/>
                  <a:pt x="79375" y="115101"/>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2" name="フリーフォーム 141">
            <a:extLst>
              <a:ext uri="{FF2B5EF4-FFF2-40B4-BE49-F238E27FC236}">
                <a16:creationId xmlns:a16="http://schemas.microsoft.com/office/drawing/2014/main" id="{420527E0-734F-FE0F-6D3B-8EE5A877D286}"/>
              </a:ext>
            </a:extLst>
          </p:cNvPr>
          <p:cNvSpPr/>
          <p:nvPr/>
        </p:nvSpPr>
        <p:spPr>
          <a:xfrm>
            <a:off x="4267322" y="10799468"/>
            <a:ext cx="95128" cy="109832"/>
          </a:xfrm>
          <a:custGeom>
            <a:avLst/>
            <a:gdLst>
              <a:gd name="connsiteX0" fmla="*/ 95128 w 95128"/>
              <a:gd name="connsiteY0" fmla="*/ 109832 h 109832"/>
              <a:gd name="connsiteX1" fmla="*/ 66553 w 95128"/>
              <a:gd name="connsiteY1" fmla="*/ 17757 h 109832"/>
              <a:gd name="connsiteX2" fmla="*/ 6228 w 95128"/>
              <a:gd name="connsiteY2" fmla="*/ 5057 h 109832"/>
              <a:gd name="connsiteX3" fmla="*/ 6228 w 95128"/>
              <a:gd name="connsiteY3" fmla="*/ 78082 h 109832"/>
              <a:gd name="connsiteX4" fmla="*/ 44328 w 95128"/>
              <a:gd name="connsiteY4" fmla="*/ 103482 h 1098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128" h="109832">
                <a:moveTo>
                  <a:pt x="95128" y="109832"/>
                </a:moveTo>
                <a:cubicBezTo>
                  <a:pt x="88249" y="72525"/>
                  <a:pt x="81370" y="35219"/>
                  <a:pt x="66553" y="17757"/>
                </a:cubicBezTo>
                <a:cubicBezTo>
                  <a:pt x="51736" y="295"/>
                  <a:pt x="16282" y="-4997"/>
                  <a:pt x="6228" y="5057"/>
                </a:cubicBezTo>
                <a:cubicBezTo>
                  <a:pt x="-3826" y="15111"/>
                  <a:pt x="-122" y="61678"/>
                  <a:pt x="6228" y="78082"/>
                </a:cubicBezTo>
                <a:cubicBezTo>
                  <a:pt x="12578" y="94486"/>
                  <a:pt x="28453" y="98984"/>
                  <a:pt x="44328" y="103482"/>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3" name="フリーフォーム 142">
            <a:extLst>
              <a:ext uri="{FF2B5EF4-FFF2-40B4-BE49-F238E27FC236}">
                <a16:creationId xmlns:a16="http://schemas.microsoft.com/office/drawing/2014/main" id="{7DB309F1-56F4-06E2-A576-F2F5F3C12B5F}"/>
              </a:ext>
            </a:extLst>
          </p:cNvPr>
          <p:cNvSpPr/>
          <p:nvPr/>
        </p:nvSpPr>
        <p:spPr>
          <a:xfrm>
            <a:off x="5614802" y="10861675"/>
            <a:ext cx="132991" cy="104775"/>
          </a:xfrm>
          <a:custGeom>
            <a:avLst/>
            <a:gdLst>
              <a:gd name="connsiteX0" fmla="*/ 93848 w 132991"/>
              <a:gd name="connsiteY0" fmla="*/ 104775 h 104775"/>
              <a:gd name="connsiteX1" fmla="*/ 128773 w 132991"/>
              <a:gd name="connsiteY1" fmla="*/ 34925 h 104775"/>
              <a:gd name="connsiteX2" fmla="*/ 8123 w 132991"/>
              <a:gd name="connsiteY2" fmla="*/ 66675 h 104775"/>
              <a:gd name="connsiteX3" fmla="*/ 20823 w 132991"/>
              <a:gd name="connsiteY3" fmla="*/ 0 h 104775"/>
            </a:gdLst>
            <a:ahLst/>
            <a:cxnLst>
              <a:cxn ang="0">
                <a:pos x="connsiteX0" y="connsiteY0"/>
              </a:cxn>
              <a:cxn ang="0">
                <a:pos x="connsiteX1" y="connsiteY1"/>
              </a:cxn>
              <a:cxn ang="0">
                <a:pos x="connsiteX2" y="connsiteY2"/>
              </a:cxn>
              <a:cxn ang="0">
                <a:pos x="connsiteX3" y="connsiteY3"/>
              </a:cxn>
            </a:cxnLst>
            <a:rect l="l" t="t" r="r" b="b"/>
            <a:pathLst>
              <a:path w="132991" h="104775">
                <a:moveTo>
                  <a:pt x="93848" y="104775"/>
                </a:moveTo>
                <a:cubicBezTo>
                  <a:pt x="118454" y="73025"/>
                  <a:pt x="143061" y="41275"/>
                  <a:pt x="128773" y="34925"/>
                </a:cubicBezTo>
                <a:cubicBezTo>
                  <a:pt x="114485" y="28575"/>
                  <a:pt x="26115" y="72496"/>
                  <a:pt x="8123" y="66675"/>
                </a:cubicBezTo>
                <a:cubicBezTo>
                  <a:pt x="-9869" y="60854"/>
                  <a:pt x="5477" y="30427"/>
                  <a:pt x="20823"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4" name="フリーフォーム 143">
            <a:extLst>
              <a:ext uri="{FF2B5EF4-FFF2-40B4-BE49-F238E27FC236}">
                <a16:creationId xmlns:a16="http://schemas.microsoft.com/office/drawing/2014/main" id="{0766F7D8-C4D9-5B67-D04F-4168901F9F35}"/>
              </a:ext>
            </a:extLst>
          </p:cNvPr>
          <p:cNvSpPr/>
          <p:nvPr/>
        </p:nvSpPr>
        <p:spPr>
          <a:xfrm>
            <a:off x="5533436" y="10685018"/>
            <a:ext cx="70521" cy="141739"/>
          </a:xfrm>
          <a:custGeom>
            <a:avLst/>
            <a:gdLst>
              <a:gd name="connsiteX0" fmla="*/ 589 w 70521"/>
              <a:gd name="connsiteY0" fmla="*/ 141732 h 141739"/>
              <a:gd name="connsiteX1" fmla="*/ 38689 w 70521"/>
              <a:gd name="connsiteY1" fmla="*/ 11557 h 141739"/>
              <a:gd name="connsiteX2" fmla="*/ 70439 w 70521"/>
              <a:gd name="connsiteY2" fmla="*/ 17907 h 141739"/>
              <a:gd name="connsiteX3" fmla="*/ 589 w 70521"/>
              <a:gd name="connsiteY3" fmla="*/ 141732 h 141739"/>
            </a:gdLst>
            <a:ahLst/>
            <a:cxnLst>
              <a:cxn ang="0">
                <a:pos x="connsiteX0" y="connsiteY0"/>
              </a:cxn>
              <a:cxn ang="0">
                <a:pos x="connsiteX1" y="connsiteY1"/>
              </a:cxn>
              <a:cxn ang="0">
                <a:pos x="connsiteX2" y="connsiteY2"/>
              </a:cxn>
              <a:cxn ang="0">
                <a:pos x="connsiteX3" y="connsiteY3"/>
              </a:cxn>
            </a:cxnLst>
            <a:rect l="l" t="t" r="r" b="b"/>
            <a:pathLst>
              <a:path w="70521" h="141739">
                <a:moveTo>
                  <a:pt x="589" y="141732"/>
                </a:moveTo>
                <a:cubicBezTo>
                  <a:pt x="-4702" y="140674"/>
                  <a:pt x="27047" y="32194"/>
                  <a:pt x="38689" y="11557"/>
                </a:cubicBezTo>
                <a:cubicBezTo>
                  <a:pt x="50331" y="-9080"/>
                  <a:pt x="72027" y="974"/>
                  <a:pt x="70439" y="17907"/>
                </a:cubicBezTo>
                <a:cubicBezTo>
                  <a:pt x="68852" y="34840"/>
                  <a:pt x="5880" y="142790"/>
                  <a:pt x="589" y="141732"/>
                </a:cubicBezTo>
                <a:close/>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6" name="フリーフォーム 145">
            <a:extLst>
              <a:ext uri="{FF2B5EF4-FFF2-40B4-BE49-F238E27FC236}">
                <a16:creationId xmlns:a16="http://schemas.microsoft.com/office/drawing/2014/main" id="{4D9893D3-ACBB-3A89-77B1-4D0B1456B573}"/>
              </a:ext>
            </a:extLst>
          </p:cNvPr>
          <p:cNvSpPr/>
          <p:nvPr/>
        </p:nvSpPr>
        <p:spPr>
          <a:xfrm>
            <a:off x="5318116" y="10806067"/>
            <a:ext cx="215909" cy="52433"/>
          </a:xfrm>
          <a:custGeom>
            <a:avLst/>
            <a:gdLst>
              <a:gd name="connsiteX0" fmla="*/ 215909 w 215909"/>
              <a:gd name="connsiteY0" fmla="*/ 4808 h 52433"/>
              <a:gd name="connsiteX1" fmla="*/ 127009 w 215909"/>
              <a:gd name="connsiteY1" fmla="*/ 1633 h 52433"/>
              <a:gd name="connsiteX2" fmla="*/ 9 w 215909"/>
              <a:gd name="connsiteY2" fmla="*/ 4808 h 52433"/>
              <a:gd name="connsiteX3" fmla="*/ 133359 w 215909"/>
              <a:gd name="connsiteY3" fmla="*/ 52433 h 52433"/>
            </a:gdLst>
            <a:ahLst/>
            <a:cxnLst>
              <a:cxn ang="0">
                <a:pos x="connsiteX0" y="connsiteY0"/>
              </a:cxn>
              <a:cxn ang="0">
                <a:pos x="connsiteX1" y="connsiteY1"/>
              </a:cxn>
              <a:cxn ang="0">
                <a:pos x="connsiteX2" y="connsiteY2"/>
              </a:cxn>
              <a:cxn ang="0">
                <a:pos x="connsiteX3" y="connsiteY3"/>
              </a:cxn>
            </a:cxnLst>
            <a:rect l="l" t="t" r="r" b="b"/>
            <a:pathLst>
              <a:path w="215909" h="52433">
                <a:moveTo>
                  <a:pt x="215909" y="4808"/>
                </a:moveTo>
                <a:cubicBezTo>
                  <a:pt x="189450" y="3220"/>
                  <a:pt x="162992" y="1633"/>
                  <a:pt x="127009" y="1633"/>
                </a:cubicBezTo>
                <a:cubicBezTo>
                  <a:pt x="91026" y="1633"/>
                  <a:pt x="-1049" y="-3659"/>
                  <a:pt x="9" y="4808"/>
                </a:cubicBezTo>
                <a:cubicBezTo>
                  <a:pt x="1067" y="13275"/>
                  <a:pt x="67213" y="32854"/>
                  <a:pt x="133359" y="5243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2" name="フリーフォーム 171">
            <a:extLst>
              <a:ext uri="{FF2B5EF4-FFF2-40B4-BE49-F238E27FC236}">
                <a16:creationId xmlns:a16="http://schemas.microsoft.com/office/drawing/2014/main" id="{7FE908BD-C828-BD5D-9F0C-58C0C58DAE82}"/>
              </a:ext>
            </a:extLst>
          </p:cNvPr>
          <p:cNvSpPr/>
          <p:nvPr/>
        </p:nvSpPr>
        <p:spPr>
          <a:xfrm>
            <a:off x="5386781" y="10836275"/>
            <a:ext cx="134544" cy="60325"/>
          </a:xfrm>
          <a:custGeom>
            <a:avLst/>
            <a:gdLst>
              <a:gd name="connsiteX0" fmla="*/ 134544 w 134544"/>
              <a:gd name="connsiteY0" fmla="*/ 0 h 60325"/>
              <a:gd name="connsiteX1" fmla="*/ 13894 w 134544"/>
              <a:gd name="connsiteY1" fmla="*/ 41275 h 60325"/>
              <a:gd name="connsiteX2" fmla="*/ 7544 w 134544"/>
              <a:gd name="connsiteY2" fmla="*/ 60325 h 60325"/>
            </a:gdLst>
            <a:ahLst/>
            <a:cxnLst>
              <a:cxn ang="0">
                <a:pos x="connsiteX0" y="connsiteY0"/>
              </a:cxn>
              <a:cxn ang="0">
                <a:pos x="connsiteX1" y="connsiteY1"/>
              </a:cxn>
              <a:cxn ang="0">
                <a:pos x="connsiteX2" y="connsiteY2"/>
              </a:cxn>
            </a:cxnLst>
            <a:rect l="l" t="t" r="r" b="b"/>
            <a:pathLst>
              <a:path w="134544" h="60325">
                <a:moveTo>
                  <a:pt x="134544" y="0"/>
                </a:moveTo>
                <a:lnTo>
                  <a:pt x="13894" y="41275"/>
                </a:lnTo>
                <a:cubicBezTo>
                  <a:pt x="-7273" y="51329"/>
                  <a:pt x="135" y="55827"/>
                  <a:pt x="7544" y="6032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3" name="フリーフォーム 172">
            <a:extLst>
              <a:ext uri="{FF2B5EF4-FFF2-40B4-BE49-F238E27FC236}">
                <a16:creationId xmlns:a16="http://schemas.microsoft.com/office/drawing/2014/main" id="{9FAB6754-ABFE-6777-DCF4-3CCB330A383D}"/>
              </a:ext>
            </a:extLst>
          </p:cNvPr>
          <p:cNvSpPr/>
          <p:nvPr/>
        </p:nvSpPr>
        <p:spPr>
          <a:xfrm>
            <a:off x="5537200" y="10757303"/>
            <a:ext cx="149225" cy="94847"/>
          </a:xfrm>
          <a:custGeom>
            <a:avLst/>
            <a:gdLst>
              <a:gd name="connsiteX0" fmla="*/ 0 w 149225"/>
              <a:gd name="connsiteY0" fmla="*/ 94847 h 94847"/>
              <a:gd name="connsiteX1" fmla="*/ 117475 w 149225"/>
              <a:gd name="connsiteY1" fmla="*/ 5947 h 94847"/>
              <a:gd name="connsiteX2" fmla="*/ 149225 w 149225"/>
              <a:gd name="connsiteY2" fmla="*/ 15472 h 94847"/>
            </a:gdLst>
            <a:ahLst/>
            <a:cxnLst>
              <a:cxn ang="0">
                <a:pos x="connsiteX0" y="connsiteY0"/>
              </a:cxn>
              <a:cxn ang="0">
                <a:pos x="connsiteX1" y="connsiteY1"/>
              </a:cxn>
              <a:cxn ang="0">
                <a:pos x="connsiteX2" y="connsiteY2"/>
              </a:cxn>
            </a:cxnLst>
            <a:rect l="l" t="t" r="r" b="b"/>
            <a:pathLst>
              <a:path w="149225" h="94847">
                <a:moveTo>
                  <a:pt x="0" y="94847"/>
                </a:moveTo>
                <a:cubicBezTo>
                  <a:pt x="46302" y="57011"/>
                  <a:pt x="92604" y="19176"/>
                  <a:pt x="117475" y="5947"/>
                </a:cubicBezTo>
                <a:cubicBezTo>
                  <a:pt x="142346" y="-7282"/>
                  <a:pt x="145785" y="4095"/>
                  <a:pt x="149225" y="15472"/>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4" name="フリーフォーム 173">
            <a:extLst>
              <a:ext uri="{FF2B5EF4-FFF2-40B4-BE49-F238E27FC236}">
                <a16:creationId xmlns:a16="http://schemas.microsoft.com/office/drawing/2014/main" id="{C7ADD3BE-EE77-01DF-B086-07BE80114A1E}"/>
              </a:ext>
            </a:extLst>
          </p:cNvPr>
          <p:cNvSpPr/>
          <p:nvPr/>
        </p:nvSpPr>
        <p:spPr>
          <a:xfrm>
            <a:off x="4594225" y="10836275"/>
            <a:ext cx="140224" cy="152400"/>
          </a:xfrm>
          <a:custGeom>
            <a:avLst/>
            <a:gdLst>
              <a:gd name="connsiteX0" fmla="*/ 53975 w 140224"/>
              <a:gd name="connsiteY0" fmla="*/ 0 h 152400"/>
              <a:gd name="connsiteX1" fmla="*/ 139700 w 140224"/>
              <a:gd name="connsiteY1" fmla="*/ 92075 h 152400"/>
              <a:gd name="connsiteX2" fmla="*/ 85725 w 140224"/>
              <a:gd name="connsiteY2" fmla="*/ 130175 h 152400"/>
              <a:gd name="connsiteX3" fmla="*/ 0 w 140224"/>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40224" h="152400">
                <a:moveTo>
                  <a:pt x="53975" y="0"/>
                </a:moveTo>
                <a:cubicBezTo>
                  <a:pt x="94191" y="35189"/>
                  <a:pt x="134408" y="70379"/>
                  <a:pt x="139700" y="92075"/>
                </a:cubicBezTo>
                <a:cubicBezTo>
                  <a:pt x="144992" y="113771"/>
                  <a:pt x="109008" y="120121"/>
                  <a:pt x="85725" y="130175"/>
                </a:cubicBezTo>
                <a:cubicBezTo>
                  <a:pt x="62442" y="140229"/>
                  <a:pt x="31221" y="146314"/>
                  <a:pt x="0" y="15240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5" name="フリーフォーム 174">
            <a:extLst>
              <a:ext uri="{FF2B5EF4-FFF2-40B4-BE49-F238E27FC236}">
                <a16:creationId xmlns:a16="http://schemas.microsoft.com/office/drawing/2014/main" id="{C05AC8BA-3DF3-BFFC-5051-97F24F449778}"/>
              </a:ext>
            </a:extLst>
          </p:cNvPr>
          <p:cNvSpPr/>
          <p:nvPr/>
        </p:nvSpPr>
        <p:spPr>
          <a:xfrm>
            <a:off x="5247594" y="10833100"/>
            <a:ext cx="80056" cy="73025"/>
          </a:xfrm>
          <a:custGeom>
            <a:avLst/>
            <a:gdLst>
              <a:gd name="connsiteX0" fmla="*/ 48306 w 80056"/>
              <a:gd name="connsiteY0" fmla="*/ 0 h 73025"/>
              <a:gd name="connsiteX1" fmla="*/ 681 w 80056"/>
              <a:gd name="connsiteY1" fmla="*/ 38100 h 73025"/>
              <a:gd name="connsiteX2" fmla="*/ 80056 w 80056"/>
              <a:gd name="connsiteY2" fmla="*/ 73025 h 73025"/>
            </a:gdLst>
            <a:ahLst/>
            <a:cxnLst>
              <a:cxn ang="0">
                <a:pos x="connsiteX0" y="connsiteY0"/>
              </a:cxn>
              <a:cxn ang="0">
                <a:pos x="connsiteX1" y="connsiteY1"/>
              </a:cxn>
              <a:cxn ang="0">
                <a:pos x="connsiteX2" y="connsiteY2"/>
              </a:cxn>
            </a:cxnLst>
            <a:rect l="l" t="t" r="r" b="b"/>
            <a:pathLst>
              <a:path w="80056" h="73025">
                <a:moveTo>
                  <a:pt x="48306" y="0"/>
                </a:moveTo>
                <a:cubicBezTo>
                  <a:pt x="21847" y="12964"/>
                  <a:pt x="-4611" y="25929"/>
                  <a:pt x="681" y="38100"/>
                </a:cubicBezTo>
                <a:cubicBezTo>
                  <a:pt x="5973" y="50271"/>
                  <a:pt x="43014" y="61648"/>
                  <a:pt x="80056" y="7302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24" name="フリーフォーム 1023">
            <a:extLst>
              <a:ext uri="{FF2B5EF4-FFF2-40B4-BE49-F238E27FC236}">
                <a16:creationId xmlns:a16="http://schemas.microsoft.com/office/drawing/2014/main" id="{CBEB7986-BD43-3ED7-EE10-8B23EA41ED24}"/>
              </a:ext>
            </a:extLst>
          </p:cNvPr>
          <p:cNvSpPr/>
          <p:nvPr/>
        </p:nvSpPr>
        <p:spPr>
          <a:xfrm>
            <a:off x="3978275" y="10941050"/>
            <a:ext cx="123825" cy="88900"/>
          </a:xfrm>
          <a:custGeom>
            <a:avLst/>
            <a:gdLst>
              <a:gd name="connsiteX0" fmla="*/ 123825 w 123825"/>
              <a:gd name="connsiteY0" fmla="*/ 0 h 88900"/>
              <a:gd name="connsiteX1" fmla="*/ 31750 w 123825"/>
              <a:gd name="connsiteY1" fmla="*/ 50800 h 88900"/>
              <a:gd name="connsiteX2" fmla="*/ 0 w 123825"/>
              <a:gd name="connsiteY2" fmla="*/ 88900 h 88900"/>
            </a:gdLst>
            <a:ahLst/>
            <a:cxnLst>
              <a:cxn ang="0">
                <a:pos x="connsiteX0" y="connsiteY0"/>
              </a:cxn>
              <a:cxn ang="0">
                <a:pos x="connsiteX1" y="connsiteY1"/>
              </a:cxn>
              <a:cxn ang="0">
                <a:pos x="connsiteX2" y="connsiteY2"/>
              </a:cxn>
            </a:cxnLst>
            <a:rect l="l" t="t" r="r" b="b"/>
            <a:pathLst>
              <a:path w="123825" h="88900">
                <a:moveTo>
                  <a:pt x="123825" y="0"/>
                </a:moveTo>
                <a:cubicBezTo>
                  <a:pt x="88106" y="17991"/>
                  <a:pt x="52387" y="35983"/>
                  <a:pt x="31750" y="50800"/>
                </a:cubicBezTo>
                <a:cubicBezTo>
                  <a:pt x="11113" y="65617"/>
                  <a:pt x="5556" y="77258"/>
                  <a:pt x="0" y="8890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25" name="フリーフォーム 1024">
            <a:extLst>
              <a:ext uri="{FF2B5EF4-FFF2-40B4-BE49-F238E27FC236}">
                <a16:creationId xmlns:a16="http://schemas.microsoft.com/office/drawing/2014/main" id="{9C42C20C-DAA3-E0A2-4BE0-E77CD2ED9C89}"/>
              </a:ext>
            </a:extLst>
          </p:cNvPr>
          <p:cNvSpPr/>
          <p:nvPr/>
        </p:nvSpPr>
        <p:spPr>
          <a:xfrm>
            <a:off x="5857875" y="10944225"/>
            <a:ext cx="117450" cy="99289"/>
          </a:xfrm>
          <a:custGeom>
            <a:avLst/>
            <a:gdLst>
              <a:gd name="connsiteX0" fmla="*/ 0 w 117450"/>
              <a:gd name="connsiteY0" fmla="*/ 0 h 99289"/>
              <a:gd name="connsiteX1" fmla="*/ 107950 w 117450"/>
              <a:gd name="connsiteY1" fmla="*/ 66675 h 99289"/>
              <a:gd name="connsiteX2" fmla="*/ 101600 w 117450"/>
              <a:gd name="connsiteY2" fmla="*/ 95250 h 99289"/>
              <a:gd name="connsiteX3" fmla="*/ 15875 w 117450"/>
              <a:gd name="connsiteY3" fmla="*/ 98425 h 99289"/>
            </a:gdLst>
            <a:ahLst/>
            <a:cxnLst>
              <a:cxn ang="0">
                <a:pos x="connsiteX0" y="connsiteY0"/>
              </a:cxn>
              <a:cxn ang="0">
                <a:pos x="connsiteX1" y="connsiteY1"/>
              </a:cxn>
              <a:cxn ang="0">
                <a:pos x="connsiteX2" y="connsiteY2"/>
              </a:cxn>
              <a:cxn ang="0">
                <a:pos x="connsiteX3" y="connsiteY3"/>
              </a:cxn>
            </a:cxnLst>
            <a:rect l="l" t="t" r="r" b="b"/>
            <a:pathLst>
              <a:path w="117450" h="99289">
                <a:moveTo>
                  <a:pt x="0" y="0"/>
                </a:moveTo>
                <a:cubicBezTo>
                  <a:pt x="45508" y="25400"/>
                  <a:pt x="91017" y="50800"/>
                  <a:pt x="107950" y="66675"/>
                </a:cubicBezTo>
                <a:cubicBezTo>
                  <a:pt x="124883" y="82550"/>
                  <a:pt x="116946" y="89958"/>
                  <a:pt x="101600" y="95250"/>
                </a:cubicBezTo>
                <a:cubicBezTo>
                  <a:pt x="86254" y="100542"/>
                  <a:pt x="51064" y="99483"/>
                  <a:pt x="15875" y="9842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27" name="フリーフォーム 1026">
            <a:extLst>
              <a:ext uri="{FF2B5EF4-FFF2-40B4-BE49-F238E27FC236}">
                <a16:creationId xmlns:a16="http://schemas.microsoft.com/office/drawing/2014/main" id="{7C00AE25-D556-BCC7-F888-8569664BD2FC}"/>
              </a:ext>
            </a:extLst>
          </p:cNvPr>
          <p:cNvSpPr/>
          <p:nvPr/>
        </p:nvSpPr>
        <p:spPr>
          <a:xfrm>
            <a:off x="4205420" y="10740699"/>
            <a:ext cx="655861" cy="293621"/>
          </a:xfrm>
          <a:custGeom>
            <a:avLst/>
            <a:gdLst>
              <a:gd name="connsiteX0" fmla="*/ 484055 w 655861"/>
              <a:gd name="connsiteY0" fmla="*/ 38426 h 293621"/>
              <a:gd name="connsiteX1" fmla="*/ 604705 w 655861"/>
              <a:gd name="connsiteY1" fmla="*/ 194001 h 293621"/>
              <a:gd name="connsiteX2" fmla="*/ 572955 w 655861"/>
              <a:gd name="connsiteY2" fmla="*/ 174951 h 293621"/>
              <a:gd name="connsiteX3" fmla="*/ 655505 w 655861"/>
              <a:gd name="connsiteY3" fmla="*/ 289251 h 293621"/>
              <a:gd name="connsiteX4" fmla="*/ 534855 w 655861"/>
              <a:gd name="connsiteY4" fmla="*/ 270201 h 293621"/>
              <a:gd name="connsiteX5" fmla="*/ 20505 w 655861"/>
              <a:gd name="connsiteY5" fmla="*/ 273376 h 293621"/>
              <a:gd name="connsiteX6" fmla="*/ 106230 w 655861"/>
              <a:gd name="connsiteY6" fmla="*/ 241626 h 293621"/>
              <a:gd name="connsiteX7" fmla="*/ 144330 w 655861"/>
              <a:gd name="connsiteY7" fmla="*/ 28901 h 293621"/>
              <a:gd name="connsiteX8" fmla="*/ 255455 w 655861"/>
              <a:gd name="connsiteY8" fmla="*/ 101926 h 293621"/>
              <a:gd name="connsiteX9" fmla="*/ 236405 w 655861"/>
              <a:gd name="connsiteY9" fmla="*/ 22551 h 293621"/>
              <a:gd name="connsiteX10" fmla="*/ 382455 w 655861"/>
              <a:gd name="connsiteY10" fmla="*/ 86051 h 293621"/>
              <a:gd name="connsiteX11" fmla="*/ 395155 w 655861"/>
              <a:gd name="connsiteY11" fmla="*/ 326 h 293621"/>
              <a:gd name="connsiteX12" fmla="*/ 484055 w 655861"/>
              <a:gd name="connsiteY12" fmla="*/ 124151 h 293621"/>
              <a:gd name="connsiteX13" fmla="*/ 484055 w 655861"/>
              <a:gd name="connsiteY13" fmla="*/ 38426 h 2936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55861" h="293621">
                <a:moveTo>
                  <a:pt x="484055" y="38426"/>
                </a:moveTo>
                <a:cubicBezTo>
                  <a:pt x="504163" y="50068"/>
                  <a:pt x="589888" y="171247"/>
                  <a:pt x="604705" y="194001"/>
                </a:cubicBezTo>
                <a:cubicBezTo>
                  <a:pt x="619522" y="216755"/>
                  <a:pt x="564488" y="159076"/>
                  <a:pt x="572955" y="174951"/>
                </a:cubicBezTo>
                <a:cubicBezTo>
                  <a:pt x="581422" y="190826"/>
                  <a:pt x="661855" y="273376"/>
                  <a:pt x="655505" y="289251"/>
                </a:cubicBezTo>
                <a:cubicBezTo>
                  <a:pt x="649155" y="305126"/>
                  <a:pt x="640688" y="272847"/>
                  <a:pt x="534855" y="270201"/>
                </a:cubicBezTo>
                <a:cubicBezTo>
                  <a:pt x="429022" y="267555"/>
                  <a:pt x="91942" y="278139"/>
                  <a:pt x="20505" y="273376"/>
                </a:cubicBezTo>
                <a:cubicBezTo>
                  <a:pt x="-50933" y="268614"/>
                  <a:pt x="85593" y="282372"/>
                  <a:pt x="106230" y="241626"/>
                </a:cubicBezTo>
                <a:cubicBezTo>
                  <a:pt x="126867" y="200880"/>
                  <a:pt x="119459" y="52184"/>
                  <a:pt x="144330" y="28901"/>
                </a:cubicBezTo>
                <a:cubicBezTo>
                  <a:pt x="169201" y="5618"/>
                  <a:pt x="240109" y="102984"/>
                  <a:pt x="255455" y="101926"/>
                </a:cubicBezTo>
                <a:cubicBezTo>
                  <a:pt x="270801" y="100868"/>
                  <a:pt x="215238" y="25197"/>
                  <a:pt x="236405" y="22551"/>
                </a:cubicBezTo>
                <a:cubicBezTo>
                  <a:pt x="257572" y="19905"/>
                  <a:pt x="355997" y="89755"/>
                  <a:pt x="382455" y="86051"/>
                </a:cubicBezTo>
                <a:cubicBezTo>
                  <a:pt x="408913" y="82347"/>
                  <a:pt x="378222" y="-6024"/>
                  <a:pt x="395155" y="326"/>
                </a:cubicBezTo>
                <a:cubicBezTo>
                  <a:pt x="412088" y="6676"/>
                  <a:pt x="467651" y="118859"/>
                  <a:pt x="484055" y="124151"/>
                </a:cubicBezTo>
                <a:cubicBezTo>
                  <a:pt x="500459" y="129443"/>
                  <a:pt x="463947" y="26784"/>
                  <a:pt x="484055" y="38426"/>
                </a:cubicBezTo>
                <a:close/>
              </a:path>
            </a:pathLst>
          </a:custGeom>
          <a:solidFill>
            <a:schemeClr val="accent4">
              <a:lumMod val="60000"/>
              <a:lumOff val="40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28" name="フリーフォーム 1027">
            <a:extLst>
              <a:ext uri="{FF2B5EF4-FFF2-40B4-BE49-F238E27FC236}">
                <a16:creationId xmlns:a16="http://schemas.microsoft.com/office/drawing/2014/main" id="{41727338-8B8D-5C39-4192-94D46EDD0A86}"/>
              </a:ext>
            </a:extLst>
          </p:cNvPr>
          <p:cNvSpPr/>
          <p:nvPr/>
        </p:nvSpPr>
        <p:spPr>
          <a:xfrm>
            <a:off x="3882836" y="10742330"/>
            <a:ext cx="926582" cy="319487"/>
          </a:xfrm>
          <a:custGeom>
            <a:avLst/>
            <a:gdLst>
              <a:gd name="connsiteX0" fmla="*/ 520889 w 926582"/>
              <a:gd name="connsiteY0" fmla="*/ 11395 h 319487"/>
              <a:gd name="connsiteX1" fmla="*/ 825689 w 926582"/>
              <a:gd name="connsiteY1" fmla="*/ 30445 h 319487"/>
              <a:gd name="connsiteX2" fmla="*/ 924114 w 926582"/>
              <a:gd name="connsiteY2" fmla="*/ 252695 h 319487"/>
              <a:gd name="connsiteX3" fmla="*/ 876489 w 926582"/>
              <a:gd name="connsiteY3" fmla="*/ 284445 h 319487"/>
              <a:gd name="connsiteX4" fmla="*/ 663764 w 926582"/>
              <a:gd name="connsiteY4" fmla="*/ 284445 h 319487"/>
              <a:gd name="connsiteX5" fmla="*/ 22414 w 926582"/>
              <a:gd name="connsiteY5" fmla="*/ 319370 h 319487"/>
              <a:gd name="connsiteX6" fmla="*/ 136714 w 926582"/>
              <a:gd name="connsiteY6" fmla="*/ 293970 h 319487"/>
              <a:gd name="connsiteX7" fmla="*/ 44639 w 926582"/>
              <a:gd name="connsiteY7" fmla="*/ 246345 h 319487"/>
              <a:gd name="connsiteX8" fmla="*/ 378014 w 926582"/>
              <a:gd name="connsiteY8" fmla="*/ 147920 h 319487"/>
              <a:gd name="connsiteX9" fmla="*/ 492314 w 926582"/>
              <a:gd name="connsiteY9" fmla="*/ 119345 h 319487"/>
              <a:gd name="connsiteX10" fmla="*/ 520889 w 926582"/>
              <a:gd name="connsiteY10" fmla="*/ 11395 h 319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26582" h="319487">
                <a:moveTo>
                  <a:pt x="520889" y="11395"/>
                </a:moveTo>
                <a:cubicBezTo>
                  <a:pt x="576451" y="-3422"/>
                  <a:pt x="758485" y="-9772"/>
                  <a:pt x="825689" y="30445"/>
                </a:cubicBezTo>
                <a:cubicBezTo>
                  <a:pt x="892893" y="70662"/>
                  <a:pt x="915647" y="210362"/>
                  <a:pt x="924114" y="252695"/>
                </a:cubicBezTo>
                <a:cubicBezTo>
                  <a:pt x="932581" y="295028"/>
                  <a:pt x="919881" y="279153"/>
                  <a:pt x="876489" y="284445"/>
                </a:cubicBezTo>
                <a:cubicBezTo>
                  <a:pt x="833097" y="289737"/>
                  <a:pt x="806110" y="278624"/>
                  <a:pt x="663764" y="284445"/>
                </a:cubicBezTo>
                <a:cubicBezTo>
                  <a:pt x="521418" y="290266"/>
                  <a:pt x="110256" y="317783"/>
                  <a:pt x="22414" y="319370"/>
                </a:cubicBezTo>
                <a:cubicBezTo>
                  <a:pt x="-65428" y="320958"/>
                  <a:pt x="133010" y="306141"/>
                  <a:pt x="136714" y="293970"/>
                </a:cubicBezTo>
                <a:cubicBezTo>
                  <a:pt x="140418" y="281799"/>
                  <a:pt x="4422" y="270687"/>
                  <a:pt x="44639" y="246345"/>
                </a:cubicBezTo>
                <a:cubicBezTo>
                  <a:pt x="84856" y="222003"/>
                  <a:pt x="303402" y="169087"/>
                  <a:pt x="378014" y="147920"/>
                </a:cubicBezTo>
                <a:cubicBezTo>
                  <a:pt x="452626" y="126753"/>
                  <a:pt x="464797" y="142628"/>
                  <a:pt x="492314" y="119345"/>
                </a:cubicBezTo>
                <a:cubicBezTo>
                  <a:pt x="519831" y="96062"/>
                  <a:pt x="465327" y="26212"/>
                  <a:pt x="520889" y="11395"/>
                </a:cubicBezTo>
                <a:close/>
              </a:path>
            </a:pathLst>
          </a:custGeom>
          <a:solidFill>
            <a:schemeClr val="accent4">
              <a:lumMod val="60000"/>
              <a:lumOff val="40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29" name="フリーフォーム 1028">
            <a:extLst>
              <a:ext uri="{FF2B5EF4-FFF2-40B4-BE49-F238E27FC236}">
                <a16:creationId xmlns:a16="http://schemas.microsoft.com/office/drawing/2014/main" id="{98B032EB-0182-8005-B62A-9C217B070EDF}"/>
              </a:ext>
            </a:extLst>
          </p:cNvPr>
          <p:cNvSpPr/>
          <p:nvPr/>
        </p:nvSpPr>
        <p:spPr>
          <a:xfrm>
            <a:off x="5059904" y="10690222"/>
            <a:ext cx="1054749" cy="433756"/>
          </a:xfrm>
          <a:custGeom>
            <a:avLst/>
            <a:gdLst>
              <a:gd name="connsiteX0" fmla="*/ 1046 w 1054749"/>
              <a:gd name="connsiteY0" fmla="*/ 57153 h 433756"/>
              <a:gd name="connsiteX1" fmla="*/ 343946 w 1054749"/>
              <a:gd name="connsiteY1" fmla="*/ 263528 h 433756"/>
              <a:gd name="connsiteX2" fmla="*/ 156621 w 1054749"/>
              <a:gd name="connsiteY2" fmla="*/ 225428 h 433756"/>
              <a:gd name="connsiteX3" fmla="*/ 750346 w 1054749"/>
              <a:gd name="connsiteY3" fmla="*/ 422278 h 433756"/>
              <a:gd name="connsiteX4" fmla="*/ 664621 w 1054749"/>
              <a:gd name="connsiteY4" fmla="*/ 409578 h 433756"/>
              <a:gd name="connsiteX5" fmla="*/ 1036096 w 1054749"/>
              <a:gd name="connsiteY5" fmla="*/ 403228 h 433756"/>
              <a:gd name="connsiteX6" fmla="*/ 982121 w 1054749"/>
              <a:gd name="connsiteY6" fmla="*/ 377828 h 433756"/>
              <a:gd name="connsiteX7" fmla="*/ 832896 w 1054749"/>
              <a:gd name="connsiteY7" fmla="*/ 174628 h 433756"/>
              <a:gd name="connsiteX8" fmla="*/ 531271 w 1054749"/>
              <a:gd name="connsiteY8" fmla="*/ 82553 h 433756"/>
              <a:gd name="connsiteX9" fmla="*/ 531271 w 1054749"/>
              <a:gd name="connsiteY9" fmla="*/ 3 h 433756"/>
              <a:gd name="connsiteX10" fmla="*/ 467771 w 1054749"/>
              <a:gd name="connsiteY10" fmla="*/ 85728 h 433756"/>
              <a:gd name="connsiteX11" fmla="*/ 210596 w 1054749"/>
              <a:gd name="connsiteY11" fmla="*/ 60328 h 433756"/>
              <a:gd name="connsiteX12" fmla="*/ 235996 w 1054749"/>
              <a:gd name="connsiteY12" fmla="*/ 117478 h 433756"/>
              <a:gd name="connsiteX13" fmla="*/ 1046 w 1054749"/>
              <a:gd name="connsiteY13" fmla="*/ 57153 h 433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54749" h="433756">
                <a:moveTo>
                  <a:pt x="1046" y="57153"/>
                </a:moveTo>
                <a:cubicBezTo>
                  <a:pt x="19038" y="81495"/>
                  <a:pt x="318017" y="235482"/>
                  <a:pt x="343946" y="263528"/>
                </a:cubicBezTo>
                <a:cubicBezTo>
                  <a:pt x="369875" y="291574"/>
                  <a:pt x="88888" y="198970"/>
                  <a:pt x="156621" y="225428"/>
                </a:cubicBezTo>
                <a:cubicBezTo>
                  <a:pt x="224354" y="251886"/>
                  <a:pt x="665680" y="391586"/>
                  <a:pt x="750346" y="422278"/>
                </a:cubicBezTo>
                <a:cubicBezTo>
                  <a:pt x="835012" y="452970"/>
                  <a:pt x="616996" y="412753"/>
                  <a:pt x="664621" y="409578"/>
                </a:cubicBezTo>
                <a:cubicBezTo>
                  <a:pt x="712246" y="406403"/>
                  <a:pt x="983179" y="408520"/>
                  <a:pt x="1036096" y="403228"/>
                </a:cubicBezTo>
                <a:cubicBezTo>
                  <a:pt x="1089013" y="397936"/>
                  <a:pt x="1015988" y="415928"/>
                  <a:pt x="982121" y="377828"/>
                </a:cubicBezTo>
                <a:cubicBezTo>
                  <a:pt x="948254" y="339728"/>
                  <a:pt x="908038" y="223840"/>
                  <a:pt x="832896" y="174628"/>
                </a:cubicBezTo>
                <a:cubicBezTo>
                  <a:pt x="757754" y="125416"/>
                  <a:pt x="581542" y="111657"/>
                  <a:pt x="531271" y="82553"/>
                </a:cubicBezTo>
                <a:cubicBezTo>
                  <a:pt x="481000" y="53449"/>
                  <a:pt x="541854" y="-526"/>
                  <a:pt x="531271" y="3"/>
                </a:cubicBezTo>
                <a:cubicBezTo>
                  <a:pt x="520688" y="532"/>
                  <a:pt x="521217" y="75674"/>
                  <a:pt x="467771" y="85728"/>
                </a:cubicBezTo>
                <a:cubicBezTo>
                  <a:pt x="414325" y="95782"/>
                  <a:pt x="249225" y="55036"/>
                  <a:pt x="210596" y="60328"/>
                </a:cubicBezTo>
                <a:cubicBezTo>
                  <a:pt x="171967" y="65620"/>
                  <a:pt x="269334" y="114832"/>
                  <a:pt x="235996" y="117478"/>
                </a:cubicBezTo>
                <a:cubicBezTo>
                  <a:pt x="202659" y="120124"/>
                  <a:pt x="-16946" y="32811"/>
                  <a:pt x="1046" y="57153"/>
                </a:cubicBezTo>
                <a:close/>
              </a:path>
            </a:pathLst>
          </a:custGeom>
          <a:solidFill>
            <a:schemeClr val="accent4">
              <a:lumMod val="60000"/>
              <a:lumOff val="40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0" name="フリーフォーム 1029">
            <a:extLst>
              <a:ext uri="{FF2B5EF4-FFF2-40B4-BE49-F238E27FC236}">
                <a16:creationId xmlns:a16="http://schemas.microsoft.com/office/drawing/2014/main" id="{34A3AAF8-4C80-0E57-81E7-3799068C9F73}"/>
              </a:ext>
            </a:extLst>
          </p:cNvPr>
          <p:cNvSpPr/>
          <p:nvPr/>
        </p:nvSpPr>
        <p:spPr>
          <a:xfrm>
            <a:off x="5180773" y="10793669"/>
            <a:ext cx="792111" cy="326522"/>
          </a:xfrm>
          <a:custGeom>
            <a:avLst/>
            <a:gdLst>
              <a:gd name="connsiteX0" fmla="*/ 178627 w 792111"/>
              <a:gd name="connsiteY0" fmla="*/ 1331 h 326522"/>
              <a:gd name="connsiteX1" fmla="*/ 137352 w 792111"/>
              <a:gd name="connsiteY1" fmla="*/ 99756 h 326522"/>
              <a:gd name="connsiteX2" fmla="*/ 419927 w 792111"/>
              <a:gd name="connsiteY2" fmla="*/ 169606 h 326522"/>
              <a:gd name="connsiteX3" fmla="*/ 302452 w 792111"/>
              <a:gd name="connsiteY3" fmla="*/ 160081 h 326522"/>
              <a:gd name="connsiteX4" fmla="*/ 772352 w 792111"/>
              <a:gd name="connsiteY4" fmla="*/ 287081 h 326522"/>
              <a:gd name="connsiteX5" fmla="*/ 654877 w 792111"/>
              <a:gd name="connsiteY5" fmla="*/ 318831 h 326522"/>
              <a:gd name="connsiteX6" fmla="*/ 207202 w 792111"/>
              <a:gd name="connsiteY6" fmla="*/ 160081 h 326522"/>
              <a:gd name="connsiteX7" fmla="*/ 7177 w 792111"/>
              <a:gd name="connsiteY7" fmla="*/ 109281 h 326522"/>
              <a:gd name="connsiteX8" fmla="*/ 42102 w 792111"/>
              <a:gd name="connsiteY8" fmla="*/ 7681 h 326522"/>
              <a:gd name="connsiteX9" fmla="*/ 19877 w 792111"/>
              <a:gd name="connsiteY9" fmla="*/ 39431 h 326522"/>
              <a:gd name="connsiteX10" fmla="*/ 178627 w 792111"/>
              <a:gd name="connsiteY10" fmla="*/ 1331 h 326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92111" h="326522">
                <a:moveTo>
                  <a:pt x="178627" y="1331"/>
                </a:moveTo>
                <a:cubicBezTo>
                  <a:pt x="198206" y="11385"/>
                  <a:pt x="97135" y="71710"/>
                  <a:pt x="137352" y="99756"/>
                </a:cubicBezTo>
                <a:cubicBezTo>
                  <a:pt x="177569" y="127802"/>
                  <a:pt x="392410" y="159552"/>
                  <a:pt x="419927" y="169606"/>
                </a:cubicBezTo>
                <a:cubicBezTo>
                  <a:pt x="447444" y="179660"/>
                  <a:pt x="243715" y="140502"/>
                  <a:pt x="302452" y="160081"/>
                </a:cubicBezTo>
                <a:cubicBezTo>
                  <a:pt x="361189" y="179660"/>
                  <a:pt x="713615" y="260623"/>
                  <a:pt x="772352" y="287081"/>
                </a:cubicBezTo>
                <a:cubicBezTo>
                  <a:pt x="831089" y="313539"/>
                  <a:pt x="749069" y="339998"/>
                  <a:pt x="654877" y="318831"/>
                </a:cubicBezTo>
                <a:cubicBezTo>
                  <a:pt x="560685" y="297664"/>
                  <a:pt x="315152" y="195006"/>
                  <a:pt x="207202" y="160081"/>
                </a:cubicBezTo>
                <a:cubicBezTo>
                  <a:pt x="99252" y="125156"/>
                  <a:pt x="34694" y="134681"/>
                  <a:pt x="7177" y="109281"/>
                </a:cubicBezTo>
                <a:cubicBezTo>
                  <a:pt x="-20340" y="83881"/>
                  <a:pt x="39985" y="19323"/>
                  <a:pt x="42102" y="7681"/>
                </a:cubicBezTo>
                <a:cubicBezTo>
                  <a:pt x="44219" y="-3961"/>
                  <a:pt x="-1819" y="37314"/>
                  <a:pt x="19877" y="39431"/>
                </a:cubicBezTo>
                <a:cubicBezTo>
                  <a:pt x="41573" y="41548"/>
                  <a:pt x="159048" y="-8723"/>
                  <a:pt x="178627" y="1331"/>
                </a:cubicBezTo>
                <a:close/>
              </a:path>
            </a:pathLst>
          </a:custGeom>
          <a:solidFill>
            <a:schemeClr val="accent4">
              <a:lumMod val="60000"/>
              <a:lumOff val="40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1" name="フリーフォーム 1030">
            <a:extLst>
              <a:ext uri="{FF2B5EF4-FFF2-40B4-BE49-F238E27FC236}">
                <a16:creationId xmlns:a16="http://schemas.microsoft.com/office/drawing/2014/main" id="{0EBC8800-F08B-DF13-5BE1-3AC749FEAF19}"/>
              </a:ext>
            </a:extLst>
          </p:cNvPr>
          <p:cNvSpPr/>
          <p:nvPr/>
        </p:nvSpPr>
        <p:spPr>
          <a:xfrm>
            <a:off x="5254625" y="7550150"/>
            <a:ext cx="60325" cy="27843"/>
          </a:xfrm>
          <a:custGeom>
            <a:avLst/>
            <a:gdLst>
              <a:gd name="connsiteX0" fmla="*/ 0 w 60325"/>
              <a:gd name="connsiteY0" fmla="*/ 0 h 27843"/>
              <a:gd name="connsiteX1" fmla="*/ 53975 w 60325"/>
              <a:gd name="connsiteY1" fmla="*/ 25400 h 27843"/>
              <a:gd name="connsiteX2" fmla="*/ 57150 w 60325"/>
              <a:gd name="connsiteY2" fmla="*/ 25400 h 27843"/>
            </a:gdLst>
            <a:ahLst/>
            <a:cxnLst>
              <a:cxn ang="0">
                <a:pos x="connsiteX0" y="connsiteY0"/>
              </a:cxn>
              <a:cxn ang="0">
                <a:pos x="connsiteX1" y="connsiteY1"/>
              </a:cxn>
              <a:cxn ang="0">
                <a:pos x="connsiteX2" y="connsiteY2"/>
              </a:cxn>
            </a:cxnLst>
            <a:rect l="l" t="t" r="r" b="b"/>
            <a:pathLst>
              <a:path w="60325" h="27843">
                <a:moveTo>
                  <a:pt x="0" y="0"/>
                </a:moveTo>
                <a:lnTo>
                  <a:pt x="53975" y="25400"/>
                </a:lnTo>
                <a:cubicBezTo>
                  <a:pt x="63500" y="29633"/>
                  <a:pt x="60325" y="27516"/>
                  <a:pt x="57150" y="25400"/>
                </a:cubicBezTo>
              </a:path>
            </a:pathLst>
          </a:cu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8" name="フリーフォーム 1037">
            <a:extLst>
              <a:ext uri="{FF2B5EF4-FFF2-40B4-BE49-F238E27FC236}">
                <a16:creationId xmlns:a16="http://schemas.microsoft.com/office/drawing/2014/main" id="{BD4EBF5D-0D77-0AA1-B9D5-C1AFA437A44A}"/>
              </a:ext>
            </a:extLst>
          </p:cNvPr>
          <p:cNvSpPr/>
          <p:nvPr/>
        </p:nvSpPr>
        <p:spPr>
          <a:xfrm>
            <a:off x="5257800" y="7556500"/>
            <a:ext cx="48727" cy="41376"/>
          </a:xfrm>
          <a:custGeom>
            <a:avLst/>
            <a:gdLst>
              <a:gd name="connsiteX0" fmla="*/ 0 w 48727"/>
              <a:gd name="connsiteY0" fmla="*/ 0 h 41376"/>
              <a:gd name="connsiteX1" fmla="*/ 44450 w 48727"/>
              <a:gd name="connsiteY1" fmla="*/ 34925 h 41376"/>
              <a:gd name="connsiteX2" fmla="*/ 44450 w 48727"/>
              <a:gd name="connsiteY2" fmla="*/ 41275 h 41376"/>
            </a:gdLst>
            <a:ahLst/>
            <a:cxnLst>
              <a:cxn ang="0">
                <a:pos x="connsiteX0" y="connsiteY0"/>
              </a:cxn>
              <a:cxn ang="0">
                <a:pos x="connsiteX1" y="connsiteY1"/>
              </a:cxn>
              <a:cxn ang="0">
                <a:pos x="connsiteX2" y="connsiteY2"/>
              </a:cxn>
            </a:cxnLst>
            <a:rect l="l" t="t" r="r" b="b"/>
            <a:pathLst>
              <a:path w="48727" h="41376">
                <a:moveTo>
                  <a:pt x="0" y="0"/>
                </a:moveTo>
                <a:lnTo>
                  <a:pt x="44450" y="34925"/>
                </a:lnTo>
                <a:cubicBezTo>
                  <a:pt x="51858" y="41804"/>
                  <a:pt x="48154" y="41539"/>
                  <a:pt x="44450" y="4127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9" name="フリーフォーム 1038">
            <a:extLst>
              <a:ext uri="{FF2B5EF4-FFF2-40B4-BE49-F238E27FC236}">
                <a16:creationId xmlns:a16="http://schemas.microsoft.com/office/drawing/2014/main" id="{06E3F370-B610-DD75-189F-6BB2E6D3A9E5}"/>
              </a:ext>
            </a:extLst>
          </p:cNvPr>
          <p:cNvSpPr/>
          <p:nvPr/>
        </p:nvSpPr>
        <p:spPr>
          <a:xfrm>
            <a:off x="5245100" y="7604125"/>
            <a:ext cx="19050" cy="60325"/>
          </a:xfrm>
          <a:custGeom>
            <a:avLst/>
            <a:gdLst>
              <a:gd name="connsiteX0" fmla="*/ 0 w 19050"/>
              <a:gd name="connsiteY0" fmla="*/ 0 h 60325"/>
              <a:gd name="connsiteX1" fmla="*/ 19050 w 19050"/>
              <a:gd name="connsiteY1" fmla="*/ 60325 h 60325"/>
            </a:gdLst>
            <a:ahLst/>
            <a:cxnLst>
              <a:cxn ang="0">
                <a:pos x="connsiteX0" y="connsiteY0"/>
              </a:cxn>
              <a:cxn ang="0">
                <a:pos x="connsiteX1" y="connsiteY1"/>
              </a:cxn>
            </a:cxnLst>
            <a:rect l="l" t="t" r="r" b="b"/>
            <a:pathLst>
              <a:path w="19050" h="60325">
                <a:moveTo>
                  <a:pt x="0" y="0"/>
                </a:moveTo>
                <a:lnTo>
                  <a:pt x="19050" y="60325"/>
                </a:ln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0" name="フリーフォーム 1039">
            <a:extLst>
              <a:ext uri="{FF2B5EF4-FFF2-40B4-BE49-F238E27FC236}">
                <a16:creationId xmlns:a16="http://schemas.microsoft.com/office/drawing/2014/main" id="{82C37EF3-0364-A1A1-0855-F69B1294D12E}"/>
              </a:ext>
            </a:extLst>
          </p:cNvPr>
          <p:cNvSpPr/>
          <p:nvPr/>
        </p:nvSpPr>
        <p:spPr>
          <a:xfrm>
            <a:off x="5260975" y="7581624"/>
            <a:ext cx="101600" cy="105051"/>
          </a:xfrm>
          <a:custGeom>
            <a:avLst/>
            <a:gdLst>
              <a:gd name="connsiteX0" fmla="*/ 0 w 101600"/>
              <a:gd name="connsiteY0" fmla="*/ 25676 h 105051"/>
              <a:gd name="connsiteX1" fmla="*/ 60325 w 101600"/>
              <a:gd name="connsiteY1" fmla="*/ 12976 h 105051"/>
              <a:gd name="connsiteX2" fmla="*/ 85725 w 101600"/>
              <a:gd name="connsiteY2" fmla="*/ 276 h 105051"/>
              <a:gd name="connsiteX3" fmla="*/ 101600 w 101600"/>
              <a:gd name="connsiteY3" fmla="*/ 25676 h 105051"/>
              <a:gd name="connsiteX4" fmla="*/ 85725 w 101600"/>
              <a:gd name="connsiteY4" fmla="*/ 89176 h 105051"/>
              <a:gd name="connsiteX5" fmla="*/ 44450 w 101600"/>
              <a:gd name="connsiteY5" fmla="*/ 105051 h 1050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1600" h="105051">
                <a:moveTo>
                  <a:pt x="0" y="25676"/>
                </a:moveTo>
                <a:cubicBezTo>
                  <a:pt x="23019" y="21442"/>
                  <a:pt x="46038" y="17209"/>
                  <a:pt x="60325" y="12976"/>
                </a:cubicBezTo>
                <a:cubicBezTo>
                  <a:pt x="74612" y="8743"/>
                  <a:pt x="78846" y="-1841"/>
                  <a:pt x="85725" y="276"/>
                </a:cubicBezTo>
                <a:cubicBezTo>
                  <a:pt x="92604" y="2393"/>
                  <a:pt x="101600" y="10859"/>
                  <a:pt x="101600" y="25676"/>
                </a:cubicBezTo>
                <a:cubicBezTo>
                  <a:pt x="101600" y="40493"/>
                  <a:pt x="95250" y="75947"/>
                  <a:pt x="85725" y="89176"/>
                </a:cubicBezTo>
                <a:cubicBezTo>
                  <a:pt x="76200" y="102405"/>
                  <a:pt x="60325" y="103728"/>
                  <a:pt x="44450" y="105051"/>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1" name="フリーフォーム 1040">
            <a:extLst>
              <a:ext uri="{FF2B5EF4-FFF2-40B4-BE49-F238E27FC236}">
                <a16:creationId xmlns:a16="http://schemas.microsoft.com/office/drawing/2014/main" id="{8C3D7D3E-17FA-CAAE-AA3B-0EAC59CB0F43}"/>
              </a:ext>
            </a:extLst>
          </p:cNvPr>
          <p:cNvSpPr/>
          <p:nvPr/>
        </p:nvSpPr>
        <p:spPr>
          <a:xfrm>
            <a:off x="5397500" y="7550150"/>
            <a:ext cx="101600" cy="61785"/>
          </a:xfrm>
          <a:custGeom>
            <a:avLst/>
            <a:gdLst>
              <a:gd name="connsiteX0" fmla="*/ 0 w 101600"/>
              <a:gd name="connsiteY0" fmla="*/ 0 h 61785"/>
              <a:gd name="connsiteX1" fmla="*/ 41275 w 101600"/>
              <a:gd name="connsiteY1" fmla="*/ 53975 h 61785"/>
              <a:gd name="connsiteX2" fmla="*/ 101600 w 101600"/>
              <a:gd name="connsiteY2" fmla="*/ 60325 h 61785"/>
            </a:gdLst>
            <a:ahLst/>
            <a:cxnLst>
              <a:cxn ang="0">
                <a:pos x="connsiteX0" y="connsiteY0"/>
              </a:cxn>
              <a:cxn ang="0">
                <a:pos x="connsiteX1" y="connsiteY1"/>
              </a:cxn>
              <a:cxn ang="0">
                <a:pos x="connsiteX2" y="connsiteY2"/>
              </a:cxn>
            </a:cxnLst>
            <a:rect l="l" t="t" r="r" b="b"/>
            <a:pathLst>
              <a:path w="101600" h="61785">
                <a:moveTo>
                  <a:pt x="0" y="0"/>
                </a:moveTo>
                <a:cubicBezTo>
                  <a:pt x="12171" y="21960"/>
                  <a:pt x="24342" y="43921"/>
                  <a:pt x="41275" y="53975"/>
                </a:cubicBezTo>
                <a:cubicBezTo>
                  <a:pt x="58208" y="64029"/>
                  <a:pt x="79904" y="62177"/>
                  <a:pt x="101600" y="6032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2" name="フリーフォーム 1041">
            <a:extLst>
              <a:ext uri="{FF2B5EF4-FFF2-40B4-BE49-F238E27FC236}">
                <a16:creationId xmlns:a16="http://schemas.microsoft.com/office/drawing/2014/main" id="{7DA4AA2E-053E-A61C-0B1A-0E25EADAF811}"/>
              </a:ext>
            </a:extLst>
          </p:cNvPr>
          <p:cNvSpPr/>
          <p:nvPr/>
        </p:nvSpPr>
        <p:spPr>
          <a:xfrm>
            <a:off x="5407025" y="7521575"/>
            <a:ext cx="54763" cy="152400"/>
          </a:xfrm>
          <a:custGeom>
            <a:avLst/>
            <a:gdLst>
              <a:gd name="connsiteX0" fmla="*/ 47625 w 54763"/>
              <a:gd name="connsiteY0" fmla="*/ 0 h 152400"/>
              <a:gd name="connsiteX1" fmla="*/ 53975 w 54763"/>
              <a:gd name="connsiteY1" fmla="*/ 69850 h 152400"/>
              <a:gd name="connsiteX2" fmla="*/ 31750 w 54763"/>
              <a:gd name="connsiteY2" fmla="*/ 127000 h 152400"/>
              <a:gd name="connsiteX3" fmla="*/ 0 w 54763"/>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54763" h="152400">
                <a:moveTo>
                  <a:pt x="47625" y="0"/>
                </a:moveTo>
                <a:cubicBezTo>
                  <a:pt x="52123" y="24341"/>
                  <a:pt x="56621" y="48683"/>
                  <a:pt x="53975" y="69850"/>
                </a:cubicBezTo>
                <a:cubicBezTo>
                  <a:pt x="51329" y="91017"/>
                  <a:pt x="40746" y="113242"/>
                  <a:pt x="31750" y="127000"/>
                </a:cubicBezTo>
                <a:cubicBezTo>
                  <a:pt x="22754" y="140758"/>
                  <a:pt x="11377" y="146579"/>
                  <a:pt x="0" y="15240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3" name="フリーフォーム 1042">
            <a:extLst>
              <a:ext uri="{FF2B5EF4-FFF2-40B4-BE49-F238E27FC236}">
                <a16:creationId xmlns:a16="http://schemas.microsoft.com/office/drawing/2014/main" id="{B16A9000-576E-A5CD-DD71-678F0AB907F0}"/>
              </a:ext>
            </a:extLst>
          </p:cNvPr>
          <p:cNvSpPr/>
          <p:nvPr/>
        </p:nvSpPr>
        <p:spPr>
          <a:xfrm>
            <a:off x="5162550" y="6866911"/>
            <a:ext cx="330200" cy="219689"/>
          </a:xfrm>
          <a:custGeom>
            <a:avLst/>
            <a:gdLst>
              <a:gd name="connsiteX0" fmla="*/ 0 w 330200"/>
              <a:gd name="connsiteY0" fmla="*/ 3789 h 219689"/>
              <a:gd name="connsiteX1" fmla="*/ 187325 w 330200"/>
              <a:gd name="connsiteY1" fmla="*/ 29189 h 219689"/>
              <a:gd name="connsiteX2" fmla="*/ 330200 w 330200"/>
              <a:gd name="connsiteY2" fmla="*/ 219689 h 219689"/>
            </a:gdLst>
            <a:ahLst/>
            <a:cxnLst>
              <a:cxn ang="0">
                <a:pos x="connsiteX0" y="connsiteY0"/>
              </a:cxn>
              <a:cxn ang="0">
                <a:pos x="connsiteX1" y="connsiteY1"/>
              </a:cxn>
              <a:cxn ang="0">
                <a:pos x="connsiteX2" y="connsiteY2"/>
              </a:cxn>
            </a:cxnLst>
            <a:rect l="l" t="t" r="r" b="b"/>
            <a:pathLst>
              <a:path w="330200" h="219689">
                <a:moveTo>
                  <a:pt x="0" y="3789"/>
                </a:moveTo>
                <a:cubicBezTo>
                  <a:pt x="66146" y="-1503"/>
                  <a:pt x="132292" y="-6794"/>
                  <a:pt x="187325" y="29189"/>
                </a:cubicBezTo>
                <a:cubicBezTo>
                  <a:pt x="242358" y="65172"/>
                  <a:pt x="286279" y="142430"/>
                  <a:pt x="330200" y="219689"/>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4" name="フリーフォーム 1043">
            <a:extLst>
              <a:ext uri="{FF2B5EF4-FFF2-40B4-BE49-F238E27FC236}">
                <a16:creationId xmlns:a16="http://schemas.microsoft.com/office/drawing/2014/main" id="{EB11564D-5992-5AE5-C787-2C98DE54723C}"/>
              </a:ext>
            </a:extLst>
          </p:cNvPr>
          <p:cNvSpPr/>
          <p:nvPr/>
        </p:nvSpPr>
        <p:spPr>
          <a:xfrm>
            <a:off x="4194175" y="6992525"/>
            <a:ext cx="330200" cy="151225"/>
          </a:xfrm>
          <a:custGeom>
            <a:avLst/>
            <a:gdLst>
              <a:gd name="connsiteX0" fmla="*/ 330200 w 330200"/>
              <a:gd name="connsiteY0" fmla="*/ 17875 h 151225"/>
              <a:gd name="connsiteX1" fmla="*/ 158750 w 330200"/>
              <a:gd name="connsiteY1" fmla="*/ 11525 h 151225"/>
              <a:gd name="connsiteX2" fmla="*/ 0 w 330200"/>
              <a:gd name="connsiteY2" fmla="*/ 151225 h 151225"/>
            </a:gdLst>
            <a:ahLst/>
            <a:cxnLst>
              <a:cxn ang="0">
                <a:pos x="connsiteX0" y="connsiteY0"/>
              </a:cxn>
              <a:cxn ang="0">
                <a:pos x="connsiteX1" y="connsiteY1"/>
              </a:cxn>
              <a:cxn ang="0">
                <a:pos x="connsiteX2" y="connsiteY2"/>
              </a:cxn>
            </a:cxnLst>
            <a:rect l="l" t="t" r="r" b="b"/>
            <a:pathLst>
              <a:path w="330200" h="151225">
                <a:moveTo>
                  <a:pt x="330200" y="17875"/>
                </a:moveTo>
                <a:cubicBezTo>
                  <a:pt x="271991" y="3587"/>
                  <a:pt x="213783" y="-10700"/>
                  <a:pt x="158750" y="11525"/>
                </a:cubicBezTo>
                <a:cubicBezTo>
                  <a:pt x="103717" y="33750"/>
                  <a:pt x="51858" y="92487"/>
                  <a:pt x="0" y="151225"/>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5" name="フリーフォーム 1044">
            <a:extLst>
              <a:ext uri="{FF2B5EF4-FFF2-40B4-BE49-F238E27FC236}">
                <a16:creationId xmlns:a16="http://schemas.microsoft.com/office/drawing/2014/main" id="{B315A811-2A20-F238-70C2-4F6E10F32F22}"/>
              </a:ext>
            </a:extLst>
          </p:cNvPr>
          <p:cNvSpPr/>
          <p:nvPr/>
        </p:nvSpPr>
        <p:spPr>
          <a:xfrm>
            <a:off x="4347843" y="10610867"/>
            <a:ext cx="462543" cy="146180"/>
          </a:xfrm>
          <a:custGeom>
            <a:avLst/>
            <a:gdLst>
              <a:gd name="connsiteX0" fmla="*/ 39 w 462543"/>
              <a:gd name="connsiteY0" fmla="*/ 3345 h 146180"/>
              <a:gd name="connsiteX1" fmla="*/ 260016 w 462543"/>
              <a:gd name="connsiteY1" fmla="*/ 39204 h 146180"/>
              <a:gd name="connsiteX2" fmla="*/ 385522 w 462543"/>
              <a:gd name="connsiteY2" fmla="*/ 21274 h 146180"/>
              <a:gd name="connsiteX3" fmla="*/ 457239 w 462543"/>
              <a:gd name="connsiteY3" fmla="*/ 119886 h 146180"/>
              <a:gd name="connsiteX4" fmla="*/ 242086 w 462543"/>
              <a:gd name="connsiteY4" fmla="*/ 137815 h 146180"/>
              <a:gd name="connsiteX5" fmla="*/ 39 w 462543"/>
              <a:gd name="connsiteY5" fmla="*/ 3345 h 1461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2543" h="146180">
                <a:moveTo>
                  <a:pt x="39" y="3345"/>
                </a:moveTo>
                <a:cubicBezTo>
                  <a:pt x="3027" y="-13090"/>
                  <a:pt x="195769" y="36216"/>
                  <a:pt x="260016" y="39204"/>
                </a:cubicBezTo>
                <a:cubicBezTo>
                  <a:pt x="324263" y="42192"/>
                  <a:pt x="352652" y="7827"/>
                  <a:pt x="385522" y="21274"/>
                </a:cubicBezTo>
                <a:cubicBezTo>
                  <a:pt x="418392" y="34721"/>
                  <a:pt x="481145" y="100463"/>
                  <a:pt x="457239" y="119886"/>
                </a:cubicBezTo>
                <a:cubicBezTo>
                  <a:pt x="433333" y="139310"/>
                  <a:pt x="318286" y="157238"/>
                  <a:pt x="242086" y="137815"/>
                </a:cubicBezTo>
                <a:cubicBezTo>
                  <a:pt x="165886" y="118392"/>
                  <a:pt x="-2949" y="19780"/>
                  <a:pt x="39" y="3345"/>
                </a:cubicBezTo>
                <a:close/>
              </a:path>
            </a:pathLst>
          </a:custGeom>
          <a:solidFill>
            <a:srgbClr val="FC75DE">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6" name="フリーフォーム 1045">
            <a:extLst>
              <a:ext uri="{FF2B5EF4-FFF2-40B4-BE49-F238E27FC236}">
                <a16:creationId xmlns:a16="http://schemas.microsoft.com/office/drawing/2014/main" id="{43A7B080-AA83-9704-9F5F-3501005F866E}"/>
              </a:ext>
            </a:extLst>
          </p:cNvPr>
          <p:cNvSpPr/>
          <p:nvPr/>
        </p:nvSpPr>
        <p:spPr>
          <a:xfrm>
            <a:off x="4323417" y="10601589"/>
            <a:ext cx="312308" cy="167364"/>
          </a:xfrm>
          <a:custGeom>
            <a:avLst/>
            <a:gdLst>
              <a:gd name="connsiteX0" fmla="*/ 51359 w 312308"/>
              <a:gd name="connsiteY0" fmla="*/ 3658 h 167364"/>
              <a:gd name="connsiteX1" fmla="*/ 132042 w 312308"/>
              <a:gd name="connsiteY1" fmla="*/ 39517 h 167364"/>
              <a:gd name="connsiteX2" fmla="*/ 311336 w 312308"/>
              <a:gd name="connsiteY2" fmla="*/ 120199 h 167364"/>
              <a:gd name="connsiteX3" fmla="*/ 194795 w 312308"/>
              <a:gd name="connsiteY3" fmla="*/ 165023 h 167364"/>
              <a:gd name="connsiteX4" fmla="*/ 6536 w 312308"/>
              <a:gd name="connsiteY4" fmla="*/ 147093 h 167364"/>
              <a:gd name="connsiteX5" fmla="*/ 51359 w 312308"/>
              <a:gd name="connsiteY5" fmla="*/ 3658 h 167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2308" h="167364">
                <a:moveTo>
                  <a:pt x="51359" y="3658"/>
                </a:moveTo>
                <a:cubicBezTo>
                  <a:pt x="72277" y="-14271"/>
                  <a:pt x="132042" y="39517"/>
                  <a:pt x="132042" y="39517"/>
                </a:cubicBezTo>
                <a:cubicBezTo>
                  <a:pt x="175371" y="58940"/>
                  <a:pt x="300877" y="99281"/>
                  <a:pt x="311336" y="120199"/>
                </a:cubicBezTo>
                <a:cubicBezTo>
                  <a:pt x="321795" y="141117"/>
                  <a:pt x="245595" y="160541"/>
                  <a:pt x="194795" y="165023"/>
                </a:cubicBezTo>
                <a:cubicBezTo>
                  <a:pt x="143995" y="169505"/>
                  <a:pt x="30442" y="169505"/>
                  <a:pt x="6536" y="147093"/>
                </a:cubicBezTo>
                <a:cubicBezTo>
                  <a:pt x="-17370" y="124681"/>
                  <a:pt x="30441" y="21587"/>
                  <a:pt x="51359" y="3658"/>
                </a:cubicBezTo>
                <a:close/>
              </a:path>
            </a:pathLst>
          </a:custGeom>
          <a:solidFill>
            <a:srgbClr val="FF0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7" name="フリーフォーム 1046">
            <a:extLst>
              <a:ext uri="{FF2B5EF4-FFF2-40B4-BE49-F238E27FC236}">
                <a16:creationId xmlns:a16="http://schemas.microsoft.com/office/drawing/2014/main" id="{ED4FFF83-FAA9-5F60-FD9D-22191D5AC080}"/>
              </a:ext>
            </a:extLst>
          </p:cNvPr>
          <p:cNvSpPr/>
          <p:nvPr/>
        </p:nvSpPr>
        <p:spPr>
          <a:xfrm>
            <a:off x="5107955" y="10667982"/>
            <a:ext cx="470658" cy="242143"/>
          </a:xfrm>
          <a:custGeom>
            <a:avLst/>
            <a:gdLst>
              <a:gd name="connsiteX0" fmla="*/ 1927 w 470658"/>
              <a:gd name="connsiteY0" fmla="*/ 21 h 242143"/>
              <a:gd name="connsiteX1" fmla="*/ 172257 w 470658"/>
              <a:gd name="connsiteY1" fmla="*/ 125527 h 242143"/>
              <a:gd name="connsiteX2" fmla="*/ 387410 w 470658"/>
              <a:gd name="connsiteY2" fmla="*/ 62774 h 242143"/>
              <a:gd name="connsiteX3" fmla="*/ 459127 w 470658"/>
              <a:gd name="connsiteY3" fmla="*/ 215174 h 242143"/>
              <a:gd name="connsiteX4" fmla="*/ 163292 w 470658"/>
              <a:gd name="connsiteY4" fmla="*/ 233104 h 242143"/>
              <a:gd name="connsiteX5" fmla="*/ 82610 w 470658"/>
              <a:gd name="connsiteY5" fmla="*/ 116562 h 242143"/>
              <a:gd name="connsiteX6" fmla="*/ 1927 w 470658"/>
              <a:gd name="connsiteY6" fmla="*/ 21 h 2421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0658" h="242143">
                <a:moveTo>
                  <a:pt x="1927" y="21"/>
                </a:moveTo>
                <a:cubicBezTo>
                  <a:pt x="16868" y="1515"/>
                  <a:pt x="108010" y="115068"/>
                  <a:pt x="172257" y="125527"/>
                </a:cubicBezTo>
                <a:cubicBezTo>
                  <a:pt x="236504" y="135986"/>
                  <a:pt x="339598" y="47833"/>
                  <a:pt x="387410" y="62774"/>
                </a:cubicBezTo>
                <a:cubicBezTo>
                  <a:pt x="435222" y="77715"/>
                  <a:pt x="496480" y="186786"/>
                  <a:pt x="459127" y="215174"/>
                </a:cubicBezTo>
                <a:cubicBezTo>
                  <a:pt x="421774" y="243562"/>
                  <a:pt x="226045" y="249539"/>
                  <a:pt x="163292" y="233104"/>
                </a:cubicBezTo>
                <a:cubicBezTo>
                  <a:pt x="100539" y="216669"/>
                  <a:pt x="102034" y="156903"/>
                  <a:pt x="82610" y="116562"/>
                </a:cubicBezTo>
                <a:cubicBezTo>
                  <a:pt x="63187" y="76221"/>
                  <a:pt x="-13014" y="-1473"/>
                  <a:pt x="1927" y="21"/>
                </a:cubicBezTo>
                <a:close/>
              </a:path>
            </a:pathLst>
          </a:custGeom>
          <a:solidFill>
            <a:srgbClr val="FC75DE">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8" name="フリーフォーム 1047">
            <a:extLst>
              <a:ext uri="{FF2B5EF4-FFF2-40B4-BE49-F238E27FC236}">
                <a16:creationId xmlns:a16="http://schemas.microsoft.com/office/drawing/2014/main" id="{7AB758AE-7BC1-A202-2FBD-B60D61199D9F}"/>
              </a:ext>
            </a:extLst>
          </p:cNvPr>
          <p:cNvSpPr/>
          <p:nvPr/>
        </p:nvSpPr>
        <p:spPr>
          <a:xfrm>
            <a:off x="5114766" y="10550860"/>
            <a:ext cx="226150" cy="218036"/>
          </a:xfrm>
          <a:custGeom>
            <a:avLst/>
            <a:gdLst>
              <a:gd name="connsiteX0" fmla="*/ 66834 w 226150"/>
              <a:gd name="connsiteY0" fmla="*/ 599 h 218036"/>
              <a:gd name="connsiteX1" fmla="*/ 4081 w 226150"/>
              <a:gd name="connsiteY1" fmla="*/ 170928 h 218036"/>
              <a:gd name="connsiteX2" fmla="*/ 174410 w 226150"/>
              <a:gd name="connsiteY2" fmla="*/ 215752 h 218036"/>
              <a:gd name="connsiteX3" fmla="*/ 219234 w 226150"/>
              <a:gd name="connsiteY3" fmla="*/ 117140 h 218036"/>
              <a:gd name="connsiteX4" fmla="*/ 66834 w 226150"/>
              <a:gd name="connsiteY4" fmla="*/ 599 h 2180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150" h="218036">
                <a:moveTo>
                  <a:pt x="66834" y="599"/>
                </a:moveTo>
                <a:cubicBezTo>
                  <a:pt x="30975" y="9564"/>
                  <a:pt x="-13848" y="135069"/>
                  <a:pt x="4081" y="170928"/>
                </a:cubicBezTo>
                <a:cubicBezTo>
                  <a:pt x="22010" y="206787"/>
                  <a:pt x="138551" y="224717"/>
                  <a:pt x="174410" y="215752"/>
                </a:cubicBezTo>
                <a:cubicBezTo>
                  <a:pt x="210269" y="206787"/>
                  <a:pt x="240152" y="148517"/>
                  <a:pt x="219234" y="117140"/>
                </a:cubicBezTo>
                <a:cubicBezTo>
                  <a:pt x="198317" y="85764"/>
                  <a:pt x="102693" y="-8366"/>
                  <a:pt x="66834" y="599"/>
                </a:cubicBezTo>
                <a:close/>
              </a:path>
            </a:pathLst>
          </a:custGeom>
          <a:solidFill>
            <a:srgbClr val="FF0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703927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A8781E-175C-05AD-1A1F-99B822A3D2D2}"/>
            </a:ext>
          </a:extLst>
        </p:cNvPr>
        <p:cNvGrpSpPr/>
        <p:nvPr/>
      </p:nvGrpSpPr>
      <p:grpSpPr>
        <a:xfrm>
          <a:off x="0" y="0"/>
          <a:ext cx="0" cy="0"/>
          <a:chOff x="0" y="0"/>
          <a:chExt cx="0" cy="0"/>
        </a:xfrm>
      </p:grpSpPr>
      <p:sp>
        <p:nvSpPr>
          <p:cNvPr id="282" name="フリーフォーム 281">
            <a:extLst>
              <a:ext uri="{FF2B5EF4-FFF2-40B4-BE49-F238E27FC236}">
                <a16:creationId xmlns:a16="http://schemas.microsoft.com/office/drawing/2014/main" id="{2404C68B-3567-49A0-6F84-70695981D0E2}"/>
              </a:ext>
            </a:extLst>
          </p:cNvPr>
          <p:cNvSpPr/>
          <p:nvPr/>
        </p:nvSpPr>
        <p:spPr>
          <a:xfrm>
            <a:off x="3767305" y="7100949"/>
            <a:ext cx="2400580" cy="2265870"/>
          </a:xfrm>
          <a:custGeom>
            <a:avLst/>
            <a:gdLst>
              <a:gd name="connsiteX0" fmla="*/ 590563 w 2400580"/>
              <a:gd name="connsiteY0" fmla="*/ 266337 h 2265870"/>
              <a:gd name="connsiteX1" fmla="*/ 1423941 w 2400580"/>
              <a:gd name="connsiteY1" fmla="*/ 17481 h 2265870"/>
              <a:gd name="connsiteX2" fmla="*/ 1649647 w 2400580"/>
              <a:gd name="connsiteY2" fmla="*/ 277912 h 2265870"/>
              <a:gd name="connsiteX3" fmla="*/ 1678584 w 2400580"/>
              <a:gd name="connsiteY3" fmla="*/ 119 h 2265870"/>
              <a:gd name="connsiteX4" fmla="*/ 1834842 w 2400580"/>
              <a:gd name="connsiteY4" fmla="*/ 318423 h 2265870"/>
              <a:gd name="connsiteX5" fmla="*/ 1904290 w 2400580"/>
              <a:gd name="connsiteY5" fmla="*/ 46418 h 2265870"/>
              <a:gd name="connsiteX6" fmla="*/ 1962163 w 2400580"/>
              <a:gd name="connsiteY6" fmla="*/ 480469 h 2265870"/>
              <a:gd name="connsiteX7" fmla="*/ 1950589 w 2400580"/>
              <a:gd name="connsiteY7" fmla="*/ 706175 h 2265870"/>
              <a:gd name="connsiteX8" fmla="*/ 2135784 w 2400580"/>
              <a:gd name="connsiteY8" fmla="*/ 1099714 h 2265870"/>
              <a:gd name="connsiteX9" fmla="*/ 2292042 w 2400580"/>
              <a:gd name="connsiteY9" fmla="*/ 1869431 h 2265870"/>
              <a:gd name="connsiteX10" fmla="*/ 2263105 w 2400580"/>
              <a:gd name="connsiteY10" fmla="*/ 1863643 h 2265870"/>
              <a:gd name="connsiteX11" fmla="*/ 2378852 w 2400580"/>
              <a:gd name="connsiteY11" fmla="*/ 2141436 h 2265870"/>
              <a:gd name="connsiteX12" fmla="*/ 1759606 w 2400580"/>
              <a:gd name="connsiteY12" fmla="*/ 2262970 h 2265870"/>
              <a:gd name="connsiteX13" fmla="*/ 735247 w 2400580"/>
              <a:gd name="connsiteY13" fmla="*/ 2205097 h 2265870"/>
              <a:gd name="connsiteX14" fmla="*/ 254 w 2400580"/>
              <a:gd name="connsiteY14" fmla="*/ 1962028 h 2265870"/>
              <a:gd name="connsiteX15" fmla="*/ 810482 w 2400580"/>
              <a:gd name="connsiteY15" fmla="*/ 1915729 h 2265870"/>
              <a:gd name="connsiteX16" fmla="*/ 868356 w 2400580"/>
              <a:gd name="connsiteY16" fmla="*/ 1684236 h 2265870"/>
              <a:gd name="connsiteX17" fmla="*/ 312771 w 2400580"/>
              <a:gd name="connsiteY17" fmla="*/ 1308059 h 2265870"/>
              <a:gd name="connsiteX18" fmla="*/ 1308194 w 2400580"/>
              <a:gd name="connsiteY18" fmla="*/ 567279 h 2265870"/>
              <a:gd name="connsiteX19" fmla="*/ 1325556 w 2400580"/>
              <a:gd name="connsiteY19" fmla="*/ 480469 h 2265870"/>
              <a:gd name="connsiteX20" fmla="*/ 874143 w 2400580"/>
              <a:gd name="connsiteY20" fmla="*/ 191102 h 2265870"/>
              <a:gd name="connsiteX21" fmla="*/ 798908 w 2400580"/>
              <a:gd name="connsiteY21" fmla="*/ 295274 h 2265870"/>
              <a:gd name="connsiteX22" fmla="*/ 590563 w 2400580"/>
              <a:gd name="connsiteY22" fmla="*/ 266337 h 22658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400580" h="2265870">
                <a:moveTo>
                  <a:pt x="590563" y="266337"/>
                </a:moveTo>
                <a:cubicBezTo>
                  <a:pt x="694735" y="220038"/>
                  <a:pt x="1247427" y="15552"/>
                  <a:pt x="1423941" y="17481"/>
                </a:cubicBezTo>
                <a:cubicBezTo>
                  <a:pt x="1600455" y="19410"/>
                  <a:pt x="1607207" y="280806"/>
                  <a:pt x="1649647" y="277912"/>
                </a:cubicBezTo>
                <a:cubicBezTo>
                  <a:pt x="1692087" y="275018"/>
                  <a:pt x="1647718" y="-6633"/>
                  <a:pt x="1678584" y="119"/>
                </a:cubicBezTo>
                <a:cubicBezTo>
                  <a:pt x="1709450" y="6871"/>
                  <a:pt x="1797224" y="310706"/>
                  <a:pt x="1834842" y="318423"/>
                </a:cubicBezTo>
                <a:cubicBezTo>
                  <a:pt x="1872460" y="326140"/>
                  <a:pt x="1883070" y="19410"/>
                  <a:pt x="1904290" y="46418"/>
                </a:cubicBezTo>
                <a:cubicBezTo>
                  <a:pt x="1925510" y="73426"/>
                  <a:pt x="1954447" y="370510"/>
                  <a:pt x="1962163" y="480469"/>
                </a:cubicBezTo>
                <a:cubicBezTo>
                  <a:pt x="1969880" y="590429"/>
                  <a:pt x="1921652" y="602968"/>
                  <a:pt x="1950589" y="706175"/>
                </a:cubicBezTo>
                <a:cubicBezTo>
                  <a:pt x="1979526" y="809382"/>
                  <a:pt x="2078875" y="905838"/>
                  <a:pt x="2135784" y="1099714"/>
                </a:cubicBezTo>
                <a:cubicBezTo>
                  <a:pt x="2192693" y="1293590"/>
                  <a:pt x="2270822" y="1742110"/>
                  <a:pt x="2292042" y="1869431"/>
                </a:cubicBezTo>
                <a:cubicBezTo>
                  <a:pt x="2313262" y="1996752"/>
                  <a:pt x="2248637" y="1818309"/>
                  <a:pt x="2263105" y="1863643"/>
                </a:cubicBezTo>
                <a:cubicBezTo>
                  <a:pt x="2277573" y="1908977"/>
                  <a:pt x="2462768" y="2074882"/>
                  <a:pt x="2378852" y="2141436"/>
                </a:cubicBezTo>
                <a:cubicBezTo>
                  <a:pt x="2294936" y="2207990"/>
                  <a:pt x="2033540" y="2252360"/>
                  <a:pt x="1759606" y="2262970"/>
                </a:cubicBezTo>
                <a:cubicBezTo>
                  <a:pt x="1485672" y="2273580"/>
                  <a:pt x="1028472" y="2255254"/>
                  <a:pt x="735247" y="2205097"/>
                </a:cubicBezTo>
                <a:cubicBezTo>
                  <a:pt x="442022" y="2154940"/>
                  <a:pt x="-12285" y="2010256"/>
                  <a:pt x="254" y="1962028"/>
                </a:cubicBezTo>
                <a:cubicBezTo>
                  <a:pt x="12793" y="1913800"/>
                  <a:pt x="665798" y="1962028"/>
                  <a:pt x="810482" y="1915729"/>
                </a:cubicBezTo>
                <a:cubicBezTo>
                  <a:pt x="955166" y="1869430"/>
                  <a:pt x="951308" y="1785514"/>
                  <a:pt x="868356" y="1684236"/>
                </a:cubicBezTo>
                <a:cubicBezTo>
                  <a:pt x="785404" y="1582958"/>
                  <a:pt x="239465" y="1494218"/>
                  <a:pt x="312771" y="1308059"/>
                </a:cubicBezTo>
                <a:cubicBezTo>
                  <a:pt x="386077" y="1121900"/>
                  <a:pt x="1139397" y="705211"/>
                  <a:pt x="1308194" y="567279"/>
                </a:cubicBezTo>
                <a:cubicBezTo>
                  <a:pt x="1476991" y="429347"/>
                  <a:pt x="1397898" y="543165"/>
                  <a:pt x="1325556" y="480469"/>
                </a:cubicBezTo>
                <a:cubicBezTo>
                  <a:pt x="1253214" y="417773"/>
                  <a:pt x="961918" y="221968"/>
                  <a:pt x="874143" y="191102"/>
                </a:cubicBezTo>
                <a:cubicBezTo>
                  <a:pt x="786368" y="160236"/>
                  <a:pt x="841349" y="286593"/>
                  <a:pt x="798908" y="295274"/>
                </a:cubicBezTo>
                <a:cubicBezTo>
                  <a:pt x="756468" y="303955"/>
                  <a:pt x="486391" y="312636"/>
                  <a:pt x="590563" y="266337"/>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1" name="フリーフォーム 280">
            <a:extLst>
              <a:ext uri="{FF2B5EF4-FFF2-40B4-BE49-F238E27FC236}">
                <a16:creationId xmlns:a16="http://schemas.microsoft.com/office/drawing/2014/main" id="{EF75E49F-1C04-2356-2306-FD896BCFDAF7}"/>
              </a:ext>
            </a:extLst>
          </p:cNvPr>
          <p:cNvSpPr/>
          <p:nvPr/>
        </p:nvSpPr>
        <p:spPr>
          <a:xfrm>
            <a:off x="3990269" y="7237411"/>
            <a:ext cx="1457132" cy="2098966"/>
          </a:xfrm>
          <a:custGeom>
            <a:avLst/>
            <a:gdLst>
              <a:gd name="connsiteX0" fmla="*/ 471772 w 1457132"/>
              <a:gd name="connsiteY0" fmla="*/ 2554 h 2098966"/>
              <a:gd name="connsiteX1" fmla="*/ 95594 w 1457132"/>
              <a:gd name="connsiteY1" fmla="*/ 772270 h 2098966"/>
              <a:gd name="connsiteX2" fmla="*/ 240278 w 1457132"/>
              <a:gd name="connsiteY2" fmla="*/ 656523 h 2098966"/>
              <a:gd name="connsiteX3" fmla="*/ 31934 w 1457132"/>
              <a:gd name="connsiteY3" fmla="*/ 1293131 h 2098966"/>
              <a:gd name="connsiteX4" fmla="*/ 89807 w 1457132"/>
              <a:gd name="connsiteY4" fmla="*/ 1293131 h 2098966"/>
              <a:gd name="connsiteX5" fmla="*/ 8784 w 1457132"/>
              <a:gd name="connsiteY5" fmla="*/ 1675095 h 2098966"/>
              <a:gd name="connsiteX6" fmla="*/ 338663 w 1457132"/>
              <a:gd name="connsiteY6" fmla="*/ 1895014 h 2098966"/>
              <a:gd name="connsiteX7" fmla="*/ 153468 w 1457132"/>
              <a:gd name="connsiteY7" fmla="*/ 1877652 h 2098966"/>
              <a:gd name="connsiteX8" fmla="*/ 1420896 w 1457132"/>
              <a:gd name="connsiteY8" fmla="*/ 2097571 h 2098966"/>
              <a:gd name="connsiteX9" fmla="*/ 1114166 w 1457132"/>
              <a:gd name="connsiteY9" fmla="*/ 1756118 h 2098966"/>
              <a:gd name="connsiteX10" fmla="*/ 1137316 w 1457132"/>
              <a:gd name="connsiteY10" fmla="*/ 945890 h 2098966"/>
              <a:gd name="connsiteX11" fmla="*/ 761139 w 1457132"/>
              <a:gd name="connsiteY11" fmla="*/ 1119511 h 2098966"/>
              <a:gd name="connsiteX12" fmla="*/ 1339873 w 1457132"/>
              <a:gd name="connsiteY12" fmla="*/ 616012 h 2098966"/>
              <a:gd name="connsiteX13" fmla="*/ 1229913 w 1457132"/>
              <a:gd name="connsiteY13" fmla="*/ 48852 h 2098966"/>
              <a:gd name="connsiteX14" fmla="*/ 558582 w 1457132"/>
              <a:gd name="connsiteY14" fmla="*/ 193536 h 2098966"/>
              <a:gd name="connsiteX15" fmla="*/ 512283 w 1457132"/>
              <a:gd name="connsiteY15" fmla="*/ 511840 h 2098966"/>
              <a:gd name="connsiteX16" fmla="*/ 471772 w 1457132"/>
              <a:gd name="connsiteY16" fmla="*/ 2554 h 2098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457132" h="2098966">
                <a:moveTo>
                  <a:pt x="471772" y="2554"/>
                </a:moveTo>
                <a:cubicBezTo>
                  <a:pt x="402324" y="45959"/>
                  <a:pt x="134176" y="663275"/>
                  <a:pt x="95594" y="772270"/>
                </a:cubicBezTo>
                <a:cubicBezTo>
                  <a:pt x="57012" y="881265"/>
                  <a:pt x="250888" y="569713"/>
                  <a:pt x="240278" y="656523"/>
                </a:cubicBezTo>
                <a:cubicBezTo>
                  <a:pt x="229668" y="743333"/>
                  <a:pt x="57012" y="1187030"/>
                  <a:pt x="31934" y="1293131"/>
                </a:cubicBezTo>
                <a:cubicBezTo>
                  <a:pt x="6856" y="1399232"/>
                  <a:pt x="93665" y="1229470"/>
                  <a:pt x="89807" y="1293131"/>
                </a:cubicBezTo>
                <a:cubicBezTo>
                  <a:pt x="85949" y="1356792"/>
                  <a:pt x="-32692" y="1574781"/>
                  <a:pt x="8784" y="1675095"/>
                </a:cubicBezTo>
                <a:cubicBezTo>
                  <a:pt x="50260" y="1775409"/>
                  <a:pt x="314549" y="1861255"/>
                  <a:pt x="338663" y="1895014"/>
                </a:cubicBezTo>
                <a:cubicBezTo>
                  <a:pt x="362777" y="1928773"/>
                  <a:pt x="-26904" y="1843893"/>
                  <a:pt x="153468" y="1877652"/>
                </a:cubicBezTo>
                <a:cubicBezTo>
                  <a:pt x="333840" y="1911411"/>
                  <a:pt x="1260780" y="2117827"/>
                  <a:pt x="1420896" y="2097571"/>
                </a:cubicBezTo>
                <a:cubicBezTo>
                  <a:pt x="1581012" y="2077315"/>
                  <a:pt x="1161429" y="1948065"/>
                  <a:pt x="1114166" y="1756118"/>
                </a:cubicBezTo>
                <a:cubicBezTo>
                  <a:pt x="1066903" y="1564171"/>
                  <a:pt x="1196154" y="1051991"/>
                  <a:pt x="1137316" y="945890"/>
                </a:cubicBezTo>
                <a:cubicBezTo>
                  <a:pt x="1078478" y="839789"/>
                  <a:pt x="727380" y="1174491"/>
                  <a:pt x="761139" y="1119511"/>
                </a:cubicBezTo>
                <a:cubicBezTo>
                  <a:pt x="794899" y="1064531"/>
                  <a:pt x="1261744" y="794455"/>
                  <a:pt x="1339873" y="616012"/>
                </a:cubicBezTo>
                <a:cubicBezTo>
                  <a:pt x="1418002" y="437569"/>
                  <a:pt x="1360128" y="119265"/>
                  <a:pt x="1229913" y="48852"/>
                </a:cubicBezTo>
                <a:cubicBezTo>
                  <a:pt x="1099698" y="-21561"/>
                  <a:pt x="678187" y="116371"/>
                  <a:pt x="558582" y="193536"/>
                </a:cubicBezTo>
                <a:cubicBezTo>
                  <a:pt x="438977" y="270701"/>
                  <a:pt x="523858" y="540777"/>
                  <a:pt x="512283" y="511840"/>
                </a:cubicBezTo>
                <a:cubicBezTo>
                  <a:pt x="500708" y="482903"/>
                  <a:pt x="541220" y="-40851"/>
                  <a:pt x="471772" y="2554"/>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a:extLst>
              <a:ext uri="{FF2B5EF4-FFF2-40B4-BE49-F238E27FC236}">
                <a16:creationId xmlns:a16="http://schemas.microsoft.com/office/drawing/2014/main" id="{BB171C08-D4FB-8010-B628-479291576C90}"/>
              </a:ext>
            </a:extLst>
          </p:cNvPr>
          <p:cNvSpPr txBox="1"/>
          <p:nvPr/>
        </p:nvSpPr>
        <p:spPr>
          <a:xfrm>
            <a:off x="7677020" y="2094646"/>
            <a:ext cx="1492716" cy="923330"/>
          </a:xfrm>
          <a:prstGeom prst="rect">
            <a:avLst/>
          </a:prstGeom>
          <a:noFill/>
        </p:spPr>
        <p:txBody>
          <a:bodyPr wrap="none" rtlCol="0">
            <a:spAutoFit/>
          </a:bodyPr>
          <a:lstStyle/>
          <a:p>
            <a:pPr algn="ctr"/>
            <a:r>
              <a:rPr kumimoji="1" lang="en-US" altLang="ja-JP" sz="5400" dirty="0">
                <a:solidFill>
                  <a:srgbClr val="00A2E2"/>
                </a:solidFill>
                <a:latin typeface="HGPSoeiKakugothicUB" panose="020B0900000000000000" pitchFamily="34" charset="-128"/>
                <a:ea typeface="HGPSoeiKakugothicUB" panose="020B0900000000000000" pitchFamily="34" charset="-128"/>
              </a:rPr>
              <a:t>004</a:t>
            </a:r>
            <a:endParaRPr kumimoji="1" lang="ja-JP" altLang="en-US" sz="5400">
              <a:solidFill>
                <a:srgbClr val="00A2E2"/>
              </a:solidFill>
              <a:latin typeface="HGPSoeiKakugothicUB" panose="020B0900000000000000" pitchFamily="34" charset="-128"/>
              <a:ea typeface="HGPSoeiKakugothicUB" panose="020B0900000000000000" pitchFamily="34" charset="-128"/>
            </a:endParaRPr>
          </a:p>
        </p:txBody>
      </p:sp>
      <p:sp>
        <p:nvSpPr>
          <p:cNvPr id="11" name="正方形/長方形 10">
            <a:extLst>
              <a:ext uri="{FF2B5EF4-FFF2-40B4-BE49-F238E27FC236}">
                <a16:creationId xmlns:a16="http://schemas.microsoft.com/office/drawing/2014/main" id="{43D8DCA7-25C8-E0D5-265D-62839841B0E4}"/>
              </a:ext>
            </a:extLst>
          </p:cNvPr>
          <p:cNvSpPr/>
          <p:nvPr/>
        </p:nvSpPr>
        <p:spPr>
          <a:xfrm>
            <a:off x="0" y="0"/>
            <a:ext cx="9601200" cy="320040"/>
          </a:xfrm>
          <a:prstGeom prst="rect">
            <a:avLst/>
          </a:prstGeom>
          <a:solidFill>
            <a:srgbClr val="009A1A"/>
          </a:solidFill>
          <a:ln w="25400" cap="rnd">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a:extLst>
              <a:ext uri="{FF2B5EF4-FFF2-40B4-BE49-F238E27FC236}">
                <a16:creationId xmlns:a16="http://schemas.microsoft.com/office/drawing/2014/main" id="{C3CA1A49-B741-D707-B420-FAAA2E452D39}"/>
              </a:ext>
            </a:extLst>
          </p:cNvPr>
          <p:cNvSpPr/>
          <p:nvPr/>
        </p:nvSpPr>
        <p:spPr>
          <a:xfrm>
            <a:off x="0" y="297180"/>
            <a:ext cx="9601200" cy="246159"/>
          </a:xfrm>
          <a:prstGeom prst="rect">
            <a:avLst/>
          </a:prstGeom>
          <a:solidFill>
            <a:srgbClr val="FC75DE"/>
          </a:solidFill>
          <a:ln w="25400" cap="rnd">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a:extLst>
              <a:ext uri="{FF2B5EF4-FFF2-40B4-BE49-F238E27FC236}">
                <a16:creationId xmlns:a16="http://schemas.microsoft.com/office/drawing/2014/main" id="{9D541F76-A3CD-A962-1447-63CA83507FE7}"/>
              </a:ext>
            </a:extLst>
          </p:cNvPr>
          <p:cNvSpPr/>
          <p:nvPr/>
        </p:nvSpPr>
        <p:spPr>
          <a:xfrm>
            <a:off x="0" y="532644"/>
            <a:ext cx="9601200" cy="193150"/>
          </a:xfrm>
          <a:prstGeom prst="rect">
            <a:avLst/>
          </a:prstGeom>
          <a:solidFill>
            <a:srgbClr val="D45ED4"/>
          </a:solidFill>
          <a:ln w="25400" cap="rnd">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a:extLst>
              <a:ext uri="{FF2B5EF4-FFF2-40B4-BE49-F238E27FC236}">
                <a16:creationId xmlns:a16="http://schemas.microsoft.com/office/drawing/2014/main" id="{27FFD2FA-FD7C-1290-3F10-279A8326F595}"/>
              </a:ext>
            </a:extLst>
          </p:cNvPr>
          <p:cNvSpPr/>
          <p:nvPr/>
        </p:nvSpPr>
        <p:spPr>
          <a:xfrm>
            <a:off x="0" y="713262"/>
            <a:ext cx="9601200" cy="193150"/>
          </a:xfrm>
          <a:prstGeom prst="rect">
            <a:avLst/>
          </a:prstGeom>
          <a:solidFill>
            <a:srgbClr val="7ED2F2"/>
          </a:solidFill>
          <a:ln w="25400" cap="rnd">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a:extLst>
              <a:ext uri="{FF2B5EF4-FFF2-40B4-BE49-F238E27FC236}">
                <a16:creationId xmlns:a16="http://schemas.microsoft.com/office/drawing/2014/main" id="{43C5A09E-2791-778F-6C73-DD385BB7A6BC}"/>
              </a:ext>
            </a:extLst>
          </p:cNvPr>
          <p:cNvSpPr/>
          <p:nvPr/>
        </p:nvSpPr>
        <p:spPr>
          <a:xfrm>
            <a:off x="506186" y="3184788"/>
            <a:ext cx="8539843" cy="8441057"/>
          </a:xfrm>
          <a:prstGeom prst="rect">
            <a:avLst/>
          </a:prstGeom>
          <a:noFill/>
          <a:ln w="127000" cap="rnd" cmpd="dbl">
            <a:solidFill>
              <a:srgbClr val="03971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フリーフォーム 19">
            <a:extLst>
              <a:ext uri="{FF2B5EF4-FFF2-40B4-BE49-F238E27FC236}">
                <a16:creationId xmlns:a16="http://schemas.microsoft.com/office/drawing/2014/main" id="{D1C70484-FE8D-1178-0F0F-8D7B422DD9EC}"/>
              </a:ext>
            </a:extLst>
          </p:cNvPr>
          <p:cNvSpPr/>
          <p:nvPr/>
        </p:nvSpPr>
        <p:spPr>
          <a:xfrm>
            <a:off x="3917361" y="10839840"/>
            <a:ext cx="884836" cy="262118"/>
          </a:xfrm>
          <a:custGeom>
            <a:avLst/>
            <a:gdLst>
              <a:gd name="connsiteX0" fmla="*/ 706592 w 1339266"/>
              <a:gd name="connsiteY0" fmla="*/ 575 h 396735"/>
              <a:gd name="connsiteX1" fmla="*/ 132434 w 1339266"/>
              <a:gd name="connsiteY1" fmla="*/ 181328 h 396735"/>
              <a:gd name="connsiteX2" fmla="*/ 4843 w 1339266"/>
              <a:gd name="connsiteY2" fmla="*/ 308919 h 396735"/>
              <a:gd name="connsiteX3" fmla="*/ 238760 w 1339266"/>
              <a:gd name="connsiteY3" fmla="*/ 383347 h 396735"/>
              <a:gd name="connsiteX4" fmla="*/ 929876 w 1339266"/>
              <a:gd name="connsiteY4" fmla="*/ 393979 h 396735"/>
              <a:gd name="connsiteX5" fmla="*/ 1291383 w 1339266"/>
              <a:gd name="connsiteY5" fmla="*/ 351449 h 396735"/>
              <a:gd name="connsiteX6" fmla="*/ 1291383 w 1339266"/>
              <a:gd name="connsiteY6" fmla="*/ 245123 h 396735"/>
              <a:gd name="connsiteX7" fmla="*/ 887346 w 1339266"/>
              <a:gd name="connsiteY7" fmla="*/ 128165 h 396735"/>
              <a:gd name="connsiteX8" fmla="*/ 706592 w 1339266"/>
              <a:gd name="connsiteY8" fmla="*/ 575 h 396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39266" h="396735">
                <a:moveTo>
                  <a:pt x="706592" y="575"/>
                </a:moveTo>
                <a:cubicBezTo>
                  <a:pt x="580773" y="9436"/>
                  <a:pt x="249392" y="129937"/>
                  <a:pt x="132434" y="181328"/>
                </a:cubicBezTo>
                <a:cubicBezTo>
                  <a:pt x="15476" y="232719"/>
                  <a:pt x="-12878" y="275249"/>
                  <a:pt x="4843" y="308919"/>
                </a:cubicBezTo>
                <a:cubicBezTo>
                  <a:pt x="22564" y="342589"/>
                  <a:pt x="84588" y="369170"/>
                  <a:pt x="238760" y="383347"/>
                </a:cubicBezTo>
                <a:cubicBezTo>
                  <a:pt x="392932" y="397524"/>
                  <a:pt x="754439" y="399295"/>
                  <a:pt x="929876" y="393979"/>
                </a:cubicBezTo>
                <a:cubicBezTo>
                  <a:pt x="1105313" y="388663"/>
                  <a:pt x="1231132" y="376258"/>
                  <a:pt x="1291383" y="351449"/>
                </a:cubicBezTo>
                <a:cubicBezTo>
                  <a:pt x="1351634" y="326640"/>
                  <a:pt x="1358723" y="282337"/>
                  <a:pt x="1291383" y="245123"/>
                </a:cubicBezTo>
                <a:cubicBezTo>
                  <a:pt x="1224044" y="207909"/>
                  <a:pt x="983039" y="168923"/>
                  <a:pt x="887346" y="128165"/>
                </a:cubicBezTo>
                <a:cubicBezTo>
                  <a:pt x="791653" y="87407"/>
                  <a:pt x="832411" y="-8286"/>
                  <a:pt x="706592" y="575"/>
                </a:cubicBezTo>
                <a:close/>
              </a:path>
            </a:pathLst>
          </a:custGeom>
          <a:solidFill>
            <a:srgbClr val="FC75DE">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フリーフォーム 20">
            <a:extLst>
              <a:ext uri="{FF2B5EF4-FFF2-40B4-BE49-F238E27FC236}">
                <a16:creationId xmlns:a16="http://schemas.microsoft.com/office/drawing/2014/main" id="{79043645-2FE6-E93D-5A35-8882C1AE6931}"/>
              </a:ext>
            </a:extLst>
          </p:cNvPr>
          <p:cNvSpPr/>
          <p:nvPr/>
        </p:nvSpPr>
        <p:spPr>
          <a:xfrm>
            <a:off x="3950771" y="10748898"/>
            <a:ext cx="897080" cy="309336"/>
          </a:xfrm>
          <a:custGeom>
            <a:avLst/>
            <a:gdLst>
              <a:gd name="connsiteX0" fmla="*/ 656023 w 1357798"/>
              <a:gd name="connsiteY0" fmla="*/ 0 h 468204"/>
              <a:gd name="connsiteX1" fmla="*/ 1219549 w 1357798"/>
              <a:gd name="connsiteY1" fmla="*/ 85061 h 468204"/>
              <a:gd name="connsiteX2" fmla="*/ 1251446 w 1357798"/>
              <a:gd name="connsiteY2" fmla="*/ 31898 h 468204"/>
              <a:gd name="connsiteX3" fmla="*/ 1357772 w 1357798"/>
              <a:gd name="connsiteY3" fmla="*/ 138224 h 468204"/>
              <a:gd name="connsiteX4" fmla="*/ 1262079 w 1357798"/>
              <a:gd name="connsiteY4" fmla="*/ 361507 h 468204"/>
              <a:gd name="connsiteX5" fmla="*/ 1293977 w 1357798"/>
              <a:gd name="connsiteY5" fmla="*/ 372140 h 468204"/>
              <a:gd name="connsiteX6" fmla="*/ 719818 w 1357798"/>
              <a:gd name="connsiteY6" fmla="*/ 404038 h 468204"/>
              <a:gd name="connsiteX7" fmla="*/ 7437 w 1357798"/>
              <a:gd name="connsiteY7" fmla="*/ 467833 h 468204"/>
              <a:gd name="connsiteX8" fmla="*/ 337046 w 1357798"/>
              <a:gd name="connsiteY8" fmla="*/ 372140 h 468204"/>
              <a:gd name="connsiteX9" fmla="*/ 166925 w 1357798"/>
              <a:gd name="connsiteY9" fmla="*/ 265814 h 468204"/>
              <a:gd name="connsiteX10" fmla="*/ 645391 w 1357798"/>
              <a:gd name="connsiteY10" fmla="*/ 159489 h 468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57798" h="468204">
                <a:moveTo>
                  <a:pt x="656023" y="0"/>
                </a:moveTo>
                <a:cubicBezTo>
                  <a:pt x="888167" y="39872"/>
                  <a:pt x="1120312" y="79745"/>
                  <a:pt x="1219549" y="85061"/>
                </a:cubicBezTo>
                <a:cubicBezTo>
                  <a:pt x="1318786" y="90377"/>
                  <a:pt x="1228409" y="23038"/>
                  <a:pt x="1251446" y="31898"/>
                </a:cubicBezTo>
                <a:cubicBezTo>
                  <a:pt x="1274483" y="40758"/>
                  <a:pt x="1356000" y="83289"/>
                  <a:pt x="1357772" y="138224"/>
                </a:cubicBezTo>
                <a:cubicBezTo>
                  <a:pt x="1359544" y="193159"/>
                  <a:pt x="1272711" y="322521"/>
                  <a:pt x="1262079" y="361507"/>
                </a:cubicBezTo>
                <a:cubicBezTo>
                  <a:pt x="1251447" y="400493"/>
                  <a:pt x="1384354" y="365052"/>
                  <a:pt x="1293977" y="372140"/>
                </a:cubicBezTo>
                <a:cubicBezTo>
                  <a:pt x="1203600" y="379229"/>
                  <a:pt x="934241" y="388089"/>
                  <a:pt x="719818" y="404038"/>
                </a:cubicBezTo>
                <a:cubicBezTo>
                  <a:pt x="505395" y="419987"/>
                  <a:pt x="71232" y="473149"/>
                  <a:pt x="7437" y="467833"/>
                </a:cubicBezTo>
                <a:cubicBezTo>
                  <a:pt x="-56358" y="462517"/>
                  <a:pt x="310465" y="405810"/>
                  <a:pt x="337046" y="372140"/>
                </a:cubicBezTo>
                <a:cubicBezTo>
                  <a:pt x="363627" y="338470"/>
                  <a:pt x="115534" y="301256"/>
                  <a:pt x="166925" y="265814"/>
                </a:cubicBezTo>
                <a:cubicBezTo>
                  <a:pt x="218316" y="230372"/>
                  <a:pt x="431853" y="194930"/>
                  <a:pt x="645391" y="159489"/>
                </a:cubicBezTo>
              </a:path>
            </a:pathLst>
          </a:custGeom>
          <a:solidFill>
            <a:srgbClr val="FC75DE">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フリーフォーム 21">
            <a:extLst>
              <a:ext uri="{FF2B5EF4-FFF2-40B4-BE49-F238E27FC236}">
                <a16:creationId xmlns:a16="http://schemas.microsoft.com/office/drawing/2014/main" id="{B24DF413-FA2F-0D09-BC0A-ED9882049E50}"/>
              </a:ext>
            </a:extLst>
          </p:cNvPr>
          <p:cNvSpPr/>
          <p:nvPr/>
        </p:nvSpPr>
        <p:spPr>
          <a:xfrm>
            <a:off x="5158165" y="9275602"/>
            <a:ext cx="372309" cy="1495646"/>
          </a:xfrm>
          <a:custGeom>
            <a:avLst/>
            <a:gdLst>
              <a:gd name="connsiteX0" fmla="*/ 61918 w 563518"/>
              <a:gd name="connsiteY0" fmla="*/ 82168 h 2263773"/>
              <a:gd name="connsiteX1" fmla="*/ 19388 w 563518"/>
              <a:gd name="connsiteY1" fmla="*/ 996568 h 2263773"/>
              <a:gd name="connsiteX2" fmla="*/ 8755 w 563518"/>
              <a:gd name="connsiteY2" fmla="*/ 1868437 h 2263773"/>
              <a:gd name="connsiteX3" fmla="*/ 146978 w 563518"/>
              <a:gd name="connsiteY3" fmla="*/ 2198047 h 2263773"/>
              <a:gd name="connsiteX4" fmla="*/ 540383 w 563518"/>
              <a:gd name="connsiteY4" fmla="*/ 2229944 h 2263773"/>
              <a:gd name="connsiteX5" fmla="*/ 508485 w 563518"/>
              <a:gd name="connsiteY5" fmla="*/ 1815275 h 2263773"/>
              <a:gd name="connsiteX6" fmla="*/ 434057 w 563518"/>
              <a:gd name="connsiteY6" fmla="*/ 975302 h 2263773"/>
              <a:gd name="connsiteX7" fmla="*/ 348997 w 563518"/>
              <a:gd name="connsiteY7" fmla="*/ 1347442 h 2263773"/>
              <a:gd name="connsiteX8" fmla="*/ 380895 w 563518"/>
              <a:gd name="connsiteY8" fmla="*/ 773284 h 2263773"/>
              <a:gd name="connsiteX9" fmla="*/ 380895 w 563518"/>
              <a:gd name="connsiteY9" fmla="*/ 1379340 h 2263773"/>
              <a:gd name="connsiteX10" fmla="*/ 487220 w 563518"/>
              <a:gd name="connsiteY10" fmla="*/ 135330 h 2263773"/>
              <a:gd name="connsiteX11" fmla="*/ 497853 w 563518"/>
              <a:gd name="connsiteY11" fmla="*/ 422409 h 2263773"/>
              <a:gd name="connsiteX12" fmla="*/ 380895 w 563518"/>
              <a:gd name="connsiteY12" fmla="*/ 82168 h 2263773"/>
              <a:gd name="connsiteX13" fmla="*/ 61918 w 563518"/>
              <a:gd name="connsiteY13" fmla="*/ 82168 h 2263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63518" h="2263773">
                <a:moveTo>
                  <a:pt x="61918" y="82168"/>
                </a:moveTo>
                <a:cubicBezTo>
                  <a:pt x="1667" y="234568"/>
                  <a:pt x="28248" y="698857"/>
                  <a:pt x="19388" y="996568"/>
                </a:cubicBezTo>
                <a:cubicBezTo>
                  <a:pt x="10528" y="1294279"/>
                  <a:pt x="-12510" y="1668191"/>
                  <a:pt x="8755" y="1868437"/>
                </a:cubicBezTo>
                <a:cubicBezTo>
                  <a:pt x="30020" y="2068684"/>
                  <a:pt x="58373" y="2137796"/>
                  <a:pt x="146978" y="2198047"/>
                </a:cubicBezTo>
                <a:cubicBezTo>
                  <a:pt x="235583" y="2258298"/>
                  <a:pt x="480132" y="2293739"/>
                  <a:pt x="540383" y="2229944"/>
                </a:cubicBezTo>
                <a:cubicBezTo>
                  <a:pt x="600634" y="2166149"/>
                  <a:pt x="526206" y="2024382"/>
                  <a:pt x="508485" y="1815275"/>
                </a:cubicBezTo>
                <a:cubicBezTo>
                  <a:pt x="490764" y="1606168"/>
                  <a:pt x="460638" y="1053274"/>
                  <a:pt x="434057" y="975302"/>
                </a:cubicBezTo>
                <a:cubicBezTo>
                  <a:pt x="407476" y="897330"/>
                  <a:pt x="357857" y="1381112"/>
                  <a:pt x="348997" y="1347442"/>
                </a:cubicBezTo>
                <a:cubicBezTo>
                  <a:pt x="340137" y="1313772"/>
                  <a:pt x="375579" y="767968"/>
                  <a:pt x="380895" y="773284"/>
                </a:cubicBezTo>
                <a:cubicBezTo>
                  <a:pt x="386211" y="778600"/>
                  <a:pt x="363174" y="1485666"/>
                  <a:pt x="380895" y="1379340"/>
                </a:cubicBezTo>
                <a:cubicBezTo>
                  <a:pt x="398616" y="1273014"/>
                  <a:pt x="467727" y="294818"/>
                  <a:pt x="487220" y="135330"/>
                </a:cubicBezTo>
                <a:cubicBezTo>
                  <a:pt x="506713" y="-24158"/>
                  <a:pt x="515574" y="431269"/>
                  <a:pt x="497853" y="422409"/>
                </a:cubicBezTo>
                <a:cubicBezTo>
                  <a:pt x="480132" y="413549"/>
                  <a:pt x="455323" y="138875"/>
                  <a:pt x="380895" y="82168"/>
                </a:cubicBezTo>
                <a:cubicBezTo>
                  <a:pt x="306467" y="25461"/>
                  <a:pt x="122169" y="-70232"/>
                  <a:pt x="61918" y="82168"/>
                </a:cubicBezTo>
                <a:close/>
              </a:path>
            </a:pathLst>
          </a:custGeom>
          <a:solidFill>
            <a:srgbClr val="FFC000">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フリーフォーム 22">
            <a:extLst>
              <a:ext uri="{FF2B5EF4-FFF2-40B4-BE49-F238E27FC236}">
                <a16:creationId xmlns:a16="http://schemas.microsoft.com/office/drawing/2014/main" id="{A8C96286-C7E5-9498-80E8-F3F5C3D90877}"/>
              </a:ext>
            </a:extLst>
          </p:cNvPr>
          <p:cNvSpPr/>
          <p:nvPr/>
        </p:nvSpPr>
        <p:spPr>
          <a:xfrm>
            <a:off x="4361774" y="9208502"/>
            <a:ext cx="477023" cy="1583595"/>
          </a:xfrm>
          <a:custGeom>
            <a:avLst/>
            <a:gdLst>
              <a:gd name="connsiteX0" fmla="*/ 97734 w 722011"/>
              <a:gd name="connsiteY0" fmla="*/ 56139 h 2396891"/>
              <a:gd name="connsiteX1" fmla="*/ 23307 w 722011"/>
              <a:gd name="connsiteY1" fmla="*/ 1332046 h 2396891"/>
              <a:gd name="connsiteX2" fmla="*/ 2041 w 722011"/>
              <a:gd name="connsiteY2" fmla="*/ 1927469 h 2396891"/>
              <a:gd name="connsiteX3" fmla="*/ 65837 w 722011"/>
              <a:gd name="connsiteY3" fmla="*/ 2108223 h 2396891"/>
              <a:gd name="connsiteX4" fmla="*/ 459241 w 722011"/>
              <a:gd name="connsiteY4" fmla="*/ 2299609 h 2396891"/>
              <a:gd name="connsiteX5" fmla="*/ 597465 w 722011"/>
              <a:gd name="connsiteY5" fmla="*/ 2331506 h 2396891"/>
              <a:gd name="connsiteX6" fmla="*/ 650628 w 722011"/>
              <a:gd name="connsiteY6" fmla="*/ 1417106 h 2396891"/>
              <a:gd name="connsiteX7" fmla="*/ 703790 w 722011"/>
              <a:gd name="connsiteY7" fmla="*/ 258158 h 2396891"/>
              <a:gd name="connsiteX8" fmla="*/ 310386 w 722011"/>
              <a:gd name="connsiteY8" fmla="*/ 226260 h 2396891"/>
              <a:gd name="connsiteX9" fmla="*/ 97734 w 722011"/>
              <a:gd name="connsiteY9" fmla="*/ 56139 h 2396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22011" h="2396891">
                <a:moveTo>
                  <a:pt x="97734" y="56139"/>
                </a:moveTo>
                <a:cubicBezTo>
                  <a:pt x="49888" y="240437"/>
                  <a:pt x="39256" y="1020158"/>
                  <a:pt x="23307" y="1332046"/>
                </a:cubicBezTo>
                <a:cubicBezTo>
                  <a:pt x="7358" y="1643934"/>
                  <a:pt x="-5047" y="1798106"/>
                  <a:pt x="2041" y="1927469"/>
                </a:cubicBezTo>
                <a:cubicBezTo>
                  <a:pt x="9129" y="2056832"/>
                  <a:pt x="-10363" y="2046200"/>
                  <a:pt x="65837" y="2108223"/>
                </a:cubicBezTo>
                <a:cubicBezTo>
                  <a:pt x="142037" y="2170246"/>
                  <a:pt x="370636" y="2262395"/>
                  <a:pt x="459241" y="2299609"/>
                </a:cubicBezTo>
                <a:cubicBezTo>
                  <a:pt x="547846" y="2336823"/>
                  <a:pt x="565567" y="2478590"/>
                  <a:pt x="597465" y="2331506"/>
                </a:cubicBezTo>
                <a:cubicBezTo>
                  <a:pt x="629363" y="2184422"/>
                  <a:pt x="632907" y="1762664"/>
                  <a:pt x="650628" y="1417106"/>
                </a:cubicBezTo>
                <a:cubicBezTo>
                  <a:pt x="668349" y="1071548"/>
                  <a:pt x="760497" y="456632"/>
                  <a:pt x="703790" y="258158"/>
                </a:cubicBezTo>
                <a:cubicBezTo>
                  <a:pt x="647083" y="59684"/>
                  <a:pt x="411395" y="254613"/>
                  <a:pt x="310386" y="226260"/>
                </a:cubicBezTo>
                <a:cubicBezTo>
                  <a:pt x="209377" y="197907"/>
                  <a:pt x="145580" y="-128159"/>
                  <a:pt x="97734" y="56139"/>
                </a:cubicBezTo>
                <a:close/>
              </a:path>
            </a:pathLst>
          </a:custGeom>
          <a:solidFill>
            <a:srgbClr val="FFC000">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フリーフォーム 25">
            <a:extLst>
              <a:ext uri="{FF2B5EF4-FFF2-40B4-BE49-F238E27FC236}">
                <a16:creationId xmlns:a16="http://schemas.microsoft.com/office/drawing/2014/main" id="{365BC84C-2E7B-F24C-27CE-27E0EAF828A8}"/>
              </a:ext>
            </a:extLst>
          </p:cNvPr>
          <p:cNvSpPr/>
          <p:nvPr/>
        </p:nvSpPr>
        <p:spPr>
          <a:xfrm>
            <a:off x="3643237" y="4794146"/>
            <a:ext cx="2583144" cy="1951633"/>
          </a:xfrm>
          <a:custGeom>
            <a:avLst/>
            <a:gdLst>
              <a:gd name="connsiteX0" fmla="*/ 150408 w 3909784"/>
              <a:gd name="connsiteY0" fmla="*/ 12991 h 2953945"/>
              <a:gd name="connsiteX1" fmla="*/ 1206125 w 3909784"/>
              <a:gd name="connsiteY1" fmla="*/ 137682 h 2953945"/>
              <a:gd name="connsiteX2" fmla="*/ 1289252 w 3909784"/>
              <a:gd name="connsiteY2" fmla="*/ 270686 h 2953945"/>
              <a:gd name="connsiteX3" fmla="*/ 2087274 w 3909784"/>
              <a:gd name="connsiteY3" fmla="*/ 170933 h 2953945"/>
              <a:gd name="connsiteX4" fmla="*/ 2918546 w 3909784"/>
              <a:gd name="connsiteY4" fmla="*/ 436940 h 2953945"/>
              <a:gd name="connsiteX5" fmla="*/ 3292619 w 3909784"/>
              <a:gd name="connsiteY5" fmla="*/ 495129 h 2953945"/>
              <a:gd name="connsiteX6" fmla="*/ 3882823 w 3909784"/>
              <a:gd name="connsiteY6" fmla="*/ 1301464 h 2953945"/>
              <a:gd name="connsiteX7" fmla="*/ 3675005 w 3909784"/>
              <a:gd name="connsiteY7" fmla="*/ 1783602 h 2953945"/>
              <a:gd name="connsiteX8" fmla="*/ 2502910 w 3909784"/>
              <a:gd name="connsiteY8" fmla="*/ 2340555 h 2953945"/>
              <a:gd name="connsiteX9" fmla="*/ 1280939 w 3909784"/>
              <a:gd name="connsiteY9" fmla="*/ 2947384 h 2953945"/>
              <a:gd name="connsiteX10" fmla="*/ 823739 w 3909784"/>
              <a:gd name="connsiteY10" fmla="*/ 2648126 h 2953945"/>
              <a:gd name="connsiteX11" fmla="*/ 408103 w 3909784"/>
              <a:gd name="connsiteY11" fmla="*/ 2423682 h 2953945"/>
              <a:gd name="connsiteX12" fmla="*/ 1214437 w 3909784"/>
              <a:gd name="connsiteY12" fmla="*/ 2540060 h 2953945"/>
              <a:gd name="connsiteX13" fmla="*/ 989994 w 3909784"/>
              <a:gd name="connsiteY13" fmla="*/ 2074548 h 2953945"/>
              <a:gd name="connsiteX14" fmla="*/ 607608 w 3909784"/>
              <a:gd name="connsiteY14" fmla="*/ 2132737 h 2953945"/>
              <a:gd name="connsiteX15" fmla="*/ 524481 w 3909784"/>
              <a:gd name="connsiteY15" fmla="*/ 2091173 h 2953945"/>
              <a:gd name="connsiteX16" fmla="*/ 374852 w 3909784"/>
              <a:gd name="connsiteY16" fmla="*/ 1791915 h 2953945"/>
              <a:gd name="connsiteX17" fmla="*/ 34030 w 3909784"/>
              <a:gd name="connsiteY17" fmla="*/ 511755 h 2953945"/>
              <a:gd name="connsiteX18" fmla="*/ 25717 w 3909784"/>
              <a:gd name="connsiteY18" fmla="*/ 254060 h 2953945"/>
              <a:gd name="connsiteX19" fmla="*/ 9092 w 3909784"/>
              <a:gd name="connsiteY19" fmla="*/ 179246 h 2953945"/>
              <a:gd name="connsiteX20" fmla="*/ 183659 w 3909784"/>
              <a:gd name="connsiteY20" fmla="*/ 470191 h 2953945"/>
              <a:gd name="connsiteX21" fmla="*/ 150408 w 3909784"/>
              <a:gd name="connsiteY21" fmla="*/ 12991 h 295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09784" h="2953945">
                <a:moveTo>
                  <a:pt x="150408" y="12991"/>
                </a:moveTo>
                <a:cubicBezTo>
                  <a:pt x="320819" y="-42427"/>
                  <a:pt x="1016318" y="94733"/>
                  <a:pt x="1206125" y="137682"/>
                </a:cubicBezTo>
                <a:cubicBezTo>
                  <a:pt x="1395932" y="180631"/>
                  <a:pt x="1142394" y="265144"/>
                  <a:pt x="1289252" y="270686"/>
                </a:cubicBezTo>
                <a:cubicBezTo>
                  <a:pt x="1436110" y="276228"/>
                  <a:pt x="1815725" y="143224"/>
                  <a:pt x="2087274" y="170933"/>
                </a:cubicBezTo>
                <a:cubicBezTo>
                  <a:pt x="2358823" y="198642"/>
                  <a:pt x="2717655" y="382907"/>
                  <a:pt x="2918546" y="436940"/>
                </a:cubicBezTo>
                <a:cubicBezTo>
                  <a:pt x="3119437" y="490973"/>
                  <a:pt x="3131906" y="351042"/>
                  <a:pt x="3292619" y="495129"/>
                </a:cubicBezTo>
                <a:cubicBezTo>
                  <a:pt x="3453332" y="639216"/>
                  <a:pt x="3819092" y="1086719"/>
                  <a:pt x="3882823" y="1301464"/>
                </a:cubicBezTo>
                <a:cubicBezTo>
                  <a:pt x="3946554" y="1516209"/>
                  <a:pt x="3904990" y="1610420"/>
                  <a:pt x="3675005" y="1783602"/>
                </a:cubicBezTo>
                <a:cubicBezTo>
                  <a:pt x="3445020" y="1956784"/>
                  <a:pt x="2901921" y="2146591"/>
                  <a:pt x="2502910" y="2340555"/>
                </a:cubicBezTo>
                <a:cubicBezTo>
                  <a:pt x="2103899" y="2534519"/>
                  <a:pt x="1560801" y="2896122"/>
                  <a:pt x="1280939" y="2947384"/>
                </a:cubicBezTo>
                <a:cubicBezTo>
                  <a:pt x="1001077" y="2998646"/>
                  <a:pt x="969212" y="2735410"/>
                  <a:pt x="823739" y="2648126"/>
                </a:cubicBezTo>
                <a:cubicBezTo>
                  <a:pt x="678266" y="2560842"/>
                  <a:pt x="342987" y="2441693"/>
                  <a:pt x="408103" y="2423682"/>
                </a:cubicBezTo>
                <a:cubicBezTo>
                  <a:pt x="473219" y="2405671"/>
                  <a:pt x="1117455" y="2598249"/>
                  <a:pt x="1214437" y="2540060"/>
                </a:cubicBezTo>
                <a:cubicBezTo>
                  <a:pt x="1311419" y="2481871"/>
                  <a:pt x="1091132" y="2142435"/>
                  <a:pt x="989994" y="2074548"/>
                </a:cubicBezTo>
                <a:cubicBezTo>
                  <a:pt x="888856" y="2006661"/>
                  <a:pt x="685193" y="2129966"/>
                  <a:pt x="607608" y="2132737"/>
                </a:cubicBezTo>
                <a:cubicBezTo>
                  <a:pt x="530023" y="2135508"/>
                  <a:pt x="563274" y="2147977"/>
                  <a:pt x="524481" y="2091173"/>
                </a:cubicBezTo>
                <a:cubicBezTo>
                  <a:pt x="485688" y="2034369"/>
                  <a:pt x="456594" y="2055151"/>
                  <a:pt x="374852" y="1791915"/>
                </a:cubicBezTo>
                <a:cubicBezTo>
                  <a:pt x="293110" y="1528679"/>
                  <a:pt x="92219" y="768064"/>
                  <a:pt x="34030" y="511755"/>
                </a:cubicBezTo>
                <a:cubicBezTo>
                  <a:pt x="-24159" y="255446"/>
                  <a:pt x="29873" y="309478"/>
                  <a:pt x="25717" y="254060"/>
                </a:cubicBezTo>
                <a:cubicBezTo>
                  <a:pt x="21561" y="198642"/>
                  <a:pt x="-17232" y="143224"/>
                  <a:pt x="9092" y="179246"/>
                </a:cubicBezTo>
                <a:cubicBezTo>
                  <a:pt x="35416" y="215268"/>
                  <a:pt x="160106" y="490973"/>
                  <a:pt x="183659" y="470191"/>
                </a:cubicBezTo>
                <a:cubicBezTo>
                  <a:pt x="207212" y="449409"/>
                  <a:pt x="-20003" y="68409"/>
                  <a:pt x="150408" y="12991"/>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フリーフォーム 30">
            <a:extLst>
              <a:ext uri="{FF2B5EF4-FFF2-40B4-BE49-F238E27FC236}">
                <a16:creationId xmlns:a16="http://schemas.microsoft.com/office/drawing/2014/main" id="{27BE5A59-9EC5-712A-51CE-A3615BF1F8AC}"/>
              </a:ext>
            </a:extLst>
          </p:cNvPr>
          <p:cNvSpPr/>
          <p:nvPr/>
        </p:nvSpPr>
        <p:spPr>
          <a:xfrm>
            <a:off x="5177439" y="5218714"/>
            <a:ext cx="1295717" cy="1778687"/>
          </a:xfrm>
          <a:custGeom>
            <a:avLst/>
            <a:gdLst>
              <a:gd name="connsiteX0" fmla="*/ 733794 w 1961165"/>
              <a:gd name="connsiteY0" fmla="*/ 969023 h 2692177"/>
              <a:gd name="connsiteX1" fmla="*/ 842078 w 1961165"/>
              <a:gd name="connsiteY1" fmla="*/ 1257781 h 2692177"/>
              <a:gd name="connsiteX2" fmla="*/ 11899 w 1961165"/>
              <a:gd name="connsiteY2" fmla="*/ 2316560 h 2692177"/>
              <a:gd name="connsiteX3" fmla="*/ 348784 w 1961165"/>
              <a:gd name="connsiteY3" fmla="*/ 1919518 h 2692177"/>
              <a:gd name="connsiteX4" fmla="*/ 312689 w 1961165"/>
              <a:gd name="connsiteY4" fmla="*/ 2689539 h 2692177"/>
              <a:gd name="connsiteX5" fmla="*/ 601447 w 1961165"/>
              <a:gd name="connsiteY5" fmla="*/ 2184213 h 2692177"/>
              <a:gd name="connsiteX6" fmla="*/ 709731 w 1961165"/>
              <a:gd name="connsiteY6" fmla="*/ 2533128 h 2692177"/>
              <a:gd name="connsiteX7" fmla="*/ 1154899 w 1961165"/>
              <a:gd name="connsiteY7" fmla="*/ 1727013 h 2692177"/>
              <a:gd name="connsiteX8" fmla="*/ 1142868 w 1961165"/>
              <a:gd name="connsiteY8" fmla="*/ 2677507 h 2692177"/>
              <a:gd name="connsiteX9" fmla="*/ 1118805 w 1961165"/>
              <a:gd name="connsiteY9" fmla="*/ 1931550 h 2692177"/>
              <a:gd name="connsiteX10" fmla="*/ 1961015 w 1961165"/>
              <a:gd name="connsiteY10" fmla="*/ 800581 h 2692177"/>
              <a:gd name="connsiteX11" fmla="*/ 1190994 w 1961165"/>
              <a:gd name="connsiteY11" fmla="*/ 6497 h 2692177"/>
              <a:gd name="connsiteX12" fmla="*/ 1551942 w 1961165"/>
              <a:gd name="connsiteY12" fmla="*/ 463697 h 2692177"/>
              <a:gd name="connsiteX13" fmla="*/ 1576005 w 1961165"/>
              <a:gd name="connsiteY13" fmla="*/ 1161528 h 2692177"/>
              <a:gd name="connsiteX14" fmla="*/ 1203026 w 1961165"/>
              <a:gd name="connsiteY14" fmla="*/ 981055 h 2692177"/>
              <a:gd name="connsiteX15" fmla="*/ 1010521 w 1961165"/>
              <a:gd name="connsiteY15" fmla="*/ 620107 h 2692177"/>
              <a:gd name="connsiteX16" fmla="*/ 950363 w 1961165"/>
              <a:gd name="connsiteY16" fmla="*/ 920897 h 2692177"/>
              <a:gd name="connsiteX17" fmla="*/ 1070678 w 1961165"/>
              <a:gd name="connsiteY17" fmla="*/ 1221686 h 2692177"/>
              <a:gd name="connsiteX18" fmla="*/ 733794 w 1961165"/>
              <a:gd name="connsiteY18" fmla="*/ 969023 h 2692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61165" h="2692177">
                <a:moveTo>
                  <a:pt x="733794" y="969023"/>
                </a:moveTo>
                <a:cubicBezTo>
                  <a:pt x="695694" y="975039"/>
                  <a:pt x="962394" y="1033191"/>
                  <a:pt x="842078" y="1257781"/>
                </a:cubicBezTo>
                <a:cubicBezTo>
                  <a:pt x="721762" y="1482371"/>
                  <a:pt x="94115" y="2206271"/>
                  <a:pt x="11899" y="2316560"/>
                </a:cubicBezTo>
                <a:cubicBezTo>
                  <a:pt x="-70317" y="2426850"/>
                  <a:pt x="298652" y="1857355"/>
                  <a:pt x="348784" y="1919518"/>
                </a:cubicBezTo>
                <a:cubicBezTo>
                  <a:pt x="398916" y="1981681"/>
                  <a:pt x="270579" y="2645423"/>
                  <a:pt x="312689" y="2689539"/>
                </a:cubicBezTo>
                <a:cubicBezTo>
                  <a:pt x="354799" y="2733655"/>
                  <a:pt x="535273" y="2210282"/>
                  <a:pt x="601447" y="2184213"/>
                </a:cubicBezTo>
                <a:cubicBezTo>
                  <a:pt x="667621" y="2158145"/>
                  <a:pt x="617489" y="2609328"/>
                  <a:pt x="709731" y="2533128"/>
                </a:cubicBezTo>
                <a:cubicBezTo>
                  <a:pt x="801973" y="2456928"/>
                  <a:pt x="1082710" y="1702950"/>
                  <a:pt x="1154899" y="1727013"/>
                </a:cubicBezTo>
                <a:cubicBezTo>
                  <a:pt x="1227088" y="1751076"/>
                  <a:pt x="1148884" y="2643417"/>
                  <a:pt x="1142868" y="2677507"/>
                </a:cubicBezTo>
                <a:cubicBezTo>
                  <a:pt x="1136852" y="2711597"/>
                  <a:pt x="982447" y="2244371"/>
                  <a:pt x="1118805" y="1931550"/>
                </a:cubicBezTo>
                <a:cubicBezTo>
                  <a:pt x="1255163" y="1618729"/>
                  <a:pt x="1948984" y="1121423"/>
                  <a:pt x="1961015" y="800581"/>
                </a:cubicBezTo>
                <a:cubicBezTo>
                  <a:pt x="1973046" y="479739"/>
                  <a:pt x="1259173" y="62644"/>
                  <a:pt x="1190994" y="6497"/>
                </a:cubicBezTo>
                <a:cubicBezTo>
                  <a:pt x="1122815" y="-49650"/>
                  <a:pt x="1487774" y="271192"/>
                  <a:pt x="1551942" y="463697"/>
                </a:cubicBezTo>
                <a:cubicBezTo>
                  <a:pt x="1616110" y="656202"/>
                  <a:pt x="1634158" y="1075302"/>
                  <a:pt x="1576005" y="1161528"/>
                </a:cubicBezTo>
                <a:cubicBezTo>
                  <a:pt x="1517852" y="1247754"/>
                  <a:pt x="1297273" y="1071292"/>
                  <a:pt x="1203026" y="981055"/>
                </a:cubicBezTo>
                <a:cubicBezTo>
                  <a:pt x="1108779" y="890818"/>
                  <a:pt x="1052631" y="630133"/>
                  <a:pt x="1010521" y="620107"/>
                </a:cubicBezTo>
                <a:cubicBezTo>
                  <a:pt x="968411" y="610081"/>
                  <a:pt x="940337" y="820634"/>
                  <a:pt x="950363" y="920897"/>
                </a:cubicBezTo>
                <a:cubicBezTo>
                  <a:pt x="960389" y="1021160"/>
                  <a:pt x="1112789" y="1213665"/>
                  <a:pt x="1070678" y="1221686"/>
                </a:cubicBezTo>
                <a:cubicBezTo>
                  <a:pt x="1028567" y="1229707"/>
                  <a:pt x="771894" y="963007"/>
                  <a:pt x="733794" y="969023"/>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フリーフォーム 31">
            <a:extLst>
              <a:ext uri="{FF2B5EF4-FFF2-40B4-BE49-F238E27FC236}">
                <a16:creationId xmlns:a16="http://schemas.microsoft.com/office/drawing/2014/main" id="{CDAFD42F-2304-40F4-97E8-D8587D401BA9}"/>
              </a:ext>
            </a:extLst>
          </p:cNvPr>
          <p:cNvSpPr/>
          <p:nvPr/>
        </p:nvSpPr>
        <p:spPr>
          <a:xfrm>
            <a:off x="4411015" y="4974748"/>
            <a:ext cx="1338888" cy="326891"/>
          </a:xfrm>
          <a:custGeom>
            <a:avLst/>
            <a:gdLst>
              <a:gd name="connsiteX0" fmla="*/ 0 w 2026508"/>
              <a:gd name="connsiteY0" fmla="*/ 420634 h 494775"/>
              <a:gd name="connsiteX1" fmla="*/ 963827 w 2026508"/>
              <a:gd name="connsiteY1" fmla="*/ 505 h 494775"/>
              <a:gd name="connsiteX2" fmla="*/ 2026508 w 2026508"/>
              <a:gd name="connsiteY2" fmla="*/ 494775 h 494775"/>
            </a:gdLst>
            <a:ahLst/>
            <a:cxnLst>
              <a:cxn ang="0">
                <a:pos x="connsiteX0" y="connsiteY0"/>
              </a:cxn>
              <a:cxn ang="0">
                <a:pos x="connsiteX1" y="connsiteY1"/>
              </a:cxn>
              <a:cxn ang="0">
                <a:pos x="connsiteX2" y="connsiteY2"/>
              </a:cxn>
            </a:cxnLst>
            <a:rect l="l" t="t" r="r" b="b"/>
            <a:pathLst>
              <a:path w="2026508" h="494775">
                <a:moveTo>
                  <a:pt x="0" y="420634"/>
                </a:moveTo>
                <a:cubicBezTo>
                  <a:pt x="313038" y="204391"/>
                  <a:pt x="626076" y="-11852"/>
                  <a:pt x="963827" y="505"/>
                </a:cubicBezTo>
                <a:cubicBezTo>
                  <a:pt x="1301578" y="12862"/>
                  <a:pt x="1664043" y="253818"/>
                  <a:pt x="2026508" y="49477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フリーフォーム 32">
            <a:extLst>
              <a:ext uri="{FF2B5EF4-FFF2-40B4-BE49-F238E27FC236}">
                <a16:creationId xmlns:a16="http://schemas.microsoft.com/office/drawing/2014/main" id="{CA4EA584-E667-2F93-CBB2-524B0F617769}"/>
              </a:ext>
            </a:extLst>
          </p:cNvPr>
          <p:cNvSpPr/>
          <p:nvPr/>
        </p:nvSpPr>
        <p:spPr>
          <a:xfrm>
            <a:off x="3733407" y="4860787"/>
            <a:ext cx="423669" cy="432689"/>
          </a:xfrm>
          <a:custGeom>
            <a:avLst/>
            <a:gdLst>
              <a:gd name="connsiteX0" fmla="*/ 0 w 641255"/>
              <a:gd name="connsiteY0" fmla="*/ 0 h 654908"/>
              <a:gd name="connsiteX1" fmla="*/ 556054 w 641255"/>
              <a:gd name="connsiteY1" fmla="*/ 457200 h 654908"/>
              <a:gd name="connsiteX2" fmla="*/ 630194 w 641255"/>
              <a:gd name="connsiteY2" fmla="*/ 654908 h 654908"/>
            </a:gdLst>
            <a:ahLst/>
            <a:cxnLst>
              <a:cxn ang="0">
                <a:pos x="connsiteX0" y="connsiteY0"/>
              </a:cxn>
              <a:cxn ang="0">
                <a:pos x="connsiteX1" y="connsiteY1"/>
              </a:cxn>
              <a:cxn ang="0">
                <a:pos x="connsiteX2" y="connsiteY2"/>
              </a:cxn>
            </a:cxnLst>
            <a:rect l="l" t="t" r="r" b="b"/>
            <a:pathLst>
              <a:path w="641255" h="654908">
                <a:moveTo>
                  <a:pt x="0" y="0"/>
                </a:moveTo>
                <a:cubicBezTo>
                  <a:pt x="225511" y="174024"/>
                  <a:pt x="451022" y="348049"/>
                  <a:pt x="556054" y="457200"/>
                </a:cubicBezTo>
                <a:cubicBezTo>
                  <a:pt x="661086" y="566351"/>
                  <a:pt x="645640" y="610629"/>
                  <a:pt x="630194" y="65490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フリーフォーム 33">
            <a:extLst>
              <a:ext uri="{FF2B5EF4-FFF2-40B4-BE49-F238E27FC236}">
                <a16:creationId xmlns:a16="http://schemas.microsoft.com/office/drawing/2014/main" id="{D282DFA8-BD3A-8560-2200-8662CD4568FC}"/>
              </a:ext>
            </a:extLst>
          </p:cNvPr>
          <p:cNvSpPr/>
          <p:nvPr/>
        </p:nvSpPr>
        <p:spPr>
          <a:xfrm>
            <a:off x="4476327" y="5383280"/>
            <a:ext cx="1186751" cy="57147"/>
          </a:xfrm>
          <a:custGeom>
            <a:avLst/>
            <a:gdLst>
              <a:gd name="connsiteX0" fmla="*/ 0 w 1796238"/>
              <a:gd name="connsiteY0" fmla="*/ 0 h 86497"/>
              <a:gd name="connsiteX1" fmla="*/ 1668162 w 1796238"/>
              <a:gd name="connsiteY1" fmla="*/ 24713 h 86497"/>
              <a:gd name="connsiteX2" fmla="*/ 1556951 w 1796238"/>
              <a:gd name="connsiteY2" fmla="*/ 86497 h 86497"/>
            </a:gdLst>
            <a:ahLst/>
            <a:cxnLst>
              <a:cxn ang="0">
                <a:pos x="connsiteX0" y="connsiteY0"/>
              </a:cxn>
              <a:cxn ang="0">
                <a:pos x="connsiteX1" y="connsiteY1"/>
              </a:cxn>
              <a:cxn ang="0">
                <a:pos x="connsiteX2" y="connsiteY2"/>
              </a:cxn>
            </a:cxnLst>
            <a:rect l="l" t="t" r="r" b="b"/>
            <a:pathLst>
              <a:path w="1796238" h="86497">
                <a:moveTo>
                  <a:pt x="0" y="0"/>
                </a:moveTo>
                <a:lnTo>
                  <a:pt x="1668162" y="24713"/>
                </a:lnTo>
                <a:cubicBezTo>
                  <a:pt x="1927654" y="39129"/>
                  <a:pt x="1742302" y="62813"/>
                  <a:pt x="1556951" y="8649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フリーフォーム 34">
            <a:extLst>
              <a:ext uri="{FF2B5EF4-FFF2-40B4-BE49-F238E27FC236}">
                <a16:creationId xmlns:a16="http://schemas.microsoft.com/office/drawing/2014/main" id="{2DA6CF0D-F573-530F-53B1-703BA513100C}"/>
              </a:ext>
            </a:extLst>
          </p:cNvPr>
          <p:cNvSpPr/>
          <p:nvPr/>
        </p:nvSpPr>
        <p:spPr>
          <a:xfrm>
            <a:off x="3741571" y="5399607"/>
            <a:ext cx="438279" cy="40820"/>
          </a:xfrm>
          <a:custGeom>
            <a:avLst/>
            <a:gdLst>
              <a:gd name="connsiteX0" fmla="*/ 0 w 663368"/>
              <a:gd name="connsiteY0" fmla="*/ 0 h 61784"/>
              <a:gd name="connsiteX1" fmla="*/ 630194 w 663368"/>
              <a:gd name="connsiteY1" fmla="*/ 24714 h 61784"/>
              <a:gd name="connsiteX2" fmla="*/ 518983 w 663368"/>
              <a:gd name="connsiteY2" fmla="*/ 61784 h 61784"/>
            </a:gdLst>
            <a:ahLst/>
            <a:cxnLst>
              <a:cxn ang="0">
                <a:pos x="connsiteX0" y="connsiteY0"/>
              </a:cxn>
              <a:cxn ang="0">
                <a:pos x="connsiteX1" y="connsiteY1"/>
              </a:cxn>
              <a:cxn ang="0">
                <a:pos x="connsiteX2" y="connsiteY2"/>
              </a:cxn>
            </a:cxnLst>
            <a:rect l="l" t="t" r="r" b="b"/>
            <a:pathLst>
              <a:path w="663368" h="61784">
                <a:moveTo>
                  <a:pt x="0" y="0"/>
                </a:moveTo>
                <a:cubicBezTo>
                  <a:pt x="271848" y="7208"/>
                  <a:pt x="543697" y="14417"/>
                  <a:pt x="630194" y="24714"/>
                </a:cubicBezTo>
                <a:cubicBezTo>
                  <a:pt x="716691" y="35011"/>
                  <a:pt x="617837" y="48397"/>
                  <a:pt x="518983" y="6178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フリーフォーム 35">
            <a:extLst>
              <a:ext uri="{FF2B5EF4-FFF2-40B4-BE49-F238E27FC236}">
                <a16:creationId xmlns:a16="http://schemas.microsoft.com/office/drawing/2014/main" id="{A971624E-3405-89AA-6599-DC2475458DB6}"/>
              </a:ext>
            </a:extLst>
          </p:cNvPr>
          <p:cNvSpPr/>
          <p:nvPr/>
        </p:nvSpPr>
        <p:spPr>
          <a:xfrm>
            <a:off x="4157308" y="5775149"/>
            <a:ext cx="139412" cy="140422"/>
          </a:xfrm>
          <a:custGeom>
            <a:avLst/>
            <a:gdLst>
              <a:gd name="connsiteX0" fmla="*/ 124513 w 211010"/>
              <a:gd name="connsiteY0" fmla="*/ 0 h 212539"/>
              <a:gd name="connsiteX1" fmla="*/ 945 w 211010"/>
              <a:gd name="connsiteY1" fmla="*/ 111211 h 212539"/>
              <a:gd name="connsiteX2" fmla="*/ 75086 w 211010"/>
              <a:gd name="connsiteY2" fmla="*/ 210065 h 212539"/>
              <a:gd name="connsiteX3" fmla="*/ 211010 w 211010"/>
              <a:gd name="connsiteY3" fmla="*/ 172994 h 212539"/>
            </a:gdLst>
            <a:ahLst/>
            <a:cxnLst>
              <a:cxn ang="0">
                <a:pos x="connsiteX0" y="connsiteY0"/>
              </a:cxn>
              <a:cxn ang="0">
                <a:pos x="connsiteX1" y="connsiteY1"/>
              </a:cxn>
              <a:cxn ang="0">
                <a:pos x="connsiteX2" y="connsiteY2"/>
              </a:cxn>
              <a:cxn ang="0">
                <a:pos x="connsiteX3" y="connsiteY3"/>
              </a:cxn>
            </a:cxnLst>
            <a:rect l="l" t="t" r="r" b="b"/>
            <a:pathLst>
              <a:path w="211010" h="212539">
                <a:moveTo>
                  <a:pt x="124513" y="0"/>
                </a:moveTo>
                <a:cubicBezTo>
                  <a:pt x="66848" y="38100"/>
                  <a:pt x="9183" y="76200"/>
                  <a:pt x="945" y="111211"/>
                </a:cubicBezTo>
                <a:cubicBezTo>
                  <a:pt x="-7293" y="146222"/>
                  <a:pt x="40075" y="199768"/>
                  <a:pt x="75086" y="210065"/>
                </a:cubicBezTo>
                <a:cubicBezTo>
                  <a:pt x="110097" y="220362"/>
                  <a:pt x="160553" y="196678"/>
                  <a:pt x="211010" y="17299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フリーフォーム 36">
            <a:extLst>
              <a:ext uri="{FF2B5EF4-FFF2-40B4-BE49-F238E27FC236}">
                <a16:creationId xmlns:a16="http://schemas.microsoft.com/office/drawing/2014/main" id="{5ED24912-260D-F062-52E1-7DAE0679BDE1}"/>
              </a:ext>
            </a:extLst>
          </p:cNvPr>
          <p:cNvSpPr/>
          <p:nvPr/>
        </p:nvSpPr>
        <p:spPr>
          <a:xfrm>
            <a:off x="4018024" y="6205951"/>
            <a:ext cx="303187" cy="230478"/>
          </a:xfrm>
          <a:custGeom>
            <a:avLst/>
            <a:gdLst>
              <a:gd name="connsiteX0" fmla="*/ 397113 w 458896"/>
              <a:gd name="connsiteY0" fmla="*/ 101711 h 348846"/>
              <a:gd name="connsiteX1" fmla="*/ 149977 w 458896"/>
              <a:gd name="connsiteY1" fmla="*/ 2857 h 348846"/>
              <a:gd name="connsiteX2" fmla="*/ 298258 w 458896"/>
              <a:gd name="connsiteY2" fmla="*/ 200565 h 348846"/>
              <a:gd name="connsiteX3" fmla="*/ 1696 w 458896"/>
              <a:gd name="connsiteY3" fmla="*/ 200565 h 348846"/>
              <a:gd name="connsiteX4" fmla="*/ 458896 w 458896"/>
              <a:gd name="connsiteY4" fmla="*/ 348846 h 3488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896" h="348846">
                <a:moveTo>
                  <a:pt x="397113" y="101711"/>
                </a:moveTo>
                <a:cubicBezTo>
                  <a:pt x="281783" y="44046"/>
                  <a:pt x="166453" y="-13619"/>
                  <a:pt x="149977" y="2857"/>
                </a:cubicBezTo>
                <a:cubicBezTo>
                  <a:pt x="133501" y="19333"/>
                  <a:pt x="322971" y="167614"/>
                  <a:pt x="298258" y="200565"/>
                </a:cubicBezTo>
                <a:cubicBezTo>
                  <a:pt x="273545" y="233516"/>
                  <a:pt x="-25077" y="175852"/>
                  <a:pt x="1696" y="200565"/>
                </a:cubicBezTo>
                <a:cubicBezTo>
                  <a:pt x="28469" y="225278"/>
                  <a:pt x="243682" y="287062"/>
                  <a:pt x="458896" y="34884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フリーフォーム 37">
            <a:extLst>
              <a:ext uri="{FF2B5EF4-FFF2-40B4-BE49-F238E27FC236}">
                <a16:creationId xmlns:a16="http://schemas.microsoft.com/office/drawing/2014/main" id="{6081E055-113B-E3A3-320E-CE581EF3D2DF}"/>
              </a:ext>
            </a:extLst>
          </p:cNvPr>
          <p:cNvSpPr/>
          <p:nvPr/>
        </p:nvSpPr>
        <p:spPr>
          <a:xfrm>
            <a:off x="5929509" y="5416244"/>
            <a:ext cx="283144" cy="507592"/>
          </a:xfrm>
          <a:custGeom>
            <a:avLst/>
            <a:gdLst>
              <a:gd name="connsiteX0" fmla="*/ 74141 w 428560"/>
              <a:gd name="connsiteY0" fmla="*/ 135455 h 768279"/>
              <a:gd name="connsiteX1" fmla="*/ 333633 w 428560"/>
              <a:gd name="connsiteY1" fmla="*/ 36601 h 768279"/>
              <a:gd name="connsiteX2" fmla="*/ 420130 w 428560"/>
              <a:gd name="connsiteY2" fmla="*/ 679152 h 768279"/>
              <a:gd name="connsiteX3" fmla="*/ 148281 w 428560"/>
              <a:gd name="connsiteY3" fmla="*/ 740936 h 768279"/>
              <a:gd name="connsiteX4" fmla="*/ 0 w 428560"/>
              <a:gd name="connsiteY4" fmla="*/ 469087 h 7682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8560" h="768279">
                <a:moveTo>
                  <a:pt x="74141" y="135455"/>
                </a:moveTo>
                <a:cubicBezTo>
                  <a:pt x="175054" y="40720"/>
                  <a:pt x="275968" y="-54015"/>
                  <a:pt x="333633" y="36601"/>
                </a:cubicBezTo>
                <a:cubicBezTo>
                  <a:pt x="391298" y="127217"/>
                  <a:pt x="451022" y="561763"/>
                  <a:pt x="420130" y="679152"/>
                </a:cubicBezTo>
                <a:cubicBezTo>
                  <a:pt x="389238" y="796541"/>
                  <a:pt x="218303" y="775947"/>
                  <a:pt x="148281" y="740936"/>
                </a:cubicBezTo>
                <a:cubicBezTo>
                  <a:pt x="78259" y="705925"/>
                  <a:pt x="39129" y="587506"/>
                  <a:pt x="0" y="46908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a:extLst>
              <a:ext uri="{FF2B5EF4-FFF2-40B4-BE49-F238E27FC236}">
                <a16:creationId xmlns:a16="http://schemas.microsoft.com/office/drawing/2014/main" id="{67151D9E-53FD-9D6B-C99C-E22F1092AA05}"/>
              </a:ext>
            </a:extLst>
          </p:cNvPr>
          <p:cNvSpPr/>
          <p:nvPr/>
        </p:nvSpPr>
        <p:spPr>
          <a:xfrm>
            <a:off x="4427343" y="5758820"/>
            <a:ext cx="1379708" cy="922527"/>
          </a:xfrm>
          <a:custGeom>
            <a:avLst/>
            <a:gdLst>
              <a:gd name="connsiteX0" fmla="*/ 2088292 w 2088292"/>
              <a:gd name="connsiteY0" fmla="*/ 0 h 1396314"/>
              <a:gd name="connsiteX1" fmla="*/ 1791730 w 2088292"/>
              <a:gd name="connsiteY1" fmla="*/ 222422 h 1396314"/>
              <a:gd name="connsiteX2" fmla="*/ 1594022 w 2088292"/>
              <a:gd name="connsiteY2" fmla="*/ 691979 h 1396314"/>
              <a:gd name="connsiteX3" fmla="*/ 0 w 2088292"/>
              <a:gd name="connsiteY3" fmla="*/ 1396314 h 1396314"/>
            </a:gdLst>
            <a:ahLst/>
            <a:cxnLst>
              <a:cxn ang="0">
                <a:pos x="connsiteX0" y="connsiteY0"/>
              </a:cxn>
              <a:cxn ang="0">
                <a:pos x="connsiteX1" y="connsiteY1"/>
              </a:cxn>
              <a:cxn ang="0">
                <a:pos x="connsiteX2" y="connsiteY2"/>
              </a:cxn>
              <a:cxn ang="0">
                <a:pos x="connsiteX3" y="connsiteY3"/>
              </a:cxn>
            </a:cxnLst>
            <a:rect l="l" t="t" r="r" b="b"/>
            <a:pathLst>
              <a:path w="2088292" h="1396314">
                <a:moveTo>
                  <a:pt x="2088292" y="0"/>
                </a:moveTo>
                <a:cubicBezTo>
                  <a:pt x="1981200" y="53546"/>
                  <a:pt x="1874108" y="107092"/>
                  <a:pt x="1791730" y="222422"/>
                </a:cubicBezTo>
                <a:cubicBezTo>
                  <a:pt x="1709352" y="337752"/>
                  <a:pt x="1892644" y="496330"/>
                  <a:pt x="1594022" y="691979"/>
                </a:cubicBezTo>
                <a:cubicBezTo>
                  <a:pt x="1295400" y="887628"/>
                  <a:pt x="647700" y="1141971"/>
                  <a:pt x="0" y="139631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フリーフォーム 39">
            <a:extLst>
              <a:ext uri="{FF2B5EF4-FFF2-40B4-BE49-F238E27FC236}">
                <a16:creationId xmlns:a16="http://schemas.microsoft.com/office/drawing/2014/main" id="{E1A80114-C73B-D992-7F77-F837A44B3411}"/>
              </a:ext>
            </a:extLst>
          </p:cNvPr>
          <p:cNvSpPr/>
          <p:nvPr/>
        </p:nvSpPr>
        <p:spPr>
          <a:xfrm>
            <a:off x="3684423" y="5326130"/>
            <a:ext cx="293903" cy="857215"/>
          </a:xfrm>
          <a:custGeom>
            <a:avLst/>
            <a:gdLst>
              <a:gd name="connsiteX0" fmla="*/ 0 w 444844"/>
              <a:gd name="connsiteY0" fmla="*/ 0 h 1297460"/>
              <a:gd name="connsiteX1" fmla="*/ 247135 w 444844"/>
              <a:gd name="connsiteY1" fmla="*/ 902043 h 1297460"/>
              <a:gd name="connsiteX2" fmla="*/ 444844 w 444844"/>
              <a:gd name="connsiteY2" fmla="*/ 1297460 h 1297460"/>
            </a:gdLst>
            <a:ahLst/>
            <a:cxnLst>
              <a:cxn ang="0">
                <a:pos x="connsiteX0" y="connsiteY0"/>
              </a:cxn>
              <a:cxn ang="0">
                <a:pos x="connsiteX1" y="connsiteY1"/>
              </a:cxn>
              <a:cxn ang="0">
                <a:pos x="connsiteX2" y="connsiteY2"/>
              </a:cxn>
            </a:cxnLst>
            <a:rect l="l" t="t" r="r" b="b"/>
            <a:pathLst>
              <a:path w="444844" h="1297460">
                <a:moveTo>
                  <a:pt x="0" y="0"/>
                </a:moveTo>
                <a:cubicBezTo>
                  <a:pt x="86497" y="342900"/>
                  <a:pt x="172994" y="685800"/>
                  <a:pt x="247135" y="902043"/>
                </a:cubicBezTo>
                <a:cubicBezTo>
                  <a:pt x="321276" y="1118286"/>
                  <a:pt x="383060" y="1207873"/>
                  <a:pt x="444844" y="129746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フリーフォーム 40">
            <a:extLst>
              <a:ext uri="{FF2B5EF4-FFF2-40B4-BE49-F238E27FC236}">
                <a16:creationId xmlns:a16="http://schemas.microsoft.com/office/drawing/2014/main" id="{36C6BCFB-BB0D-AEC5-1AEC-A249E900E1F2}"/>
              </a:ext>
            </a:extLst>
          </p:cNvPr>
          <p:cNvSpPr/>
          <p:nvPr/>
        </p:nvSpPr>
        <p:spPr>
          <a:xfrm>
            <a:off x="3627276" y="4596080"/>
            <a:ext cx="2187939" cy="697394"/>
          </a:xfrm>
          <a:custGeom>
            <a:avLst/>
            <a:gdLst>
              <a:gd name="connsiteX0" fmla="*/ 0 w 3311611"/>
              <a:gd name="connsiteY0" fmla="*/ 363581 h 1055559"/>
              <a:gd name="connsiteX1" fmla="*/ 494270 w 3311611"/>
              <a:gd name="connsiteY1" fmla="*/ 165873 h 1055559"/>
              <a:gd name="connsiteX2" fmla="*/ 766119 w 3311611"/>
              <a:gd name="connsiteY2" fmla="*/ 474792 h 1055559"/>
              <a:gd name="connsiteX3" fmla="*/ 1087395 w 3311611"/>
              <a:gd name="connsiteY3" fmla="*/ 165873 h 1055559"/>
              <a:gd name="connsiteX4" fmla="*/ 1062681 w 3311611"/>
              <a:gd name="connsiteY4" fmla="*/ 660143 h 1055559"/>
              <a:gd name="connsiteX5" fmla="*/ 2014151 w 3311611"/>
              <a:gd name="connsiteY5" fmla="*/ 5235 h 1055559"/>
              <a:gd name="connsiteX6" fmla="*/ 1841157 w 3311611"/>
              <a:gd name="connsiteY6" fmla="*/ 351224 h 1055559"/>
              <a:gd name="connsiteX7" fmla="*/ 2458995 w 3311611"/>
              <a:gd name="connsiteY7" fmla="*/ 326511 h 1055559"/>
              <a:gd name="connsiteX8" fmla="*/ 2928551 w 3311611"/>
              <a:gd name="connsiteY8" fmla="*/ 610716 h 1055559"/>
              <a:gd name="connsiteX9" fmla="*/ 2854411 w 3311611"/>
              <a:gd name="connsiteY9" fmla="*/ 54662 h 1055559"/>
              <a:gd name="connsiteX10" fmla="*/ 3311611 w 3311611"/>
              <a:gd name="connsiteY10" fmla="*/ 1055559 h 1055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11611" h="1055559">
                <a:moveTo>
                  <a:pt x="0" y="363581"/>
                </a:moveTo>
                <a:cubicBezTo>
                  <a:pt x="183292" y="255459"/>
                  <a:pt x="366584" y="147338"/>
                  <a:pt x="494270" y="165873"/>
                </a:cubicBezTo>
                <a:cubicBezTo>
                  <a:pt x="621957" y="184408"/>
                  <a:pt x="667265" y="474792"/>
                  <a:pt x="766119" y="474792"/>
                </a:cubicBezTo>
                <a:cubicBezTo>
                  <a:pt x="864973" y="474792"/>
                  <a:pt x="1037968" y="134981"/>
                  <a:pt x="1087395" y="165873"/>
                </a:cubicBezTo>
                <a:cubicBezTo>
                  <a:pt x="1136822" y="196765"/>
                  <a:pt x="908222" y="686916"/>
                  <a:pt x="1062681" y="660143"/>
                </a:cubicBezTo>
                <a:cubicBezTo>
                  <a:pt x="1217140" y="633370"/>
                  <a:pt x="1884405" y="56721"/>
                  <a:pt x="2014151" y="5235"/>
                </a:cubicBezTo>
                <a:cubicBezTo>
                  <a:pt x="2143897" y="-46252"/>
                  <a:pt x="1767016" y="297678"/>
                  <a:pt x="1841157" y="351224"/>
                </a:cubicBezTo>
                <a:cubicBezTo>
                  <a:pt x="1915298" y="404770"/>
                  <a:pt x="2277763" y="283262"/>
                  <a:pt x="2458995" y="326511"/>
                </a:cubicBezTo>
                <a:cubicBezTo>
                  <a:pt x="2640227" y="369760"/>
                  <a:pt x="2862648" y="656024"/>
                  <a:pt x="2928551" y="610716"/>
                </a:cubicBezTo>
                <a:cubicBezTo>
                  <a:pt x="2994454" y="565408"/>
                  <a:pt x="2790568" y="-19478"/>
                  <a:pt x="2854411" y="54662"/>
                </a:cubicBezTo>
                <a:cubicBezTo>
                  <a:pt x="2918254" y="128802"/>
                  <a:pt x="3114932" y="592180"/>
                  <a:pt x="3311611" y="105555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フリーフォーム 41">
            <a:extLst>
              <a:ext uri="{FF2B5EF4-FFF2-40B4-BE49-F238E27FC236}">
                <a16:creationId xmlns:a16="http://schemas.microsoft.com/office/drawing/2014/main" id="{ABF2670E-AE70-9C1F-4E49-21AB7DD8D0E5}"/>
              </a:ext>
            </a:extLst>
          </p:cNvPr>
          <p:cNvSpPr/>
          <p:nvPr/>
        </p:nvSpPr>
        <p:spPr>
          <a:xfrm>
            <a:off x="3169351" y="3921548"/>
            <a:ext cx="1396779" cy="3029208"/>
          </a:xfrm>
          <a:custGeom>
            <a:avLst/>
            <a:gdLst>
              <a:gd name="connsiteX0" fmla="*/ 2114130 w 2114130"/>
              <a:gd name="connsiteY0" fmla="*/ 395995 h 4584936"/>
              <a:gd name="connsiteX1" fmla="*/ 1335654 w 2114130"/>
              <a:gd name="connsiteY1" fmla="*/ 12936 h 4584936"/>
              <a:gd name="connsiteX2" fmla="*/ 656033 w 2114130"/>
              <a:gd name="connsiteY2" fmla="*/ 816125 h 4584936"/>
              <a:gd name="connsiteX3" fmla="*/ 656033 w 2114130"/>
              <a:gd name="connsiteY3" fmla="*/ 791412 h 4584936"/>
              <a:gd name="connsiteX4" fmla="*/ 1125 w 2114130"/>
              <a:gd name="connsiteY4" fmla="*/ 2051801 h 4584936"/>
              <a:gd name="connsiteX5" fmla="*/ 495395 w 2114130"/>
              <a:gd name="connsiteY5" fmla="*/ 1668741 h 4584936"/>
              <a:gd name="connsiteX6" fmla="*/ 371827 w 2114130"/>
              <a:gd name="connsiteY6" fmla="*/ 2496644 h 4584936"/>
              <a:gd name="connsiteX7" fmla="*/ 680746 w 2114130"/>
              <a:gd name="connsiteY7" fmla="*/ 3238049 h 4584936"/>
              <a:gd name="connsiteX8" fmla="*/ 705460 w 2114130"/>
              <a:gd name="connsiteY8" fmla="*/ 2793206 h 4584936"/>
              <a:gd name="connsiteX9" fmla="*/ 1002022 w 2114130"/>
              <a:gd name="connsiteY9" fmla="*/ 4584936 h 4584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14130" h="4584936">
                <a:moveTo>
                  <a:pt x="2114130" y="395995"/>
                </a:moveTo>
                <a:cubicBezTo>
                  <a:pt x="1846400" y="169454"/>
                  <a:pt x="1578670" y="-57086"/>
                  <a:pt x="1335654" y="12936"/>
                </a:cubicBezTo>
                <a:cubicBezTo>
                  <a:pt x="1092638" y="82958"/>
                  <a:pt x="769303" y="686379"/>
                  <a:pt x="656033" y="816125"/>
                </a:cubicBezTo>
                <a:cubicBezTo>
                  <a:pt x="542763" y="945871"/>
                  <a:pt x="765184" y="585466"/>
                  <a:pt x="656033" y="791412"/>
                </a:cubicBezTo>
                <a:cubicBezTo>
                  <a:pt x="546882" y="997358"/>
                  <a:pt x="27898" y="1905580"/>
                  <a:pt x="1125" y="2051801"/>
                </a:cubicBezTo>
                <a:cubicBezTo>
                  <a:pt x="-25648" y="2198023"/>
                  <a:pt x="433611" y="1594601"/>
                  <a:pt x="495395" y="1668741"/>
                </a:cubicBezTo>
                <a:cubicBezTo>
                  <a:pt x="557179" y="1742881"/>
                  <a:pt x="340935" y="2235093"/>
                  <a:pt x="371827" y="2496644"/>
                </a:cubicBezTo>
                <a:cubicBezTo>
                  <a:pt x="402719" y="2758195"/>
                  <a:pt x="625140" y="3188622"/>
                  <a:pt x="680746" y="3238049"/>
                </a:cubicBezTo>
                <a:cubicBezTo>
                  <a:pt x="736351" y="3287476"/>
                  <a:pt x="651914" y="2568725"/>
                  <a:pt x="705460" y="2793206"/>
                </a:cubicBezTo>
                <a:cubicBezTo>
                  <a:pt x="759006" y="3017687"/>
                  <a:pt x="880514" y="3801311"/>
                  <a:pt x="1002022" y="458493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フリーフォーム 42">
            <a:extLst>
              <a:ext uri="{FF2B5EF4-FFF2-40B4-BE49-F238E27FC236}">
                <a16:creationId xmlns:a16="http://schemas.microsoft.com/office/drawing/2014/main" id="{6979B561-168C-25A1-A43C-15EFBE7F4C82}"/>
              </a:ext>
            </a:extLst>
          </p:cNvPr>
          <p:cNvSpPr/>
          <p:nvPr/>
        </p:nvSpPr>
        <p:spPr>
          <a:xfrm>
            <a:off x="4623277" y="4000068"/>
            <a:ext cx="1767202" cy="2919560"/>
          </a:xfrm>
          <a:custGeom>
            <a:avLst/>
            <a:gdLst>
              <a:gd name="connsiteX0" fmla="*/ 0 w 2674794"/>
              <a:gd name="connsiteY0" fmla="*/ 376003 h 4418975"/>
              <a:gd name="connsiteX1" fmla="*/ 531341 w 2674794"/>
              <a:gd name="connsiteY1" fmla="*/ 5301 h 4418975"/>
              <a:gd name="connsiteX2" fmla="*/ 1668162 w 2674794"/>
              <a:gd name="connsiteY2" fmla="*/ 623138 h 4418975"/>
              <a:gd name="connsiteX3" fmla="*/ 1544595 w 2674794"/>
              <a:gd name="connsiteY3" fmla="*/ 215366 h 4418975"/>
              <a:gd name="connsiteX4" fmla="*/ 2335427 w 2674794"/>
              <a:gd name="connsiteY4" fmla="*/ 1735247 h 4418975"/>
              <a:gd name="connsiteX5" fmla="*/ 2026508 w 2674794"/>
              <a:gd name="connsiteY5" fmla="*/ 1648749 h 4418975"/>
              <a:gd name="connsiteX6" fmla="*/ 2372498 w 2674794"/>
              <a:gd name="connsiteY6" fmla="*/ 2019452 h 4418975"/>
              <a:gd name="connsiteX7" fmla="*/ 2669060 w 2674794"/>
              <a:gd name="connsiteY7" fmla="*/ 2686717 h 4418975"/>
              <a:gd name="connsiteX8" fmla="*/ 2100649 w 2674794"/>
              <a:gd name="connsiteY8" fmla="*/ 3650544 h 4418975"/>
              <a:gd name="connsiteX9" fmla="*/ 2100649 w 2674794"/>
              <a:gd name="connsiteY9" fmla="*/ 4416663 h 4418975"/>
              <a:gd name="connsiteX10" fmla="*/ 2038865 w 2674794"/>
              <a:gd name="connsiteY10" fmla="*/ 3403409 h 4418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674794" h="4418975">
                <a:moveTo>
                  <a:pt x="0" y="376003"/>
                </a:moveTo>
                <a:cubicBezTo>
                  <a:pt x="126657" y="170057"/>
                  <a:pt x="253314" y="-35888"/>
                  <a:pt x="531341" y="5301"/>
                </a:cubicBezTo>
                <a:cubicBezTo>
                  <a:pt x="809368" y="46490"/>
                  <a:pt x="1499286" y="588127"/>
                  <a:pt x="1668162" y="623138"/>
                </a:cubicBezTo>
                <a:cubicBezTo>
                  <a:pt x="1837038" y="658149"/>
                  <a:pt x="1433384" y="30014"/>
                  <a:pt x="1544595" y="215366"/>
                </a:cubicBezTo>
                <a:cubicBezTo>
                  <a:pt x="1655806" y="400718"/>
                  <a:pt x="2255108" y="1496350"/>
                  <a:pt x="2335427" y="1735247"/>
                </a:cubicBezTo>
                <a:cubicBezTo>
                  <a:pt x="2415746" y="1974144"/>
                  <a:pt x="2020330" y="1601382"/>
                  <a:pt x="2026508" y="1648749"/>
                </a:cubicBezTo>
                <a:cubicBezTo>
                  <a:pt x="2032686" y="1696116"/>
                  <a:pt x="2265406" y="1846457"/>
                  <a:pt x="2372498" y="2019452"/>
                </a:cubicBezTo>
                <a:cubicBezTo>
                  <a:pt x="2479590" y="2192447"/>
                  <a:pt x="2714368" y="2414868"/>
                  <a:pt x="2669060" y="2686717"/>
                </a:cubicBezTo>
                <a:cubicBezTo>
                  <a:pt x="2623752" y="2958566"/>
                  <a:pt x="2195384" y="3362220"/>
                  <a:pt x="2100649" y="3650544"/>
                </a:cubicBezTo>
                <a:cubicBezTo>
                  <a:pt x="2005914" y="3938868"/>
                  <a:pt x="2110946" y="4457852"/>
                  <a:pt x="2100649" y="4416663"/>
                </a:cubicBezTo>
                <a:cubicBezTo>
                  <a:pt x="2090352" y="4375474"/>
                  <a:pt x="2064608" y="3889441"/>
                  <a:pt x="2038865" y="340340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フリーフォーム 43">
            <a:extLst>
              <a:ext uri="{FF2B5EF4-FFF2-40B4-BE49-F238E27FC236}">
                <a16:creationId xmlns:a16="http://schemas.microsoft.com/office/drawing/2014/main" id="{AFC6F3F1-A251-7DA4-4539-E0FEB53D636A}"/>
              </a:ext>
            </a:extLst>
          </p:cNvPr>
          <p:cNvSpPr/>
          <p:nvPr/>
        </p:nvSpPr>
        <p:spPr>
          <a:xfrm>
            <a:off x="4956857" y="6465740"/>
            <a:ext cx="30206" cy="497693"/>
          </a:xfrm>
          <a:custGeom>
            <a:avLst/>
            <a:gdLst>
              <a:gd name="connsiteX0" fmla="*/ 88227 w 88227"/>
              <a:gd name="connsiteY0" fmla="*/ 0 h 691978"/>
              <a:gd name="connsiteX1" fmla="*/ 1729 w 88227"/>
              <a:gd name="connsiteY1" fmla="*/ 333633 h 691978"/>
              <a:gd name="connsiteX2" fmla="*/ 38800 w 88227"/>
              <a:gd name="connsiteY2" fmla="*/ 691978 h 691978"/>
            </a:gdLst>
            <a:ahLst/>
            <a:cxnLst>
              <a:cxn ang="0">
                <a:pos x="connsiteX0" y="connsiteY0"/>
              </a:cxn>
              <a:cxn ang="0">
                <a:pos x="connsiteX1" y="connsiteY1"/>
              </a:cxn>
              <a:cxn ang="0">
                <a:pos x="connsiteX2" y="connsiteY2"/>
              </a:cxn>
            </a:cxnLst>
            <a:rect l="l" t="t" r="r" b="b"/>
            <a:pathLst>
              <a:path w="88227" h="691978">
                <a:moveTo>
                  <a:pt x="88227" y="0"/>
                </a:moveTo>
                <a:cubicBezTo>
                  <a:pt x="49097" y="109151"/>
                  <a:pt x="9967" y="218303"/>
                  <a:pt x="1729" y="333633"/>
                </a:cubicBezTo>
                <a:cubicBezTo>
                  <a:pt x="-6509" y="448963"/>
                  <a:pt x="16145" y="570470"/>
                  <a:pt x="38800" y="69197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フリーフォーム 44">
            <a:extLst>
              <a:ext uri="{FF2B5EF4-FFF2-40B4-BE49-F238E27FC236}">
                <a16:creationId xmlns:a16="http://schemas.microsoft.com/office/drawing/2014/main" id="{AB19DACC-37B4-ECEF-EBA6-CC95388C301B}"/>
              </a:ext>
            </a:extLst>
          </p:cNvPr>
          <p:cNvSpPr/>
          <p:nvPr/>
        </p:nvSpPr>
        <p:spPr>
          <a:xfrm>
            <a:off x="4638755" y="3807342"/>
            <a:ext cx="1233607" cy="261540"/>
          </a:xfrm>
          <a:custGeom>
            <a:avLst/>
            <a:gdLst>
              <a:gd name="connsiteX0" fmla="*/ 1288 w 1867158"/>
              <a:gd name="connsiteY0" fmla="*/ 321720 h 395861"/>
              <a:gd name="connsiteX1" fmla="*/ 63072 w 1867158"/>
              <a:gd name="connsiteY1" fmla="*/ 321720 h 395861"/>
              <a:gd name="connsiteX2" fmla="*/ 409061 w 1867158"/>
              <a:gd name="connsiteY2" fmla="*/ 444 h 395861"/>
              <a:gd name="connsiteX3" fmla="*/ 804477 w 1867158"/>
              <a:gd name="connsiteY3" fmla="*/ 247580 h 395861"/>
              <a:gd name="connsiteX4" fmla="*/ 792120 w 1867158"/>
              <a:gd name="connsiteY4" fmla="*/ 62228 h 395861"/>
              <a:gd name="connsiteX5" fmla="*/ 1867158 w 1867158"/>
              <a:gd name="connsiteY5" fmla="*/ 395861 h 395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67158" h="395861">
                <a:moveTo>
                  <a:pt x="1288" y="321720"/>
                </a:moveTo>
                <a:cubicBezTo>
                  <a:pt x="-1801" y="348493"/>
                  <a:pt x="-4890" y="375266"/>
                  <a:pt x="63072" y="321720"/>
                </a:cubicBezTo>
                <a:cubicBezTo>
                  <a:pt x="131034" y="268174"/>
                  <a:pt x="285494" y="12801"/>
                  <a:pt x="409061" y="444"/>
                </a:cubicBezTo>
                <a:cubicBezTo>
                  <a:pt x="532628" y="-11913"/>
                  <a:pt x="740634" y="237283"/>
                  <a:pt x="804477" y="247580"/>
                </a:cubicBezTo>
                <a:cubicBezTo>
                  <a:pt x="868320" y="257877"/>
                  <a:pt x="615007" y="37515"/>
                  <a:pt x="792120" y="62228"/>
                </a:cubicBezTo>
                <a:cubicBezTo>
                  <a:pt x="969233" y="86941"/>
                  <a:pt x="1418195" y="241401"/>
                  <a:pt x="1867158" y="39586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フリーフォーム 45">
            <a:extLst>
              <a:ext uri="{FF2B5EF4-FFF2-40B4-BE49-F238E27FC236}">
                <a16:creationId xmlns:a16="http://schemas.microsoft.com/office/drawing/2014/main" id="{3401A379-1A8B-7EA7-CE19-B7F27EF57D5A}"/>
              </a:ext>
            </a:extLst>
          </p:cNvPr>
          <p:cNvSpPr/>
          <p:nvPr/>
        </p:nvSpPr>
        <p:spPr>
          <a:xfrm>
            <a:off x="2841012" y="6029000"/>
            <a:ext cx="228590" cy="122459"/>
          </a:xfrm>
          <a:custGeom>
            <a:avLst/>
            <a:gdLst>
              <a:gd name="connsiteX0" fmla="*/ 345989 w 345989"/>
              <a:gd name="connsiteY0" fmla="*/ 0 h 185351"/>
              <a:gd name="connsiteX1" fmla="*/ 160638 w 345989"/>
              <a:gd name="connsiteY1" fmla="*/ 49427 h 185351"/>
              <a:gd name="connsiteX2" fmla="*/ 0 w 345989"/>
              <a:gd name="connsiteY2" fmla="*/ 185351 h 185351"/>
            </a:gdLst>
            <a:ahLst/>
            <a:cxnLst>
              <a:cxn ang="0">
                <a:pos x="connsiteX0" y="connsiteY0"/>
              </a:cxn>
              <a:cxn ang="0">
                <a:pos x="connsiteX1" y="connsiteY1"/>
              </a:cxn>
              <a:cxn ang="0">
                <a:pos x="connsiteX2" y="connsiteY2"/>
              </a:cxn>
            </a:cxnLst>
            <a:rect l="l" t="t" r="r" b="b"/>
            <a:pathLst>
              <a:path w="345989" h="185351">
                <a:moveTo>
                  <a:pt x="345989" y="0"/>
                </a:moveTo>
                <a:cubicBezTo>
                  <a:pt x="282146" y="9267"/>
                  <a:pt x="218303" y="18535"/>
                  <a:pt x="160638" y="49427"/>
                </a:cubicBezTo>
                <a:cubicBezTo>
                  <a:pt x="102973" y="80319"/>
                  <a:pt x="51486" y="132835"/>
                  <a:pt x="0" y="18535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フリーフォーム 46">
            <a:extLst>
              <a:ext uri="{FF2B5EF4-FFF2-40B4-BE49-F238E27FC236}">
                <a16:creationId xmlns:a16="http://schemas.microsoft.com/office/drawing/2014/main" id="{428AB928-6102-32BC-BB69-809D763D35A4}"/>
              </a:ext>
            </a:extLst>
          </p:cNvPr>
          <p:cNvSpPr/>
          <p:nvPr/>
        </p:nvSpPr>
        <p:spPr>
          <a:xfrm>
            <a:off x="2730112" y="5669785"/>
            <a:ext cx="145857" cy="506165"/>
          </a:xfrm>
          <a:custGeom>
            <a:avLst/>
            <a:gdLst>
              <a:gd name="connsiteX0" fmla="*/ 118428 w 220765"/>
              <a:gd name="connsiteY0" fmla="*/ 0 h 766119"/>
              <a:gd name="connsiteX1" fmla="*/ 217282 w 220765"/>
              <a:gd name="connsiteY1" fmla="*/ 234779 h 766119"/>
              <a:gd name="connsiteX2" fmla="*/ 7217 w 220765"/>
              <a:gd name="connsiteY2" fmla="*/ 531341 h 766119"/>
              <a:gd name="connsiteX3" fmla="*/ 69001 w 220765"/>
              <a:gd name="connsiteY3" fmla="*/ 766119 h 766119"/>
            </a:gdLst>
            <a:ahLst/>
            <a:cxnLst>
              <a:cxn ang="0">
                <a:pos x="connsiteX0" y="connsiteY0"/>
              </a:cxn>
              <a:cxn ang="0">
                <a:pos x="connsiteX1" y="connsiteY1"/>
              </a:cxn>
              <a:cxn ang="0">
                <a:pos x="connsiteX2" y="connsiteY2"/>
              </a:cxn>
              <a:cxn ang="0">
                <a:pos x="connsiteX3" y="connsiteY3"/>
              </a:cxn>
            </a:cxnLst>
            <a:rect l="l" t="t" r="r" b="b"/>
            <a:pathLst>
              <a:path w="220765" h="766119">
                <a:moveTo>
                  <a:pt x="118428" y="0"/>
                </a:moveTo>
                <a:cubicBezTo>
                  <a:pt x="177122" y="73111"/>
                  <a:pt x="235817" y="146222"/>
                  <a:pt x="217282" y="234779"/>
                </a:cubicBezTo>
                <a:cubicBezTo>
                  <a:pt x="198747" y="323336"/>
                  <a:pt x="31930" y="442784"/>
                  <a:pt x="7217" y="531341"/>
                </a:cubicBezTo>
                <a:cubicBezTo>
                  <a:pt x="-17496" y="619898"/>
                  <a:pt x="25752" y="693008"/>
                  <a:pt x="69001" y="76611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フリーフォーム 47">
            <a:extLst>
              <a:ext uri="{FF2B5EF4-FFF2-40B4-BE49-F238E27FC236}">
                <a16:creationId xmlns:a16="http://schemas.microsoft.com/office/drawing/2014/main" id="{A23F09B3-3BD0-0D00-B5AC-500328CB8FC1}"/>
              </a:ext>
            </a:extLst>
          </p:cNvPr>
          <p:cNvSpPr/>
          <p:nvPr/>
        </p:nvSpPr>
        <p:spPr>
          <a:xfrm>
            <a:off x="2808356" y="5637130"/>
            <a:ext cx="169418" cy="457182"/>
          </a:xfrm>
          <a:custGeom>
            <a:avLst/>
            <a:gdLst>
              <a:gd name="connsiteX0" fmla="*/ 0 w 256427"/>
              <a:gd name="connsiteY0" fmla="*/ 0 h 691979"/>
              <a:gd name="connsiteX1" fmla="*/ 247135 w 256427"/>
              <a:gd name="connsiteY1" fmla="*/ 271849 h 691979"/>
              <a:gd name="connsiteX2" fmla="*/ 197708 w 256427"/>
              <a:gd name="connsiteY2" fmla="*/ 605481 h 691979"/>
              <a:gd name="connsiteX3" fmla="*/ 135924 w 256427"/>
              <a:gd name="connsiteY3" fmla="*/ 691979 h 691979"/>
              <a:gd name="connsiteX4" fmla="*/ 135924 w 256427"/>
              <a:gd name="connsiteY4" fmla="*/ 691979 h 6919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6427" h="691979">
                <a:moveTo>
                  <a:pt x="0" y="0"/>
                </a:moveTo>
                <a:cubicBezTo>
                  <a:pt x="107092" y="85468"/>
                  <a:pt x="214184" y="170936"/>
                  <a:pt x="247135" y="271849"/>
                </a:cubicBezTo>
                <a:cubicBezTo>
                  <a:pt x="280086" y="372762"/>
                  <a:pt x="216243" y="535459"/>
                  <a:pt x="197708" y="605481"/>
                </a:cubicBezTo>
                <a:cubicBezTo>
                  <a:pt x="179173" y="675503"/>
                  <a:pt x="135924" y="691979"/>
                  <a:pt x="135924" y="691979"/>
                </a:cubicBezTo>
                <a:lnTo>
                  <a:pt x="135924" y="691979"/>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a:extLst>
              <a:ext uri="{FF2B5EF4-FFF2-40B4-BE49-F238E27FC236}">
                <a16:creationId xmlns:a16="http://schemas.microsoft.com/office/drawing/2014/main" id="{B22B1BF5-DCE2-6E7A-0E02-01EF439480BB}"/>
              </a:ext>
            </a:extLst>
          </p:cNvPr>
          <p:cNvSpPr/>
          <p:nvPr/>
        </p:nvSpPr>
        <p:spPr>
          <a:xfrm>
            <a:off x="3004290" y="6037163"/>
            <a:ext cx="314737" cy="612296"/>
          </a:xfrm>
          <a:custGeom>
            <a:avLst/>
            <a:gdLst>
              <a:gd name="connsiteX0" fmla="*/ 123567 w 476378"/>
              <a:gd name="connsiteY0" fmla="*/ 0 h 926757"/>
              <a:gd name="connsiteX1" fmla="*/ 308919 w 476378"/>
              <a:gd name="connsiteY1" fmla="*/ 74141 h 926757"/>
              <a:gd name="connsiteX2" fmla="*/ 333632 w 476378"/>
              <a:gd name="connsiteY2" fmla="*/ 222422 h 926757"/>
              <a:gd name="connsiteX3" fmla="*/ 185351 w 476378"/>
              <a:gd name="connsiteY3" fmla="*/ 345990 h 926757"/>
              <a:gd name="connsiteX4" fmla="*/ 296562 w 476378"/>
              <a:gd name="connsiteY4" fmla="*/ 308919 h 926757"/>
              <a:gd name="connsiteX5" fmla="*/ 234778 w 476378"/>
              <a:gd name="connsiteY5" fmla="*/ 531341 h 926757"/>
              <a:gd name="connsiteX6" fmla="*/ 358346 w 476378"/>
              <a:gd name="connsiteY6" fmla="*/ 556055 h 926757"/>
              <a:gd name="connsiteX7" fmla="*/ 284205 w 476378"/>
              <a:gd name="connsiteY7" fmla="*/ 630195 h 926757"/>
              <a:gd name="connsiteX8" fmla="*/ 469557 w 476378"/>
              <a:gd name="connsiteY8" fmla="*/ 667265 h 926757"/>
              <a:gd name="connsiteX9" fmla="*/ 0 w 476378"/>
              <a:gd name="connsiteY9" fmla="*/ 926757 h 926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76378" h="926757">
                <a:moveTo>
                  <a:pt x="123567" y="0"/>
                </a:moveTo>
                <a:cubicBezTo>
                  <a:pt x="198737" y="18535"/>
                  <a:pt x="273908" y="37071"/>
                  <a:pt x="308919" y="74141"/>
                </a:cubicBezTo>
                <a:cubicBezTo>
                  <a:pt x="343930" y="111211"/>
                  <a:pt x="354227" y="177114"/>
                  <a:pt x="333632" y="222422"/>
                </a:cubicBezTo>
                <a:cubicBezTo>
                  <a:pt x="313037" y="267730"/>
                  <a:pt x="191529" y="331574"/>
                  <a:pt x="185351" y="345990"/>
                </a:cubicBezTo>
                <a:cubicBezTo>
                  <a:pt x="179173" y="360406"/>
                  <a:pt x="288324" y="278027"/>
                  <a:pt x="296562" y="308919"/>
                </a:cubicBezTo>
                <a:cubicBezTo>
                  <a:pt x="304800" y="339811"/>
                  <a:pt x="224481" y="490152"/>
                  <a:pt x="234778" y="531341"/>
                </a:cubicBezTo>
                <a:cubicBezTo>
                  <a:pt x="245075" y="572530"/>
                  <a:pt x="358346" y="556055"/>
                  <a:pt x="358346" y="556055"/>
                </a:cubicBezTo>
                <a:cubicBezTo>
                  <a:pt x="366584" y="572531"/>
                  <a:pt x="265670" y="611660"/>
                  <a:pt x="284205" y="630195"/>
                </a:cubicBezTo>
                <a:cubicBezTo>
                  <a:pt x="302740" y="648730"/>
                  <a:pt x="516924" y="617838"/>
                  <a:pt x="469557" y="667265"/>
                </a:cubicBezTo>
                <a:cubicBezTo>
                  <a:pt x="422190" y="716692"/>
                  <a:pt x="211095" y="821724"/>
                  <a:pt x="0" y="92675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フリーフォーム 51">
            <a:extLst>
              <a:ext uri="{FF2B5EF4-FFF2-40B4-BE49-F238E27FC236}">
                <a16:creationId xmlns:a16="http://schemas.microsoft.com/office/drawing/2014/main" id="{BBACF6EC-5834-DC23-8C60-F33C1EE795DD}"/>
              </a:ext>
            </a:extLst>
          </p:cNvPr>
          <p:cNvSpPr/>
          <p:nvPr/>
        </p:nvSpPr>
        <p:spPr>
          <a:xfrm>
            <a:off x="4706406" y="5742492"/>
            <a:ext cx="414873" cy="400033"/>
          </a:xfrm>
          <a:custGeom>
            <a:avLst/>
            <a:gdLst>
              <a:gd name="connsiteX0" fmla="*/ 627941 w 627941"/>
              <a:gd name="connsiteY0" fmla="*/ 0 h 605481"/>
              <a:gd name="connsiteX1" fmla="*/ 84244 w 627941"/>
              <a:gd name="connsiteY1" fmla="*/ 123567 h 605481"/>
              <a:gd name="connsiteX2" fmla="*/ 10104 w 627941"/>
              <a:gd name="connsiteY2" fmla="*/ 605481 h 605481"/>
            </a:gdLst>
            <a:ahLst/>
            <a:cxnLst>
              <a:cxn ang="0">
                <a:pos x="connsiteX0" y="connsiteY0"/>
              </a:cxn>
              <a:cxn ang="0">
                <a:pos x="connsiteX1" y="connsiteY1"/>
              </a:cxn>
              <a:cxn ang="0">
                <a:pos x="connsiteX2" y="connsiteY2"/>
              </a:cxn>
            </a:cxnLst>
            <a:rect l="l" t="t" r="r" b="b"/>
            <a:pathLst>
              <a:path w="627941" h="605481">
                <a:moveTo>
                  <a:pt x="627941" y="0"/>
                </a:moveTo>
                <a:cubicBezTo>
                  <a:pt x="407579" y="11327"/>
                  <a:pt x="187217" y="22654"/>
                  <a:pt x="84244" y="123567"/>
                </a:cubicBezTo>
                <a:cubicBezTo>
                  <a:pt x="-18729" y="224480"/>
                  <a:pt x="-4313" y="414980"/>
                  <a:pt x="10104" y="60548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フリーフォーム 52">
            <a:extLst>
              <a:ext uri="{FF2B5EF4-FFF2-40B4-BE49-F238E27FC236}">
                <a16:creationId xmlns:a16="http://schemas.microsoft.com/office/drawing/2014/main" id="{AFFDAC13-BC64-5A3E-E22A-2E0B9B3A8437}"/>
              </a:ext>
            </a:extLst>
          </p:cNvPr>
          <p:cNvSpPr/>
          <p:nvPr/>
        </p:nvSpPr>
        <p:spPr>
          <a:xfrm>
            <a:off x="5520224" y="7045707"/>
            <a:ext cx="218300" cy="555802"/>
          </a:xfrm>
          <a:custGeom>
            <a:avLst/>
            <a:gdLst>
              <a:gd name="connsiteX0" fmla="*/ 0 w 330413"/>
              <a:gd name="connsiteY0" fmla="*/ 0 h 841248"/>
              <a:gd name="connsiteX1" fmla="*/ 304800 w 330413"/>
              <a:gd name="connsiteY1" fmla="*/ 438912 h 841248"/>
              <a:gd name="connsiteX2" fmla="*/ 292608 w 330413"/>
              <a:gd name="connsiteY2" fmla="*/ 841248 h 841248"/>
            </a:gdLst>
            <a:ahLst/>
            <a:cxnLst>
              <a:cxn ang="0">
                <a:pos x="connsiteX0" y="connsiteY0"/>
              </a:cxn>
              <a:cxn ang="0">
                <a:pos x="connsiteX1" y="connsiteY1"/>
              </a:cxn>
              <a:cxn ang="0">
                <a:pos x="connsiteX2" y="connsiteY2"/>
              </a:cxn>
            </a:cxnLst>
            <a:rect l="l" t="t" r="r" b="b"/>
            <a:pathLst>
              <a:path w="330413" h="841248">
                <a:moveTo>
                  <a:pt x="0" y="0"/>
                </a:moveTo>
                <a:cubicBezTo>
                  <a:pt x="128016" y="149352"/>
                  <a:pt x="256032" y="298704"/>
                  <a:pt x="304800" y="438912"/>
                </a:cubicBezTo>
                <a:cubicBezTo>
                  <a:pt x="353568" y="579120"/>
                  <a:pt x="323088" y="710184"/>
                  <a:pt x="292608" y="84124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フリーフォーム 55">
            <a:extLst>
              <a:ext uri="{FF2B5EF4-FFF2-40B4-BE49-F238E27FC236}">
                <a16:creationId xmlns:a16="http://schemas.microsoft.com/office/drawing/2014/main" id="{487EDD6B-5106-4E4B-867D-3ED2C526F11E}"/>
              </a:ext>
            </a:extLst>
          </p:cNvPr>
          <p:cNvSpPr/>
          <p:nvPr/>
        </p:nvSpPr>
        <p:spPr>
          <a:xfrm>
            <a:off x="4110581" y="7150424"/>
            <a:ext cx="267655" cy="483306"/>
          </a:xfrm>
          <a:custGeom>
            <a:avLst/>
            <a:gdLst>
              <a:gd name="connsiteX0" fmla="*/ 146304 w 405116"/>
              <a:gd name="connsiteY0" fmla="*/ 0 h 731520"/>
              <a:gd name="connsiteX1" fmla="*/ 402336 w 405116"/>
              <a:gd name="connsiteY1" fmla="*/ 402336 h 731520"/>
              <a:gd name="connsiteX2" fmla="*/ 0 w 405116"/>
              <a:gd name="connsiteY2" fmla="*/ 731520 h 731520"/>
            </a:gdLst>
            <a:ahLst/>
            <a:cxnLst>
              <a:cxn ang="0">
                <a:pos x="connsiteX0" y="connsiteY0"/>
              </a:cxn>
              <a:cxn ang="0">
                <a:pos x="connsiteX1" y="connsiteY1"/>
              </a:cxn>
              <a:cxn ang="0">
                <a:pos x="connsiteX2" y="connsiteY2"/>
              </a:cxn>
            </a:cxnLst>
            <a:rect l="l" t="t" r="r" b="b"/>
            <a:pathLst>
              <a:path w="405116" h="731520">
                <a:moveTo>
                  <a:pt x="146304" y="0"/>
                </a:moveTo>
                <a:cubicBezTo>
                  <a:pt x="286512" y="140208"/>
                  <a:pt x="426720" y="280416"/>
                  <a:pt x="402336" y="402336"/>
                </a:cubicBezTo>
                <a:cubicBezTo>
                  <a:pt x="377952" y="524256"/>
                  <a:pt x="188976" y="627888"/>
                  <a:pt x="0" y="73152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フリーフォーム 59">
            <a:extLst>
              <a:ext uri="{FF2B5EF4-FFF2-40B4-BE49-F238E27FC236}">
                <a16:creationId xmlns:a16="http://schemas.microsoft.com/office/drawing/2014/main" id="{D758528F-A94C-A50D-0069-A9380DA30B3A}"/>
              </a:ext>
            </a:extLst>
          </p:cNvPr>
          <p:cNvSpPr/>
          <p:nvPr/>
        </p:nvSpPr>
        <p:spPr>
          <a:xfrm>
            <a:off x="5471893" y="7013490"/>
            <a:ext cx="233598" cy="128882"/>
          </a:xfrm>
          <a:custGeom>
            <a:avLst/>
            <a:gdLst>
              <a:gd name="connsiteX0" fmla="*/ 353568 w 353568"/>
              <a:gd name="connsiteY0" fmla="*/ 0 h 195072"/>
              <a:gd name="connsiteX1" fmla="*/ 0 w 353568"/>
              <a:gd name="connsiteY1" fmla="*/ 195072 h 195072"/>
            </a:gdLst>
            <a:ahLst/>
            <a:cxnLst>
              <a:cxn ang="0">
                <a:pos x="connsiteX0" y="connsiteY0"/>
              </a:cxn>
              <a:cxn ang="0">
                <a:pos x="connsiteX1" y="connsiteY1"/>
              </a:cxn>
            </a:cxnLst>
            <a:rect l="l" t="t" r="r" b="b"/>
            <a:pathLst>
              <a:path w="353568" h="195072">
                <a:moveTo>
                  <a:pt x="353568" y="0"/>
                </a:moveTo>
                <a:lnTo>
                  <a:pt x="0" y="195072"/>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フリーフォーム 62">
            <a:extLst>
              <a:ext uri="{FF2B5EF4-FFF2-40B4-BE49-F238E27FC236}">
                <a16:creationId xmlns:a16="http://schemas.microsoft.com/office/drawing/2014/main" id="{E7FE19E4-F794-75C6-797D-1ABF066D2CE6}"/>
              </a:ext>
            </a:extLst>
          </p:cNvPr>
          <p:cNvSpPr/>
          <p:nvPr/>
        </p:nvSpPr>
        <p:spPr>
          <a:xfrm>
            <a:off x="5560499" y="7009755"/>
            <a:ext cx="209433" cy="120826"/>
          </a:xfrm>
          <a:custGeom>
            <a:avLst/>
            <a:gdLst>
              <a:gd name="connsiteX0" fmla="*/ 316992 w 316992"/>
              <a:gd name="connsiteY0" fmla="*/ 0 h 182880"/>
              <a:gd name="connsiteX1" fmla="*/ 0 w 316992"/>
              <a:gd name="connsiteY1" fmla="*/ 182880 h 182880"/>
            </a:gdLst>
            <a:ahLst/>
            <a:cxnLst>
              <a:cxn ang="0">
                <a:pos x="connsiteX0" y="connsiteY0"/>
              </a:cxn>
              <a:cxn ang="0">
                <a:pos x="connsiteX1" y="connsiteY1"/>
              </a:cxn>
            </a:cxnLst>
            <a:rect l="l" t="t" r="r" b="b"/>
            <a:pathLst>
              <a:path w="316992" h="182880">
                <a:moveTo>
                  <a:pt x="316992" y="0"/>
                </a:moveTo>
                <a:lnTo>
                  <a:pt x="0" y="18288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フリーフォーム 64">
            <a:extLst>
              <a:ext uri="{FF2B5EF4-FFF2-40B4-BE49-F238E27FC236}">
                <a16:creationId xmlns:a16="http://schemas.microsoft.com/office/drawing/2014/main" id="{1739EC80-8DD4-0F0D-30F1-F15CD13E3561}"/>
              </a:ext>
            </a:extLst>
          </p:cNvPr>
          <p:cNvSpPr/>
          <p:nvPr/>
        </p:nvSpPr>
        <p:spPr>
          <a:xfrm>
            <a:off x="4714482" y="6597565"/>
            <a:ext cx="78587" cy="306003"/>
          </a:xfrm>
          <a:custGeom>
            <a:avLst/>
            <a:gdLst>
              <a:gd name="connsiteX0" fmla="*/ 34950 w 183231"/>
              <a:gd name="connsiteY0" fmla="*/ 0 h 852616"/>
              <a:gd name="connsiteX1" fmla="*/ 10236 w 183231"/>
              <a:gd name="connsiteY1" fmla="*/ 284205 h 852616"/>
              <a:gd name="connsiteX2" fmla="*/ 183231 w 183231"/>
              <a:gd name="connsiteY2" fmla="*/ 852616 h 852616"/>
            </a:gdLst>
            <a:ahLst/>
            <a:cxnLst>
              <a:cxn ang="0">
                <a:pos x="connsiteX0" y="connsiteY0"/>
              </a:cxn>
              <a:cxn ang="0">
                <a:pos x="connsiteX1" y="connsiteY1"/>
              </a:cxn>
              <a:cxn ang="0">
                <a:pos x="connsiteX2" y="connsiteY2"/>
              </a:cxn>
            </a:cxnLst>
            <a:rect l="l" t="t" r="r" b="b"/>
            <a:pathLst>
              <a:path w="183231" h="852616">
                <a:moveTo>
                  <a:pt x="34950" y="0"/>
                </a:moveTo>
                <a:cubicBezTo>
                  <a:pt x="10236" y="71051"/>
                  <a:pt x="-14478" y="142102"/>
                  <a:pt x="10236" y="284205"/>
                </a:cubicBezTo>
                <a:cubicBezTo>
                  <a:pt x="34949" y="426308"/>
                  <a:pt x="109090" y="639462"/>
                  <a:pt x="183231" y="85261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フリーフォーム 65">
            <a:extLst>
              <a:ext uri="{FF2B5EF4-FFF2-40B4-BE49-F238E27FC236}">
                <a16:creationId xmlns:a16="http://schemas.microsoft.com/office/drawing/2014/main" id="{B2C8DA8B-7748-EBFA-60A8-83A026DAB1BD}"/>
              </a:ext>
            </a:extLst>
          </p:cNvPr>
          <p:cNvSpPr/>
          <p:nvPr/>
        </p:nvSpPr>
        <p:spPr>
          <a:xfrm>
            <a:off x="3563201" y="3860368"/>
            <a:ext cx="2734976" cy="1629663"/>
          </a:xfrm>
          <a:custGeom>
            <a:avLst/>
            <a:gdLst>
              <a:gd name="connsiteX0" fmla="*/ 674498 w 4139593"/>
              <a:gd name="connsiteY0" fmla="*/ 402099 h 2466619"/>
              <a:gd name="connsiteX1" fmla="*/ 1456550 w 4139593"/>
              <a:gd name="connsiteY1" fmla="*/ 353973 h 2466619"/>
              <a:gd name="connsiteX2" fmla="*/ 1757340 w 4139593"/>
              <a:gd name="connsiteY2" fmla="*/ 450225 h 2466619"/>
              <a:gd name="connsiteX3" fmla="*/ 1949845 w 4139593"/>
              <a:gd name="connsiteY3" fmla="*/ 5057 h 2466619"/>
              <a:gd name="connsiteX4" fmla="*/ 3586140 w 4139593"/>
              <a:gd name="connsiteY4" fmla="*/ 209594 h 2466619"/>
              <a:gd name="connsiteX5" fmla="*/ 2647677 w 4139593"/>
              <a:gd name="connsiteY5" fmla="*/ 209594 h 2466619"/>
              <a:gd name="connsiteX6" fmla="*/ 3249256 w 4139593"/>
              <a:gd name="connsiteY6" fmla="*/ 823204 h 2466619"/>
              <a:gd name="connsiteX7" fmla="*/ 3249256 w 4139593"/>
              <a:gd name="connsiteY7" fmla="*/ 654762 h 2466619"/>
              <a:gd name="connsiteX8" fmla="*/ 3995214 w 4139593"/>
              <a:gd name="connsiteY8" fmla="*/ 1966204 h 2466619"/>
              <a:gd name="connsiteX9" fmla="*/ 3670361 w 4139593"/>
              <a:gd name="connsiteY9" fmla="*/ 1930110 h 2466619"/>
              <a:gd name="connsiteX10" fmla="*/ 4139593 w 4139593"/>
              <a:gd name="connsiteY10" fmla="*/ 2459499 h 2466619"/>
              <a:gd name="connsiteX11" fmla="*/ 3670361 w 4139593"/>
              <a:gd name="connsiteY11" fmla="*/ 2242931 h 2466619"/>
              <a:gd name="connsiteX12" fmla="*/ 3586140 w 4139593"/>
              <a:gd name="connsiteY12" fmla="*/ 2351215 h 2466619"/>
              <a:gd name="connsiteX13" fmla="*/ 3165035 w 4139593"/>
              <a:gd name="connsiteY13" fmla="*/ 1581194 h 2466619"/>
              <a:gd name="connsiteX14" fmla="*/ 2022035 w 4139593"/>
              <a:gd name="connsiteY14" fmla="*/ 1833857 h 2466619"/>
              <a:gd name="connsiteX15" fmla="*/ 2142350 w 4139593"/>
              <a:gd name="connsiteY15" fmla="*/ 1220246 h 2466619"/>
              <a:gd name="connsiteX16" fmla="*/ 1191856 w 4139593"/>
              <a:gd name="connsiteY16" fmla="*/ 1785731 h 2466619"/>
              <a:gd name="connsiteX17" fmla="*/ 1384361 w 4139593"/>
              <a:gd name="connsiteY17" fmla="*/ 1148057 h 2466619"/>
              <a:gd name="connsiteX18" fmla="*/ 133077 w 4139593"/>
              <a:gd name="connsiteY18" fmla="*/ 1388688 h 2466619"/>
              <a:gd name="connsiteX19" fmla="*/ 84950 w 4139593"/>
              <a:gd name="connsiteY19" fmla="*/ 1376657 h 2466619"/>
              <a:gd name="connsiteX20" fmla="*/ 566214 w 4139593"/>
              <a:gd name="connsiteY20" fmla="*/ 1304467 h 2466619"/>
              <a:gd name="connsiteX21" fmla="*/ 722624 w 4139593"/>
              <a:gd name="connsiteY21" fmla="*/ 979615 h 2466619"/>
              <a:gd name="connsiteX22" fmla="*/ 385740 w 4139593"/>
              <a:gd name="connsiteY22" fmla="*/ 1123994 h 2466619"/>
              <a:gd name="connsiteX23" fmla="*/ 770750 w 4139593"/>
              <a:gd name="connsiteY23" fmla="*/ 630699 h 2466619"/>
              <a:gd name="connsiteX24" fmla="*/ 939193 w 4139593"/>
              <a:gd name="connsiteY24" fmla="*/ 534446 h 2466619"/>
              <a:gd name="connsiteX25" fmla="*/ 686529 w 4139593"/>
              <a:gd name="connsiteY25" fmla="*/ 582573 h 2466619"/>
              <a:gd name="connsiteX26" fmla="*/ 903098 w 4139593"/>
              <a:gd name="connsiteY26" fmla="*/ 474288 h 2466619"/>
              <a:gd name="connsiteX27" fmla="*/ 674498 w 4139593"/>
              <a:gd name="connsiteY27" fmla="*/ 402099 h 2466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139593" h="2466619">
                <a:moveTo>
                  <a:pt x="674498" y="402099"/>
                </a:moveTo>
                <a:cubicBezTo>
                  <a:pt x="766740" y="382046"/>
                  <a:pt x="1276076" y="345952"/>
                  <a:pt x="1456550" y="353973"/>
                </a:cubicBezTo>
                <a:cubicBezTo>
                  <a:pt x="1637024" y="361994"/>
                  <a:pt x="1675124" y="508378"/>
                  <a:pt x="1757340" y="450225"/>
                </a:cubicBezTo>
                <a:cubicBezTo>
                  <a:pt x="1839556" y="392072"/>
                  <a:pt x="1645045" y="45162"/>
                  <a:pt x="1949845" y="5057"/>
                </a:cubicBezTo>
                <a:cubicBezTo>
                  <a:pt x="2254645" y="-35048"/>
                  <a:pt x="3469835" y="175505"/>
                  <a:pt x="3586140" y="209594"/>
                </a:cubicBezTo>
                <a:cubicBezTo>
                  <a:pt x="3702445" y="243683"/>
                  <a:pt x="2703824" y="107326"/>
                  <a:pt x="2647677" y="209594"/>
                </a:cubicBezTo>
                <a:cubicBezTo>
                  <a:pt x="2591530" y="311862"/>
                  <a:pt x="3148993" y="749009"/>
                  <a:pt x="3249256" y="823204"/>
                </a:cubicBezTo>
                <a:cubicBezTo>
                  <a:pt x="3349519" y="897399"/>
                  <a:pt x="3124930" y="464262"/>
                  <a:pt x="3249256" y="654762"/>
                </a:cubicBezTo>
                <a:cubicBezTo>
                  <a:pt x="3373582" y="845262"/>
                  <a:pt x="3925030" y="1753646"/>
                  <a:pt x="3995214" y="1966204"/>
                </a:cubicBezTo>
                <a:cubicBezTo>
                  <a:pt x="4065398" y="2178762"/>
                  <a:pt x="3646298" y="1847894"/>
                  <a:pt x="3670361" y="1930110"/>
                </a:cubicBezTo>
                <a:cubicBezTo>
                  <a:pt x="3694424" y="2012326"/>
                  <a:pt x="4139593" y="2407362"/>
                  <a:pt x="4139593" y="2459499"/>
                </a:cubicBezTo>
                <a:cubicBezTo>
                  <a:pt x="4139593" y="2511636"/>
                  <a:pt x="3762603" y="2260978"/>
                  <a:pt x="3670361" y="2242931"/>
                </a:cubicBezTo>
                <a:cubicBezTo>
                  <a:pt x="3578119" y="2224884"/>
                  <a:pt x="3670361" y="2461505"/>
                  <a:pt x="3586140" y="2351215"/>
                </a:cubicBezTo>
                <a:cubicBezTo>
                  <a:pt x="3501919" y="2240926"/>
                  <a:pt x="3425719" y="1667420"/>
                  <a:pt x="3165035" y="1581194"/>
                </a:cubicBezTo>
                <a:cubicBezTo>
                  <a:pt x="2904351" y="1494968"/>
                  <a:pt x="2192483" y="1894015"/>
                  <a:pt x="2022035" y="1833857"/>
                </a:cubicBezTo>
                <a:cubicBezTo>
                  <a:pt x="1851588" y="1773699"/>
                  <a:pt x="2280713" y="1228267"/>
                  <a:pt x="2142350" y="1220246"/>
                </a:cubicBezTo>
                <a:cubicBezTo>
                  <a:pt x="2003987" y="1212225"/>
                  <a:pt x="1318187" y="1797762"/>
                  <a:pt x="1191856" y="1785731"/>
                </a:cubicBezTo>
                <a:cubicBezTo>
                  <a:pt x="1065525" y="1773700"/>
                  <a:pt x="1560824" y="1214231"/>
                  <a:pt x="1384361" y="1148057"/>
                </a:cubicBezTo>
                <a:cubicBezTo>
                  <a:pt x="1207898" y="1081883"/>
                  <a:pt x="349645" y="1350588"/>
                  <a:pt x="133077" y="1388688"/>
                </a:cubicBezTo>
                <a:cubicBezTo>
                  <a:pt x="-83492" y="1426788"/>
                  <a:pt x="12760" y="1390694"/>
                  <a:pt x="84950" y="1376657"/>
                </a:cubicBezTo>
                <a:cubicBezTo>
                  <a:pt x="157139" y="1362620"/>
                  <a:pt x="459935" y="1370641"/>
                  <a:pt x="566214" y="1304467"/>
                </a:cubicBezTo>
                <a:cubicBezTo>
                  <a:pt x="672493" y="1238293"/>
                  <a:pt x="752703" y="1009694"/>
                  <a:pt x="722624" y="979615"/>
                </a:cubicBezTo>
                <a:cubicBezTo>
                  <a:pt x="692545" y="949536"/>
                  <a:pt x="377719" y="1182147"/>
                  <a:pt x="385740" y="1123994"/>
                </a:cubicBezTo>
                <a:cubicBezTo>
                  <a:pt x="393761" y="1065841"/>
                  <a:pt x="678508" y="728957"/>
                  <a:pt x="770750" y="630699"/>
                </a:cubicBezTo>
                <a:cubicBezTo>
                  <a:pt x="862992" y="532441"/>
                  <a:pt x="953230" y="542467"/>
                  <a:pt x="939193" y="534446"/>
                </a:cubicBezTo>
                <a:cubicBezTo>
                  <a:pt x="925156" y="526425"/>
                  <a:pt x="692545" y="592599"/>
                  <a:pt x="686529" y="582573"/>
                </a:cubicBezTo>
                <a:cubicBezTo>
                  <a:pt x="680513" y="572547"/>
                  <a:pt x="907109" y="504367"/>
                  <a:pt x="903098" y="474288"/>
                </a:cubicBezTo>
                <a:cubicBezTo>
                  <a:pt x="899088" y="444209"/>
                  <a:pt x="582256" y="422152"/>
                  <a:pt x="674498" y="402099"/>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フリーフォーム 66">
            <a:extLst>
              <a:ext uri="{FF2B5EF4-FFF2-40B4-BE49-F238E27FC236}">
                <a16:creationId xmlns:a16="http://schemas.microsoft.com/office/drawing/2014/main" id="{76DB698B-E5E9-6BD0-495F-BC18E465FB17}"/>
              </a:ext>
            </a:extLst>
          </p:cNvPr>
          <p:cNvSpPr/>
          <p:nvPr/>
        </p:nvSpPr>
        <p:spPr>
          <a:xfrm>
            <a:off x="4920208" y="3942610"/>
            <a:ext cx="1076315" cy="692781"/>
          </a:xfrm>
          <a:custGeom>
            <a:avLst/>
            <a:gdLst>
              <a:gd name="connsiteX0" fmla="*/ 4196 w 1629084"/>
              <a:gd name="connsiteY0" fmla="*/ 109178 h 1048577"/>
              <a:gd name="connsiteX1" fmla="*/ 593744 w 1629084"/>
              <a:gd name="connsiteY1" fmla="*/ 36988 h 1048577"/>
              <a:gd name="connsiteX2" fmla="*/ 1171260 w 1629084"/>
              <a:gd name="connsiteY2" fmla="*/ 578409 h 1048577"/>
              <a:gd name="connsiteX3" fmla="*/ 786249 w 1629084"/>
              <a:gd name="connsiteY3" fmla="*/ 482157 h 1048577"/>
              <a:gd name="connsiteX4" fmla="*/ 1628460 w 1629084"/>
              <a:gd name="connsiteY4" fmla="*/ 1047641 h 1048577"/>
              <a:gd name="connsiteX5" fmla="*/ 906565 w 1629084"/>
              <a:gd name="connsiteY5" fmla="*/ 602473 h 1048577"/>
              <a:gd name="connsiteX6" fmla="*/ 4196 w 1629084"/>
              <a:gd name="connsiteY6" fmla="*/ 109178 h 1048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29084" h="1048577">
                <a:moveTo>
                  <a:pt x="4196" y="109178"/>
                </a:moveTo>
                <a:cubicBezTo>
                  <a:pt x="-47941" y="14931"/>
                  <a:pt x="399233" y="-41217"/>
                  <a:pt x="593744" y="36988"/>
                </a:cubicBezTo>
                <a:cubicBezTo>
                  <a:pt x="788255" y="115193"/>
                  <a:pt x="1139176" y="504214"/>
                  <a:pt x="1171260" y="578409"/>
                </a:cubicBezTo>
                <a:cubicBezTo>
                  <a:pt x="1203344" y="652604"/>
                  <a:pt x="710049" y="403952"/>
                  <a:pt x="786249" y="482157"/>
                </a:cubicBezTo>
                <a:cubicBezTo>
                  <a:pt x="862449" y="560362"/>
                  <a:pt x="1608407" y="1027588"/>
                  <a:pt x="1628460" y="1047641"/>
                </a:cubicBezTo>
                <a:cubicBezTo>
                  <a:pt x="1648513" y="1067694"/>
                  <a:pt x="1181286" y="760889"/>
                  <a:pt x="906565" y="602473"/>
                </a:cubicBezTo>
                <a:cubicBezTo>
                  <a:pt x="631844" y="444057"/>
                  <a:pt x="56333" y="203425"/>
                  <a:pt x="4196" y="109178"/>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 name="フリーフォーム 67">
            <a:extLst>
              <a:ext uri="{FF2B5EF4-FFF2-40B4-BE49-F238E27FC236}">
                <a16:creationId xmlns:a16="http://schemas.microsoft.com/office/drawing/2014/main" id="{34C43194-C493-6D5B-1BF9-C942C1C4EFF5}"/>
              </a:ext>
            </a:extLst>
          </p:cNvPr>
          <p:cNvSpPr/>
          <p:nvPr/>
        </p:nvSpPr>
        <p:spPr>
          <a:xfrm>
            <a:off x="3507535" y="3926416"/>
            <a:ext cx="1156237" cy="1050857"/>
          </a:xfrm>
          <a:custGeom>
            <a:avLst/>
            <a:gdLst>
              <a:gd name="connsiteX0" fmla="*/ 763 w 1750052"/>
              <a:gd name="connsiteY0" fmla="*/ 602920 h 1590551"/>
              <a:gd name="connsiteX1" fmla="*/ 806879 w 1750052"/>
              <a:gd name="connsiteY1" fmla="*/ 1342 h 1590551"/>
              <a:gd name="connsiteX2" fmla="*/ 1733311 w 1750052"/>
              <a:gd name="connsiteY2" fmla="*/ 446510 h 1590551"/>
              <a:gd name="connsiteX3" fmla="*/ 1408458 w 1750052"/>
              <a:gd name="connsiteY3" fmla="*/ 663078 h 1590551"/>
              <a:gd name="connsiteX4" fmla="*/ 1468616 w 1750052"/>
              <a:gd name="connsiteY4" fmla="*/ 1577478 h 1590551"/>
              <a:gd name="connsiteX5" fmla="*/ 1107669 w 1750052"/>
              <a:gd name="connsiteY5" fmla="*/ 1216531 h 1590551"/>
              <a:gd name="connsiteX6" fmla="*/ 794848 w 1750052"/>
              <a:gd name="connsiteY6" fmla="*/ 1409036 h 1590551"/>
              <a:gd name="connsiteX7" fmla="*/ 241395 w 1750052"/>
              <a:gd name="connsiteY7" fmla="*/ 1312784 h 1590551"/>
              <a:gd name="connsiteX8" fmla="*/ 939226 w 1750052"/>
              <a:gd name="connsiteY8" fmla="*/ 446510 h 1590551"/>
              <a:gd name="connsiteX9" fmla="*/ 133111 w 1750052"/>
              <a:gd name="connsiteY9" fmla="*/ 975899 h 1590551"/>
              <a:gd name="connsiteX10" fmla="*/ 590311 w 1750052"/>
              <a:gd name="connsiteY10" fmla="*/ 554794 h 1590551"/>
              <a:gd name="connsiteX11" fmla="*/ 133111 w 1750052"/>
              <a:gd name="connsiteY11" fmla="*/ 675110 h 1590551"/>
              <a:gd name="connsiteX12" fmla="*/ 650469 w 1750052"/>
              <a:gd name="connsiteY12" fmla="*/ 290099 h 1590551"/>
              <a:gd name="connsiteX13" fmla="*/ 763 w 1750052"/>
              <a:gd name="connsiteY13" fmla="*/ 602920 h 1590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50052" h="1590551">
                <a:moveTo>
                  <a:pt x="763" y="602920"/>
                </a:moveTo>
                <a:cubicBezTo>
                  <a:pt x="26831" y="554794"/>
                  <a:pt x="518121" y="27410"/>
                  <a:pt x="806879" y="1342"/>
                </a:cubicBezTo>
                <a:cubicBezTo>
                  <a:pt x="1095637" y="-24726"/>
                  <a:pt x="1633048" y="336221"/>
                  <a:pt x="1733311" y="446510"/>
                </a:cubicBezTo>
                <a:cubicBezTo>
                  <a:pt x="1833574" y="556799"/>
                  <a:pt x="1452574" y="474583"/>
                  <a:pt x="1408458" y="663078"/>
                </a:cubicBezTo>
                <a:cubicBezTo>
                  <a:pt x="1364342" y="851573"/>
                  <a:pt x="1518748" y="1485236"/>
                  <a:pt x="1468616" y="1577478"/>
                </a:cubicBezTo>
                <a:cubicBezTo>
                  <a:pt x="1418485" y="1669720"/>
                  <a:pt x="1219964" y="1244605"/>
                  <a:pt x="1107669" y="1216531"/>
                </a:cubicBezTo>
                <a:cubicBezTo>
                  <a:pt x="995374" y="1188457"/>
                  <a:pt x="939227" y="1392994"/>
                  <a:pt x="794848" y="1409036"/>
                </a:cubicBezTo>
                <a:cubicBezTo>
                  <a:pt x="650469" y="1425078"/>
                  <a:pt x="217332" y="1473205"/>
                  <a:pt x="241395" y="1312784"/>
                </a:cubicBezTo>
                <a:cubicBezTo>
                  <a:pt x="265458" y="1152363"/>
                  <a:pt x="957273" y="502657"/>
                  <a:pt x="939226" y="446510"/>
                </a:cubicBezTo>
                <a:cubicBezTo>
                  <a:pt x="921179" y="390362"/>
                  <a:pt x="191264" y="957852"/>
                  <a:pt x="133111" y="975899"/>
                </a:cubicBezTo>
                <a:cubicBezTo>
                  <a:pt x="74958" y="993946"/>
                  <a:pt x="590311" y="604925"/>
                  <a:pt x="590311" y="554794"/>
                </a:cubicBezTo>
                <a:cubicBezTo>
                  <a:pt x="590311" y="504663"/>
                  <a:pt x="123085" y="719226"/>
                  <a:pt x="133111" y="675110"/>
                </a:cubicBezTo>
                <a:cubicBezTo>
                  <a:pt x="143137" y="630994"/>
                  <a:pt x="676538" y="302131"/>
                  <a:pt x="650469" y="290099"/>
                </a:cubicBezTo>
                <a:cubicBezTo>
                  <a:pt x="624401" y="278067"/>
                  <a:pt x="-25305" y="651046"/>
                  <a:pt x="763" y="602920"/>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 name="円/楕円 68">
            <a:extLst>
              <a:ext uri="{FF2B5EF4-FFF2-40B4-BE49-F238E27FC236}">
                <a16:creationId xmlns:a16="http://schemas.microsoft.com/office/drawing/2014/main" id="{F06D17AD-C3DD-03FB-84FC-F4C32E9B46ED}"/>
              </a:ext>
            </a:extLst>
          </p:cNvPr>
          <p:cNvSpPr/>
          <p:nvPr/>
        </p:nvSpPr>
        <p:spPr>
          <a:xfrm>
            <a:off x="4945010" y="5817129"/>
            <a:ext cx="339960" cy="339960"/>
          </a:xfrm>
          <a:prstGeom prst="ellipse">
            <a:avLst/>
          </a:prstGeom>
          <a:solidFill>
            <a:srgbClr val="FF8AD8">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円/楕円 69">
            <a:extLst>
              <a:ext uri="{FF2B5EF4-FFF2-40B4-BE49-F238E27FC236}">
                <a16:creationId xmlns:a16="http://schemas.microsoft.com/office/drawing/2014/main" id="{841626B4-23CD-AED7-D217-2CC013BF684B}"/>
              </a:ext>
            </a:extLst>
          </p:cNvPr>
          <p:cNvSpPr/>
          <p:nvPr/>
        </p:nvSpPr>
        <p:spPr>
          <a:xfrm>
            <a:off x="3911647" y="5789993"/>
            <a:ext cx="150558" cy="150558"/>
          </a:xfrm>
          <a:prstGeom prst="ellipse">
            <a:avLst/>
          </a:prstGeom>
          <a:solidFill>
            <a:srgbClr val="FF8AD8">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フリーフォーム 70">
            <a:extLst>
              <a:ext uri="{FF2B5EF4-FFF2-40B4-BE49-F238E27FC236}">
                <a16:creationId xmlns:a16="http://schemas.microsoft.com/office/drawing/2014/main" id="{ECD4D57E-D923-D88C-E51C-7C5DE5345C15}"/>
              </a:ext>
            </a:extLst>
          </p:cNvPr>
          <p:cNvSpPr/>
          <p:nvPr/>
        </p:nvSpPr>
        <p:spPr>
          <a:xfrm>
            <a:off x="3951858" y="6184839"/>
            <a:ext cx="418503" cy="294175"/>
          </a:xfrm>
          <a:custGeom>
            <a:avLst/>
            <a:gdLst>
              <a:gd name="connsiteX0" fmla="*/ 627657 w 633436"/>
              <a:gd name="connsiteY0" fmla="*/ 240647 h 445256"/>
              <a:gd name="connsiteX1" fmla="*/ 266709 w 633436"/>
              <a:gd name="connsiteY1" fmla="*/ 15 h 445256"/>
              <a:gd name="connsiteX2" fmla="*/ 374994 w 633436"/>
              <a:gd name="connsiteY2" fmla="*/ 228615 h 445256"/>
              <a:gd name="connsiteX3" fmla="*/ 2015 w 633436"/>
              <a:gd name="connsiteY3" fmla="*/ 252678 h 445256"/>
              <a:gd name="connsiteX4" fmla="*/ 567499 w 633436"/>
              <a:gd name="connsiteY4" fmla="*/ 445183 h 445256"/>
              <a:gd name="connsiteX5" fmla="*/ 411088 w 633436"/>
              <a:gd name="connsiteY5" fmla="*/ 228615 h 445256"/>
              <a:gd name="connsiteX6" fmla="*/ 567499 w 633436"/>
              <a:gd name="connsiteY6" fmla="*/ 360962 h 445256"/>
              <a:gd name="connsiteX7" fmla="*/ 495309 w 633436"/>
              <a:gd name="connsiteY7" fmla="*/ 192520 h 445256"/>
              <a:gd name="connsiteX8" fmla="*/ 627657 w 633436"/>
              <a:gd name="connsiteY8" fmla="*/ 240647 h 4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3436" h="445256">
                <a:moveTo>
                  <a:pt x="627657" y="240647"/>
                </a:moveTo>
                <a:cubicBezTo>
                  <a:pt x="589557" y="208563"/>
                  <a:pt x="308819" y="2020"/>
                  <a:pt x="266709" y="15"/>
                </a:cubicBezTo>
                <a:cubicBezTo>
                  <a:pt x="224599" y="-1990"/>
                  <a:pt x="419110" y="186504"/>
                  <a:pt x="374994" y="228615"/>
                </a:cubicBezTo>
                <a:cubicBezTo>
                  <a:pt x="330878" y="270726"/>
                  <a:pt x="-30069" y="216583"/>
                  <a:pt x="2015" y="252678"/>
                </a:cubicBezTo>
                <a:cubicBezTo>
                  <a:pt x="34099" y="288773"/>
                  <a:pt x="499320" y="449193"/>
                  <a:pt x="567499" y="445183"/>
                </a:cubicBezTo>
                <a:cubicBezTo>
                  <a:pt x="635678" y="441173"/>
                  <a:pt x="411088" y="242652"/>
                  <a:pt x="411088" y="228615"/>
                </a:cubicBezTo>
                <a:cubicBezTo>
                  <a:pt x="411088" y="214578"/>
                  <a:pt x="553462" y="366978"/>
                  <a:pt x="567499" y="360962"/>
                </a:cubicBezTo>
                <a:cubicBezTo>
                  <a:pt x="581536" y="354946"/>
                  <a:pt x="487288" y="214578"/>
                  <a:pt x="495309" y="192520"/>
                </a:cubicBezTo>
                <a:cubicBezTo>
                  <a:pt x="503330" y="170462"/>
                  <a:pt x="665757" y="272731"/>
                  <a:pt x="627657" y="240647"/>
                </a:cubicBezTo>
                <a:close/>
              </a:path>
            </a:pathLst>
          </a:custGeom>
          <a:solidFill>
            <a:srgbClr val="FF8AD8">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フリーフォーム 71">
            <a:extLst>
              <a:ext uri="{FF2B5EF4-FFF2-40B4-BE49-F238E27FC236}">
                <a16:creationId xmlns:a16="http://schemas.microsoft.com/office/drawing/2014/main" id="{196E6BEB-AFF3-BB1F-8DD0-E10173CB7AF4}"/>
              </a:ext>
            </a:extLst>
          </p:cNvPr>
          <p:cNvSpPr/>
          <p:nvPr/>
        </p:nvSpPr>
        <p:spPr>
          <a:xfrm>
            <a:off x="2792442" y="5627662"/>
            <a:ext cx="64387" cy="222354"/>
          </a:xfrm>
          <a:custGeom>
            <a:avLst/>
            <a:gdLst>
              <a:gd name="connsiteX0" fmla="*/ 8554 w 97454"/>
              <a:gd name="connsiteY0" fmla="*/ 0 h 336550"/>
              <a:gd name="connsiteX1" fmla="*/ 8554 w 97454"/>
              <a:gd name="connsiteY1" fmla="*/ 133350 h 336550"/>
              <a:gd name="connsiteX2" fmla="*/ 97454 w 97454"/>
              <a:gd name="connsiteY2" fmla="*/ 336550 h 336550"/>
            </a:gdLst>
            <a:ahLst/>
            <a:cxnLst>
              <a:cxn ang="0">
                <a:pos x="connsiteX0" y="connsiteY0"/>
              </a:cxn>
              <a:cxn ang="0">
                <a:pos x="connsiteX1" y="connsiteY1"/>
              </a:cxn>
              <a:cxn ang="0">
                <a:pos x="connsiteX2" y="connsiteY2"/>
              </a:cxn>
            </a:cxnLst>
            <a:rect l="l" t="t" r="r" b="b"/>
            <a:pathLst>
              <a:path w="97454" h="336550">
                <a:moveTo>
                  <a:pt x="8554" y="0"/>
                </a:moveTo>
                <a:cubicBezTo>
                  <a:pt x="1145" y="38629"/>
                  <a:pt x="-6263" y="77258"/>
                  <a:pt x="8554" y="133350"/>
                </a:cubicBezTo>
                <a:cubicBezTo>
                  <a:pt x="23371" y="189442"/>
                  <a:pt x="60412" y="262996"/>
                  <a:pt x="97454" y="3365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フリーフォーム 72">
            <a:extLst>
              <a:ext uri="{FF2B5EF4-FFF2-40B4-BE49-F238E27FC236}">
                <a16:creationId xmlns:a16="http://schemas.microsoft.com/office/drawing/2014/main" id="{0540EE8E-6DFF-668D-583D-96DA664E3FC7}"/>
              </a:ext>
            </a:extLst>
          </p:cNvPr>
          <p:cNvSpPr/>
          <p:nvPr/>
        </p:nvSpPr>
        <p:spPr>
          <a:xfrm>
            <a:off x="2757809" y="5597798"/>
            <a:ext cx="103745" cy="265438"/>
          </a:xfrm>
          <a:custGeom>
            <a:avLst/>
            <a:gdLst>
              <a:gd name="connsiteX0" fmla="*/ 6999 w 157026"/>
              <a:gd name="connsiteY0" fmla="*/ 3926 h 401761"/>
              <a:gd name="connsiteX1" fmla="*/ 127649 w 157026"/>
              <a:gd name="connsiteY1" fmla="*/ 156326 h 401761"/>
              <a:gd name="connsiteX2" fmla="*/ 156224 w 157026"/>
              <a:gd name="connsiteY2" fmla="*/ 308726 h 401761"/>
              <a:gd name="connsiteX3" fmla="*/ 146699 w 157026"/>
              <a:gd name="connsiteY3" fmla="*/ 400801 h 401761"/>
              <a:gd name="connsiteX4" fmla="*/ 121299 w 157026"/>
              <a:gd name="connsiteY4" fmla="*/ 346826 h 401761"/>
              <a:gd name="connsiteX5" fmla="*/ 13349 w 157026"/>
              <a:gd name="connsiteY5" fmla="*/ 194426 h 401761"/>
              <a:gd name="connsiteX6" fmla="*/ 13349 w 157026"/>
              <a:gd name="connsiteY6" fmla="*/ 324601 h 401761"/>
              <a:gd name="connsiteX7" fmla="*/ 6999 w 157026"/>
              <a:gd name="connsiteY7" fmla="*/ 3926 h 401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7026" h="401761">
                <a:moveTo>
                  <a:pt x="6999" y="3926"/>
                </a:moveTo>
                <a:cubicBezTo>
                  <a:pt x="26049" y="-24120"/>
                  <a:pt x="102778" y="105526"/>
                  <a:pt x="127649" y="156326"/>
                </a:cubicBezTo>
                <a:cubicBezTo>
                  <a:pt x="152520" y="207126"/>
                  <a:pt x="153049" y="267980"/>
                  <a:pt x="156224" y="308726"/>
                </a:cubicBezTo>
                <a:cubicBezTo>
                  <a:pt x="159399" y="349472"/>
                  <a:pt x="152520" y="394451"/>
                  <a:pt x="146699" y="400801"/>
                </a:cubicBezTo>
                <a:cubicBezTo>
                  <a:pt x="140878" y="407151"/>
                  <a:pt x="143524" y="381222"/>
                  <a:pt x="121299" y="346826"/>
                </a:cubicBezTo>
                <a:cubicBezTo>
                  <a:pt x="99074" y="312430"/>
                  <a:pt x="31341" y="198130"/>
                  <a:pt x="13349" y="194426"/>
                </a:cubicBezTo>
                <a:cubicBezTo>
                  <a:pt x="-4643" y="190722"/>
                  <a:pt x="12820" y="355822"/>
                  <a:pt x="13349" y="324601"/>
                </a:cubicBezTo>
                <a:cubicBezTo>
                  <a:pt x="13878" y="293380"/>
                  <a:pt x="-12051" y="31972"/>
                  <a:pt x="6999" y="3926"/>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4" name="フリーフォーム 73">
            <a:extLst>
              <a:ext uri="{FF2B5EF4-FFF2-40B4-BE49-F238E27FC236}">
                <a16:creationId xmlns:a16="http://schemas.microsoft.com/office/drawing/2014/main" id="{20A60CE9-B1C6-0B9F-6D2F-B698D6E9D6E1}"/>
              </a:ext>
            </a:extLst>
          </p:cNvPr>
          <p:cNvSpPr/>
          <p:nvPr/>
        </p:nvSpPr>
        <p:spPr>
          <a:xfrm>
            <a:off x="6014229" y="5555319"/>
            <a:ext cx="137750" cy="280958"/>
          </a:xfrm>
          <a:custGeom>
            <a:avLst/>
            <a:gdLst>
              <a:gd name="connsiteX0" fmla="*/ 22463 w 208495"/>
              <a:gd name="connsiteY0" fmla="*/ 0 h 425251"/>
              <a:gd name="connsiteX1" fmla="*/ 156277 w 208495"/>
              <a:gd name="connsiteY1" fmla="*/ 185853 h 425251"/>
              <a:gd name="connsiteX2" fmla="*/ 208316 w 208495"/>
              <a:gd name="connsiteY2" fmla="*/ 356839 h 425251"/>
              <a:gd name="connsiteX3" fmla="*/ 141409 w 208495"/>
              <a:gd name="connsiteY3" fmla="*/ 416312 h 425251"/>
              <a:gd name="connsiteX4" fmla="*/ 160 w 208495"/>
              <a:gd name="connsiteY4" fmla="*/ 178419 h 425251"/>
              <a:gd name="connsiteX5" fmla="*/ 119106 w 208495"/>
              <a:gd name="connsiteY5" fmla="*/ 267629 h 425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8495" h="425251">
                <a:moveTo>
                  <a:pt x="22463" y="0"/>
                </a:moveTo>
                <a:cubicBezTo>
                  <a:pt x="73882" y="63190"/>
                  <a:pt x="125302" y="126380"/>
                  <a:pt x="156277" y="185853"/>
                </a:cubicBezTo>
                <a:cubicBezTo>
                  <a:pt x="187252" y="245326"/>
                  <a:pt x="210794" y="318429"/>
                  <a:pt x="208316" y="356839"/>
                </a:cubicBezTo>
                <a:cubicBezTo>
                  <a:pt x="205838" y="395249"/>
                  <a:pt x="176102" y="446049"/>
                  <a:pt x="141409" y="416312"/>
                </a:cubicBezTo>
                <a:cubicBezTo>
                  <a:pt x="106716" y="386575"/>
                  <a:pt x="3877" y="203200"/>
                  <a:pt x="160" y="178419"/>
                </a:cubicBezTo>
                <a:cubicBezTo>
                  <a:pt x="-3557" y="153639"/>
                  <a:pt x="57774" y="210634"/>
                  <a:pt x="119106" y="26762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フリーフォーム 74">
            <a:extLst>
              <a:ext uri="{FF2B5EF4-FFF2-40B4-BE49-F238E27FC236}">
                <a16:creationId xmlns:a16="http://schemas.microsoft.com/office/drawing/2014/main" id="{00F9BDBF-C580-97F4-BDBC-00D0FEBE0634}"/>
              </a:ext>
            </a:extLst>
          </p:cNvPr>
          <p:cNvSpPr/>
          <p:nvPr/>
        </p:nvSpPr>
        <p:spPr>
          <a:xfrm>
            <a:off x="5317334" y="5978904"/>
            <a:ext cx="522831" cy="660056"/>
          </a:xfrm>
          <a:custGeom>
            <a:avLst/>
            <a:gdLst>
              <a:gd name="connsiteX0" fmla="*/ 791344 w 791344"/>
              <a:gd name="connsiteY0" fmla="*/ 0 h 999044"/>
              <a:gd name="connsiteX1" fmla="*/ 10508 w 791344"/>
              <a:gd name="connsiteY1" fmla="*/ 976045 h 999044"/>
              <a:gd name="connsiteX2" fmla="*/ 339281 w 791344"/>
              <a:gd name="connsiteY2" fmla="*/ 708917 h 999044"/>
              <a:gd name="connsiteX3" fmla="*/ 318733 w 791344"/>
              <a:gd name="connsiteY3" fmla="*/ 914400 h 999044"/>
            </a:gdLst>
            <a:ahLst/>
            <a:cxnLst>
              <a:cxn ang="0">
                <a:pos x="connsiteX0" y="connsiteY0"/>
              </a:cxn>
              <a:cxn ang="0">
                <a:pos x="connsiteX1" y="connsiteY1"/>
              </a:cxn>
              <a:cxn ang="0">
                <a:pos x="connsiteX2" y="connsiteY2"/>
              </a:cxn>
              <a:cxn ang="0">
                <a:pos x="connsiteX3" y="connsiteY3"/>
              </a:cxn>
            </a:cxnLst>
            <a:rect l="l" t="t" r="r" b="b"/>
            <a:pathLst>
              <a:path w="791344" h="999044">
                <a:moveTo>
                  <a:pt x="791344" y="0"/>
                </a:moveTo>
                <a:cubicBezTo>
                  <a:pt x="438598" y="428946"/>
                  <a:pt x="85852" y="857892"/>
                  <a:pt x="10508" y="976045"/>
                </a:cubicBezTo>
                <a:cubicBezTo>
                  <a:pt x="-64836" y="1094198"/>
                  <a:pt x="287910" y="719191"/>
                  <a:pt x="339281" y="708917"/>
                </a:cubicBezTo>
                <a:cubicBezTo>
                  <a:pt x="390652" y="698643"/>
                  <a:pt x="354692" y="806521"/>
                  <a:pt x="318733" y="9144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フリーフォーム 75">
            <a:extLst>
              <a:ext uri="{FF2B5EF4-FFF2-40B4-BE49-F238E27FC236}">
                <a16:creationId xmlns:a16="http://schemas.microsoft.com/office/drawing/2014/main" id="{9B3353AD-F93A-F655-2675-C99BBD865C38}"/>
              </a:ext>
            </a:extLst>
          </p:cNvPr>
          <p:cNvSpPr/>
          <p:nvPr/>
        </p:nvSpPr>
        <p:spPr>
          <a:xfrm>
            <a:off x="4041344" y="6467641"/>
            <a:ext cx="339400" cy="190064"/>
          </a:xfrm>
          <a:custGeom>
            <a:avLst/>
            <a:gdLst>
              <a:gd name="connsiteX0" fmla="*/ 0 w 513707"/>
              <a:gd name="connsiteY0" fmla="*/ 0 h 287676"/>
              <a:gd name="connsiteX1" fmla="*/ 133564 w 513707"/>
              <a:gd name="connsiteY1" fmla="*/ 164386 h 287676"/>
              <a:gd name="connsiteX2" fmla="*/ 513707 w 513707"/>
              <a:gd name="connsiteY2" fmla="*/ 287676 h 287676"/>
            </a:gdLst>
            <a:ahLst/>
            <a:cxnLst>
              <a:cxn ang="0">
                <a:pos x="connsiteX0" y="connsiteY0"/>
              </a:cxn>
              <a:cxn ang="0">
                <a:pos x="connsiteX1" y="connsiteY1"/>
              </a:cxn>
              <a:cxn ang="0">
                <a:pos x="connsiteX2" y="connsiteY2"/>
              </a:cxn>
            </a:cxnLst>
            <a:rect l="l" t="t" r="r" b="b"/>
            <a:pathLst>
              <a:path w="513707" h="287676">
                <a:moveTo>
                  <a:pt x="0" y="0"/>
                </a:moveTo>
                <a:cubicBezTo>
                  <a:pt x="23973" y="58220"/>
                  <a:pt x="47946" y="116440"/>
                  <a:pt x="133564" y="164386"/>
                </a:cubicBezTo>
                <a:cubicBezTo>
                  <a:pt x="219182" y="212332"/>
                  <a:pt x="366444" y="250004"/>
                  <a:pt x="513707" y="28767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7" name="フリーフォーム 76">
            <a:extLst>
              <a:ext uri="{FF2B5EF4-FFF2-40B4-BE49-F238E27FC236}">
                <a16:creationId xmlns:a16="http://schemas.microsoft.com/office/drawing/2014/main" id="{5CF2D9FD-B348-3A44-BCF8-228D26FD340E}"/>
              </a:ext>
            </a:extLst>
          </p:cNvPr>
          <p:cNvSpPr/>
          <p:nvPr/>
        </p:nvSpPr>
        <p:spPr>
          <a:xfrm>
            <a:off x="3580765" y="4953916"/>
            <a:ext cx="469040" cy="1375051"/>
          </a:xfrm>
          <a:custGeom>
            <a:avLst/>
            <a:gdLst>
              <a:gd name="connsiteX0" fmla="*/ 19026 w 709927"/>
              <a:gd name="connsiteY0" fmla="*/ 0 h 2081244"/>
              <a:gd name="connsiteX1" fmla="*/ 337525 w 709927"/>
              <a:gd name="connsiteY1" fmla="*/ 1448656 h 2081244"/>
              <a:gd name="connsiteX2" fmla="*/ 471089 w 709927"/>
              <a:gd name="connsiteY2" fmla="*/ 1633591 h 2081244"/>
              <a:gd name="connsiteX3" fmla="*/ 707395 w 709927"/>
              <a:gd name="connsiteY3" fmla="*/ 1910993 h 2081244"/>
              <a:gd name="connsiteX4" fmla="*/ 584105 w 709927"/>
              <a:gd name="connsiteY4" fmla="*/ 1797977 h 2081244"/>
              <a:gd name="connsiteX5" fmla="*/ 399170 w 709927"/>
              <a:gd name="connsiteY5" fmla="*/ 2065105 h 2081244"/>
              <a:gd name="connsiteX6" fmla="*/ 275880 w 709927"/>
              <a:gd name="connsiteY6" fmla="*/ 1243173 h 2081244"/>
              <a:gd name="connsiteX7" fmla="*/ 19026 w 709927"/>
              <a:gd name="connsiteY7" fmla="*/ 462337 h 2081244"/>
              <a:gd name="connsiteX8" fmla="*/ 19026 w 709927"/>
              <a:gd name="connsiteY8" fmla="*/ 791110 h 2081244"/>
              <a:gd name="connsiteX9" fmla="*/ 19026 w 709927"/>
              <a:gd name="connsiteY9" fmla="*/ 0 h 2081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09927" h="2081244">
                <a:moveTo>
                  <a:pt x="19026" y="0"/>
                </a:moveTo>
                <a:cubicBezTo>
                  <a:pt x="140603" y="588195"/>
                  <a:pt x="262181" y="1176391"/>
                  <a:pt x="337525" y="1448656"/>
                </a:cubicBezTo>
                <a:cubicBezTo>
                  <a:pt x="412869" y="1720921"/>
                  <a:pt x="409444" y="1556535"/>
                  <a:pt x="471089" y="1633591"/>
                </a:cubicBezTo>
                <a:cubicBezTo>
                  <a:pt x="532734" y="1710647"/>
                  <a:pt x="688559" y="1883595"/>
                  <a:pt x="707395" y="1910993"/>
                </a:cubicBezTo>
                <a:cubicBezTo>
                  <a:pt x="726231" y="1938391"/>
                  <a:pt x="635476" y="1772292"/>
                  <a:pt x="584105" y="1797977"/>
                </a:cubicBezTo>
                <a:cubicBezTo>
                  <a:pt x="532734" y="1823662"/>
                  <a:pt x="450541" y="2157572"/>
                  <a:pt x="399170" y="2065105"/>
                </a:cubicBezTo>
                <a:cubicBezTo>
                  <a:pt x="347799" y="1972638"/>
                  <a:pt x="339237" y="1510301"/>
                  <a:pt x="275880" y="1243173"/>
                </a:cubicBezTo>
                <a:cubicBezTo>
                  <a:pt x="212523" y="976045"/>
                  <a:pt x="61835" y="537681"/>
                  <a:pt x="19026" y="462337"/>
                </a:cubicBezTo>
                <a:cubicBezTo>
                  <a:pt x="-23783" y="386993"/>
                  <a:pt x="19026" y="791110"/>
                  <a:pt x="19026" y="791110"/>
                </a:cubicBezTo>
                <a:lnTo>
                  <a:pt x="19026" y="0"/>
                </a:ln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フリーフォーム 77">
            <a:extLst>
              <a:ext uri="{FF2B5EF4-FFF2-40B4-BE49-F238E27FC236}">
                <a16:creationId xmlns:a16="http://schemas.microsoft.com/office/drawing/2014/main" id="{A23F3E36-CFBC-F976-B086-3722DE47BB02}"/>
              </a:ext>
            </a:extLst>
          </p:cNvPr>
          <p:cNvSpPr/>
          <p:nvPr/>
        </p:nvSpPr>
        <p:spPr>
          <a:xfrm>
            <a:off x="3195565" y="4043949"/>
            <a:ext cx="888355" cy="2875895"/>
          </a:xfrm>
          <a:custGeom>
            <a:avLst/>
            <a:gdLst>
              <a:gd name="connsiteX0" fmla="*/ 684248 w 1344592"/>
              <a:gd name="connsiteY0" fmla="*/ 298517 h 4352885"/>
              <a:gd name="connsiteX1" fmla="*/ 6154 w 1344592"/>
              <a:gd name="connsiteY1" fmla="*/ 1921834 h 4352885"/>
              <a:gd name="connsiteX2" fmla="*/ 355475 w 1344592"/>
              <a:gd name="connsiteY2" fmla="*/ 1603335 h 4352885"/>
              <a:gd name="connsiteX3" fmla="*/ 468491 w 1344592"/>
              <a:gd name="connsiteY3" fmla="*/ 2641025 h 4352885"/>
              <a:gd name="connsiteX4" fmla="*/ 550684 w 1344592"/>
              <a:gd name="connsiteY4" fmla="*/ 2599928 h 4352885"/>
              <a:gd name="connsiteX5" fmla="*/ 1043844 w 1344592"/>
              <a:gd name="connsiteY5" fmla="*/ 4315713 h 4352885"/>
              <a:gd name="connsiteX6" fmla="*/ 982199 w 1344592"/>
              <a:gd name="connsiteY6" fmla="*/ 3812279 h 4352885"/>
              <a:gd name="connsiteX7" fmla="*/ 1259601 w 1344592"/>
              <a:gd name="connsiteY7" fmla="*/ 4202697 h 4352885"/>
              <a:gd name="connsiteX8" fmla="*/ 992473 w 1344592"/>
              <a:gd name="connsiteY8" fmla="*/ 3236926 h 4352885"/>
              <a:gd name="connsiteX9" fmla="*/ 684248 w 1344592"/>
              <a:gd name="connsiteY9" fmla="*/ 1634158 h 4352885"/>
              <a:gd name="connsiteX10" fmla="*/ 756168 w 1344592"/>
              <a:gd name="connsiteY10" fmla="*/ 1736899 h 4352885"/>
              <a:gd name="connsiteX11" fmla="*/ 673974 w 1344592"/>
              <a:gd name="connsiteY11" fmla="*/ 1264288 h 4352885"/>
              <a:gd name="connsiteX12" fmla="*/ 1341795 w 1344592"/>
              <a:gd name="connsiteY12" fmla="*/ 216324 h 4352885"/>
              <a:gd name="connsiteX13" fmla="*/ 920554 w 1344592"/>
              <a:gd name="connsiteY13" fmla="*/ 658113 h 4352885"/>
              <a:gd name="connsiteX14" fmla="*/ 1115763 w 1344592"/>
              <a:gd name="connsiteY14" fmla="*/ 567 h 4352885"/>
              <a:gd name="connsiteX15" fmla="*/ 725345 w 1344592"/>
              <a:gd name="connsiteY15" fmla="*/ 534823 h 4352885"/>
              <a:gd name="connsiteX16" fmla="*/ 920554 w 1344592"/>
              <a:gd name="connsiteY16" fmla="*/ 62212 h 4352885"/>
              <a:gd name="connsiteX17" fmla="*/ 519862 w 1344592"/>
              <a:gd name="connsiteY17" fmla="*/ 832773 h 4352885"/>
              <a:gd name="connsiteX18" fmla="*/ 684248 w 1344592"/>
              <a:gd name="connsiteY18" fmla="*/ 298517 h 4352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344592" h="4352885">
                <a:moveTo>
                  <a:pt x="684248" y="298517"/>
                </a:moveTo>
                <a:cubicBezTo>
                  <a:pt x="598630" y="480027"/>
                  <a:pt x="60950" y="1704364"/>
                  <a:pt x="6154" y="1921834"/>
                </a:cubicBezTo>
                <a:cubicBezTo>
                  <a:pt x="-48642" y="2139304"/>
                  <a:pt x="278419" y="1483470"/>
                  <a:pt x="355475" y="1603335"/>
                </a:cubicBezTo>
                <a:cubicBezTo>
                  <a:pt x="432531" y="1723200"/>
                  <a:pt x="435956" y="2474926"/>
                  <a:pt x="468491" y="2641025"/>
                </a:cubicBezTo>
                <a:cubicBezTo>
                  <a:pt x="501026" y="2807124"/>
                  <a:pt x="454792" y="2320813"/>
                  <a:pt x="550684" y="2599928"/>
                </a:cubicBezTo>
                <a:cubicBezTo>
                  <a:pt x="646576" y="2879043"/>
                  <a:pt x="971925" y="4113655"/>
                  <a:pt x="1043844" y="4315713"/>
                </a:cubicBezTo>
                <a:cubicBezTo>
                  <a:pt x="1115763" y="4517772"/>
                  <a:pt x="946239" y="3831115"/>
                  <a:pt x="982199" y="3812279"/>
                </a:cubicBezTo>
                <a:cubicBezTo>
                  <a:pt x="1018159" y="3793443"/>
                  <a:pt x="1257889" y="4298589"/>
                  <a:pt x="1259601" y="4202697"/>
                </a:cubicBezTo>
                <a:cubicBezTo>
                  <a:pt x="1261313" y="4106805"/>
                  <a:pt x="1088365" y="3665016"/>
                  <a:pt x="992473" y="3236926"/>
                </a:cubicBezTo>
                <a:cubicBezTo>
                  <a:pt x="896581" y="2808836"/>
                  <a:pt x="723632" y="1884162"/>
                  <a:pt x="684248" y="1634158"/>
                </a:cubicBezTo>
                <a:cubicBezTo>
                  <a:pt x="644864" y="1384154"/>
                  <a:pt x="757880" y="1798544"/>
                  <a:pt x="756168" y="1736899"/>
                </a:cubicBezTo>
                <a:cubicBezTo>
                  <a:pt x="754456" y="1675254"/>
                  <a:pt x="576370" y="1517717"/>
                  <a:pt x="673974" y="1264288"/>
                </a:cubicBezTo>
                <a:cubicBezTo>
                  <a:pt x="771578" y="1010859"/>
                  <a:pt x="1300698" y="317353"/>
                  <a:pt x="1341795" y="216324"/>
                </a:cubicBezTo>
                <a:cubicBezTo>
                  <a:pt x="1382892" y="115295"/>
                  <a:pt x="958226" y="694072"/>
                  <a:pt x="920554" y="658113"/>
                </a:cubicBezTo>
                <a:cubicBezTo>
                  <a:pt x="882882" y="622154"/>
                  <a:pt x="1148298" y="21115"/>
                  <a:pt x="1115763" y="567"/>
                </a:cubicBezTo>
                <a:cubicBezTo>
                  <a:pt x="1083228" y="-19981"/>
                  <a:pt x="757880" y="524549"/>
                  <a:pt x="725345" y="534823"/>
                </a:cubicBezTo>
                <a:cubicBezTo>
                  <a:pt x="692810" y="545097"/>
                  <a:pt x="954801" y="12554"/>
                  <a:pt x="920554" y="62212"/>
                </a:cubicBezTo>
                <a:cubicBezTo>
                  <a:pt x="886307" y="111870"/>
                  <a:pt x="559246" y="793389"/>
                  <a:pt x="519862" y="832773"/>
                </a:cubicBezTo>
                <a:cubicBezTo>
                  <a:pt x="480478" y="872157"/>
                  <a:pt x="769866" y="117007"/>
                  <a:pt x="684248" y="298517"/>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9" name="フリーフォーム 78">
            <a:extLst>
              <a:ext uri="{FF2B5EF4-FFF2-40B4-BE49-F238E27FC236}">
                <a16:creationId xmlns:a16="http://schemas.microsoft.com/office/drawing/2014/main" id="{81A4D20E-C409-B8C6-1C81-C6F3FC9946D1}"/>
              </a:ext>
            </a:extLst>
          </p:cNvPr>
          <p:cNvSpPr/>
          <p:nvPr/>
        </p:nvSpPr>
        <p:spPr>
          <a:xfrm>
            <a:off x="2869817" y="6295494"/>
            <a:ext cx="101622" cy="302066"/>
          </a:xfrm>
          <a:custGeom>
            <a:avLst/>
            <a:gdLst>
              <a:gd name="connsiteX0" fmla="*/ 1412 w 153812"/>
              <a:gd name="connsiteY0" fmla="*/ 0 h 457200"/>
              <a:gd name="connsiteX1" fmla="*/ 22006 w 153812"/>
              <a:gd name="connsiteY1" fmla="*/ 300682 h 457200"/>
              <a:gd name="connsiteX2" fmla="*/ 153812 w 153812"/>
              <a:gd name="connsiteY2" fmla="*/ 457200 h 457200"/>
            </a:gdLst>
            <a:ahLst/>
            <a:cxnLst>
              <a:cxn ang="0">
                <a:pos x="connsiteX0" y="connsiteY0"/>
              </a:cxn>
              <a:cxn ang="0">
                <a:pos x="connsiteX1" y="connsiteY1"/>
              </a:cxn>
              <a:cxn ang="0">
                <a:pos x="connsiteX2" y="connsiteY2"/>
              </a:cxn>
            </a:cxnLst>
            <a:rect l="l" t="t" r="r" b="b"/>
            <a:pathLst>
              <a:path w="153812" h="457200">
                <a:moveTo>
                  <a:pt x="1412" y="0"/>
                </a:moveTo>
                <a:cubicBezTo>
                  <a:pt x="-991" y="112241"/>
                  <a:pt x="-3394" y="224482"/>
                  <a:pt x="22006" y="300682"/>
                </a:cubicBezTo>
                <a:cubicBezTo>
                  <a:pt x="47406" y="376882"/>
                  <a:pt x="100609" y="417041"/>
                  <a:pt x="153812" y="4572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0" name="フリーフォーム 79">
            <a:extLst>
              <a:ext uri="{FF2B5EF4-FFF2-40B4-BE49-F238E27FC236}">
                <a16:creationId xmlns:a16="http://schemas.microsoft.com/office/drawing/2014/main" id="{1A31A6BC-D93B-D03C-1ABC-250346B44625}"/>
              </a:ext>
            </a:extLst>
          </p:cNvPr>
          <p:cNvSpPr/>
          <p:nvPr/>
        </p:nvSpPr>
        <p:spPr>
          <a:xfrm>
            <a:off x="2877704" y="6086255"/>
            <a:ext cx="197648" cy="104418"/>
          </a:xfrm>
          <a:custGeom>
            <a:avLst/>
            <a:gdLst>
              <a:gd name="connsiteX0" fmla="*/ 0 w 299155"/>
              <a:gd name="connsiteY0" fmla="*/ 158045 h 158045"/>
              <a:gd name="connsiteX1" fmla="*/ 101600 w 299155"/>
              <a:gd name="connsiteY1" fmla="*/ 45156 h 158045"/>
              <a:gd name="connsiteX2" fmla="*/ 299155 w 299155"/>
              <a:gd name="connsiteY2" fmla="*/ 0 h 158045"/>
            </a:gdLst>
            <a:ahLst/>
            <a:cxnLst>
              <a:cxn ang="0">
                <a:pos x="connsiteX0" y="connsiteY0"/>
              </a:cxn>
              <a:cxn ang="0">
                <a:pos x="connsiteX1" y="connsiteY1"/>
              </a:cxn>
              <a:cxn ang="0">
                <a:pos x="connsiteX2" y="connsiteY2"/>
              </a:cxn>
            </a:cxnLst>
            <a:rect l="l" t="t" r="r" b="b"/>
            <a:pathLst>
              <a:path w="299155" h="158045">
                <a:moveTo>
                  <a:pt x="0" y="158045"/>
                </a:moveTo>
                <a:cubicBezTo>
                  <a:pt x="25870" y="114771"/>
                  <a:pt x="51741" y="71497"/>
                  <a:pt x="101600" y="45156"/>
                </a:cubicBezTo>
                <a:cubicBezTo>
                  <a:pt x="151459" y="18815"/>
                  <a:pt x="225307" y="9407"/>
                  <a:pt x="299155"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1" name="フリーフォーム 80">
            <a:extLst>
              <a:ext uri="{FF2B5EF4-FFF2-40B4-BE49-F238E27FC236}">
                <a16:creationId xmlns:a16="http://schemas.microsoft.com/office/drawing/2014/main" id="{14E2B0A1-44FE-933F-CE45-A42BEA941F8B}"/>
              </a:ext>
            </a:extLst>
          </p:cNvPr>
          <p:cNvSpPr/>
          <p:nvPr/>
        </p:nvSpPr>
        <p:spPr>
          <a:xfrm>
            <a:off x="2789527" y="5844033"/>
            <a:ext cx="108396" cy="208700"/>
          </a:xfrm>
          <a:custGeom>
            <a:avLst/>
            <a:gdLst>
              <a:gd name="connsiteX0" fmla="*/ 164066 w 164066"/>
              <a:gd name="connsiteY0" fmla="*/ 0 h 315884"/>
              <a:gd name="connsiteX1" fmla="*/ 124165 w 164066"/>
              <a:gd name="connsiteY1" fmla="*/ 96428 h 315884"/>
              <a:gd name="connsiteX2" fmla="*/ 14437 w 164066"/>
              <a:gd name="connsiteY2" fmla="*/ 202831 h 315884"/>
              <a:gd name="connsiteX3" fmla="*/ 4461 w 164066"/>
              <a:gd name="connsiteY3" fmla="*/ 315884 h 315884"/>
            </a:gdLst>
            <a:ahLst/>
            <a:cxnLst>
              <a:cxn ang="0">
                <a:pos x="connsiteX0" y="connsiteY0"/>
              </a:cxn>
              <a:cxn ang="0">
                <a:pos x="connsiteX1" y="connsiteY1"/>
              </a:cxn>
              <a:cxn ang="0">
                <a:pos x="connsiteX2" y="connsiteY2"/>
              </a:cxn>
              <a:cxn ang="0">
                <a:pos x="connsiteX3" y="connsiteY3"/>
              </a:cxn>
            </a:cxnLst>
            <a:rect l="l" t="t" r="r" b="b"/>
            <a:pathLst>
              <a:path w="164066" h="315884">
                <a:moveTo>
                  <a:pt x="164066" y="0"/>
                </a:moveTo>
                <a:cubicBezTo>
                  <a:pt x="156584" y="31311"/>
                  <a:pt x="149103" y="62623"/>
                  <a:pt x="124165" y="96428"/>
                </a:cubicBezTo>
                <a:cubicBezTo>
                  <a:pt x="99227" y="130233"/>
                  <a:pt x="34388" y="166255"/>
                  <a:pt x="14437" y="202831"/>
                </a:cubicBezTo>
                <a:cubicBezTo>
                  <a:pt x="-5514" y="239407"/>
                  <a:pt x="-527" y="277645"/>
                  <a:pt x="4461" y="31588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2" name="フリーフォーム 81">
            <a:extLst>
              <a:ext uri="{FF2B5EF4-FFF2-40B4-BE49-F238E27FC236}">
                <a16:creationId xmlns:a16="http://schemas.microsoft.com/office/drawing/2014/main" id="{501CFADE-2BA4-0C59-040E-DBABB11A8150}"/>
              </a:ext>
            </a:extLst>
          </p:cNvPr>
          <p:cNvSpPr/>
          <p:nvPr/>
        </p:nvSpPr>
        <p:spPr>
          <a:xfrm>
            <a:off x="4528628" y="5006752"/>
            <a:ext cx="982136" cy="228884"/>
          </a:xfrm>
          <a:custGeom>
            <a:avLst/>
            <a:gdLst>
              <a:gd name="connsiteX0" fmla="*/ 0 w 1486537"/>
              <a:gd name="connsiteY0" fmla="*/ 346434 h 346434"/>
              <a:gd name="connsiteX1" fmla="*/ 48899 w 1486537"/>
              <a:gd name="connsiteY1" fmla="*/ 321984 h 346434"/>
              <a:gd name="connsiteX2" fmla="*/ 684578 w 1486537"/>
              <a:gd name="connsiteY2" fmla="*/ 4145 h 346434"/>
              <a:gd name="connsiteX3" fmla="*/ 1261579 w 1486537"/>
              <a:gd name="connsiteY3" fmla="*/ 141060 h 346434"/>
              <a:gd name="connsiteX4" fmla="*/ 1188231 w 1486537"/>
              <a:gd name="connsiteY4" fmla="*/ 145950 h 346434"/>
              <a:gd name="connsiteX5" fmla="*/ 1486511 w 1486537"/>
              <a:gd name="connsiteY5" fmla="*/ 292645 h 346434"/>
              <a:gd name="connsiteX6" fmla="*/ 1202901 w 1486537"/>
              <a:gd name="connsiteY6" fmla="*/ 136171 h 346434"/>
              <a:gd name="connsiteX7" fmla="*/ 777485 w 1486537"/>
              <a:gd name="connsiteY7" fmla="*/ 43264 h 346434"/>
              <a:gd name="connsiteX8" fmla="*/ 420526 w 1486537"/>
              <a:gd name="connsiteY8" fmla="*/ 150840 h 346434"/>
              <a:gd name="connsiteX9" fmla="*/ 562332 w 1486537"/>
              <a:gd name="connsiteY9" fmla="*/ 87272 h 346434"/>
              <a:gd name="connsiteX10" fmla="*/ 0 w 1486537"/>
              <a:gd name="connsiteY10" fmla="*/ 346434 h 346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86537" h="346434">
                <a:moveTo>
                  <a:pt x="0" y="346434"/>
                </a:moveTo>
                <a:lnTo>
                  <a:pt x="48899" y="321984"/>
                </a:lnTo>
                <a:cubicBezTo>
                  <a:pt x="162995" y="264936"/>
                  <a:pt x="482465" y="34299"/>
                  <a:pt x="684578" y="4145"/>
                </a:cubicBezTo>
                <a:cubicBezTo>
                  <a:pt x="886691" y="-26009"/>
                  <a:pt x="1177637" y="117426"/>
                  <a:pt x="1261579" y="141060"/>
                </a:cubicBezTo>
                <a:cubicBezTo>
                  <a:pt x="1345521" y="164694"/>
                  <a:pt x="1150743" y="120686"/>
                  <a:pt x="1188231" y="145950"/>
                </a:cubicBezTo>
                <a:cubicBezTo>
                  <a:pt x="1225719" y="171214"/>
                  <a:pt x="1484066" y="294275"/>
                  <a:pt x="1486511" y="292645"/>
                </a:cubicBezTo>
                <a:cubicBezTo>
                  <a:pt x="1488956" y="291015"/>
                  <a:pt x="1321072" y="177735"/>
                  <a:pt x="1202901" y="136171"/>
                </a:cubicBezTo>
                <a:cubicBezTo>
                  <a:pt x="1084730" y="94607"/>
                  <a:pt x="907881" y="40819"/>
                  <a:pt x="777485" y="43264"/>
                </a:cubicBezTo>
                <a:cubicBezTo>
                  <a:pt x="647089" y="45709"/>
                  <a:pt x="456385" y="143505"/>
                  <a:pt x="420526" y="150840"/>
                </a:cubicBezTo>
                <a:cubicBezTo>
                  <a:pt x="384667" y="158175"/>
                  <a:pt x="562332" y="87272"/>
                  <a:pt x="562332" y="87272"/>
                </a:cubicBezTo>
                <a:lnTo>
                  <a:pt x="0" y="346434"/>
                </a:ln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3" name="フリーフォーム 82">
            <a:extLst>
              <a:ext uri="{FF2B5EF4-FFF2-40B4-BE49-F238E27FC236}">
                <a16:creationId xmlns:a16="http://schemas.microsoft.com/office/drawing/2014/main" id="{A30F7D21-B470-ECEC-9A23-4D5868021394}"/>
              </a:ext>
            </a:extLst>
          </p:cNvPr>
          <p:cNvSpPr/>
          <p:nvPr/>
        </p:nvSpPr>
        <p:spPr>
          <a:xfrm>
            <a:off x="3741633" y="4890060"/>
            <a:ext cx="387514" cy="429937"/>
          </a:xfrm>
          <a:custGeom>
            <a:avLst/>
            <a:gdLst>
              <a:gd name="connsiteX0" fmla="*/ 2945 w 586532"/>
              <a:gd name="connsiteY0" fmla="*/ 4733 h 650742"/>
              <a:gd name="connsiteX1" fmla="*/ 384353 w 586532"/>
              <a:gd name="connsiteY1" fmla="*/ 395920 h 650742"/>
              <a:gd name="connsiteX2" fmla="*/ 418582 w 586532"/>
              <a:gd name="connsiteY2" fmla="*/ 527946 h 650742"/>
              <a:gd name="connsiteX3" fmla="*/ 467480 w 586532"/>
              <a:gd name="connsiteY3" fmla="*/ 449708 h 650742"/>
              <a:gd name="connsiteX4" fmla="*/ 584836 w 586532"/>
              <a:gd name="connsiteY4" fmla="*/ 650192 h 650742"/>
              <a:gd name="connsiteX5" fmla="*/ 526158 w 586532"/>
              <a:gd name="connsiteY5" fmla="*/ 503496 h 650742"/>
              <a:gd name="connsiteX6" fmla="*/ 379463 w 586532"/>
              <a:gd name="connsiteY6" fmla="*/ 332352 h 650742"/>
              <a:gd name="connsiteX7" fmla="*/ 447921 w 586532"/>
              <a:gd name="connsiteY7" fmla="*/ 361691 h 650742"/>
              <a:gd name="connsiteX8" fmla="*/ 311005 w 586532"/>
              <a:gd name="connsiteY8" fmla="*/ 97640 h 650742"/>
              <a:gd name="connsiteX9" fmla="*/ 399022 w 586532"/>
              <a:gd name="connsiteY9" fmla="*/ 298123 h 650742"/>
              <a:gd name="connsiteX10" fmla="*/ 218098 w 586532"/>
              <a:gd name="connsiteY10" fmla="*/ 185657 h 650742"/>
              <a:gd name="connsiteX11" fmla="*/ 2945 w 586532"/>
              <a:gd name="connsiteY11" fmla="*/ 4733 h 650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86532" h="650742">
                <a:moveTo>
                  <a:pt x="2945" y="4733"/>
                </a:moveTo>
                <a:cubicBezTo>
                  <a:pt x="30654" y="39777"/>
                  <a:pt x="315080" y="308718"/>
                  <a:pt x="384353" y="395920"/>
                </a:cubicBezTo>
                <a:cubicBezTo>
                  <a:pt x="453626" y="483122"/>
                  <a:pt x="404727" y="518981"/>
                  <a:pt x="418582" y="527946"/>
                </a:cubicBezTo>
                <a:cubicBezTo>
                  <a:pt x="432437" y="536911"/>
                  <a:pt x="439771" y="429334"/>
                  <a:pt x="467480" y="449708"/>
                </a:cubicBezTo>
                <a:cubicBezTo>
                  <a:pt x="495189" y="470082"/>
                  <a:pt x="575056" y="641227"/>
                  <a:pt x="584836" y="650192"/>
                </a:cubicBezTo>
                <a:cubicBezTo>
                  <a:pt x="594616" y="659157"/>
                  <a:pt x="560387" y="556469"/>
                  <a:pt x="526158" y="503496"/>
                </a:cubicBezTo>
                <a:cubicBezTo>
                  <a:pt x="491929" y="450523"/>
                  <a:pt x="392503" y="355986"/>
                  <a:pt x="379463" y="332352"/>
                </a:cubicBezTo>
                <a:cubicBezTo>
                  <a:pt x="366423" y="308718"/>
                  <a:pt x="459331" y="400810"/>
                  <a:pt x="447921" y="361691"/>
                </a:cubicBezTo>
                <a:cubicBezTo>
                  <a:pt x="436511" y="322572"/>
                  <a:pt x="319155" y="108235"/>
                  <a:pt x="311005" y="97640"/>
                </a:cubicBezTo>
                <a:cubicBezTo>
                  <a:pt x="302855" y="87045"/>
                  <a:pt x="414507" y="283454"/>
                  <a:pt x="399022" y="298123"/>
                </a:cubicBezTo>
                <a:cubicBezTo>
                  <a:pt x="383538" y="312793"/>
                  <a:pt x="285741" y="232110"/>
                  <a:pt x="218098" y="185657"/>
                </a:cubicBezTo>
                <a:cubicBezTo>
                  <a:pt x="150455" y="139204"/>
                  <a:pt x="-24764" y="-30311"/>
                  <a:pt x="2945" y="4733"/>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4" name="フリーフォーム 83">
            <a:extLst>
              <a:ext uri="{FF2B5EF4-FFF2-40B4-BE49-F238E27FC236}">
                <a16:creationId xmlns:a16="http://schemas.microsoft.com/office/drawing/2014/main" id="{216BCE0D-95B2-A2F1-4540-1F99F3CCCBC3}"/>
              </a:ext>
            </a:extLst>
          </p:cNvPr>
          <p:cNvSpPr/>
          <p:nvPr/>
        </p:nvSpPr>
        <p:spPr>
          <a:xfrm>
            <a:off x="5284601" y="5343303"/>
            <a:ext cx="248760" cy="24790"/>
          </a:xfrm>
          <a:custGeom>
            <a:avLst/>
            <a:gdLst>
              <a:gd name="connsiteX0" fmla="*/ 0 w 376517"/>
              <a:gd name="connsiteY0" fmla="*/ 3293 h 37522"/>
              <a:gd name="connsiteX1" fmla="*/ 210263 w 376517"/>
              <a:gd name="connsiteY1" fmla="*/ 3293 h 37522"/>
              <a:gd name="connsiteX2" fmla="*/ 376517 w 376517"/>
              <a:gd name="connsiteY2" fmla="*/ 37522 h 37522"/>
            </a:gdLst>
            <a:ahLst/>
            <a:cxnLst>
              <a:cxn ang="0">
                <a:pos x="connsiteX0" y="connsiteY0"/>
              </a:cxn>
              <a:cxn ang="0">
                <a:pos x="connsiteX1" y="connsiteY1"/>
              </a:cxn>
              <a:cxn ang="0">
                <a:pos x="connsiteX2" y="connsiteY2"/>
              </a:cxn>
            </a:cxnLst>
            <a:rect l="l" t="t" r="r" b="b"/>
            <a:pathLst>
              <a:path w="376517" h="37522">
                <a:moveTo>
                  <a:pt x="0" y="3293"/>
                </a:moveTo>
                <a:cubicBezTo>
                  <a:pt x="73755" y="440"/>
                  <a:pt x="147510" y="-2412"/>
                  <a:pt x="210263" y="3293"/>
                </a:cubicBezTo>
                <a:cubicBezTo>
                  <a:pt x="273016" y="8998"/>
                  <a:pt x="324766" y="23260"/>
                  <a:pt x="376517" y="3752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5" name="フリーフォーム 84">
            <a:extLst>
              <a:ext uri="{FF2B5EF4-FFF2-40B4-BE49-F238E27FC236}">
                <a16:creationId xmlns:a16="http://schemas.microsoft.com/office/drawing/2014/main" id="{8764FEDD-9B6F-BB1B-B420-482BE2AD81C4}"/>
              </a:ext>
            </a:extLst>
          </p:cNvPr>
          <p:cNvSpPr/>
          <p:nvPr/>
        </p:nvSpPr>
        <p:spPr>
          <a:xfrm>
            <a:off x="2823060" y="6226101"/>
            <a:ext cx="103971" cy="384448"/>
          </a:xfrm>
          <a:custGeom>
            <a:avLst/>
            <a:gdLst>
              <a:gd name="connsiteX0" fmla="*/ 4968 w 157368"/>
              <a:gd name="connsiteY0" fmla="*/ 0 h 581891"/>
              <a:gd name="connsiteX1" fmla="*/ 18823 w 157368"/>
              <a:gd name="connsiteY1" fmla="*/ 353291 h 581891"/>
              <a:gd name="connsiteX2" fmla="*/ 157368 w 157368"/>
              <a:gd name="connsiteY2" fmla="*/ 581891 h 581891"/>
            </a:gdLst>
            <a:ahLst/>
            <a:cxnLst>
              <a:cxn ang="0">
                <a:pos x="connsiteX0" y="connsiteY0"/>
              </a:cxn>
              <a:cxn ang="0">
                <a:pos x="connsiteX1" y="connsiteY1"/>
              </a:cxn>
              <a:cxn ang="0">
                <a:pos x="connsiteX2" y="connsiteY2"/>
              </a:cxn>
            </a:cxnLst>
            <a:rect l="l" t="t" r="r" b="b"/>
            <a:pathLst>
              <a:path w="157368" h="581891">
                <a:moveTo>
                  <a:pt x="4968" y="0"/>
                </a:moveTo>
                <a:cubicBezTo>
                  <a:pt x="-805" y="128154"/>
                  <a:pt x="-6577" y="256309"/>
                  <a:pt x="18823" y="353291"/>
                </a:cubicBezTo>
                <a:cubicBezTo>
                  <a:pt x="44223" y="450273"/>
                  <a:pt x="100795" y="516082"/>
                  <a:pt x="157368" y="58189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6" name="フリーフォーム 85">
            <a:extLst>
              <a:ext uri="{FF2B5EF4-FFF2-40B4-BE49-F238E27FC236}">
                <a16:creationId xmlns:a16="http://schemas.microsoft.com/office/drawing/2014/main" id="{82210B0C-111E-D862-D5BD-5C7C45A1DC22}"/>
              </a:ext>
            </a:extLst>
          </p:cNvPr>
          <p:cNvSpPr/>
          <p:nvPr/>
        </p:nvSpPr>
        <p:spPr>
          <a:xfrm>
            <a:off x="4002570" y="5695197"/>
            <a:ext cx="86959" cy="137303"/>
          </a:xfrm>
          <a:custGeom>
            <a:avLst/>
            <a:gdLst>
              <a:gd name="connsiteX0" fmla="*/ 0 w 131619"/>
              <a:gd name="connsiteY0" fmla="*/ 0 h 207819"/>
              <a:gd name="connsiteX1" fmla="*/ 103909 w 131619"/>
              <a:gd name="connsiteY1" fmla="*/ 90055 h 207819"/>
              <a:gd name="connsiteX2" fmla="*/ 131619 w 131619"/>
              <a:gd name="connsiteY2" fmla="*/ 207819 h 207819"/>
            </a:gdLst>
            <a:ahLst/>
            <a:cxnLst>
              <a:cxn ang="0">
                <a:pos x="connsiteX0" y="connsiteY0"/>
              </a:cxn>
              <a:cxn ang="0">
                <a:pos x="connsiteX1" y="connsiteY1"/>
              </a:cxn>
              <a:cxn ang="0">
                <a:pos x="connsiteX2" y="connsiteY2"/>
              </a:cxn>
            </a:cxnLst>
            <a:rect l="l" t="t" r="r" b="b"/>
            <a:pathLst>
              <a:path w="131619" h="207819">
                <a:moveTo>
                  <a:pt x="0" y="0"/>
                </a:moveTo>
                <a:cubicBezTo>
                  <a:pt x="40986" y="27709"/>
                  <a:pt x="81973" y="55419"/>
                  <a:pt x="103909" y="90055"/>
                </a:cubicBezTo>
                <a:cubicBezTo>
                  <a:pt x="125845" y="124691"/>
                  <a:pt x="128732" y="166255"/>
                  <a:pt x="131619" y="20781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7" name="フリーフォーム 86">
            <a:extLst>
              <a:ext uri="{FF2B5EF4-FFF2-40B4-BE49-F238E27FC236}">
                <a16:creationId xmlns:a16="http://schemas.microsoft.com/office/drawing/2014/main" id="{551888A6-EB40-AC83-D692-00D9699B433F}"/>
              </a:ext>
            </a:extLst>
          </p:cNvPr>
          <p:cNvSpPr/>
          <p:nvPr/>
        </p:nvSpPr>
        <p:spPr>
          <a:xfrm>
            <a:off x="4867256" y="6560205"/>
            <a:ext cx="32359" cy="205954"/>
          </a:xfrm>
          <a:custGeom>
            <a:avLst/>
            <a:gdLst>
              <a:gd name="connsiteX0" fmla="*/ 48978 w 48978"/>
              <a:gd name="connsiteY0" fmla="*/ 0 h 311727"/>
              <a:gd name="connsiteX1" fmla="*/ 487 w 48978"/>
              <a:gd name="connsiteY1" fmla="*/ 193964 h 311727"/>
              <a:gd name="connsiteX2" fmla="*/ 28196 w 48978"/>
              <a:gd name="connsiteY2" fmla="*/ 311727 h 311727"/>
            </a:gdLst>
            <a:ahLst/>
            <a:cxnLst>
              <a:cxn ang="0">
                <a:pos x="connsiteX0" y="connsiteY0"/>
              </a:cxn>
              <a:cxn ang="0">
                <a:pos x="connsiteX1" y="connsiteY1"/>
              </a:cxn>
              <a:cxn ang="0">
                <a:pos x="connsiteX2" y="connsiteY2"/>
              </a:cxn>
            </a:cxnLst>
            <a:rect l="l" t="t" r="r" b="b"/>
            <a:pathLst>
              <a:path w="48978" h="311727">
                <a:moveTo>
                  <a:pt x="48978" y="0"/>
                </a:moveTo>
                <a:cubicBezTo>
                  <a:pt x="26464" y="71005"/>
                  <a:pt x="3951" y="142010"/>
                  <a:pt x="487" y="193964"/>
                </a:cubicBezTo>
                <a:cubicBezTo>
                  <a:pt x="-2977" y="245918"/>
                  <a:pt x="12609" y="278822"/>
                  <a:pt x="28196" y="31172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9" name="フリーフォーム 88">
            <a:extLst>
              <a:ext uri="{FF2B5EF4-FFF2-40B4-BE49-F238E27FC236}">
                <a16:creationId xmlns:a16="http://schemas.microsoft.com/office/drawing/2014/main" id="{F64F9F43-1C5D-DB08-7B89-AADD1F30807F}"/>
              </a:ext>
            </a:extLst>
          </p:cNvPr>
          <p:cNvSpPr/>
          <p:nvPr/>
        </p:nvSpPr>
        <p:spPr>
          <a:xfrm>
            <a:off x="5050926" y="6711596"/>
            <a:ext cx="646159" cy="220640"/>
          </a:xfrm>
          <a:custGeom>
            <a:avLst/>
            <a:gdLst>
              <a:gd name="connsiteX0" fmla="*/ 0 w 978011"/>
              <a:gd name="connsiteY0" fmla="*/ 333955 h 333955"/>
              <a:gd name="connsiteX1" fmla="*/ 262394 w 978011"/>
              <a:gd name="connsiteY1" fmla="*/ 127221 h 333955"/>
              <a:gd name="connsiteX2" fmla="*/ 978011 w 978011"/>
              <a:gd name="connsiteY2" fmla="*/ 0 h 333955"/>
            </a:gdLst>
            <a:ahLst/>
            <a:cxnLst>
              <a:cxn ang="0">
                <a:pos x="connsiteX0" y="connsiteY0"/>
              </a:cxn>
              <a:cxn ang="0">
                <a:pos x="connsiteX1" y="connsiteY1"/>
              </a:cxn>
              <a:cxn ang="0">
                <a:pos x="connsiteX2" y="connsiteY2"/>
              </a:cxn>
            </a:cxnLst>
            <a:rect l="l" t="t" r="r" b="b"/>
            <a:pathLst>
              <a:path w="978011" h="333955">
                <a:moveTo>
                  <a:pt x="0" y="333955"/>
                </a:moveTo>
                <a:cubicBezTo>
                  <a:pt x="49696" y="258417"/>
                  <a:pt x="99392" y="182880"/>
                  <a:pt x="262394" y="127221"/>
                </a:cubicBezTo>
                <a:cubicBezTo>
                  <a:pt x="425396" y="71562"/>
                  <a:pt x="701703" y="35781"/>
                  <a:pt x="978011"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0" name="フリーフォーム 89">
            <a:extLst>
              <a:ext uri="{FF2B5EF4-FFF2-40B4-BE49-F238E27FC236}">
                <a16:creationId xmlns:a16="http://schemas.microsoft.com/office/drawing/2014/main" id="{BD8EF01F-57D1-D991-E6F8-E6FC0A5B0465}"/>
              </a:ext>
            </a:extLst>
          </p:cNvPr>
          <p:cNvSpPr/>
          <p:nvPr/>
        </p:nvSpPr>
        <p:spPr>
          <a:xfrm>
            <a:off x="3942475" y="6800902"/>
            <a:ext cx="756479" cy="173360"/>
          </a:xfrm>
          <a:custGeom>
            <a:avLst/>
            <a:gdLst>
              <a:gd name="connsiteX0" fmla="*/ 0 w 1144988"/>
              <a:gd name="connsiteY0" fmla="*/ 0 h 262393"/>
              <a:gd name="connsiteX1" fmla="*/ 349858 w 1144988"/>
              <a:gd name="connsiteY1" fmla="*/ 166978 h 262393"/>
              <a:gd name="connsiteX2" fmla="*/ 1144988 w 1144988"/>
              <a:gd name="connsiteY2" fmla="*/ 262393 h 262393"/>
            </a:gdLst>
            <a:ahLst/>
            <a:cxnLst>
              <a:cxn ang="0">
                <a:pos x="connsiteX0" y="connsiteY0"/>
              </a:cxn>
              <a:cxn ang="0">
                <a:pos x="connsiteX1" y="connsiteY1"/>
              </a:cxn>
              <a:cxn ang="0">
                <a:pos x="connsiteX2" y="connsiteY2"/>
              </a:cxn>
            </a:cxnLst>
            <a:rect l="l" t="t" r="r" b="b"/>
            <a:pathLst>
              <a:path w="1144988" h="262393">
                <a:moveTo>
                  <a:pt x="0" y="0"/>
                </a:moveTo>
                <a:cubicBezTo>
                  <a:pt x="79513" y="61623"/>
                  <a:pt x="159027" y="123246"/>
                  <a:pt x="349858" y="166978"/>
                </a:cubicBezTo>
                <a:cubicBezTo>
                  <a:pt x="540689" y="210710"/>
                  <a:pt x="842838" y="236551"/>
                  <a:pt x="1144988" y="26239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1" name="フリーフォーム 90">
            <a:extLst>
              <a:ext uri="{FF2B5EF4-FFF2-40B4-BE49-F238E27FC236}">
                <a16:creationId xmlns:a16="http://schemas.microsoft.com/office/drawing/2014/main" id="{6D91F9FF-F53D-6745-331D-7B3DC748D4EB}"/>
              </a:ext>
            </a:extLst>
          </p:cNvPr>
          <p:cNvSpPr/>
          <p:nvPr/>
        </p:nvSpPr>
        <p:spPr>
          <a:xfrm>
            <a:off x="4404768" y="6958502"/>
            <a:ext cx="119354" cy="330960"/>
          </a:xfrm>
          <a:custGeom>
            <a:avLst/>
            <a:gdLst>
              <a:gd name="connsiteX0" fmla="*/ 0 w 180651"/>
              <a:gd name="connsiteY0" fmla="*/ 0 h 500933"/>
              <a:gd name="connsiteX1" fmla="*/ 166977 w 180651"/>
              <a:gd name="connsiteY1" fmla="*/ 286247 h 500933"/>
              <a:gd name="connsiteX2" fmla="*/ 159026 w 180651"/>
              <a:gd name="connsiteY2" fmla="*/ 500933 h 500933"/>
            </a:gdLst>
            <a:ahLst/>
            <a:cxnLst>
              <a:cxn ang="0">
                <a:pos x="connsiteX0" y="connsiteY0"/>
              </a:cxn>
              <a:cxn ang="0">
                <a:pos x="connsiteX1" y="connsiteY1"/>
              </a:cxn>
              <a:cxn ang="0">
                <a:pos x="connsiteX2" y="connsiteY2"/>
              </a:cxn>
            </a:cxnLst>
            <a:rect l="l" t="t" r="r" b="b"/>
            <a:pathLst>
              <a:path w="180651" h="500933">
                <a:moveTo>
                  <a:pt x="0" y="0"/>
                </a:moveTo>
                <a:cubicBezTo>
                  <a:pt x="70236" y="101379"/>
                  <a:pt x="140473" y="202758"/>
                  <a:pt x="166977" y="286247"/>
                </a:cubicBezTo>
                <a:cubicBezTo>
                  <a:pt x="193481" y="369736"/>
                  <a:pt x="176253" y="435334"/>
                  <a:pt x="159026" y="50093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フリーフォーム 91">
            <a:extLst>
              <a:ext uri="{FF2B5EF4-FFF2-40B4-BE49-F238E27FC236}">
                <a16:creationId xmlns:a16="http://schemas.microsoft.com/office/drawing/2014/main" id="{3E0213E7-6F42-52C0-4BA1-9F3655E87F5F}"/>
              </a:ext>
            </a:extLst>
          </p:cNvPr>
          <p:cNvSpPr/>
          <p:nvPr/>
        </p:nvSpPr>
        <p:spPr>
          <a:xfrm>
            <a:off x="4572874" y="6979516"/>
            <a:ext cx="83618" cy="267919"/>
          </a:xfrm>
          <a:custGeom>
            <a:avLst/>
            <a:gdLst>
              <a:gd name="connsiteX0" fmla="*/ 0 w 126562"/>
              <a:gd name="connsiteY0" fmla="*/ 0 h 405516"/>
              <a:gd name="connsiteX1" fmla="*/ 119269 w 126562"/>
              <a:gd name="connsiteY1" fmla="*/ 286247 h 405516"/>
              <a:gd name="connsiteX2" fmla="*/ 103367 w 126562"/>
              <a:gd name="connsiteY2" fmla="*/ 405516 h 405516"/>
            </a:gdLst>
            <a:ahLst/>
            <a:cxnLst>
              <a:cxn ang="0">
                <a:pos x="connsiteX0" y="connsiteY0"/>
              </a:cxn>
              <a:cxn ang="0">
                <a:pos x="connsiteX1" y="connsiteY1"/>
              </a:cxn>
              <a:cxn ang="0">
                <a:pos x="connsiteX2" y="connsiteY2"/>
              </a:cxn>
            </a:cxnLst>
            <a:rect l="l" t="t" r="r" b="b"/>
            <a:pathLst>
              <a:path w="126562" h="405516">
                <a:moveTo>
                  <a:pt x="0" y="0"/>
                </a:moveTo>
                <a:cubicBezTo>
                  <a:pt x="51020" y="109330"/>
                  <a:pt x="102041" y="218661"/>
                  <a:pt x="119269" y="286247"/>
                </a:cubicBezTo>
                <a:cubicBezTo>
                  <a:pt x="136497" y="353833"/>
                  <a:pt x="119932" y="379674"/>
                  <a:pt x="103367" y="40551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3" name="フリーフォーム 92">
            <a:extLst>
              <a:ext uri="{FF2B5EF4-FFF2-40B4-BE49-F238E27FC236}">
                <a16:creationId xmlns:a16="http://schemas.microsoft.com/office/drawing/2014/main" id="{E51D0A91-FA4B-E887-3A63-56693C1D66AE}"/>
              </a:ext>
            </a:extLst>
          </p:cNvPr>
          <p:cNvSpPr/>
          <p:nvPr/>
        </p:nvSpPr>
        <p:spPr>
          <a:xfrm>
            <a:off x="5213780" y="6816662"/>
            <a:ext cx="109417" cy="299439"/>
          </a:xfrm>
          <a:custGeom>
            <a:avLst/>
            <a:gdLst>
              <a:gd name="connsiteX0" fmla="*/ 0 w 165611"/>
              <a:gd name="connsiteY0" fmla="*/ 0 h 453224"/>
              <a:gd name="connsiteX1" fmla="*/ 151075 w 165611"/>
              <a:gd name="connsiteY1" fmla="*/ 302150 h 453224"/>
              <a:gd name="connsiteX2" fmla="*/ 151075 w 165611"/>
              <a:gd name="connsiteY2" fmla="*/ 453224 h 453224"/>
            </a:gdLst>
            <a:ahLst/>
            <a:cxnLst>
              <a:cxn ang="0">
                <a:pos x="connsiteX0" y="connsiteY0"/>
              </a:cxn>
              <a:cxn ang="0">
                <a:pos x="connsiteX1" y="connsiteY1"/>
              </a:cxn>
              <a:cxn ang="0">
                <a:pos x="connsiteX2" y="connsiteY2"/>
              </a:cxn>
            </a:cxnLst>
            <a:rect l="l" t="t" r="r" b="b"/>
            <a:pathLst>
              <a:path w="165611" h="453224">
                <a:moveTo>
                  <a:pt x="0" y="0"/>
                </a:moveTo>
                <a:cubicBezTo>
                  <a:pt x="62948" y="113306"/>
                  <a:pt x="125896" y="226613"/>
                  <a:pt x="151075" y="302150"/>
                </a:cubicBezTo>
                <a:cubicBezTo>
                  <a:pt x="176254" y="377687"/>
                  <a:pt x="163664" y="415455"/>
                  <a:pt x="151075" y="45322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4" name="フリーフォーム 93">
            <a:extLst>
              <a:ext uri="{FF2B5EF4-FFF2-40B4-BE49-F238E27FC236}">
                <a16:creationId xmlns:a16="http://schemas.microsoft.com/office/drawing/2014/main" id="{FF9EA931-0EE2-9533-0860-5F5E73289FFF}"/>
              </a:ext>
            </a:extLst>
          </p:cNvPr>
          <p:cNvSpPr/>
          <p:nvPr/>
        </p:nvSpPr>
        <p:spPr>
          <a:xfrm>
            <a:off x="5124473" y="6905969"/>
            <a:ext cx="85669" cy="262667"/>
          </a:xfrm>
          <a:custGeom>
            <a:avLst/>
            <a:gdLst>
              <a:gd name="connsiteX0" fmla="*/ 0 w 129667"/>
              <a:gd name="connsiteY0" fmla="*/ 0 h 397566"/>
              <a:gd name="connsiteX1" fmla="*/ 127221 w 129667"/>
              <a:gd name="connsiteY1" fmla="*/ 222637 h 397566"/>
              <a:gd name="connsiteX2" fmla="*/ 71561 w 129667"/>
              <a:gd name="connsiteY2" fmla="*/ 397566 h 397566"/>
            </a:gdLst>
            <a:ahLst/>
            <a:cxnLst>
              <a:cxn ang="0">
                <a:pos x="connsiteX0" y="connsiteY0"/>
              </a:cxn>
              <a:cxn ang="0">
                <a:pos x="connsiteX1" y="connsiteY1"/>
              </a:cxn>
              <a:cxn ang="0">
                <a:pos x="connsiteX2" y="connsiteY2"/>
              </a:cxn>
            </a:cxnLst>
            <a:rect l="l" t="t" r="r" b="b"/>
            <a:pathLst>
              <a:path w="129667" h="397566">
                <a:moveTo>
                  <a:pt x="0" y="0"/>
                </a:moveTo>
                <a:cubicBezTo>
                  <a:pt x="57647" y="78188"/>
                  <a:pt x="115294" y="156376"/>
                  <a:pt x="127221" y="222637"/>
                </a:cubicBezTo>
                <a:cubicBezTo>
                  <a:pt x="139148" y="288898"/>
                  <a:pt x="105354" y="343232"/>
                  <a:pt x="71561" y="39756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5" name="フリーフォーム 94">
            <a:extLst>
              <a:ext uri="{FF2B5EF4-FFF2-40B4-BE49-F238E27FC236}">
                <a16:creationId xmlns:a16="http://schemas.microsoft.com/office/drawing/2014/main" id="{6F83490A-BF17-2BC2-31C5-0E29DA6E6415}"/>
              </a:ext>
            </a:extLst>
          </p:cNvPr>
          <p:cNvSpPr/>
          <p:nvPr/>
        </p:nvSpPr>
        <p:spPr>
          <a:xfrm>
            <a:off x="4404768" y="7105595"/>
            <a:ext cx="1003385" cy="184583"/>
          </a:xfrm>
          <a:custGeom>
            <a:avLst/>
            <a:gdLst>
              <a:gd name="connsiteX0" fmla="*/ 0 w 1518699"/>
              <a:gd name="connsiteY0" fmla="*/ 238539 h 279381"/>
              <a:gd name="connsiteX1" fmla="*/ 310101 w 1518699"/>
              <a:gd name="connsiteY1" fmla="*/ 270344 h 279381"/>
              <a:gd name="connsiteX2" fmla="*/ 1184744 w 1518699"/>
              <a:gd name="connsiteY2" fmla="*/ 95416 h 279381"/>
              <a:gd name="connsiteX3" fmla="*/ 1518699 w 1518699"/>
              <a:gd name="connsiteY3" fmla="*/ 0 h 279381"/>
            </a:gdLst>
            <a:ahLst/>
            <a:cxnLst>
              <a:cxn ang="0">
                <a:pos x="connsiteX0" y="connsiteY0"/>
              </a:cxn>
              <a:cxn ang="0">
                <a:pos x="connsiteX1" y="connsiteY1"/>
              </a:cxn>
              <a:cxn ang="0">
                <a:pos x="connsiteX2" y="connsiteY2"/>
              </a:cxn>
              <a:cxn ang="0">
                <a:pos x="connsiteX3" y="connsiteY3"/>
              </a:cxn>
            </a:cxnLst>
            <a:rect l="l" t="t" r="r" b="b"/>
            <a:pathLst>
              <a:path w="1518699" h="279381">
                <a:moveTo>
                  <a:pt x="0" y="238539"/>
                </a:moveTo>
                <a:cubicBezTo>
                  <a:pt x="56322" y="266368"/>
                  <a:pt x="112644" y="294198"/>
                  <a:pt x="310101" y="270344"/>
                </a:cubicBezTo>
                <a:cubicBezTo>
                  <a:pt x="507558" y="246490"/>
                  <a:pt x="983311" y="140473"/>
                  <a:pt x="1184744" y="95416"/>
                </a:cubicBezTo>
                <a:cubicBezTo>
                  <a:pt x="1386177" y="50359"/>
                  <a:pt x="1452438" y="25179"/>
                  <a:pt x="1518699"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6" name="フリーフォーム 95">
            <a:extLst>
              <a:ext uri="{FF2B5EF4-FFF2-40B4-BE49-F238E27FC236}">
                <a16:creationId xmlns:a16="http://schemas.microsoft.com/office/drawing/2014/main" id="{88BF3D5F-A19C-28C1-026F-91321C00C45E}"/>
              </a:ext>
            </a:extLst>
          </p:cNvPr>
          <p:cNvSpPr/>
          <p:nvPr/>
        </p:nvSpPr>
        <p:spPr>
          <a:xfrm>
            <a:off x="5460686" y="7110848"/>
            <a:ext cx="257413" cy="546346"/>
          </a:xfrm>
          <a:custGeom>
            <a:avLst/>
            <a:gdLst>
              <a:gd name="connsiteX0" fmla="*/ 0 w 389614"/>
              <a:gd name="connsiteY0" fmla="*/ 0 h 826936"/>
              <a:gd name="connsiteX1" fmla="*/ 198783 w 389614"/>
              <a:gd name="connsiteY1" fmla="*/ 381663 h 826936"/>
              <a:gd name="connsiteX2" fmla="*/ 389614 w 389614"/>
              <a:gd name="connsiteY2" fmla="*/ 826936 h 826936"/>
            </a:gdLst>
            <a:ahLst/>
            <a:cxnLst>
              <a:cxn ang="0">
                <a:pos x="connsiteX0" y="connsiteY0"/>
              </a:cxn>
              <a:cxn ang="0">
                <a:pos x="connsiteX1" y="connsiteY1"/>
              </a:cxn>
              <a:cxn ang="0">
                <a:pos x="connsiteX2" y="connsiteY2"/>
              </a:cxn>
            </a:cxnLst>
            <a:rect l="l" t="t" r="r" b="b"/>
            <a:pathLst>
              <a:path w="389614" h="826936">
                <a:moveTo>
                  <a:pt x="0" y="0"/>
                </a:moveTo>
                <a:cubicBezTo>
                  <a:pt x="66923" y="121920"/>
                  <a:pt x="133847" y="243840"/>
                  <a:pt x="198783" y="381663"/>
                </a:cubicBezTo>
                <a:cubicBezTo>
                  <a:pt x="263719" y="519486"/>
                  <a:pt x="326666" y="673211"/>
                  <a:pt x="389614" y="82693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7" name="フリーフォーム 96">
            <a:extLst>
              <a:ext uri="{FF2B5EF4-FFF2-40B4-BE49-F238E27FC236}">
                <a16:creationId xmlns:a16="http://schemas.microsoft.com/office/drawing/2014/main" id="{9C8BD320-6570-537F-A6B6-E79BEAE98394}"/>
              </a:ext>
            </a:extLst>
          </p:cNvPr>
          <p:cNvSpPr/>
          <p:nvPr/>
        </p:nvSpPr>
        <p:spPr>
          <a:xfrm>
            <a:off x="4273434" y="7289462"/>
            <a:ext cx="183867" cy="346719"/>
          </a:xfrm>
          <a:custGeom>
            <a:avLst/>
            <a:gdLst>
              <a:gd name="connsiteX0" fmla="*/ 278296 w 278296"/>
              <a:gd name="connsiteY0" fmla="*/ 0 h 524786"/>
              <a:gd name="connsiteX1" fmla="*/ 222637 w 278296"/>
              <a:gd name="connsiteY1" fmla="*/ 190831 h 524786"/>
              <a:gd name="connsiteX2" fmla="*/ 0 w 278296"/>
              <a:gd name="connsiteY2" fmla="*/ 524786 h 524786"/>
            </a:gdLst>
            <a:ahLst/>
            <a:cxnLst>
              <a:cxn ang="0">
                <a:pos x="connsiteX0" y="connsiteY0"/>
              </a:cxn>
              <a:cxn ang="0">
                <a:pos x="connsiteX1" y="connsiteY1"/>
              </a:cxn>
              <a:cxn ang="0">
                <a:pos x="connsiteX2" y="connsiteY2"/>
              </a:cxn>
            </a:cxnLst>
            <a:rect l="l" t="t" r="r" b="b"/>
            <a:pathLst>
              <a:path w="278296" h="524786">
                <a:moveTo>
                  <a:pt x="278296" y="0"/>
                </a:moveTo>
                <a:cubicBezTo>
                  <a:pt x="273658" y="51683"/>
                  <a:pt x="269020" y="103367"/>
                  <a:pt x="222637" y="190831"/>
                </a:cubicBezTo>
                <a:cubicBezTo>
                  <a:pt x="176254" y="278295"/>
                  <a:pt x="88127" y="401540"/>
                  <a:pt x="0" y="52478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9" name="フリーフォーム 98">
            <a:extLst>
              <a:ext uri="{FF2B5EF4-FFF2-40B4-BE49-F238E27FC236}">
                <a16:creationId xmlns:a16="http://schemas.microsoft.com/office/drawing/2014/main" id="{4C8108D5-1582-6B21-CF7C-93973491518F}"/>
              </a:ext>
            </a:extLst>
          </p:cNvPr>
          <p:cNvSpPr/>
          <p:nvPr/>
        </p:nvSpPr>
        <p:spPr>
          <a:xfrm>
            <a:off x="4533405" y="7306407"/>
            <a:ext cx="27339" cy="58735"/>
          </a:xfrm>
          <a:custGeom>
            <a:avLst/>
            <a:gdLst>
              <a:gd name="connsiteX0" fmla="*/ 31855 w 41380"/>
              <a:gd name="connsiteY0" fmla="*/ 0 h 88900"/>
              <a:gd name="connsiteX1" fmla="*/ 105 w 41380"/>
              <a:gd name="connsiteY1" fmla="*/ 47625 h 88900"/>
              <a:gd name="connsiteX2" fmla="*/ 41380 w 41380"/>
              <a:gd name="connsiteY2" fmla="*/ 88900 h 88900"/>
            </a:gdLst>
            <a:ahLst/>
            <a:cxnLst>
              <a:cxn ang="0">
                <a:pos x="connsiteX0" y="connsiteY0"/>
              </a:cxn>
              <a:cxn ang="0">
                <a:pos x="connsiteX1" y="connsiteY1"/>
              </a:cxn>
              <a:cxn ang="0">
                <a:pos x="connsiteX2" y="connsiteY2"/>
              </a:cxn>
            </a:cxnLst>
            <a:rect l="l" t="t" r="r" b="b"/>
            <a:pathLst>
              <a:path w="41380" h="88900">
                <a:moveTo>
                  <a:pt x="31855" y="0"/>
                </a:moveTo>
                <a:cubicBezTo>
                  <a:pt x="15186" y="16404"/>
                  <a:pt x="-1482" y="32808"/>
                  <a:pt x="105" y="47625"/>
                </a:cubicBezTo>
                <a:cubicBezTo>
                  <a:pt x="1692" y="62442"/>
                  <a:pt x="21536" y="75671"/>
                  <a:pt x="41380" y="889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0" name="フリーフォーム 99">
            <a:extLst>
              <a:ext uri="{FF2B5EF4-FFF2-40B4-BE49-F238E27FC236}">
                <a16:creationId xmlns:a16="http://schemas.microsoft.com/office/drawing/2014/main" id="{582CA355-39A9-621E-D4F7-79FE5727B493}"/>
              </a:ext>
            </a:extLst>
          </p:cNvPr>
          <p:cNvSpPr/>
          <p:nvPr/>
        </p:nvSpPr>
        <p:spPr>
          <a:xfrm>
            <a:off x="4577525" y="7306407"/>
            <a:ext cx="48354" cy="62930"/>
          </a:xfrm>
          <a:custGeom>
            <a:avLst/>
            <a:gdLst>
              <a:gd name="connsiteX0" fmla="*/ 0 w 73188"/>
              <a:gd name="connsiteY0" fmla="*/ 0 h 95250"/>
              <a:gd name="connsiteX1" fmla="*/ 73025 w 73188"/>
              <a:gd name="connsiteY1" fmla="*/ 34925 h 95250"/>
              <a:gd name="connsiteX2" fmla="*/ 15875 w 73188"/>
              <a:gd name="connsiteY2" fmla="*/ 95250 h 95250"/>
            </a:gdLst>
            <a:ahLst/>
            <a:cxnLst>
              <a:cxn ang="0">
                <a:pos x="connsiteX0" y="connsiteY0"/>
              </a:cxn>
              <a:cxn ang="0">
                <a:pos x="connsiteX1" y="connsiteY1"/>
              </a:cxn>
              <a:cxn ang="0">
                <a:pos x="connsiteX2" y="connsiteY2"/>
              </a:cxn>
            </a:cxnLst>
            <a:rect l="l" t="t" r="r" b="b"/>
            <a:pathLst>
              <a:path w="73188" h="95250">
                <a:moveTo>
                  <a:pt x="0" y="0"/>
                </a:moveTo>
                <a:cubicBezTo>
                  <a:pt x="35189" y="9525"/>
                  <a:pt x="70379" y="19050"/>
                  <a:pt x="73025" y="34925"/>
                </a:cubicBezTo>
                <a:cubicBezTo>
                  <a:pt x="75671" y="50800"/>
                  <a:pt x="45773" y="73025"/>
                  <a:pt x="15875" y="952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1" name="フリーフォーム 100">
            <a:extLst>
              <a:ext uri="{FF2B5EF4-FFF2-40B4-BE49-F238E27FC236}">
                <a16:creationId xmlns:a16="http://schemas.microsoft.com/office/drawing/2014/main" id="{C8CBB4BA-ACBA-AACB-143F-0FB8AD8D0883}"/>
              </a:ext>
            </a:extLst>
          </p:cNvPr>
          <p:cNvSpPr/>
          <p:nvPr/>
        </p:nvSpPr>
        <p:spPr>
          <a:xfrm>
            <a:off x="5217477" y="7186839"/>
            <a:ext cx="45990" cy="46149"/>
          </a:xfrm>
          <a:custGeom>
            <a:avLst/>
            <a:gdLst>
              <a:gd name="connsiteX0" fmla="*/ 6110 w 69610"/>
              <a:gd name="connsiteY0" fmla="*/ 0 h 69850"/>
              <a:gd name="connsiteX1" fmla="*/ 6110 w 69610"/>
              <a:gd name="connsiteY1" fmla="*/ 57150 h 69850"/>
              <a:gd name="connsiteX2" fmla="*/ 69610 w 69610"/>
              <a:gd name="connsiteY2" fmla="*/ 69850 h 69850"/>
            </a:gdLst>
            <a:ahLst/>
            <a:cxnLst>
              <a:cxn ang="0">
                <a:pos x="connsiteX0" y="connsiteY0"/>
              </a:cxn>
              <a:cxn ang="0">
                <a:pos x="connsiteX1" y="connsiteY1"/>
              </a:cxn>
              <a:cxn ang="0">
                <a:pos x="connsiteX2" y="connsiteY2"/>
              </a:cxn>
            </a:cxnLst>
            <a:rect l="l" t="t" r="r" b="b"/>
            <a:pathLst>
              <a:path w="69610" h="69850">
                <a:moveTo>
                  <a:pt x="6110" y="0"/>
                </a:moveTo>
                <a:cubicBezTo>
                  <a:pt x="818" y="22754"/>
                  <a:pt x="-4473" y="45508"/>
                  <a:pt x="6110" y="57150"/>
                </a:cubicBezTo>
                <a:cubicBezTo>
                  <a:pt x="16693" y="68792"/>
                  <a:pt x="43151" y="69321"/>
                  <a:pt x="69610" y="698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2" name="フリーフォーム 101">
            <a:extLst>
              <a:ext uri="{FF2B5EF4-FFF2-40B4-BE49-F238E27FC236}">
                <a16:creationId xmlns:a16="http://schemas.microsoft.com/office/drawing/2014/main" id="{D51A43B4-8DCB-B105-3B9A-7760032C326D}"/>
              </a:ext>
            </a:extLst>
          </p:cNvPr>
          <p:cNvSpPr/>
          <p:nvPr/>
        </p:nvSpPr>
        <p:spPr>
          <a:xfrm>
            <a:off x="5229904" y="7161667"/>
            <a:ext cx="50344" cy="73419"/>
          </a:xfrm>
          <a:custGeom>
            <a:avLst/>
            <a:gdLst>
              <a:gd name="connsiteX0" fmla="*/ 0 w 76200"/>
              <a:gd name="connsiteY0" fmla="*/ 0 h 111125"/>
              <a:gd name="connsiteX1" fmla="*/ 63500 w 76200"/>
              <a:gd name="connsiteY1" fmla="*/ 28575 h 111125"/>
              <a:gd name="connsiteX2" fmla="*/ 76200 w 76200"/>
              <a:gd name="connsiteY2" fmla="*/ 111125 h 111125"/>
            </a:gdLst>
            <a:ahLst/>
            <a:cxnLst>
              <a:cxn ang="0">
                <a:pos x="connsiteX0" y="connsiteY0"/>
              </a:cxn>
              <a:cxn ang="0">
                <a:pos x="connsiteX1" y="connsiteY1"/>
              </a:cxn>
              <a:cxn ang="0">
                <a:pos x="connsiteX2" y="connsiteY2"/>
              </a:cxn>
            </a:cxnLst>
            <a:rect l="l" t="t" r="r" b="b"/>
            <a:pathLst>
              <a:path w="76200" h="111125">
                <a:moveTo>
                  <a:pt x="0" y="0"/>
                </a:moveTo>
                <a:cubicBezTo>
                  <a:pt x="25400" y="5027"/>
                  <a:pt x="50800" y="10054"/>
                  <a:pt x="63500" y="28575"/>
                </a:cubicBezTo>
                <a:cubicBezTo>
                  <a:pt x="76200" y="47096"/>
                  <a:pt x="76200" y="79110"/>
                  <a:pt x="76200" y="11112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フリーフォーム 107">
            <a:extLst>
              <a:ext uri="{FF2B5EF4-FFF2-40B4-BE49-F238E27FC236}">
                <a16:creationId xmlns:a16="http://schemas.microsoft.com/office/drawing/2014/main" id="{2B10C9C5-3933-6AFA-ABD5-08C2E31DD33D}"/>
              </a:ext>
            </a:extLst>
          </p:cNvPr>
          <p:cNvSpPr/>
          <p:nvPr/>
        </p:nvSpPr>
        <p:spPr>
          <a:xfrm>
            <a:off x="4428590" y="7274942"/>
            <a:ext cx="281094" cy="2098"/>
          </a:xfrm>
          <a:custGeom>
            <a:avLst/>
            <a:gdLst>
              <a:gd name="connsiteX0" fmla="*/ 0 w 425457"/>
              <a:gd name="connsiteY0" fmla="*/ 3175 h 3175"/>
              <a:gd name="connsiteX1" fmla="*/ 425450 w 425457"/>
              <a:gd name="connsiteY1" fmla="*/ 0 h 3175"/>
              <a:gd name="connsiteX2" fmla="*/ 0 w 425457"/>
              <a:gd name="connsiteY2" fmla="*/ 3175 h 3175"/>
            </a:gdLst>
            <a:ahLst/>
            <a:cxnLst>
              <a:cxn ang="0">
                <a:pos x="connsiteX0" y="connsiteY0"/>
              </a:cxn>
              <a:cxn ang="0">
                <a:pos x="connsiteX1" y="connsiteY1"/>
              </a:cxn>
              <a:cxn ang="0">
                <a:pos x="connsiteX2" y="connsiteY2"/>
              </a:cxn>
            </a:cxnLst>
            <a:rect l="l" t="t" r="r" b="b"/>
            <a:pathLst>
              <a:path w="425457" h="3175">
                <a:moveTo>
                  <a:pt x="0" y="3175"/>
                </a:moveTo>
                <a:lnTo>
                  <a:pt x="425450" y="0"/>
                </a:lnTo>
                <a:cubicBezTo>
                  <a:pt x="427567" y="2646"/>
                  <a:pt x="0" y="3175"/>
                  <a:pt x="0" y="3175"/>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7" name="フリーフォーム 126">
            <a:extLst>
              <a:ext uri="{FF2B5EF4-FFF2-40B4-BE49-F238E27FC236}">
                <a16:creationId xmlns:a16="http://schemas.microsoft.com/office/drawing/2014/main" id="{6B2E12BE-E4AA-E575-A31D-6707046A5131}"/>
              </a:ext>
            </a:extLst>
          </p:cNvPr>
          <p:cNvSpPr/>
          <p:nvPr/>
        </p:nvSpPr>
        <p:spPr>
          <a:xfrm>
            <a:off x="4684507" y="7227689"/>
            <a:ext cx="386857" cy="98758"/>
          </a:xfrm>
          <a:custGeom>
            <a:avLst/>
            <a:gdLst>
              <a:gd name="connsiteX0" fmla="*/ 0 w 585537"/>
              <a:gd name="connsiteY0" fmla="*/ 136358 h 149478"/>
              <a:gd name="connsiteX1" fmla="*/ 192505 w 585537"/>
              <a:gd name="connsiteY1" fmla="*/ 136358 h 149478"/>
              <a:gd name="connsiteX2" fmla="*/ 585537 w 585537"/>
              <a:gd name="connsiteY2" fmla="*/ 0 h 149478"/>
            </a:gdLst>
            <a:ahLst/>
            <a:cxnLst>
              <a:cxn ang="0">
                <a:pos x="connsiteX0" y="connsiteY0"/>
              </a:cxn>
              <a:cxn ang="0">
                <a:pos x="connsiteX1" y="connsiteY1"/>
              </a:cxn>
              <a:cxn ang="0">
                <a:pos x="connsiteX2" y="connsiteY2"/>
              </a:cxn>
            </a:cxnLst>
            <a:rect l="l" t="t" r="r" b="b"/>
            <a:pathLst>
              <a:path w="585537" h="149478">
                <a:moveTo>
                  <a:pt x="0" y="136358"/>
                </a:moveTo>
                <a:cubicBezTo>
                  <a:pt x="47458" y="147721"/>
                  <a:pt x="94916" y="159084"/>
                  <a:pt x="192505" y="136358"/>
                </a:cubicBezTo>
                <a:cubicBezTo>
                  <a:pt x="290094" y="113632"/>
                  <a:pt x="437815" y="56816"/>
                  <a:pt x="585537"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1" name="フリーフォーム 130">
            <a:extLst>
              <a:ext uri="{FF2B5EF4-FFF2-40B4-BE49-F238E27FC236}">
                <a16:creationId xmlns:a16="http://schemas.microsoft.com/office/drawing/2014/main" id="{1ACB17D8-0A1F-384C-7873-4C5DCC136E2B}"/>
              </a:ext>
            </a:extLst>
          </p:cNvPr>
          <p:cNvSpPr/>
          <p:nvPr/>
        </p:nvSpPr>
        <p:spPr>
          <a:xfrm>
            <a:off x="2697367" y="5575178"/>
            <a:ext cx="357446" cy="628102"/>
          </a:xfrm>
          <a:custGeom>
            <a:avLst/>
            <a:gdLst>
              <a:gd name="connsiteX0" fmla="*/ 110702 w 541022"/>
              <a:gd name="connsiteY0" fmla="*/ 2935 h 950680"/>
              <a:gd name="connsiteX1" fmla="*/ 326832 w 541022"/>
              <a:gd name="connsiteY1" fmla="*/ 285567 h 950680"/>
              <a:gd name="connsiteX2" fmla="*/ 35887 w 541022"/>
              <a:gd name="connsiteY2" fmla="*/ 709517 h 950680"/>
              <a:gd name="connsiteX3" fmla="*/ 52512 w 541022"/>
              <a:gd name="connsiteY3" fmla="*/ 950586 h 950680"/>
              <a:gd name="connsiteX4" fmla="*/ 468149 w 541022"/>
              <a:gd name="connsiteY4" fmla="*/ 684578 h 950680"/>
              <a:gd name="connsiteX5" fmla="*/ 509712 w 541022"/>
              <a:gd name="connsiteY5" fmla="*/ 460135 h 950680"/>
              <a:gd name="connsiteX6" fmla="*/ 110702 w 541022"/>
              <a:gd name="connsiteY6" fmla="*/ 2935 h 950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1022" h="950680">
                <a:moveTo>
                  <a:pt x="110702" y="2935"/>
                </a:moveTo>
                <a:cubicBezTo>
                  <a:pt x="80222" y="-26160"/>
                  <a:pt x="339301" y="167803"/>
                  <a:pt x="326832" y="285567"/>
                </a:cubicBezTo>
                <a:cubicBezTo>
                  <a:pt x="314363" y="403331"/>
                  <a:pt x="81607" y="598680"/>
                  <a:pt x="35887" y="709517"/>
                </a:cubicBezTo>
                <a:cubicBezTo>
                  <a:pt x="-9833" y="820354"/>
                  <a:pt x="-19532" y="954743"/>
                  <a:pt x="52512" y="950586"/>
                </a:cubicBezTo>
                <a:cubicBezTo>
                  <a:pt x="124556" y="946430"/>
                  <a:pt x="391949" y="766320"/>
                  <a:pt x="468149" y="684578"/>
                </a:cubicBezTo>
                <a:cubicBezTo>
                  <a:pt x="544349" y="602836"/>
                  <a:pt x="565130" y="572357"/>
                  <a:pt x="509712" y="460135"/>
                </a:cubicBezTo>
                <a:cubicBezTo>
                  <a:pt x="454294" y="347913"/>
                  <a:pt x="141182" y="32030"/>
                  <a:pt x="110702" y="2935"/>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2" name="フリーフォーム 131">
            <a:extLst>
              <a:ext uri="{FF2B5EF4-FFF2-40B4-BE49-F238E27FC236}">
                <a16:creationId xmlns:a16="http://schemas.microsoft.com/office/drawing/2014/main" id="{1A168764-21A7-E936-B236-19495D9D56B3}"/>
              </a:ext>
            </a:extLst>
          </p:cNvPr>
          <p:cNvSpPr/>
          <p:nvPr/>
        </p:nvSpPr>
        <p:spPr>
          <a:xfrm>
            <a:off x="2736906" y="6017993"/>
            <a:ext cx="537668" cy="693992"/>
          </a:xfrm>
          <a:custGeom>
            <a:avLst/>
            <a:gdLst>
              <a:gd name="connsiteX0" fmla="*/ 34231 w 813801"/>
              <a:gd name="connsiteY0" fmla="*/ 346852 h 1050409"/>
              <a:gd name="connsiteX1" fmla="*/ 233737 w 813801"/>
              <a:gd name="connsiteY1" fmla="*/ 55907 h 1050409"/>
              <a:gd name="connsiteX2" fmla="*/ 624435 w 813801"/>
              <a:gd name="connsiteY2" fmla="*/ 30969 h 1050409"/>
              <a:gd name="connsiteX3" fmla="*/ 757438 w 813801"/>
              <a:gd name="connsiteY3" fmla="*/ 396729 h 1050409"/>
              <a:gd name="connsiteX4" fmla="*/ 790689 w 813801"/>
              <a:gd name="connsiteY4" fmla="*/ 671049 h 1050409"/>
              <a:gd name="connsiteX5" fmla="*/ 416617 w 813801"/>
              <a:gd name="connsiteY5" fmla="*/ 1028496 h 1050409"/>
              <a:gd name="connsiteX6" fmla="*/ 233737 w 813801"/>
              <a:gd name="connsiteY6" fmla="*/ 945369 h 1050409"/>
              <a:gd name="connsiteX7" fmla="*/ 142297 w 813801"/>
              <a:gd name="connsiteY7" fmla="*/ 405042 h 1050409"/>
              <a:gd name="connsiteX8" fmla="*/ 9293 w 813801"/>
              <a:gd name="connsiteY8" fmla="*/ 538045 h 1050409"/>
              <a:gd name="connsiteX9" fmla="*/ 34231 w 813801"/>
              <a:gd name="connsiteY9" fmla="*/ 346852 h 1050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13801" h="1050409">
                <a:moveTo>
                  <a:pt x="34231" y="346852"/>
                </a:moveTo>
                <a:cubicBezTo>
                  <a:pt x="71638" y="266496"/>
                  <a:pt x="135370" y="108554"/>
                  <a:pt x="233737" y="55907"/>
                </a:cubicBezTo>
                <a:cubicBezTo>
                  <a:pt x="332104" y="3260"/>
                  <a:pt x="537152" y="-25835"/>
                  <a:pt x="624435" y="30969"/>
                </a:cubicBezTo>
                <a:cubicBezTo>
                  <a:pt x="711718" y="87773"/>
                  <a:pt x="729729" y="290049"/>
                  <a:pt x="757438" y="396729"/>
                </a:cubicBezTo>
                <a:cubicBezTo>
                  <a:pt x="785147" y="503409"/>
                  <a:pt x="847493" y="565755"/>
                  <a:pt x="790689" y="671049"/>
                </a:cubicBezTo>
                <a:cubicBezTo>
                  <a:pt x="733886" y="776344"/>
                  <a:pt x="509442" y="982776"/>
                  <a:pt x="416617" y="1028496"/>
                </a:cubicBezTo>
                <a:cubicBezTo>
                  <a:pt x="323792" y="1074216"/>
                  <a:pt x="279457" y="1049278"/>
                  <a:pt x="233737" y="945369"/>
                </a:cubicBezTo>
                <a:cubicBezTo>
                  <a:pt x="188017" y="841460"/>
                  <a:pt x="179704" y="472929"/>
                  <a:pt x="142297" y="405042"/>
                </a:cubicBezTo>
                <a:cubicBezTo>
                  <a:pt x="104890" y="337155"/>
                  <a:pt x="25918" y="544972"/>
                  <a:pt x="9293" y="538045"/>
                </a:cubicBezTo>
                <a:cubicBezTo>
                  <a:pt x="-7332" y="531118"/>
                  <a:pt x="-3176" y="427208"/>
                  <a:pt x="34231" y="346852"/>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5" name="フリーフォーム 134">
            <a:extLst>
              <a:ext uri="{FF2B5EF4-FFF2-40B4-BE49-F238E27FC236}">
                <a16:creationId xmlns:a16="http://schemas.microsoft.com/office/drawing/2014/main" id="{00C30D07-D717-6249-ED9E-82C04649584E}"/>
              </a:ext>
            </a:extLst>
          </p:cNvPr>
          <p:cNvSpPr/>
          <p:nvPr/>
        </p:nvSpPr>
        <p:spPr>
          <a:xfrm>
            <a:off x="4018808" y="6141042"/>
            <a:ext cx="114220" cy="182280"/>
          </a:xfrm>
          <a:custGeom>
            <a:avLst/>
            <a:gdLst>
              <a:gd name="connsiteX0" fmla="*/ 2402 w 172880"/>
              <a:gd name="connsiteY0" fmla="*/ 42 h 275894"/>
              <a:gd name="connsiteX1" fmla="*/ 164282 w 172880"/>
              <a:gd name="connsiteY1" fmla="*/ 192547 h 275894"/>
              <a:gd name="connsiteX2" fmla="*/ 142406 w 172880"/>
              <a:gd name="connsiteY2" fmla="*/ 275674 h 275894"/>
              <a:gd name="connsiteX3" fmla="*/ 72404 w 172880"/>
              <a:gd name="connsiteY3" fmla="*/ 210047 h 275894"/>
              <a:gd name="connsiteX4" fmla="*/ 2402 w 172880"/>
              <a:gd name="connsiteY4" fmla="*/ 42 h 2758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880" h="275894">
                <a:moveTo>
                  <a:pt x="2402" y="42"/>
                </a:moveTo>
                <a:cubicBezTo>
                  <a:pt x="17715" y="-2875"/>
                  <a:pt x="140948" y="146608"/>
                  <a:pt x="164282" y="192547"/>
                </a:cubicBezTo>
                <a:cubicBezTo>
                  <a:pt x="187616" y="238486"/>
                  <a:pt x="157719" y="272757"/>
                  <a:pt x="142406" y="275674"/>
                </a:cubicBezTo>
                <a:cubicBezTo>
                  <a:pt x="127093" y="278591"/>
                  <a:pt x="95738" y="252340"/>
                  <a:pt x="72404" y="210047"/>
                </a:cubicBezTo>
                <a:cubicBezTo>
                  <a:pt x="49070" y="167754"/>
                  <a:pt x="-12911" y="2959"/>
                  <a:pt x="2402" y="42"/>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6" name="フリーフォーム 135">
            <a:extLst>
              <a:ext uri="{FF2B5EF4-FFF2-40B4-BE49-F238E27FC236}">
                <a16:creationId xmlns:a16="http://schemas.microsoft.com/office/drawing/2014/main" id="{A07E034B-4F03-8A75-BF23-7595778C2F5F}"/>
              </a:ext>
            </a:extLst>
          </p:cNvPr>
          <p:cNvSpPr/>
          <p:nvPr/>
        </p:nvSpPr>
        <p:spPr>
          <a:xfrm>
            <a:off x="4112653" y="6145708"/>
            <a:ext cx="354714" cy="397284"/>
          </a:xfrm>
          <a:custGeom>
            <a:avLst/>
            <a:gdLst>
              <a:gd name="connsiteX0" fmla="*/ 365 w 536886"/>
              <a:gd name="connsiteY0" fmla="*/ 62981 h 601320"/>
              <a:gd name="connsiteX1" fmla="*/ 219121 w 536886"/>
              <a:gd name="connsiteY1" fmla="*/ 10480 h 601320"/>
              <a:gd name="connsiteX2" fmla="*/ 490378 w 536886"/>
              <a:gd name="connsiteY2" fmla="*/ 268612 h 601320"/>
              <a:gd name="connsiteX3" fmla="*/ 529755 w 536886"/>
              <a:gd name="connsiteY3" fmla="*/ 570495 h 601320"/>
              <a:gd name="connsiteX4" fmla="*/ 411626 w 536886"/>
              <a:gd name="connsiteY4" fmla="*/ 566120 h 601320"/>
              <a:gd name="connsiteX5" fmla="*/ 324124 w 536886"/>
              <a:gd name="connsiteY5" fmla="*/ 347364 h 601320"/>
              <a:gd name="connsiteX6" fmla="*/ 367875 w 536886"/>
              <a:gd name="connsiteY6" fmla="*/ 312363 h 601320"/>
              <a:gd name="connsiteX7" fmla="*/ 324124 w 536886"/>
              <a:gd name="connsiteY7" fmla="*/ 185485 h 601320"/>
              <a:gd name="connsiteX8" fmla="*/ 170995 w 536886"/>
              <a:gd name="connsiteY8" fmla="*/ 181110 h 601320"/>
              <a:gd name="connsiteX9" fmla="*/ 365 w 536886"/>
              <a:gd name="connsiteY9" fmla="*/ 62981 h 601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6886" h="601320">
                <a:moveTo>
                  <a:pt x="365" y="62981"/>
                </a:moveTo>
                <a:cubicBezTo>
                  <a:pt x="8386" y="34543"/>
                  <a:pt x="137452" y="-23792"/>
                  <a:pt x="219121" y="10480"/>
                </a:cubicBezTo>
                <a:cubicBezTo>
                  <a:pt x="300790" y="44752"/>
                  <a:pt x="438606" y="175276"/>
                  <a:pt x="490378" y="268612"/>
                </a:cubicBezTo>
                <a:cubicBezTo>
                  <a:pt x="542150" y="361948"/>
                  <a:pt x="542880" y="520910"/>
                  <a:pt x="529755" y="570495"/>
                </a:cubicBezTo>
                <a:cubicBezTo>
                  <a:pt x="516630" y="620080"/>
                  <a:pt x="445898" y="603309"/>
                  <a:pt x="411626" y="566120"/>
                </a:cubicBezTo>
                <a:cubicBezTo>
                  <a:pt x="377354" y="528932"/>
                  <a:pt x="331416" y="389657"/>
                  <a:pt x="324124" y="347364"/>
                </a:cubicBezTo>
                <a:cubicBezTo>
                  <a:pt x="316832" y="305071"/>
                  <a:pt x="367875" y="339343"/>
                  <a:pt x="367875" y="312363"/>
                </a:cubicBezTo>
                <a:cubicBezTo>
                  <a:pt x="367875" y="285383"/>
                  <a:pt x="356937" y="207361"/>
                  <a:pt x="324124" y="185485"/>
                </a:cubicBezTo>
                <a:cubicBezTo>
                  <a:pt x="291311" y="163610"/>
                  <a:pt x="223496" y="200798"/>
                  <a:pt x="170995" y="181110"/>
                </a:cubicBezTo>
                <a:cubicBezTo>
                  <a:pt x="118494" y="161422"/>
                  <a:pt x="-7656" y="91419"/>
                  <a:pt x="365" y="62981"/>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7" name="フリーフォーム 136">
            <a:extLst>
              <a:ext uri="{FF2B5EF4-FFF2-40B4-BE49-F238E27FC236}">
                <a16:creationId xmlns:a16="http://schemas.microsoft.com/office/drawing/2014/main" id="{23102E98-7EF6-0482-FD28-743AF156FDBE}"/>
              </a:ext>
            </a:extLst>
          </p:cNvPr>
          <p:cNvSpPr/>
          <p:nvPr/>
        </p:nvSpPr>
        <p:spPr>
          <a:xfrm>
            <a:off x="4058607" y="7691226"/>
            <a:ext cx="196938" cy="1403446"/>
          </a:xfrm>
          <a:custGeom>
            <a:avLst/>
            <a:gdLst>
              <a:gd name="connsiteX0" fmla="*/ 298080 w 298080"/>
              <a:gd name="connsiteY0" fmla="*/ 0 h 2124222"/>
              <a:gd name="connsiteX1" fmla="*/ 129267 w 298080"/>
              <a:gd name="connsiteY1" fmla="*/ 422031 h 2124222"/>
              <a:gd name="connsiteX2" fmla="*/ 16726 w 298080"/>
              <a:gd name="connsiteY2" fmla="*/ 1336431 h 2124222"/>
              <a:gd name="connsiteX3" fmla="*/ 2658 w 298080"/>
              <a:gd name="connsiteY3" fmla="*/ 2124222 h 2124222"/>
            </a:gdLst>
            <a:ahLst/>
            <a:cxnLst>
              <a:cxn ang="0">
                <a:pos x="connsiteX0" y="connsiteY0"/>
              </a:cxn>
              <a:cxn ang="0">
                <a:pos x="connsiteX1" y="connsiteY1"/>
              </a:cxn>
              <a:cxn ang="0">
                <a:pos x="connsiteX2" y="connsiteY2"/>
              </a:cxn>
              <a:cxn ang="0">
                <a:pos x="connsiteX3" y="connsiteY3"/>
              </a:cxn>
            </a:cxnLst>
            <a:rect l="l" t="t" r="r" b="b"/>
            <a:pathLst>
              <a:path w="298080" h="2124222">
                <a:moveTo>
                  <a:pt x="298080" y="0"/>
                </a:moveTo>
                <a:cubicBezTo>
                  <a:pt x="237119" y="99646"/>
                  <a:pt x="176159" y="199293"/>
                  <a:pt x="129267" y="422031"/>
                </a:cubicBezTo>
                <a:cubicBezTo>
                  <a:pt x="82375" y="644770"/>
                  <a:pt x="37827" y="1052733"/>
                  <a:pt x="16726" y="1336431"/>
                </a:cubicBezTo>
                <a:cubicBezTo>
                  <a:pt x="-4375" y="1620129"/>
                  <a:pt x="-859" y="1872175"/>
                  <a:pt x="2658" y="212422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8" name="フリーフォーム 137">
            <a:extLst>
              <a:ext uri="{FF2B5EF4-FFF2-40B4-BE49-F238E27FC236}">
                <a16:creationId xmlns:a16="http://schemas.microsoft.com/office/drawing/2014/main" id="{9CF8B70C-0A9C-4F1A-4D49-1741D76197F8}"/>
              </a:ext>
            </a:extLst>
          </p:cNvPr>
          <p:cNvSpPr/>
          <p:nvPr/>
        </p:nvSpPr>
        <p:spPr>
          <a:xfrm>
            <a:off x="5612787" y="7632888"/>
            <a:ext cx="307682" cy="1617215"/>
          </a:xfrm>
          <a:custGeom>
            <a:avLst/>
            <a:gdLst>
              <a:gd name="connsiteX0" fmla="*/ 0 w 465700"/>
              <a:gd name="connsiteY0" fmla="*/ 0 h 2447778"/>
              <a:gd name="connsiteX1" fmla="*/ 393895 w 465700"/>
              <a:gd name="connsiteY1" fmla="*/ 1195753 h 2447778"/>
              <a:gd name="connsiteX2" fmla="*/ 464234 w 465700"/>
              <a:gd name="connsiteY2" fmla="*/ 2447778 h 2447778"/>
            </a:gdLst>
            <a:ahLst/>
            <a:cxnLst>
              <a:cxn ang="0">
                <a:pos x="connsiteX0" y="connsiteY0"/>
              </a:cxn>
              <a:cxn ang="0">
                <a:pos x="connsiteX1" y="connsiteY1"/>
              </a:cxn>
              <a:cxn ang="0">
                <a:pos x="connsiteX2" y="connsiteY2"/>
              </a:cxn>
            </a:cxnLst>
            <a:rect l="l" t="t" r="r" b="b"/>
            <a:pathLst>
              <a:path w="465700" h="2447778">
                <a:moveTo>
                  <a:pt x="0" y="0"/>
                </a:moveTo>
                <a:cubicBezTo>
                  <a:pt x="158261" y="393895"/>
                  <a:pt x="316523" y="787790"/>
                  <a:pt x="393895" y="1195753"/>
                </a:cubicBezTo>
                <a:cubicBezTo>
                  <a:pt x="471267" y="1603716"/>
                  <a:pt x="467750" y="2025747"/>
                  <a:pt x="464234" y="244777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9" name="フリーフォーム 138">
            <a:extLst>
              <a:ext uri="{FF2B5EF4-FFF2-40B4-BE49-F238E27FC236}">
                <a16:creationId xmlns:a16="http://schemas.microsoft.com/office/drawing/2014/main" id="{66DC4691-07D9-75F5-B7BA-3EBC2E9A6A28}"/>
              </a:ext>
            </a:extLst>
          </p:cNvPr>
          <p:cNvSpPr/>
          <p:nvPr/>
        </p:nvSpPr>
        <p:spPr>
          <a:xfrm>
            <a:off x="3893326" y="9103475"/>
            <a:ext cx="2054050" cy="232405"/>
          </a:xfrm>
          <a:custGeom>
            <a:avLst/>
            <a:gdLst>
              <a:gd name="connsiteX0" fmla="*/ 0 w 3108960"/>
              <a:gd name="connsiteY0" fmla="*/ 0 h 351762"/>
              <a:gd name="connsiteX1" fmla="*/ 942535 w 3108960"/>
              <a:gd name="connsiteY1" fmla="*/ 239151 h 351762"/>
              <a:gd name="connsiteX2" fmla="*/ 1772529 w 3108960"/>
              <a:gd name="connsiteY2" fmla="*/ 351692 h 351762"/>
              <a:gd name="connsiteX3" fmla="*/ 3108960 w 3108960"/>
              <a:gd name="connsiteY3" fmla="*/ 225083 h 351762"/>
            </a:gdLst>
            <a:ahLst/>
            <a:cxnLst>
              <a:cxn ang="0">
                <a:pos x="connsiteX0" y="connsiteY0"/>
              </a:cxn>
              <a:cxn ang="0">
                <a:pos x="connsiteX1" y="connsiteY1"/>
              </a:cxn>
              <a:cxn ang="0">
                <a:pos x="connsiteX2" y="connsiteY2"/>
              </a:cxn>
              <a:cxn ang="0">
                <a:pos x="connsiteX3" y="connsiteY3"/>
              </a:cxn>
            </a:cxnLst>
            <a:rect l="l" t="t" r="r" b="b"/>
            <a:pathLst>
              <a:path w="3108960" h="351762">
                <a:moveTo>
                  <a:pt x="0" y="0"/>
                </a:moveTo>
                <a:cubicBezTo>
                  <a:pt x="323557" y="90268"/>
                  <a:pt x="647114" y="180536"/>
                  <a:pt x="942535" y="239151"/>
                </a:cubicBezTo>
                <a:cubicBezTo>
                  <a:pt x="1237956" y="297766"/>
                  <a:pt x="1411458" y="354037"/>
                  <a:pt x="1772529" y="351692"/>
                </a:cubicBezTo>
                <a:cubicBezTo>
                  <a:pt x="2133600" y="349347"/>
                  <a:pt x="2621280" y="287215"/>
                  <a:pt x="3108960" y="22508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45" name="グループ化 144">
            <a:extLst>
              <a:ext uri="{FF2B5EF4-FFF2-40B4-BE49-F238E27FC236}">
                <a16:creationId xmlns:a16="http://schemas.microsoft.com/office/drawing/2014/main" id="{2CFF3FF1-1FF6-595E-825C-B9AAD241BD75}"/>
              </a:ext>
            </a:extLst>
          </p:cNvPr>
          <p:cNvGrpSpPr/>
          <p:nvPr/>
        </p:nvGrpSpPr>
        <p:grpSpPr>
          <a:xfrm>
            <a:off x="6594873" y="7732978"/>
            <a:ext cx="393779" cy="260288"/>
            <a:chOff x="3239060" y="5982346"/>
            <a:chExt cx="3657686" cy="2417735"/>
          </a:xfrm>
        </p:grpSpPr>
        <p:sp>
          <p:nvSpPr>
            <p:cNvPr id="220" name="フリーフォーム 219">
              <a:extLst>
                <a:ext uri="{FF2B5EF4-FFF2-40B4-BE49-F238E27FC236}">
                  <a16:creationId xmlns:a16="http://schemas.microsoft.com/office/drawing/2014/main" id="{24D7E0EB-80D4-4273-D0D0-31F4914A0684}"/>
                </a:ext>
              </a:extLst>
            </p:cNvPr>
            <p:cNvSpPr/>
            <p:nvPr/>
          </p:nvSpPr>
          <p:spPr>
            <a:xfrm>
              <a:off x="5300420" y="6323308"/>
              <a:ext cx="1596326" cy="2076773"/>
            </a:xfrm>
            <a:custGeom>
              <a:avLst/>
              <a:gdLst>
                <a:gd name="connsiteX0" fmla="*/ 1596326 w 1596326"/>
                <a:gd name="connsiteY0" fmla="*/ 0 h 2076773"/>
                <a:gd name="connsiteX1" fmla="*/ 1332855 w 1596326"/>
                <a:gd name="connsiteY1" fmla="*/ 449451 h 2076773"/>
                <a:gd name="connsiteX2" fmla="*/ 929899 w 1596326"/>
                <a:gd name="connsiteY2" fmla="*/ 790414 h 2076773"/>
                <a:gd name="connsiteX3" fmla="*/ 619933 w 1596326"/>
                <a:gd name="connsiteY3" fmla="*/ 1379350 h 2076773"/>
                <a:gd name="connsiteX4" fmla="*/ 263472 w 1596326"/>
                <a:gd name="connsiteY4" fmla="*/ 1828800 h 2076773"/>
                <a:gd name="connsiteX5" fmla="*/ 0 w 1596326"/>
                <a:gd name="connsiteY5" fmla="*/ 2076773 h 207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96326" h="2076773">
                  <a:moveTo>
                    <a:pt x="1596326" y="0"/>
                  </a:moveTo>
                  <a:cubicBezTo>
                    <a:pt x="1520126" y="158857"/>
                    <a:pt x="1443926" y="317715"/>
                    <a:pt x="1332855" y="449451"/>
                  </a:cubicBezTo>
                  <a:cubicBezTo>
                    <a:pt x="1221784" y="581187"/>
                    <a:pt x="1048719" y="635431"/>
                    <a:pt x="929899" y="790414"/>
                  </a:cubicBezTo>
                  <a:cubicBezTo>
                    <a:pt x="811079" y="945397"/>
                    <a:pt x="731004" y="1206286"/>
                    <a:pt x="619933" y="1379350"/>
                  </a:cubicBezTo>
                  <a:cubicBezTo>
                    <a:pt x="508862" y="1552414"/>
                    <a:pt x="366794" y="1712563"/>
                    <a:pt x="263472" y="1828800"/>
                  </a:cubicBezTo>
                  <a:cubicBezTo>
                    <a:pt x="160150" y="1945037"/>
                    <a:pt x="80075" y="2010905"/>
                    <a:pt x="0" y="207677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1" name="フリーフォーム 220">
              <a:extLst>
                <a:ext uri="{FF2B5EF4-FFF2-40B4-BE49-F238E27FC236}">
                  <a16:creationId xmlns:a16="http://schemas.microsoft.com/office/drawing/2014/main" id="{CEC84D5B-4E5C-C2E0-6006-9C16378C7761}"/>
                </a:ext>
              </a:extLst>
            </p:cNvPr>
            <p:cNvSpPr/>
            <p:nvPr/>
          </p:nvSpPr>
          <p:spPr>
            <a:xfrm>
              <a:off x="4348099" y="6788258"/>
              <a:ext cx="890328" cy="1538375"/>
            </a:xfrm>
            <a:custGeom>
              <a:avLst/>
              <a:gdLst>
                <a:gd name="connsiteX0" fmla="*/ 425379 w 890328"/>
                <a:gd name="connsiteY0" fmla="*/ 0 h 1538375"/>
                <a:gd name="connsiteX1" fmla="*/ 68918 w 890328"/>
                <a:gd name="connsiteY1" fmla="*/ 635430 h 1538375"/>
                <a:gd name="connsiteX2" fmla="*/ 22423 w 890328"/>
                <a:gd name="connsiteY2" fmla="*/ 852406 h 1538375"/>
                <a:gd name="connsiteX3" fmla="*/ 332389 w 890328"/>
                <a:gd name="connsiteY3" fmla="*/ 1177871 h 1538375"/>
                <a:gd name="connsiteX4" fmla="*/ 750843 w 890328"/>
                <a:gd name="connsiteY4" fmla="*/ 1487837 h 1538375"/>
                <a:gd name="connsiteX5" fmla="*/ 890328 w 890328"/>
                <a:gd name="connsiteY5" fmla="*/ 1534332 h 1538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90328" h="1538375">
                  <a:moveTo>
                    <a:pt x="425379" y="0"/>
                  </a:moveTo>
                  <a:cubicBezTo>
                    <a:pt x="280728" y="246681"/>
                    <a:pt x="136077" y="493362"/>
                    <a:pt x="68918" y="635430"/>
                  </a:cubicBezTo>
                  <a:cubicBezTo>
                    <a:pt x="1759" y="777498"/>
                    <a:pt x="-21489" y="761999"/>
                    <a:pt x="22423" y="852406"/>
                  </a:cubicBezTo>
                  <a:cubicBezTo>
                    <a:pt x="66335" y="942813"/>
                    <a:pt x="210986" y="1071966"/>
                    <a:pt x="332389" y="1177871"/>
                  </a:cubicBezTo>
                  <a:cubicBezTo>
                    <a:pt x="453792" y="1283776"/>
                    <a:pt x="657853" y="1428427"/>
                    <a:pt x="750843" y="1487837"/>
                  </a:cubicBezTo>
                  <a:cubicBezTo>
                    <a:pt x="843833" y="1547247"/>
                    <a:pt x="867080" y="1540789"/>
                    <a:pt x="890328" y="153433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2" name="フリーフォーム 221">
              <a:extLst>
                <a:ext uri="{FF2B5EF4-FFF2-40B4-BE49-F238E27FC236}">
                  <a16:creationId xmlns:a16="http://schemas.microsoft.com/office/drawing/2014/main" id="{28391B97-AA06-A54E-BBCA-5D88F12EED3C}"/>
                </a:ext>
              </a:extLst>
            </p:cNvPr>
            <p:cNvSpPr/>
            <p:nvPr/>
          </p:nvSpPr>
          <p:spPr>
            <a:xfrm>
              <a:off x="5005953" y="6470081"/>
              <a:ext cx="1239864" cy="318177"/>
            </a:xfrm>
            <a:custGeom>
              <a:avLst/>
              <a:gdLst>
                <a:gd name="connsiteX0" fmla="*/ 0 w 1239864"/>
                <a:gd name="connsiteY0" fmla="*/ 318177 h 318177"/>
                <a:gd name="connsiteX1" fmla="*/ 588935 w 1239864"/>
                <a:gd name="connsiteY1" fmla="*/ 23709 h 318177"/>
                <a:gd name="connsiteX2" fmla="*/ 1239864 w 1239864"/>
                <a:gd name="connsiteY2" fmla="*/ 39207 h 318177"/>
              </a:gdLst>
              <a:ahLst/>
              <a:cxnLst>
                <a:cxn ang="0">
                  <a:pos x="connsiteX0" y="connsiteY0"/>
                </a:cxn>
                <a:cxn ang="0">
                  <a:pos x="connsiteX1" y="connsiteY1"/>
                </a:cxn>
                <a:cxn ang="0">
                  <a:pos x="connsiteX2" y="connsiteY2"/>
                </a:cxn>
              </a:cxnLst>
              <a:rect l="l" t="t" r="r" b="b"/>
              <a:pathLst>
                <a:path w="1239864" h="318177">
                  <a:moveTo>
                    <a:pt x="0" y="318177"/>
                  </a:moveTo>
                  <a:cubicBezTo>
                    <a:pt x="191145" y="194190"/>
                    <a:pt x="382291" y="70204"/>
                    <a:pt x="588935" y="23709"/>
                  </a:cubicBezTo>
                  <a:cubicBezTo>
                    <a:pt x="795579" y="-22786"/>
                    <a:pt x="1017721" y="8210"/>
                    <a:pt x="1239864" y="3920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3" name="フリーフォーム 222">
              <a:extLst>
                <a:ext uri="{FF2B5EF4-FFF2-40B4-BE49-F238E27FC236}">
                  <a16:creationId xmlns:a16="http://schemas.microsoft.com/office/drawing/2014/main" id="{341171A5-4DDB-29A8-9BF2-69769C2B494F}"/>
                </a:ext>
              </a:extLst>
            </p:cNvPr>
            <p:cNvSpPr/>
            <p:nvPr/>
          </p:nvSpPr>
          <p:spPr>
            <a:xfrm>
              <a:off x="4912963" y="6803756"/>
              <a:ext cx="413210" cy="697424"/>
            </a:xfrm>
            <a:custGeom>
              <a:avLst/>
              <a:gdLst>
                <a:gd name="connsiteX0" fmla="*/ 387457 w 413210"/>
                <a:gd name="connsiteY0" fmla="*/ 0 h 697424"/>
                <a:gd name="connsiteX1" fmla="*/ 371959 w 413210"/>
                <a:gd name="connsiteY1" fmla="*/ 278969 h 697424"/>
                <a:gd name="connsiteX2" fmla="*/ 0 w 413210"/>
                <a:gd name="connsiteY2" fmla="*/ 697424 h 697424"/>
              </a:gdLst>
              <a:ahLst/>
              <a:cxnLst>
                <a:cxn ang="0">
                  <a:pos x="connsiteX0" y="connsiteY0"/>
                </a:cxn>
                <a:cxn ang="0">
                  <a:pos x="connsiteX1" y="connsiteY1"/>
                </a:cxn>
                <a:cxn ang="0">
                  <a:pos x="connsiteX2" y="connsiteY2"/>
                </a:cxn>
              </a:cxnLst>
              <a:rect l="l" t="t" r="r" b="b"/>
              <a:pathLst>
                <a:path w="413210" h="697424">
                  <a:moveTo>
                    <a:pt x="387457" y="0"/>
                  </a:moveTo>
                  <a:cubicBezTo>
                    <a:pt x="411996" y="81366"/>
                    <a:pt x="436535" y="162732"/>
                    <a:pt x="371959" y="278969"/>
                  </a:cubicBezTo>
                  <a:cubicBezTo>
                    <a:pt x="307383" y="395206"/>
                    <a:pt x="153691" y="546315"/>
                    <a:pt x="0" y="69742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4" name="フリーフォーム 223">
              <a:extLst>
                <a:ext uri="{FF2B5EF4-FFF2-40B4-BE49-F238E27FC236}">
                  <a16:creationId xmlns:a16="http://schemas.microsoft.com/office/drawing/2014/main" id="{2A55D807-78B7-8657-1A4D-C4E6DCC6AFED}"/>
                </a:ext>
              </a:extLst>
            </p:cNvPr>
            <p:cNvSpPr/>
            <p:nvPr/>
          </p:nvSpPr>
          <p:spPr>
            <a:xfrm>
              <a:off x="5176434" y="7377193"/>
              <a:ext cx="46495" cy="542441"/>
            </a:xfrm>
            <a:custGeom>
              <a:avLst/>
              <a:gdLst>
                <a:gd name="connsiteX0" fmla="*/ 0 w 46495"/>
                <a:gd name="connsiteY0" fmla="*/ 0 h 542441"/>
                <a:gd name="connsiteX1" fmla="*/ 46495 w 46495"/>
                <a:gd name="connsiteY1" fmla="*/ 542441 h 542441"/>
              </a:gdLst>
              <a:ahLst/>
              <a:cxnLst>
                <a:cxn ang="0">
                  <a:pos x="connsiteX0" y="connsiteY0"/>
                </a:cxn>
                <a:cxn ang="0">
                  <a:pos x="connsiteX1" y="connsiteY1"/>
                </a:cxn>
              </a:cxnLst>
              <a:rect l="l" t="t" r="r" b="b"/>
              <a:pathLst>
                <a:path w="46495" h="542441">
                  <a:moveTo>
                    <a:pt x="0" y="0"/>
                  </a:moveTo>
                  <a:lnTo>
                    <a:pt x="46495" y="542441"/>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5" name="フリーフォーム 224">
              <a:extLst>
                <a:ext uri="{FF2B5EF4-FFF2-40B4-BE49-F238E27FC236}">
                  <a16:creationId xmlns:a16="http://schemas.microsoft.com/office/drawing/2014/main" id="{89166E57-4963-9157-E114-5AB19A2DE558}"/>
                </a:ext>
              </a:extLst>
            </p:cNvPr>
            <p:cNvSpPr/>
            <p:nvPr/>
          </p:nvSpPr>
          <p:spPr>
            <a:xfrm>
              <a:off x="5300420" y="7051729"/>
              <a:ext cx="433953" cy="92990"/>
            </a:xfrm>
            <a:custGeom>
              <a:avLst/>
              <a:gdLst>
                <a:gd name="connsiteX0" fmla="*/ 0 w 433953"/>
                <a:gd name="connsiteY0" fmla="*/ 0 h 92990"/>
                <a:gd name="connsiteX1" fmla="*/ 433953 w 433953"/>
                <a:gd name="connsiteY1" fmla="*/ 92990 h 92990"/>
              </a:gdLst>
              <a:ahLst/>
              <a:cxnLst>
                <a:cxn ang="0">
                  <a:pos x="connsiteX0" y="connsiteY0"/>
                </a:cxn>
                <a:cxn ang="0">
                  <a:pos x="connsiteX1" y="connsiteY1"/>
                </a:cxn>
              </a:cxnLst>
              <a:rect l="l" t="t" r="r" b="b"/>
              <a:pathLst>
                <a:path w="433953" h="92990">
                  <a:moveTo>
                    <a:pt x="0" y="0"/>
                  </a:moveTo>
                  <a:lnTo>
                    <a:pt x="433953" y="9299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6" name="フリーフォーム 225">
              <a:extLst>
                <a:ext uri="{FF2B5EF4-FFF2-40B4-BE49-F238E27FC236}">
                  <a16:creationId xmlns:a16="http://schemas.microsoft.com/office/drawing/2014/main" id="{2082B386-91B5-D997-E548-7AC0708BB6A8}"/>
                </a:ext>
              </a:extLst>
            </p:cNvPr>
            <p:cNvSpPr/>
            <p:nvPr/>
          </p:nvSpPr>
          <p:spPr>
            <a:xfrm>
              <a:off x="3239060" y="7113722"/>
              <a:ext cx="1069469" cy="1061567"/>
            </a:xfrm>
            <a:custGeom>
              <a:avLst/>
              <a:gdLst>
                <a:gd name="connsiteX0" fmla="*/ 108574 w 1069469"/>
                <a:gd name="connsiteY0" fmla="*/ 0 h 1061567"/>
                <a:gd name="connsiteX1" fmla="*/ 86 w 1069469"/>
                <a:gd name="connsiteY1" fmla="*/ 542441 h 1061567"/>
                <a:gd name="connsiteX2" fmla="*/ 124072 w 1069469"/>
                <a:gd name="connsiteY2" fmla="*/ 836909 h 1061567"/>
                <a:gd name="connsiteX3" fmla="*/ 325550 w 1069469"/>
                <a:gd name="connsiteY3" fmla="*/ 1007390 h 1061567"/>
                <a:gd name="connsiteX4" fmla="*/ 697509 w 1069469"/>
                <a:gd name="connsiteY4" fmla="*/ 1053885 h 1061567"/>
                <a:gd name="connsiteX5" fmla="*/ 821496 w 1069469"/>
                <a:gd name="connsiteY5" fmla="*/ 867905 h 1061567"/>
                <a:gd name="connsiteX6" fmla="*/ 867991 w 1069469"/>
                <a:gd name="connsiteY6" fmla="*/ 1007390 h 1061567"/>
                <a:gd name="connsiteX7" fmla="*/ 1069469 w 1069469"/>
                <a:gd name="connsiteY7" fmla="*/ 635431 h 10615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69469" h="1061567">
                  <a:moveTo>
                    <a:pt x="108574" y="0"/>
                  </a:moveTo>
                  <a:cubicBezTo>
                    <a:pt x="53038" y="201478"/>
                    <a:pt x="-2497" y="402956"/>
                    <a:pt x="86" y="542441"/>
                  </a:cubicBezTo>
                  <a:cubicBezTo>
                    <a:pt x="2669" y="681926"/>
                    <a:pt x="69828" y="759418"/>
                    <a:pt x="124072" y="836909"/>
                  </a:cubicBezTo>
                  <a:cubicBezTo>
                    <a:pt x="178316" y="914401"/>
                    <a:pt x="229977" y="971227"/>
                    <a:pt x="325550" y="1007390"/>
                  </a:cubicBezTo>
                  <a:cubicBezTo>
                    <a:pt x="421123" y="1043553"/>
                    <a:pt x="614851" y="1077132"/>
                    <a:pt x="697509" y="1053885"/>
                  </a:cubicBezTo>
                  <a:cubicBezTo>
                    <a:pt x="780167" y="1030638"/>
                    <a:pt x="793082" y="875654"/>
                    <a:pt x="821496" y="867905"/>
                  </a:cubicBezTo>
                  <a:cubicBezTo>
                    <a:pt x="849910" y="860156"/>
                    <a:pt x="826662" y="1046136"/>
                    <a:pt x="867991" y="1007390"/>
                  </a:cubicBezTo>
                  <a:cubicBezTo>
                    <a:pt x="909320" y="968644"/>
                    <a:pt x="989394" y="802037"/>
                    <a:pt x="1069469" y="63543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7" name="フリーフォーム 226">
              <a:extLst>
                <a:ext uri="{FF2B5EF4-FFF2-40B4-BE49-F238E27FC236}">
                  <a16:creationId xmlns:a16="http://schemas.microsoft.com/office/drawing/2014/main" id="{442F16ED-2208-EF57-5F51-E31AAA07A18E}"/>
                </a:ext>
              </a:extLst>
            </p:cNvPr>
            <p:cNvSpPr/>
            <p:nvPr/>
          </p:nvSpPr>
          <p:spPr>
            <a:xfrm>
              <a:off x="3673098" y="6819254"/>
              <a:ext cx="697424" cy="348372"/>
            </a:xfrm>
            <a:custGeom>
              <a:avLst/>
              <a:gdLst>
                <a:gd name="connsiteX0" fmla="*/ 0 w 697424"/>
                <a:gd name="connsiteY0" fmla="*/ 201478 h 348372"/>
                <a:gd name="connsiteX1" fmla="*/ 495946 w 697424"/>
                <a:gd name="connsiteY1" fmla="*/ 340963 h 348372"/>
                <a:gd name="connsiteX2" fmla="*/ 697424 w 697424"/>
                <a:gd name="connsiteY2" fmla="*/ 0 h 348372"/>
              </a:gdLst>
              <a:ahLst/>
              <a:cxnLst>
                <a:cxn ang="0">
                  <a:pos x="connsiteX0" y="connsiteY0"/>
                </a:cxn>
                <a:cxn ang="0">
                  <a:pos x="connsiteX1" y="connsiteY1"/>
                </a:cxn>
                <a:cxn ang="0">
                  <a:pos x="connsiteX2" y="connsiteY2"/>
                </a:cxn>
              </a:cxnLst>
              <a:rect l="l" t="t" r="r" b="b"/>
              <a:pathLst>
                <a:path w="697424" h="348372">
                  <a:moveTo>
                    <a:pt x="0" y="201478"/>
                  </a:moveTo>
                  <a:cubicBezTo>
                    <a:pt x="189854" y="288010"/>
                    <a:pt x="379709" y="374543"/>
                    <a:pt x="495946" y="340963"/>
                  </a:cubicBezTo>
                  <a:cubicBezTo>
                    <a:pt x="612183" y="307383"/>
                    <a:pt x="654803" y="153691"/>
                    <a:pt x="697424"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8" name="フリーフォーム 227">
              <a:extLst>
                <a:ext uri="{FF2B5EF4-FFF2-40B4-BE49-F238E27FC236}">
                  <a16:creationId xmlns:a16="http://schemas.microsoft.com/office/drawing/2014/main" id="{3F8ED4A7-1F61-F759-6527-0DFCCD28AC8D}"/>
                </a:ext>
              </a:extLst>
            </p:cNvPr>
            <p:cNvSpPr/>
            <p:nvPr/>
          </p:nvSpPr>
          <p:spPr>
            <a:xfrm>
              <a:off x="5083444" y="5982346"/>
              <a:ext cx="1100380" cy="340962"/>
            </a:xfrm>
            <a:custGeom>
              <a:avLst/>
              <a:gdLst>
                <a:gd name="connsiteX0" fmla="*/ 0 w 1100380"/>
                <a:gd name="connsiteY0" fmla="*/ 340962 h 340962"/>
                <a:gd name="connsiteX1" fmla="*/ 1100380 w 1100380"/>
                <a:gd name="connsiteY1" fmla="*/ 0 h 340962"/>
              </a:gdLst>
              <a:ahLst/>
              <a:cxnLst>
                <a:cxn ang="0">
                  <a:pos x="connsiteX0" y="connsiteY0"/>
                </a:cxn>
                <a:cxn ang="0">
                  <a:pos x="connsiteX1" y="connsiteY1"/>
                </a:cxn>
              </a:cxnLst>
              <a:rect l="l" t="t" r="r" b="b"/>
              <a:pathLst>
                <a:path w="1100380" h="340962">
                  <a:moveTo>
                    <a:pt x="0" y="340962"/>
                  </a:moveTo>
                  <a:lnTo>
                    <a:pt x="1100380" y="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47" name="フリーフォーム 146">
            <a:extLst>
              <a:ext uri="{FF2B5EF4-FFF2-40B4-BE49-F238E27FC236}">
                <a16:creationId xmlns:a16="http://schemas.microsoft.com/office/drawing/2014/main" id="{1594AB3E-9097-9094-7B59-C867BEC2B88D}"/>
              </a:ext>
            </a:extLst>
          </p:cNvPr>
          <p:cNvSpPr/>
          <p:nvPr/>
        </p:nvSpPr>
        <p:spPr>
          <a:xfrm>
            <a:off x="6523903" y="7507100"/>
            <a:ext cx="491627" cy="451755"/>
          </a:xfrm>
          <a:custGeom>
            <a:avLst/>
            <a:gdLst>
              <a:gd name="connsiteX0" fmla="*/ 319611 w 744114"/>
              <a:gd name="connsiteY0" fmla="*/ 149412 h 683766"/>
              <a:gd name="connsiteX1" fmla="*/ 468339 w 744114"/>
              <a:gd name="connsiteY1" fmla="*/ 265089 h 683766"/>
              <a:gd name="connsiteX2" fmla="*/ 721727 w 744114"/>
              <a:gd name="connsiteY2" fmla="*/ 413817 h 683766"/>
              <a:gd name="connsiteX3" fmla="*/ 699693 w 744114"/>
              <a:gd name="connsiteY3" fmla="*/ 623137 h 683766"/>
              <a:gd name="connsiteX4" fmla="*/ 440796 w 744114"/>
              <a:gd name="connsiteY4" fmla="*/ 683730 h 683766"/>
              <a:gd name="connsiteX5" fmla="*/ 358170 w 744114"/>
              <a:gd name="connsiteY5" fmla="*/ 617629 h 683766"/>
              <a:gd name="connsiteX6" fmla="*/ 330628 w 744114"/>
              <a:gd name="connsiteY6" fmla="*/ 386274 h 683766"/>
              <a:gd name="connsiteX7" fmla="*/ 122 w 744114"/>
              <a:gd name="connsiteY7" fmla="*/ 6192 h 683766"/>
              <a:gd name="connsiteX8" fmla="*/ 319611 w 744114"/>
              <a:gd name="connsiteY8" fmla="*/ 149412 h 683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44114" h="683766">
                <a:moveTo>
                  <a:pt x="319611" y="149412"/>
                </a:moveTo>
                <a:cubicBezTo>
                  <a:pt x="397647" y="192561"/>
                  <a:pt x="401320" y="221022"/>
                  <a:pt x="468339" y="265089"/>
                </a:cubicBezTo>
                <a:cubicBezTo>
                  <a:pt x="535358" y="309156"/>
                  <a:pt x="683168" y="354142"/>
                  <a:pt x="721727" y="413817"/>
                </a:cubicBezTo>
                <a:cubicBezTo>
                  <a:pt x="760286" y="473492"/>
                  <a:pt x="746515" y="578152"/>
                  <a:pt x="699693" y="623137"/>
                </a:cubicBezTo>
                <a:cubicBezTo>
                  <a:pt x="652871" y="668122"/>
                  <a:pt x="497716" y="684648"/>
                  <a:pt x="440796" y="683730"/>
                </a:cubicBezTo>
                <a:cubicBezTo>
                  <a:pt x="383876" y="682812"/>
                  <a:pt x="376531" y="667205"/>
                  <a:pt x="358170" y="617629"/>
                </a:cubicBezTo>
                <a:cubicBezTo>
                  <a:pt x="339809" y="568053"/>
                  <a:pt x="390303" y="488180"/>
                  <a:pt x="330628" y="386274"/>
                </a:cubicBezTo>
                <a:cubicBezTo>
                  <a:pt x="270953" y="284368"/>
                  <a:pt x="6548" y="42915"/>
                  <a:pt x="122" y="6192"/>
                </a:cubicBezTo>
                <a:cubicBezTo>
                  <a:pt x="-6304" y="-30531"/>
                  <a:pt x="241575" y="106263"/>
                  <a:pt x="319611" y="149412"/>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8" name="フリーフォーム 147">
            <a:extLst>
              <a:ext uri="{FF2B5EF4-FFF2-40B4-BE49-F238E27FC236}">
                <a16:creationId xmlns:a16="http://schemas.microsoft.com/office/drawing/2014/main" id="{69BF6BB2-D72D-16F7-9D5E-55EB7F18329E}"/>
              </a:ext>
            </a:extLst>
          </p:cNvPr>
          <p:cNvSpPr/>
          <p:nvPr/>
        </p:nvSpPr>
        <p:spPr>
          <a:xfrm>
            <a:off x="4384197" y="9308815"/>
            <a:ext cx="49174" cy="1348760"/>
          </a:xfrm>
          <a:custGeom>
            <a:avLst/>
            <a:gdLst>
              <a:gd name="connsiteX0" fmla="*/ 74428 w 74428"/>
              <a:gd name="connsiteY0" fmla="*/ 0 h 2041451"/>
              <a:gd name="connsiteX1" fmla="*/ 42530 w 74428"/>
              <a:gd name="connsiteY1" fmla="*/ 574158 h 2041451"/>
              <a:gd name="connsiteX2" fmla="*/ 0 w 74428"/>
              <a:gd name="connsiteY2" fmla="*/ 2041451 h 2041451"/>
            </a:gdLst>
            <a:ahLst/>
            <a:cxnLst>
              <a:cxn ang="0">
                <a:pos x="connsiteX0" y="connsiteY0"/>
              </a:cxn>
              <a:cxn ang="0">
                <a:pos x="connsiteX1" y="connsiteY1"/>
              </a:cxn>
              <a:cxn ang="0">
                <a:pos x="connsiteX2" y="connsiteY2"/>
              </a:cxn>
            </a:cxnLst>
            <a:rect l="l" t="t" r="r" b="b"/>
            <a:pathLst>
              <a:path w="74428" h="2041451">
                <a:moveTo>
                  <a:pt x="74428" y="0"/>
                </a:moveTo>
                <a:cubicBezTo>
                  <a:pt x="64681" y="116958"/>
                  <a:pt x="54935" y="233916"/>
                  <a:pt x="42530" y="574158"/>
                </a:cubicBezTo>
                <a:cubicBezTo>
                  <a:pt x="30125" y="914400"/>
                  <a:pt x="15062" y="1477925"/>
                  <a:pt x="0" y="2041451"/>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9" name="フリーフォーム 148">
            <a:extLst>
              <a:ext uri="{FF2B5EF4-FFF2-40B4-BE49-F238E27FC236}">
                <a16:creationId xmlns:a16="http://schemas.microsoft.com/office/drawing/2014/main" id="{BB5989F6-7BF6-8288-1353-2EEBD10BA825}"/>
              </a:ext>
            </a:extLst>
          </p:cNvPr>
          <p:cNvSpPr/>
          <p:nvPr/>
        </p:nvSpPr>
        <p:spPr>
          <a:xfrm>
            <a:off x="4735437" y="9372038"/>
            <a:ext cx="56199" cy="1257438"/>
          </a:xfrm>
          <a:custGeom>
            <a:avLst/>
            <a:gdLst>
              <a:gd name="connsiteX0" fmla="*/ 85061 w 85061"/>
              <a:gd name="connsiteY0" fmla="*/ 0 h 1903228"/>
              <a:gd name="connsiteX1" fmla="*/ 63795 w 85061"/>
              <a:gd name="connsiteY1" fmla="*/ 574158 h 1903228"/>
              <a:gd name="connsiteX2" fmla="*/ 0 w 85061"/>
              <a:gd name="connsiteY2" fmla="*/ 1903228 h 1903228"/>
            </a:gdLst>
            <a:ahLst/>
            <a:cxnLst>
              <a:cxn ang="0">
                <a:pos x="connsiteX0" y="connsiteY0"/>
              </a:cxn>
              <a:cxn ang="0">
                <a:pos x="connsiteX1" y="connsiteY1"/>
              </a:cxn>
              <a:cxn ang="0">
                <a:pos x="connsiteX2" y="connsiteY2"/>
              </a:cxn>
            </a:cxnLst>
            <a:rect l="l" t="t" r="r" b="b"/>
            <a:pathLst>
              <a:path w="85061" h="1903228">
                <a:moveTo>
                  <a:pt x="85061" y="0"/>
                </a:moveTo>
                <a:cubicBezTo>
                  <a:pt x="81516" y="128476"/>
                  <a:pt x="77972" y="256953"/>
                  <a:pt x="63795" y="574158"/>
                </a:cubicBezTo>
                <a:cubicBezTo>
                  <a:pt x="49618" y="891363"/>
                  <a:pt x="24809" y="1397295"/>
                  <a:pt x="0" y="1903228"/>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0" name="フリーフォーム 149">
            <a:extLst>
              <a:ext uri="{FF2B5EF4-FFF2-40B4-BE49-F238E27FC236}">
                <a16:creationId xmlns:a16="http://schemas.microsoft.com/office/drawing/2014/main" id="{46D4D925-0A4E-E5A6-6CC7-6BB15C23786A}"/>
              </a:ext>
            </a:extLst>
          </p:cNvPr>
          <p:cNvSpPr/>
          <p:nvPr/>
        </p:nvSpPr>
        <p:spPr>
          <a:xfrm>
            <a:off x="5180292" y="9372038"/>
            <a:ext cx="53905" cy="1194215"/>
          </a:xfrm>
          <a:custGeom>
            <a:avLst/>
            <a:gdLst>
              <a:gd name="connsiteX0" fmla="*/ 81590 w 81590"/>
              <a:gd name="connsiteY0" fmla="*/ 0 h 1807535"/>
              <a:gd name="connsiteX1" fmla="*/ 7162 w 81590"/>
              <a:gd name="connsiteY1" fmla="*/ 1116419 h 1807535"/>
              <a:gd name="connsiteX2" fmla="*/ 7162 w 81590"/>
              <a:gd name="connsiteY2" fmla="*/ 1807535 h 1807535"/>
            </a:gdLst>
            <a:ahLst/>
            <a:cxnLst>
              <a:cxn ang="0">
                <a:pos x="connsiteX0" y="connsiteY0"/>
              </a:cxn>
              <a:cxn ang="0">
                <a:pos x="connsiteX1" y="connsiteY1"/>
              </a:cxn>
              <a:cxn ang="0">
                <a:pos x="connsiteX2" y="connsiteY2"/>
              </a:cxn>
            </a:cxnLst>
            <a:rect l="l" t="t" r="r" b="b"/>
            <a:pathLst>
              <a:path w="81590" h="1807535">
                <a:moveTo>
                  <a:pt x="81590" y="0"/>
                </a:moveTo>
                <a:cubicBezTo>
                  <a:pt x="50578" y="407581"/>
                  <a:pt x="19567" y="815163"/>
                  <a:pt x="7162" y="1116419"/>
                </a:cubicBezTo>
                <a:cubicBezTo>
                  <a:pt x="-5243" y="1417675"/>
                  <a:pt x="959" y="1612605"/>
                  <a:pt x="7162" y="180753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1" name="フリーフォーム 150">
            <a:extLst>
              <a:ext uri="{FF2B5EF4-FFF2-40B4-BE49-F238E27FC236}">
                <a16:creationId xmlns:a16="http://schemas.microsoft.com/office/drawing/2014/main" id="{5EB41A4D-3B3B-815C-A68F-01B85C7C051C}"/>
              </a:ext>
            </a:extLst>
          </p:cNvPr>
          <p:cNvSpPr/>
          <p:nvPr/>
        </p:nvSpPr>
        <p:spPr>
          <a:xfrm>
            <a:off x="5458991" y="9322865"/>
            <a:ext cx="21194" cy="1313636"/>
          </a:xfrm>
          <a:custGeom>
            <a:avLst/>
            <a:gdLst>
              <a:gd name="connsiteX0" fmla="*/ 0 w 32078"/>
              <a:gd name="connsiteY0" fmla="*/ 0 h 1988288"/>
              <a:gd name="connsiteX1" fmla="*/ 31897 w 32078"/>
              <a:gd name="connsiteY1" fmla="*/ 1190847 h 1988288"/>
              <a:gd name="connsiteX2" fmla="*/ 10632 w 32078"/>
              <a:gd name="connsiteY2" fmla="*/ 1988288 h 1988288"/>
            </a:gdLst>
            <a:ahLst/>
            <a:cxnLst>
              <a:cxn ang="0">
                <a:pos x="connsiteX0" y="connsiteY0"/>
              </a:cxn>
              <a:cxn ang="0">
                <a:pos x="connsiteX1" y="connsiteY1"/>
              </a:cxn>
              <a:cxn ang="0">
                <a:pos x="connsiteX2" y="connsiteY2"/>
              </a:cxn>
            </a:cxnLst>
            <a:rect l="l" t="t" r="r" b="b"/>
            <a:pathLst>
              <a:path w="32078" h="1988288">
                <a:moveTo>
                  <a:pt x="0" y="0"/>
                </a:moveTo>
                <a:cubicBezTo>
                  <a:pt x="15062" y="429733"/>
                  <a:pt x="30125" y="859466"/>
                  <a:pt x="31897" y="1190847"/>
                </a:cubicBezTo>
                <a:cubicBezTo>
                  <a:pt x="33669" y="1522228"/>
                  <a:pt x="22150" y="1755258"/>
                  <a:pt x="10632" y="1988288"/>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2" name="フリーフォーム 151">
            <a:extLst>
              <a:ext uri="{FF2B5EF4-FFF2-40B4-BE49-F238E27FC236}">
                <a16:creationId xmlns:a16="http://schemas.microsoft.com/office/drawing/2014/main" id="{85376A61-6C5E-4F64-9137-2B9F918B8968}"/>
              </a:ext>
            </a:extLst>
          </p:cNvPr>
          <p:cNvSpPr/>
          <p:nvPr/>
        </p:nvSpPr>
        <p:spPr>
          <a:xfrm>
            <a:off x="5170974" y="10615427"/>
            <a:ext cx="353894" cy="161570"/>
          </a:xfrm>
          <a:custGeom>
            <a:avLst/>
            <a:gdLst>
              <a:gd name="connsiteX0" fmla="*/ 0 w 535646"/>
              <a:gd name="connsiteY0" fmla="*/ 0 h 244549"/>
              <a:gd name="connsiteX1" fmla="*/ 340242 w 535646"/>
              <a:gd name="connsiteY1" fmla="*/ 138223 h 244549"/>
              <a:gd name="connsiteX2" fmla="*/ 510362 w 535646"/>
              <a:gd name="connsiteY2" fmla="*/ 53163 h 244549"/>
              <a:gd name="connsiteX3" fmla="*/ 531628 w 535646"/>
              <a:gd name="connsiteY3" fmla="*/ 244549 h 244549"/>
            </a:gdLst>
            <a:ahLst/>
            <a:cxnLst>
              <a:cxn ang="0">
                <a:pos x="connsiteX0" y="connsiteY0"/>
              </a:cxn>
              <a:cxn ang="0">
                <a:pos x="connsiteX1" y="connsiteY1"/>
              </a:cxn>
              <a:cxn ang="0">
                <a:pos x="connsiteX2" y="connsiteY2"/>
              </a:cxn>
              <a:cxn ang="0">
                <a:pos x="connsiteX3" y="connsiteY3"/>
              </a:cxn>
            </a:cxnLst>
            <a:rect l="l" t="t" r="r" b="b"/>
            <a:pathLst>
              <a:path w="535646" h="244549">
                <a:moveTo>
                  <a:pt x="0" y="0"/>
                </a:moveTo>
                <a:cubicBezTo>
                  <a:pt x="127591" y="64681"/>
                  <a:pt x="255182" y="129363"/>
                  <a:pt x="340242" y="138223"/>
                </a:cubicBezTo>
                <a:cubicBezTo>
                  <a:pt x="425302" y="147083"/>
                  <a:pt x="478464" y="35442"/>
                  <a:pt x="510362" y="53163"/>
                </a:cubicBezTo>
                <a:cubicBezTo>
                  <a:pt x="542260" y="70884"/>
                  <a:pt x="536944" y="157716"/>
                  <a:pt x="531628" y="244549"/>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3" name="フリーフォーム 152">
            <a:extLst>
              <a:ext uri="{FF2B5EF4-FFF2-40B4-BE49-F238E27FC236}">
                <a16:creationId xmlns:a16="http://schemas.microsoft.com/office/drawing/2014/main" id="{C6AB3893-C0D8-7D93-4813-41CD775E66A4}"/>
              </a:ext>
            </a:extLst>
          </p:cNvPr>
          <p:cNvSpPr/>
          <p:nvPr/>
        </p:nvSpPr>
        <p:spPr>
          <a:xfrm>
            <a:off x="5139495" y="10615427"/>
            <a:ext cx="340570" cy="167654"/>
          </a:xfrm>
          <a:custGeom>
            <a:avLst/>
            <a:gdLst>
              <a:gd name="connsiteX0" fmla="*/ 47647 w 515479"/>
              <a:gd name="connsiteY0" fmla="*/ 0 h 253757"/>
              <a:gd name="connsiteX1" fmla="*/ 5116 w 515479"/>
              <a:gd name="connsiteY1" fmla="*/ 148856 h 253757"/>
              <a:gd name="connsiteX2" fmla="*/ 58279 w 515479"/>
              <a:gd name="connsiteY2" fmla="*/ 244549 h 253757"/>
              <a:gd name="connsiteX3" fmla="*/ 515479 w 515479"/>
              <a:gd name="connsiteY3" fmla="*/ 244549 h 253757"/>
            </a:gdLst>
            <a:ahLst/>
            <a:cxnLst>
              <a:cxn ang="0">
                <a:pos x="connsiteX0" y="connsiteY0"/>
              </a:cxn>
              <a:cxn ang="0">
                <a:pos x="connsiteX1" y="connsiteY1"/>
              </a:cxn>
              <a:cxn ang="0">
                <a:pos x="connsiteX2" y="connsiteY2"/>
              </a:cxn>
              <a:cxn ang="0">
                <a:pos x="connsiteX3" y="connsiteY3"/>
              </a:cxn>
            </a:cxnLst>
            <a:rect l="l" t="t" r="r" b="b"/>
            <a:pathLst>
              <a:path w="515479" h="253757">
                <a:moveTo>
                  <a:pt x="47647" y="0"/>
                </a:moveTo>
                <a:cubicBezTo>
                  <a:pt x="25495" y="54049"/>
                  <a:pt x="3344" y="108098"/>
                  <a:pt x="5116" y="148856"/>
                </a:cubicBezTo>
                <a:cubicBezTo>
                  <a:pt x="6888" y="189614"/>
                  <a:pt x="-26781" y="228600"/>
                  <a:pt x="58279" y="244549"/>
                </a:cubicBezTo>
                <a:cubicBezTo>
                  <a:pt x="143339" y="260498"/>
                  <a:pt x="329409" y="252523"/>
                  <a:pt x="515479" y="244549"/>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4" name="フリーフォーム 153">
            <a:extLst>
              <a:ext uri="{FF2B5EF4-FFF2-40B4-BE49-F238E27FC236}">
                <a16:creationId xmlns:a16="http://schemas.microsoft.com/office/drawing/2014/main" id="{760DF5D8-7A2F-0AF3-F59E-8DA555984425}"/>
              </a:ext>
            </a:extLst>
          </p:cNvPr>
          <p:cNvSpPr/>
          <p:nvPr/>
        </p:nvSpPr>
        <p:spPr>
          <a:xfrm>
            <a:off x="4377173" y="10615427"/>
            <a:ext cx="411993" cy="155394"/>
          </a:xfrm>
          <a:custGeom>
            <a:avLst/>
            <a:gdLst>
              <a:gd name="connsiteX0" fmla="*/ 0 w 623583"/>
              <a:gd name="connsiteY0" fmla="*/ 0 h 235200"/>
              <a:gd name="connsiteX1" fmla="*/ 340241 w 623583"/>
              <a:gd name="connsiteY1" fmla="*/ 85060 h 235200"/>
              <a:gd name="connsiteX2" fmla="*/ 584790 w 623583"/>
              <a:gd name="connsiteY2" fmla="*/ 31897 h 235200"/>
              <a:gd name="connsiteX3" fmla="*/ 606055 w 623583"/>
              <a:gd name="connsiteY3" fmla="*/ 202018 h 235200"/>
              <a:gd name="connsiteX4" fmla="*/ 414669 w 623583"/>
              <a:gd name="connsiteY4" fmla="*/ 233916 h 235200"/>
              <a:gd name="connsiteX5" fmla="*/ 42530 w 623583"/>
              <a:gd name="connsiteY5" fmla="*/ 180753 h 235200"/>
              <a:gd name="connsiteX6" fmla="*/ 42530 w 623583"/>
              <a:gd name="connsiteY6" fmla="*/ 180753 h 23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3583" h="235200">
                <a:moveTo>
                  <a:pt x="0" y="0"/>
                </a:moveTo>
                <a:cubicBezTo>
                  <a:pt x="121388" y="39872"/>
                  <a:pt x="242776" y="79744"/>
                  <a:pt x="340241" y="85060"/>
                </a:cubicBezTo>
                <a:cubicBezTo>
                  <a:pt x="437706" y="90376"/>
                  <a:pt x="540488" y="12404"/>
                  <a:pt x="584790" y="31897"/>
                </a:cubicBezTo>
                <a:cubicBezTo>
                  <a:pt x="629092" y="51390"/>
                  <a:pt x="634408" y="168348"/>
                  <a:pt x="606055" y="202018"/>
                </a:cubicBezTo>
                <a:cubicBezTo>
                  <a:pt x="577702" y="235688"/>
                  <a:pt x="508590" y="237460"/>
                  <a:pt x="414669" y="233916"/>
                </a:cubicBezTo>
                <a:cubicBezTo>
                  <a:pt x="320748" y="230372"/>
                  <a:pt x="42530" y="180753"/>
                  <a:pt x="42530" y="180753"/>
                </a:cubicBezTo>
                <a:lnTo>
                  <a:pt x="42530" y="180753"/>
                </a:ln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5" name="フリーフォーム 154">
            <a:extLst>
              <a:ext uri="{FF2B5EF4-FFF2-40B4-BE49-F238E27FC236}">
                <a16:creationId xmlns:a16="http://schemas.microsoft.com/office/drawing/2014/main" id="{8CB0922D-B555-FAAC-1318-B07C2579EBAE}"/>
              </a:ext>
            </a:extLst>
          </p:cNvPr>
          <p:cNvSpPr/>
          <p:nvPr/>
        </p:nvSpPr>
        <p:spPr>
          <a:xfrm>
            <a:off x="4349073" y="10615427"/>
            <a:ext cx="42149" cy="136526"/>
          </a:xfrm>
          <a:custGeom>
            <a:avLst/>
            <a:gdLst>
              <a:gd name="connsiteX0" fmla="*/ 63796 w 63796"/>
              <a:gd name="connsiteY0" fmla="*/ 0 h 206643"/>
              <a:gd name="connsiteX1" fmla="*/ 0 w 63796"/>
              <a:gd name="connsiteY1" fmla="*/ 191386 h 206643"/>
              <a:gd name="connsiteX2" fmla="*/ 63796 w 63796"/>
              <a:gd name="connsiteY2" fmla="*/ 180753 h 206643"/>
            </a:gdLst>
            <a:ahLst/>
            <a:cxnLst>
              <a:cxn ang="0">
                <a:pos x="connsiteX0" y="connsiteY0"/>
              </a:cxn>
              <a:cxn ang="0">
                <a:pos x="connsiteX1" y="connsiteY1"/>
              </a:cxn>
              <a:cxn ang="0">
                <a:pos x="connsiteX2" y="connsiteY2"/>
              </a:cxn>
            </a:cxnLst>
            <a:rect l="l" t="t" r="r" b="b"/>
            <a:pathLst>
              <a:path w="63796" h="206643">
                <a:moveTo>
                  <a:pt x="63796" y="0"/>
                </a:moveTo>
                <a:lnTo>
                  <a:pt x="0" y="191386"/>
                </a:lnTo>
                <a:cubicBezTo>
                  <a:pt x="0" y="221511"/>
                  <a:pt x="31898" y="201132"/>
                  <a:pt x="63796" y="18075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6" name="フリーフォーム 155">
            <a:extLst>
              <a:ext uri="{FF2B5EF4-FFF2-40B4-BE49-F238E27FC236}">
                <a16:creationId xmlns:a16="http://schemas.microsoft.com/office/drawing/2014/main" id="{03E4949A-CC09-32DA-E3D4-2B55C0F2FA89}"/>
              </a:ext>
            </a:extLst>
          </p:cNvPr>
          <p:cNvSpPr/>
          <p:nvPr/>
        </p:nvSpPr>
        <p:spPr>
          <a:xfrm>
            <a:off x="3903393" y="10755923"/>
            <a:ext cx="893106" cy="320353"/>
          </a:xfrm>
          <a:custGeom>
            <a:avLst/>
            <a:gdLst>
              <a:gd name="connsiteX0" fmla="*/ 759631 w 1351784"/>
              <a:gd name="connsiteY0" fmla="*/ 0 h 484878"/>
              <a:gd name="connsiteX1" fmla="*/ 632040 w 1351784"/>
              <a:gd name="connsiteY1" fmla="*/ 202019 h 484878"/>
              <a:gd name="connsiteX2" fmla="*/ 174840 w 1351784"/>
              <a:gd name="connsiteY2" fmla="*/ 255181 h 484878"/>
              <a:gd name="connsiteX3" fmla="*/ 57882 w 1351784"/>
              <a:gd name="connsiteY3" fmla="*/ 478465 h 484878"/>
              <a:gd name="connsiteX4" fmla="*/ 1057342 w 1351784"/>
              <a:gd name="connsiteY4" fmla="*/ 425302 h 484878"/>
              <a:gd name="connsiteX5" fmla="*/ 1323156 w 1351784"/>
              <a:gd name="connsiteY5" fmla="*/ 435935 h 484878"/>
              <a:gd name="connsiteX6" fmla="*/ 1344422 w 1351784"/>
              <a:gd name="connsiteY6" fmla="*/ 308344 h 484878"/>
              <a:gd name="connsiteX7" fmla="*/ 1323156 w 1351784"/>
              <a:gd name="connsiteY7" fmla="*/ 53163 h 484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51784" h="484878">
                <a:moveTo>
                  <a:pt x="759631" y="0"/>
                </a:moveTo>
                <a:cubicBezTo>
                  <a:pt x="744568" y="79744"/>
                  <a:pt x="729505" y="159489"/>
                  <a:pt x="632040" y="202019"/>
                </a:cubicBezTo>
                <a:cubicBezTo>
                  <a:pt x="534575" y="244549"/>
                  <a:pt x="270533" y="209107"/>
                  <a:pt x="174840" y="255181"/>
                </a:cubicBezTo>
                <a:cubicBezTo>
                  <a:pt x="79147" y="301255"/>
                  <a:pt x="-89202" y="450112"/>
                  <a:pt x="57882" y="478465"/>
                </a:cubicBezTo>
                <a:cubicBezTo>
                  <a:pt x="204966" y="506818"/>
                  <a:pt x="846463" y="432390"/>
                  <a:pt x="1057342" y="425302"/>
                </a:cubicBezTo>
                <a:cubicBezTo>
                  <a:pt x="1268221" y="418214"/>
                  <a:pt x="1275309" y="455428"/>
                  <a:pt x="1323156" y="435935"/>
                </a:cubicBezTo>
                <a:cubicBezTo>
                  <a:pt x="1371003" y="416442"/>
                  <a:pt x="1344422" y="372139"/>
                  <a:pt x="1344422" y="308344"/>
                </a:cubicBezTo>
                <a:cubicBezTo>
                  <a:pt x="1344422" y="244549"/>
                  <a:pt x="1333789" y="148856"/>
                  <a:pt x="1323156" y="5316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7" name="フリーフォーム 156">
            <a:extLst>
              <a:ext uri="{FF2B5EF4-FFF2-40B4-BE49-F238E27FC236}">
                <a16:creationId xmlns:a16="http://schemas.microsoft.com/office/drawing/2014/main" id="{5817247E-6C5F-D322-90C1-D893A2E1110C}"/>
              </a:ext>
            </a:extLst>
          </p:cNvPr>
          <p:cNvSpPr/>
          <p:nvPr/>
        </p:nvSpPr>
        <p:spPr>
          <a:xfrm>
            <a:off x="5149900" y="10798071"/>
            <a:ext cx="879860" cy="285382"/>
          </a:xfrm>
          <a:custGeom>
            <a:avLst/>
            <a:gdLst>
              <a:gd name="connsiteX0" fmla="*/ 0 w 1331734"/>
              <a:gd name="connsiteY0" fmla="*/ 10633 h 431947"/>
              <a:gd name="connsiteX1" fmla="*/ 106326 w 1331734"/>
              <a:gd name="connsiteY1" fmla="*/ 159489 h 431947"/>
              <a:gd name="connsiteX2" fmla="*/ 478465 w 1331734"/>
              <a:gd name="connsiteY2" fmla="*/ 276447 h 431947"/>
              <a:gd name="connsiteX3" fmla="*/ 850605 w 1331734"/>
              <a:gd name="connsiteY3" fmla="*/ 414670 h 431947"/>
              <a:gd name="connsiteX4" fmla="*/ 1275907 w 1331734"/>
              <a:gd name="connsiteY4" fmla="*/ 414670 h 431947"/>
              <a:gd name="connsiteX5" fmla="*/ 1265274 w 1331734"/>
              <a:gd name="connsiteY5" fmla="*/ 276447 h 431947"/>
              <a:gd name="connsiteX6" fmla="*/ 712381 w 1331734"/>
              <a:gd name="connsiteY6" fmla="*/ 0 h 431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31734" h="431947">
                <a:moveTo>
                  <a:pt x="0" y="10633"/>
                </a:moveTo>
                <a:cubicBezTo>
                  <a:pt x="13291" y="62910"/>
                  <a:pt x="26582" y="115187"/>
                  <a:pt x="106326" y="159489"/>
                </a:cubicBezTo>
                <a:cubicBezTo>
                  <a:pt x="186070" y="203791"/>
                  <a:pt x="354419" y="233917"/>
                  <a:pt x="478465" y="276447"/>
                </a:cubicBezTo>
                <a:cubicBezTo>
                  <a:pt x="602511" y="318977"/>
                  <a:pt x="717698" y="391633"/>
                  <a:pt x="850605" y="414670"/>
                </a:cubicBezTo>
                <a:cubicBezTo>
                  <a:pt x="983512" y="437707"/>
                  <a:pt x="1206796" y="437707"/>
                  <a:pt x="1275907" y="414670"/>
                </a:cubicBezTo>
                <a:cubicBezTo>
                  <a:pt x="1345018" y="391633"/>
                  <a:pt x="1359195" y="345559"/>
                  <a:pt x="1265274" y="276447"/>
                </a:cubicBezTo>
                <a:cubicBezTo>
                  <a:pt x="1171353" y="207335"/>
                  <a:pt x="941867" y="103667"/>
                  <a:pt x="712381"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8" name="フリーフォーム 157">
            <a:extLst>
              <a:ext uri="{FF2B5EF4-FFF2-40B4-BE49-F238E27FC236}">
                <a16:creationId xmlns:a16="http://schemas.microsoft.com/office/drawing/2014/main" id="{9D3A6B83-BD7B-08D6-4C5D-F9D082983861}"/>
              </a:ext>
            </a:extLst>
          </p:cNvPr>
          <p:cNvSpPr/>
          <p:nvPr/>
        </p:nvSpPr>
        <p:spPr>
          <a:xfrm>
            <a:off x="4124279" y="10833195"/>
            <a:ext cx="280992" cy="126446"/>
          </a:xfrm>
          <a:custGeom>
            <a:avLst/>
            <a:gdLst>
              <a:gd name="connsiteX0" fmla="*/ 0 w 425303"/>
              <a:gd name="connsiteY0" fmla="*/ 191386 h 191386"/>
              <a:gd name="connsiteX1" fmla="*/ 308345 w 425303"/>
              <a:gd name="connsiteY1" fmla="*/ 127591 h 191386"/>
              <a:gd name="connsiteX2" fmla="*/ 425303 w 425303"/>
              <a:gd name="connsiteY2" fmla="*/ 0 h 191386"/>
            </a:gdLst>
            <a:ahLst/>
            <a:cxnLst>
              <a:cxn ang="0">
                <a:pos x="connsiteX0" y="connsiteY0"/>
              </a:cxn>
              <a:cxn ang="0">
                <a:pos x="connsiteX1" y="connsiteY1"/>
              </a:cxn>
              <a:cxn ang="0">
                <a:pos x="connsiteX2" y="connsiteY2"/>
              </a:cxn>
            </a:cxnLst>
            <a:rect l="l" t="t" r="r" b="b"/>
            <a:pathLst>
              <a:path w="425303" h="191386">
                <a:moveTo>
                  <a:pt x="0" y="191386"/>
                </a:moveTo>
                <a:cubicBezTo>
                  <a:pt x="118730" y="175437"/>
                  <a:pt x="237461" y="159489"/>
                  <a:pt x="308345" y="127591"/>
                </a:cubicBezTo>
                <a:cubicBezTo>
                  <a:pt x="379229" y="95693"/>
                  <a:pt x="402266" y="47846"/>
                  <a:pt x="425303"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9" name="フリーフォーム 158">
            <a:extLst>
              <a:ext uri="{FF2B5EF4-FFF2-40B4-BE49-F238E27FC236}">
                <a16:creationId xmlns:a16="http://schemas.microsoft.com/office/drawing/2014/main" id="{CCE40778-28C8-170C-21B7-C9AFF52FE04D}"/>
              </a:ext>
            </a:extLst>
          </p:cNvPr>
          <p:cNvSpPr/>
          <p:nvPr/>
        </p:nvSpPr>
        <p:spPr>
          <a:xfrm>
            <a:off x="5480065" y="10826170"/>
            <a:ext cx="337190" cy="154546"/>
          </a:xfrm>
          <a:custGeom>
            <a:avLst/>
            <a:gdLst>
              <a:gd name="connsiteX0" fmla="*/ 0 w 510363"/>
              <a:gd name="connsiteY0" fmla="*/ 0 h 233917"/>
              <a:gd name="connsiteX1" fmla="*/ 297712 w 510363"/>
              <a:gd name="connsiteY1" fmla="*/ 116959 h 233917"/>
              <a:gd name="connsiteX2" fmla="*/ 510363 w 510363"/>
              <a:gd name="connsiteY2" fmla="*/ 233917 h 233917"/>
            </a:gdLst>
            <a:ahLst/>
            <a:cxnLst>
              <a:cxn ang="0">
                <a:pos x="connsiteX0" y="connsiteY0"/>
              </a:cxn>
              <a:cxn ang="0">
                <a:pos x="connsiteX1" y="connsiteY1"/>
              </a:cxn>
              <a:cxn ang="0">
                <a:pos x="connsiteX2" y="connsiteY2"/>
              </a:cxn>
            </a:cxnLst>
            <a:rect l="l" t="t" r="r" b="b"/>
            <a:pathLst>
              <a:path w="510363" h="233917">
                <a:moveTo>
                  <a:pt x="0" y="0"/>
                </a:moveTo>
                <a:cubicBezTo>
                  <a:pt x="106326" y="38986"/>
                  <a:pt x="212652" y="77973"/>
                  <a:pt x="297712" y="116959"/>
                </a:cubicBezTo>
                <a:cubicBezTo>
                  <a:pt x="382773" y="155945"/>
                  <a:pt x="446568" y="194931"/>
                  <a:pt x="510363" y="233917"/>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0" name="フリーフォーム 159">
            <a:extLst>
              <a:ext uri="{FF2B5EF4-FFF2-40B4-BE49-F238E27FC236}">
                <a16:creationId xmlns:a16="http://schemas.microsoft.com/office/drawing/2014/main" id="{1C3C77BA-CC11-8409-21EF-41C3929A0FBC}"/>
              </a:ext>
            </a:extLst>
          </p:cNvPr>
          <p:cNvSpPr/>
          <p:nvPr/>
        </p:nvSpPr>
        <p:spPr>
          <a:xfrm>
            <a:off x="5072393" y="10585490"/>
            <a:ext cx="478661" cy="236899"/>
          </a:xfrm>
          <a:custGeom>
            <a:avLst/>
            <a:gdLst>
              <a:gd name="connsiteX0" fmla="*/ 170475 w 724489"/>
              <a:gd name="connsiteY0" fmla="*/ 13414 h 358564"/>
              <a:gd name="connsiteX1" fmla="*/ 10986 w 724489"/>
              <a:gd name="connsiteY1" fmla="*/ 332391 h 358564"/>
              <a:gd name="connsiteX2" fmla="*/ 478819 w 724489"/>
              <a:gd name="connsiteY2" fmla="*/ 332391 h 358564"/>
              <a:gd name="connsiteX3" fmla="*/ 723368 w 724489"/>
              <a:gd name="connsiteY3" fmla="*/ 268595 h 358564"/>
              <a:gd name="connsiteX4" fmla="*/ 563879 w 724489"/>
              <a:gd name="connsiteY4" fmla="*/ 151637 h 358564"/>
              <a:gd name="connsiteX5" fmla="*/ 425656 w 724489"/>
              <a:gd name="connsiteY5" fmla="*/ 66577 h 358564"/>
              <a:gd name="connsiteX6" fmla="*/ 170475 w 724489"/>
              <a:gd name="connsiteY6" fmla="*/ 13414 h 358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24489" h="358564">
                <a:moveTo>
                  <a:pt x="170475" y="13414"/>
                </a:moveTo>
                <a:cubicBezTo>
                  <a:pt x="101363" y="57716"/>
                  <a:pt x="-40405" y="279228"/>
                  <a:pt x="10986" y="332391"/>
                </a:cubicBezTo>
                <a:cubicBezTo>
                  <a:pt x="62377" y="385554"/>
                  <a:pt x="360089" y="343024"/>
                  <a:pt x="478819" y="332391"/>
                </a:cubicBezTo>
                <a:cubicBezTo>
                  <a:pt x="597549" y="321758"/>
                  <a:pt x="709191" y="298721"/>
                  <a:pt x="723368" y="268595"/>
                </a:cubicBezTo>
                <a:cubicBezTo>
                  <a:pt x="737545" y="238469"/>
                  <a:pt x="613498" y="185307"/>
                  <a:pt x="563879" y="151637"/>
                </a:cubicBezTo>
                <a:cubicBezTo>
                  <a:pt x="514260" y="117967"/>
                  <a:pt x="498312" y="86070"/>
                  <a:pt x="425656" y="66577"/>
                </a:cubicBezTo>
                <a:cubicBezTo>
                  <a:pt x="353000" y="47084"/>
                  <a:pt x="239587" y="-30888"/>
                  <a:pt x="170475" y="13414"/>
                </a:cubicBezTo>
                <a:close/>
              </a:path>
            </a:pathLst>
          </a:custGeom>
          <a:solidFill>
            <a:srgbClr val="FFC000">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1" name="フリーフォーム 160">
            <a:extLst>
              <a:ext uri="{FF2B5EF4-FFF2-40B4-BE49-F238E27FC236}">
                <a16:creationId xmlns:a16="http://schemas.microsoft.com/office/drawing/2014/main" id="{893C8978-5913-520F-C587-7FE30F278B4B}"/>
              </a:ext>
            </a:extLst>
          </p:cNvPr>
          <p:cNvSpPr/>
          <p:nvPr/>
        </p:nvSpPr>
        <p:spPr>
          <a:xfrm>
            <a:off x="4340023" y="10565775"/>
            <a:ext cx="497450" cy="204775"/>
          </a:xfrm>
          <a:custGeom>
            <a:avLst/>
            <a:gdLst>
              <a:gd name="connsiteX0" fmla="*/ 77494 w 752928"/>
              <a:gd name="connsiteY0" fmla="*/ 724 h 309943"/>
              <a:gd name="connsiteX1" fmla="*/ 13698 w 752928"/>
              <a:gd name="connsiteY1" fmla="*/ 234640 h 309943"/>
              <a:gd name="connsiteX2" fmla="*/ 343308 w 752928"/>
              <a:gd name="connsiteY2" fmla="*/ 309068 h 309943"/>
              <a:gd name="connsiteX3" fmla="*/ 715447 w 752928"/>
              <a:gd name="connsiteY3" fmla="*/ 266538 h 309943"/>
              <a:gd name="connsiteX4" fmla="*/ 683550 w 752928"/>
              <a:gd name="connsiteY4" fmla="*/ 138947 h 309943"/>
              <a:gd name="connsiteX5" fmla="*/ 215717 w 752928"/>
              <a:gd name="connsiteY5" fmla="*/ 160212 h 309943"/>
              <a:gd name="connsiteX6" fmla="*/ 77494 w 752928"/>
              <a:gd name="connsiteY6" fmla="*/ 724 h 3099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2928" h="309943">
                <a:moveTo>
                  <a:pt x="77494" y="724"/>
                </a:moveTo>
                <a:cubicBezTo>
                  <a:pt x="43824" y="13129"/>
                  <a:pt x="-30604" y="183249"/>
                  <a:pt x="13698" y="234640"/>
                </a:cubicBezTo>
                <a:cubicBezTo>
                  <a:pt x="58000" y="286031"/>
                  <a:pt x="226350" y="303752"/>
                  <a:pt x="343308" y="309068"/>
                </a:cubicBezTo>
                <a:cubicBezTo>
                  <a:pt x="460266" y="314384"/>
                  <a:pt x="658740" y="294892"/>
                  <a:pt x="715447" y="266538"/>
                </a:cubicBezTo>
                <a:cubicBezTo>
                  <a:pt x="772154" y="238185"/>
                  <a:pt x="766838" y="156668"/>
                  <a:pt x="683550" y="138947"/>
                </a:cubicBezTo>
                <a:cubicBezTo>
                  <a:pt x="600262" y="121226"/>
                  <a:pt x="320270" y="181477"/>
                  <a:pt x="215717" y="160212"/>
                </a:cubicBezTo>
                <a:cubicBezTo>
                  <a:pt x="111164" y="138947"/>
                  <a:pt x="111164" y="-11681"/>
                  <a:pt x="77494" y="724"/>
                </a:cubicBezTo>
                <a:close/>
              </a:path>
            </a:pathLst>
          </a:custGeom>
          <a:solidFill>
            <a:srgbClr val="FFC000">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2" name="フリーフォーム 161">
            <a:extLst>
              <a:ext uri="{FF2B5EF4-FFF2-40B4-BE49-F238E27FC236}">
                <a16:creationId xmlns:a16="http://schemas.microsoft.com/office/drawing/2014/main" id="{FEEC6DAC-CD51-2AC9-DF52-68D2783244F6}"/>
              </a:ext>
            </a:extLst>
          </p:cNvPr>
          <p:cNvSpPr/>
          <p:nvPr/>
        </p:nvSpPr>
        <p:spPr>
          <a:xfrm>
            <a:off x="3916003" y="11043939"/>
            <a:ext cx="893112" cy="101488"/>
          </a:xfrm>
          <a:custGeom>
            <a:avLst/>
            <a:gdLst>
              <a:gd name="connsiteX0" fmla="*/ 6898 w 1351792"/>
              <a:gd name="connsiteY0" fmla="*/ 21265 h 153610"/>
              <a:gd name="connsiteX1" fmla="*/ 38796 w 1351792"/>
              <a:gd name="connsiteY1" fmla="*/ 138223 h 153610"/>
              <a:gd name="connsiteX2" fmla="*/ 304610 w 1351792"/>
              <a:gd name="connsiteY2" fmla="*/ 148856 h 153610"/>
              <a:gd name="connsiteX3" fmla="*/ 1229642 w 1351792"/>
              <a:gd name="connsiteY3" fmla="*/ 106325 h 153610"/>
              <a:gd name="connsiteX4" fmla="*/ 1314703 w 1351792"/>
              <a:gd name="connsiteY4" fmla="*/ 0 h 153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1792" h="153610">
                <a:moveTo>
                  <a:pt x="6898" y="21265"/>
                </a:moveTo>
                <a:cubicBezTo>
                  <a:pt x="-1963" y="69111"/>
                  <a:pt x="-10823" y="116958"/>
                  <a:pt x="38796" y="138223"/>
                </a:cubicBezTo>
                <a:cubicBezTo>
                  <a:pt x="88415" y="159488"/>
                  <a:pt x="106136" y="154172"/>
                  <a:pt x="304610" y="148856"/>
                </a:cubicBezTo>
                <a:cubicBezTo>
                  <a:pt x="503084" y="143540"/>
                  <a:pt x="1061293" y="131134"/>
                  <a:pt x="1229642" y="106325"/>
                </a:cubicBezTo>
                <a:cubicBezTo>
                  <a:pt x="1397991" y="81516"/>
                  <a:pt x="1356347" y="40758"/>
                  <a:pt x="1314703"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3" name="フリーフォーム 162">
            <a:extLst>
              <a:ext uri="{FF2B5EF4-FFF2-40B4-BE49-F238E27FC236}">
                <a16:creationId xmlns:a16="http://schemas.microsoft.com/office/drawing/2014/main" id="{16B4A68F-8B2F-CB14-66A0-9073A1272AA7}"/>
              </a:ext>
            </a:extLst>
          </p:cNvPr>
          <p:cNvSpPr/>
          <p:nvPr/>
        </p:nvSpPr>
        <p:spPr>
          <a:xfrm>
            <a:off x="5160835" y="10826170"/>
            <a:ext cx="867164" cy="326282"/>
          </a:xfrm>
          <a:custGeom>
            <a:avLst/>
            <a:gdLst>
              <a:gd name="connsiteX0" fmla="*/ 15346 w 1312518"/>
              <a:gd name="connsiteY0" fmla="*/ 0 h 493853"/>
              <a:gd name="connsiteX1" fmla="*/ 15346 w 1312518"/>
              <a:gd name="connsiteY1" fmla="*/ 212652 h 493853"/>
              <a:gd name="connsiteX2" fmla="*/ 174834 w 1312518"/>
              <a:gd name="connsiteY2" fmla="*/ 233917 h 493853"/>
              <a:gd name="connsiteX3" fmla="*/ 472546 w 1312518"/>
              <a:gd name="connsiteY3" fmla="*/ 361507 h 493853"/>
              <a:gd name="connsiteX4" fmla="*/ 887215 w 1312518"/>
              <a:gd name="connsiteY4" fmla="*/ 478466 h 493853"/>
              <a:gd name="connsiteX5" fmla="*/ 1078601 w 1312518"/>
              <a:gd name="connsiteY5" fmla="*/ 489098 h 493853"/>
              <a:gd name="connsiteX6" fmla="*/ 1269988 w 1312518"/>
              <a:gd name="connsiteY6" fmla="*/ 446568 h 493853"/>
              <a:gd name="connsiteX7" fmla="*/ 1312518 w 1312518"/>
              <a:gd name="connsiteY7" fmla="*/ 350875 h 493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12518" h="493853">
                <a:moveTo>
                  <a:pt x="15346" y="0"/>
                </a:moveTo>
                <a:cubicBezTo>
                  <a:pt x="2055" y="86833"/>
                  <a:pt x="-11235" y="173666"/>
                  <a:pt x="15346" y="212652"/>
                </a:cubicBezTo>
                <a:cubicBezTo>
                  <a:pt x="41927" y="251638"/>
                  <a:pt x="98634" y="209108"/>
                  <a:pt x="174834" y="233917"/>
                </a:cubicBezTo>
                <a:cubicBezTo>
                  <a:pt x="251034" y="258726"/>
                  <a:pt x="353816" y="320749"/>
                  <a:pt x="472546" y="361507"/>
                </a:cubicBezTo>
                <a:cubicBezTo>
                  <a:pt x="591276" y="402265"/>
                  <a:pt x="786206" y="457201"/>
                  <a:pt x="887215" y="478466"/>
                </a:cubicBezTo>
                <a:cubicBezTo>
                  <a:pt x="988224" y="499731"/>
                  <a:pt x="1014806" y="494414"/>
                  <a:pt x="1078601" y="489098"/>
                </a:cubicBezTo>
                <a:cubicBezTo>
                  <a:pt x="1142396" y="483782"/>
                  <a:pt x="1231002" y="469605"/>
                  <a:pt x="1269988" y="446568"/>
                </a:cubicBezTo>
                <a:cubicBezTo>
                  <a:pt x="1308974" y="423531"/>
                  <a:pt x="1310746" y="387203"/>
                  <a:pt x="1312518" y="35087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4" name="フリーフォーム 163">
            <a:extLst>
              <a:ext uri="{FF2B5EF4-FFF2-40B4-BE49-F238E27FC236}">
                <a16:creationId xmlns:a16="http://schemas.microsoft.com/office/drawing/2014/main" id="{85D95CD8-473D-333E-B66E-388E12FEE920}"/>
              </a:ext>
            </a:extLst>
          </p:cNvPr>
          <p:cNvSpPr/>
          <p:nvPr/>
        </p:nvSpPr>
        <p:spPr>
          <a:xfrm>
            <a:off x="5129340" y="10760292"/>
            <a:ext cx="879853" cy="352555"/>
          </a:xfrm>
          <a:custGeom>
            <a:avLst/>
            <a:gdLst>
              <a:gd name="connsiteX0" fmla="*/ 9854 w 1331724"/>
              <a:gd name="connsiteY0" fmla="*/ 25284 h 533618"/>
              <a:gd name="connsiteX1" fmla="*/ 116179 w 1331724"/>
              <a:gd name="connsiteY1" fmla="*/ 195405 h 533618"/>
              <a:gd name="connsiteX2" fmla="*/ 265035 w 1331724"/>
              <a:gd name="connsiteY2" fmla="*/ 259200 h 533618"/>
              <a:gd name="connsiteX3" fmla="*/ 1030579 w 1331724"/>
              <a:gd name="connsiteY3" fmla="*/ 525014 h 533618"/>
              <a:gd name="connsiteX4" fmla="*/ 1275128 w 1331724"/>
              <a:gd name="connsiteY4" fmla="*/ 461218 h 533618"/>
              <a:gd name="connsiteX5" fmla="*/ 1296393 w 1331724"/>
              <a:gd name="connsiteY5" fmla="*/ 386791 h 533618"/>
              <a:gd name="connsiteX6" fmla="*/ 860459 w 1331724"/>
              <a:gd name="connsiteY6" fmla="*/ 78446 h 533618"/>
              <a:gd name="connsiteX7" fmla="*/ 647807 w 1331724"/>
              <a:gd name="connsiteY7" fmla="*/ 78446 h 533618"/>
              <a:gd name="connsiteX8" fmla="*/ 371361 w 1331724"/>
              <a:gd name="connsiteY8" fmla="*/ 4018 h 533618"/>
              <a:gd name="connsiteX9" fmla="*/ 9854 w 1331724"/>
              <a:gd name="connsiteY9" fmla="*/ 25284 h 533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31724" h="533618">
                <a:moveTo>
                  <a:pt x="9854" y="25284"/>
                </a:moveTo>
                <a:cubicBezTo>
                  <a:pt x="-32676" y="57182"/>
                  <a:pt x="73649" y="156419"/>
                  <a:pt x="116179" y="195405"/>
                </a:cubicBezTo>
                <a:cubicBezTo>
                  <a:pt x="158709" y="234391"/>
                  <a:pt x="112635" y="204265"/>
                  <a:pt x="265035" y="259200"/>
                </a:cubicBezTo>
                <a:cubicBezTo>
                  <a:pt x="417435" y="314135"/>
                  <a:pt x="862230" y="491344"/>
                  <a:pt x="1030579" y="525014"/>
                </a:cubicBezTo>
                <a:cubicBezTo>
                  <a:pt x="1198928" y="558684"/>
                  <a:pt x="1230826" y="484255"/>
                  <a:pt x="1275128" y="461218"/>
                </a:cubicBezTo>
                <a:cubicBezTo>
                  <a:pt x="1319430" y="438181"/>
                  <a:pt x="1365505" y="450586"/>
                  <a:pt x="1296393" y="386791"/>
                </a:cubicBezTo>
                <a:cubicBezTo>
                  <a:pt x="1227282" y="322996"/>
                  <a:pt x="968556" y="129837"/>
                  <a:pt x="860459" y="78446"/>
                </a:cubicBezTo>
                <a:cubicBezTo>
                  <a:pt x="752362" y="27055"/>
                  <a:pt x="729323" y="90851"/>
                  <a:pt x="647807" y="78446"/>
                </a:cubicBezTo>
                <a:cubicBezTo>
                  <a:pt x="566291" y="66041"/>
                  <a:pt x="475914" y="9334"/>
                  <a:pt x="371361" y="4018"/>
                </a:cubicBezTo>
                <a:cubicBezTo>
                  <a:pt x="266808" y="-1298"/>
                  <a:pt x="52384" y="-6614"/>
                  <a:pt x="9854" y="25284"/>
                </a:cubicBezTo>
                <a:close/>
              </a:path>
            </a:pathLst>
          </a:custGeom>
          <a:solidFill>
            <a:srgbClr val="FF8AD8">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5" name="フリーフォーム 164">
            <a:extLst>
              <a:ext uri="{FF2B5EF4-FFF2-40B4-BE49-F238E27FC236}">
                <a16:creationId xmlns:a16="http://schemas.microsoft.com/office/drawing/2014/main" id="{5D27CCAB-CA5C-780F-8DB1-12C126EEFCEC}"/>
              </a:ext>
            </a:extLst>
          </p:cNvPr>
          <p:cNvSpPr/>
          <p:nvPr/>
        </p:nvSpPr>
        <p:spPr>
          <a:xfrm>
            <a:off x="5135054" y="10794917"/>
            <a:ext cx="851349" cy="361201"/>
          </a:xfrm>
          <a:custGeom>
            <a:avLst/>
            <a:gdLst>
              <a:gd name="connsiteX0" fmla="*/ 22470 w 1288581"/>
              <a:gd name="connsiteY0" fmla="*/ 15407 h 546705"/>
              <a:gd name="connsiteX1" fmla="*/ 575363 w 1288581"/>
              <a:gd name="connsiteY1" fmla="*/ 259956 h 546705"/>
              <a:gd name="connsiteX2" fmla="*/ 1053828 w 1288581"/>
              <a:gd name="connsiteY2" fmla="*/ 323751 h 546705"/>
              <a:gd name="connsiteX3" fmla="*/ 1287744 w 1288581"/>
              <a:gd name="connsiteY3" fmla="*/ 493872 h 546705"/>
              <a:gd name="connsiteX4" fmla="*/ 979400 w 1288581"/>
              <a:gd name="connsiteY4" fmla="*/ 536402 h 546705"/>
              <a:gd name="connsiteX5" fmla="*/ 139428 w 1288581"/>
              <a:gd name="connsiteY5" fmla="*/ 323751 h 546705"/>
              <a:gd name="connsiteX6" fmla="*/ 107530 w 1288581"/>
              <a:gd name="connsiteY6" fmla="*/ 57937 h 546705"/>
              <a:gd name="connsiteX7" fmla="*/ 22470 w 1288581"/>
              <a:gd name="connsiteY7" fmla="*/ 15407 h 5467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88581" h="546705">
                <a:moveTo>
                  <a:pt x="22470" y="15407"/>
                </a:moveTo>
                <a:cubicBezTo>
                  <a:pt x="100442" y="49077"/>
                  <a:pt x="403470" y="208565"/>
                  <a:pt x="575363" y="259956"/>
                </a:cubicBezTo>
                <a:cubicBezTo>
                  <a:pt x="747256" y="311347"/>
                  <a:pt x="935098" y="284765"/>
                  <a:pt x="1053828" y="323751"/>
                </a:cubicBezTo>
                <a:cubicBezTo>
                  <a:pt x="1172558" y="362737"/>
                  <a:pt x="1300149" y="458430"/>
                  <a:pt x="1287744" y="493872"/>
                </a:cubicBezTo>
                <a:cubicBezTo>
                  <a:pt x="1275339" y="529314"/>
                  <a:pt x="1170786" y="564756"/>
                  <a:pt x="979400" y="536402"/>
                </a:cubicBezTo>
                <a:cubicBezTo>
                  <a:pt x="788014" y="508048"/>
                  <a:pt x="284740" y="403495"/>
                  <a:pt x="139428" y="323751"/>
                </a:cubicBezTo>
                <a:cubicBezTo>
                  <a:pt x="-5884" y="244007"/>
                  <a:pt x="121707" y="109328"/>
                  <a:pt x="107530" y="57937"/>
                </a:cubicBezTo>
                <a:cubicBezTo>
                  <a:pt x="93353" y="6546"/>
                  <a:pt x="-55502" y="-18263"/>
                  <a:pt x="22470" y="15407"/>
                </a:cubicBezTo>
                <a:close/>
              </a:path>
            </a:pathLst>
          </a:custGeom>
          <a:solidFill>
            <a:srgbClr val="FF8AD8">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6" name="フリーフォーム 165">
            <a:extLst>
              <a:ext uri="{FF2B5EF4-FFF2-40B4-BE49-F238E27FC236}">
                <a16:creationId xmlns:a16="http://schemas.microsoft.com/office/drawing/2014/main" id="{4CAC23C3-8B37-DCFC-34BA-6E5040BDFA39}"/>
              </a:ext>
            </a:extLst>
          </p:cNvPr>
          <p:cNvSpPr/>
          <p:nvPr/>
        </p:nvSpPr>
        <p:spPr>
          <a:xfrm>
            <a:off x="4388791" y="9175344"/>
            <a:ext cx="498999" cy="1642717"/>
          </a:xfrm>
          <a:custGeom>
            <a:avLst/>
            <a:gdLst>
              <a:gd name="connsiteX0" fmla="*/ 35576 w 755273"/>
              <a:gd name="connsiteY0" fmla="*/ 0 h 2486377"/>
              <a:gd name="connsiteX1" fmla="*/ 78107 w 755273"/>
              <a:gd name="connsiteY1" fmla="*/ 42531 h 2486377"/>
              <a:gd name="connsiteX2" fmla="*/ 726693 w 755273"/>
              <a:gd name="connsiteY2" fmla="*/ 223284 h 2486377"/>
              <a:gd name="connsiteX3" fmla="*/ 641632 w 755273"/>
              <a:gd name="connsiteY3" fmla="*/ 893135 h 2486377"/>
              <a:gd name="connsiteX4" fmla="*/ 652265 w 755273"/>
              <a:gd name="connsiteY4" fmla="*/ 1541721 h 2486377"/>
              <a:gd name="connsiteX5" fmla="*/ 588469 w 755273"/>
              <a:gd name="connsiteY5" fmla="*/ 2402958 h 2486377"/>
              <a:gd name="connsiteX6" fmla="*/ 88739 w 755273"/>
              <a:gd name="connsiteY6" fmla="*/ 2434856 h 2486377"/>
              <a:gd name="connsiteX7" fmla="*/ 14311 w 755273"/>
              <a:gd name="connsiteY7" fmla="*/ 2243470 h 2486377"/>
              <a:gd name="connsiteX8" fmla="*/ 120637 w 755273"/>
              <a:gd name="connsiteY8" fmla="*/ 1424763 h 2486377"/>
              <a:gd name="connsiteX9" fmla="*/ 35576 w 755273"/>
              <a:gd name="connsiteY9" fmla="*/ 287079 h 2486377"/>
              <a:gd name="connsiteX10" fmla="*/ 46209 w 755273"/>
              <a:gd name="connsiteY10" fmla="*/ 53163 h 2486377"/>
              <a:gd name="connsiteX11" fmla="*/ 120637 w 755273"/>
              <a:gd name="connsiteY11" fmla="*/ 53163 h 2486377"/>
              <a:gd name="connsiteX12" fmla="*/ 237595 w 755273"/>
              <a:gd name="connsiteY12" fmla="*/ 74428 h 2486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55273" h="2486377">
                <a:moveTo>
                  <a:pt x="35576" y="0"/>
                </a:moveTo>
                <a:cubicBezTo>
                  <a:pt x="-752" y="2658"/>
                  <a:pt x="-37079" y="5317"/>
                  <a:pt x="78107" y="42531"/>
                </a:cubicBezTo>
                <a:cubicBezTo>
                  <a:pt x="193293" y="79745"/>
                  <a:pt x="632772" y="81517"/>
                  <a:pt x="726693" y="223284"/>
                </a:cubicBezTo>
                <a:cubicBezTo>
                  <a:pt x="820614" y="365051"/>
                  <a:pt x="654037" y="673396"/>
                  <a:pt x="641632" y="893135"/>
                </a:cubicBezTo>
                <a:cubicBezTo>
                  <a:pt x="629227" y="1112874"/>
                  <a:pt x="661125" y="1290084"/>
                  <a:pt x="652265" y="1541721"/>
                </a:cubicBezTo>
                <a:cubicBezTo>
                  <a:pt x="643405" y="1793358"/>
                  <a:pt x="682390" y="2254102"/>
                  <a:pt x="588469" y="2402958"/>
                </a:cubicBezTo>
                <a:cubicBezTo>
                  <a:pt x="494548" y="2551814"/>
                  <a:pt x="184432" y="2461437"/>
                  <a:pt x="88739" y="2434856"/>
                </a:cubicBezTo>
                <a:cubicBezTo>
                  <a:pt x="-6954" y="2408275"/>
                  <a:pt x="8995" y="2411819"/>
                  <a:pt x="14311" y="2243470"/>
                </a:cubicBezTo>
                <a:cubicBezTo>
                  <a:pt x="19627" y="2075121"/>
                  <a:pt x="117093" y="1750828"/>
                  <a:pt x="120637" y="1424763"/>
                </a:cubicBezTo>
                <a:cubicBezTo>
                  <a:pt x="124181" y="1098698"/>
                  <a:pt x="47981" y="515679"/>
                  <a:pt x="35576" y="287079"/>
                </a:cubicBezTo>
                <a:cubicBezTo>
                  <a:pt x="23171" y="58479"/>
                  <a:pt x="32032" y="92149"/>
                  <a:pt x="46209" y="53163"/>
                </a:cubicBezTo>
                <a:cubicBezTo>
                  <a:pt x="60386" y="14177"/>
                  <a:pt x="88739" y="49619"/>
                  <a:pt x="120637" y="53163"/>
                </a:cubicBezTo>
                <a:cubicBezTo>
                  <a:pt x="152535" y="56707"/>
                  <a:pt x="195065" y="65567"/>
                  <a:pt x="237595" y="74428"/>
                </a:cubicBezTo>
              </a:path>
            </a:pathLst>
          </a:custGeom>
          <a:solidFill>
            <a:srgbClr val="FFC000">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7" name="フリーフォーム 166">
            <a:extLst>
              <a:ext uri="{FF2B5EF4-FFF2-40B4-BE49-F238E27FC236}">
                <a16:creationId xmlns:a16="http://schemas.microsoft.com/office/drawing/2014/main" id="{AAF5A66D-275C-674E-E4BB-4B9ACA00CAFE}"/>
              </a:ext>
            </a:extLst>
          </p:cNvPr>
          <p:cNvSpPr/>
          <p:nvPr/>
        </p:nvSpPr>
        <p:spPr>
          <a:xfrm>
            <a:off x="6710595" y="7574705"/>
            <a:ext cx="264597" cy="142472"/>
          </a:xfrm>
          <a:custGeom>
            <a:avLst/>
            <a:gdLst>
              <a:gd name="connsiteX0" fmla="*/ 0 w 400487"/>
              <a:gd name="connsiteY0" fmla="*/ 0 h 215642"/>
              <a:gd name="connsiteX1" fmla="*/ 100853 w 400487"/>
              <a:gd name="connsiteY1" fmla="*/ 80683 h 215642"/>
              <a:gd name="connsiteX2" fmla="*/ 369795 w 400487"/>
              <a:gd name="connsiteY2" fmla="*/ 194983 h 215642"/>
              <a:gd name="connsiteX3" fmla="*/ 383242 w 400487"/>
              <a:gd name="connsiteY3" fmla="*/ 215153 h 215642"/>
            </a:gdLst>
            <a:ahLst/>
            <a:cxnLst>
              <a:cxn ang="0">
                <a:pos x="connsiteX0" y="connsiteY0"/>
              </a:cxn>
              <a:cxn ang="0">
                <a:pos x="connsiteX1" y="connsiteY1"/>
              </a:cxn>
              <a:cxn ang="0">
                <a:pos x="connsiteX2" y="connsiteY2"/>
              </a:cxn>
              <a:cxn ang="0">
                <a:pos x="connsiteX3" y="connsiteY3"/>
              </a:cxn>
            </a:cxnLst>
            <a:rect l="l" t="t" r="r" b="b"/>
            <a:pathLst>
              <a:path w="400487" h="215642">
                <a:moveTo>
                  <a:pt x="0" y="0"/>
                </a:moveTo>
                <a:cubicBezTo>
                  <a:pt x="19610" y="24093"/>
                  <a:pt x="39221" y="48186"/>
                  <a:pt x="100853" y="80683"/>
                </a:cubicBezTo>
                <a:cubicBezTo>
                  <a:pt x="162485" y="113180"/>
                  <a:pt x="369795" y="194983"/>
                  <a:pt x="369795" y="194983"/>
                </a:cubicBezTo>
                <a:cubicBezTo>
                  <a:pt x="416860" y="217395"/>
                  <a:pt x="400051" y="216274"/>
                  <a:pt x="383242" y="21515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8" name="フリーフォーム 167">
            <a:extLst>
              <a:ext uri="{FF2B5EF4-FFF2-40B4-BE49-F238E27FC236}">
                <a16:creationId xmlns:a16="http://schemas.microsoft.com/office/drawing/2014/main" id="{02619DD6-577B-5991-E8D5-0C5B932B6F1C}"/>
              </a:ext>
            </a:extLst>
          </p:cNvPr>
          <p:cNvSpPr/>
          <p:nvPr/>
        </p:nvSpPr>
        <p:spPr>
          <a:xfrm>
            <a:off x="6590189" y="7672761"/>
            <a:ext cx="78110" cy="128823"/>
          </a:xfrm>
          <a:custGeom>
            <a:avLst/>
            <a:gdLst>
              <a:gd name="connsiteX0" fmla="*/ 0 w 118226"/>
              <a:gd name="connsiteY0" fmla="*/ 0 h 194983"/>
              <a:gd name="connsiteX1" fmla="*/ 114300 w 118226"/>
              <a:gd name="connsiteY1" fmla="*/ 73959 h 194983"/>
              <a:gd name="connsiteX2" fmla="*/ 80682 w 118226"/>
              <a:gd name="connsiteY2" fmla="*/ 194983 h 194983"/>
            </a:gdLst>
            <a:ahLst/>
            <a:cxnLst>
              <a:cxn ang="0">
                <a:pos x="connsiteX0" y="connsiteY0"/>
              </a:cxn>
              <a:cxn ang="0">
                <a:pos x="connsiteX1" y="connsiteY1"/>
              </a:cxn>
              <a:cxn ang="0">
                <a:pos x="connsiteX2" y="connsiteY2"/>
              </a:cxn>
            </a:cxnLst>
            <a:rect l="l" t="t" r="r" b="b"/>
            <a:pathLst>
              <a:path w="118226" h="194983">
                <a:moveTo>
                  <a:pt x="0" y="0"/>
                </a:moveTo>
                <a:cubicBezTo>
                  <a:pt x="50426" y="20731"/>
                  <a:pt x="100853" y="41462"/>
                  <a:pt x="114300" y="73959"/>
                </a:cubicBezTo>
                <a:cubicBezTo>
                  <a:pt x="127747" y="106456"/>
                  <a:pt x="104214" y="150719"/>
                  <a:pt x="80682" y="19498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9" name="フリーフォーム 168">
            <a:extLst>
              <a:ext uri="{FF2B5EF4-FFF2-40B4-BE49-F238E27FC236}">
                <a16:creationId xmlns:a16="http://schemas.microsoft.com/office/drawing/2014/main" id="{4C01DF6A-3678-9B36-B323-1BA8C82F7C3E}"/>
              </a:ext>
            </a:extLst>
          </p:cNvPr>
          <p:cNvSpPr/>
          <p:nvPr/>
        </p:nvSpPr>
        <p:spPr>
          <a:xfrm>
            <a:off x="4649957" y="9400757"/>
            <a:ext cx="53599" cy="1123864"/>
          </a:xfrm>
          <a:custGeom>
            <a:avLst/>
            <a:gdLst>
              <a:gd name="connsiteX0" fmla="*/ 52294 w 81126"/>
              <a:gd name="connsiteY0" fmla="*/ 0 h 1701053"/>
              <a:gd name="connsiteX1" fmla="*/ 79188 w 81126"/>
              <a:gd name="connsiteY1" fmla="*/ 410136 h 1701053"/>
              <a:gd name="connsiteX2" fmla="*/ 5229 w 81126"/>
              <a:gd name="connsiteY2" fmla="*/ 1035424 h 1701053"/>
              <a:gd name="connsiteX3" fmla="*/ 11953 w 81126"/>
              <a:gd name="connsiteY3" fmla="*/ 1701053 h 1701053"/>
            </a:gdLst>
            <a:ahLst/>
            <a:cxnLst>
              <a:cxn ang="0">
                <a:pos x="connsiteX0" y="connsiteY0"/>
              </a:cxn>
              <a:cxn ang="0">
                <a:pos x="connsiteX1" y="connsiteY1"/>
              </a:cxn>
              <a:cxn ang="0">
                <a:pos x="connsiteX2" y="connsiteY2"/>
              </a:cxn>
              <a:cxn ang="0">
                <a:pos x="connsiteX3" y="connsiteY3"/>
              </a:cxn>
            </a:cxnLst>
            <a:rect l="l" t="t" r="r" b="b"/>
            <a:pathLst>
              <a:path w="81126" h="1701053">
                <a:moveTo>
                  <a:pt x="52294" y="0"/>
                </a:moveTo>
                <a:cubicBezTo>
                  <a:pt x="69663" y="118782"/>
                  <a:pt x="87032" y="237565"/>
                  <a:pt x="79188" y="410136"/>
                </a:cubicBezTo>
                <a:cubicBezTo>
                  <a:pt x="71344" y="582707"/>
                  <a:pt x="16435" y="820271"/>
                  <a:pt x="5229" y="1035424"/>
                </a:cubicBezTo>
                <a:cubicBezTo>
                  <a:pt x="-5977" y="1250577"/>
                  <a:pt x="2988" y="1475815"/>
                  <a:pt x="11953" y="170105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0" name="フリーフォーム 169">
            <a:extLst>
              <a:ext uri="{FF2B5EF4-FFF2-40B4-BE49-F238E27FC236}">
                <a16:creationId xmlns:a16="http://schemas.microsoft.com/office/drawing/2014/main" id="{B0CAF0FD-2892-779C-DBFE-A205BEADB375}"/>
              </a:ext>
            </a:extLst>
          </p:cNvPr>
          <p:cNvSpPr/>
          <p:nvPr/>
        </p:nvSpPr>
        <p:spPr>
          <a:xfrm>
            <a:off x="5257107" y="9409641"/>
            <a:ext cx="67070" cy="1159402"/>
          </a:xfrm>
          <a:custGeom>
            <a:avLst/>
            <a:gdLst>
              <a:gd name="connsiteX0" fmla="*/ 101515 w 101515"/>
              <a:gd name="connsiteY0" fmla="*/ 0 h 1754842"/>
              <a:gd name="connsiteX1" fmla="*/ 61174 w 101515"/>
              <a:gd name="connsiteY1" fmla="*/ 578224 h 1754842"/>
              <a:gd name="connsiteX2" fmla="*/ 662 w 101515"/>
              <a:gd name="connsiteY2" fmla="*/ 1304365 h 1754842"/>
              <a:gd name="connsiteX3" fmla="*/ 34280 w 101515"/>
              <a:gd name="connsiteY3" fmla="*/ 1754842 h 1754842"/>
            </a:gdLst>
            <a:ahLst/>
            <a:cxnLst>
              <a:cxn ang="0">
                <a:pos x="connsiteX0" y="connsiteY0"/>
              </a:cxn>
              <a:cxn ang="0">
                <a:pos x="connsiteX1" y="connsiteY1"/>
              </a:cxn>
              <a:cxn ang="0">
                <a:pos x="connsiteX2" y="connsiteY2"/>
              </a:cxn>
              <a:cxn ang="0">
                <a:pos x="connsiteX3" y="connsiteY3"/>
              </a:cxn>
            </a:cxnLst>
            <a:rect l="l" t="t" r="r" b="b"/>
            <a:pathLst>
              <a:path w="101515" h="1754842">
                <a:moveTo>
                  <a:pt x="101515" y="0"/>
                </a:moveTo>
                <a:cubicBezTo>
                  <a:pt x="89749" y="180415"/>
                  <a:pt x="77983" y="360830"/>
                  <a:pt x="61174" y="578224"/>
                </a:cubicBezTo>
                <a:cubicBezTo>
                  <a:pt x="44365" y="795618"/>
                  <a:pt x="5144" y="1108262"/>
                  <a:pt x="662" y="1304365"/>
                </a:cubicBezTo>
                <a:cubicBezTo>
                  <a:pt x="-3820" y="1500468"/>
                  <a:pt x="15230" y="1627655"/>
                  <a:pt x="34280" y="1754842"/>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1" name="フリーフォーム 170">
            <a:extLst>
              <a:ext uri="{FF2B5EF4-FFF2-40B4-BE49-F238E27FC236}">
                <a16:creationId xmlns:a16="http://schemas.microsoft.com/office/drawing/2014/main" id="{4B7E0645-88E8-E23B-FA59-9DDAB556C9BE}"/>
              </a:ext>
            </a:extLst>
          </p:cNvPr>
          <p:cNvSpPr/>
          <p:nvPr/>
        </p:nvSpPr>
        <p:spPr>
          <a:xfrm>
            <a:off x="4674201" y="6448706"/>
            <a:ext cx="362910" cy="500126"/>
          </a:xfrm>
          <a:custGeom>
            <a:avLst/>
            <a:gdLst>
              <a:gd name="connsiteX0" fmla="*/ 532895 w 549292"/>
              <a:gd name="connsiteY0" fmla="*/ 1650 h 756978"/>
              <a:gd name="connsiteX1" fmla="*/ 419773 w 549292"/>
              <a:gd name="connsiteY1" fmla="*/ 284455 h 756978"/>
              <a:gd name="connsiteX2" fmla="*/ 419773 w 549292"/>
              <a:gd name="connsiteY2" fmla="*/ 567259 h 756978"/>
              <a:gd name="connsiteX3" fmla="*/ 278371 w 549292"/>
              <a:gd name="connsiteY3" fmla="*/ 755795 h 756978"/>
              <a:gd name="connsiteX4" fmla="*/ 155823 w 549292"/>
              <a:gd name="connsiteY4" fmla="*/ 623819 h 756978"/>
              <a:gd name="connsiteX5" fmla="*/ 14421 w 549292"/>
              <a:gd name="connsiteY5" fmla="*/ 190186 h 756978"/>
              <a:gd name="connsiteX6" fmla="*/ 532895 w 549292"/>
              <a:gd name="connsiteY6" fmla="*/ 1650 h 7569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9292" h="756978">
                <a:moveTo>
                  <a:pt x="532895" y="1650"/>
                </a:moveTo>
                <a:cubicBezTo>
                  <a:pt x="600454" y="17362"/>
                  <a:pt x="438627" y="190187"/>
                  <a:pt x="419773" y="284455"/>
                </a:cubicBezTo>
                <a:cubicBezTo>
                  <a:pt x="400919" y="378723"/>
                  <a:pt x="443340" y="488702"/>
                  <a:pt x="419773" y="567259"/>
                </a:cubicBezTo>
                <a:cubicBezTo>
                  <a:pt x="396206" y="645816"/>
                  <a:pt x="322363" y="746368"/>
                  <a:pt x="278371" y="755795"/>
                </a:cubicBezTo>
                <a:cubicBezTo>
                  <a:pt x="234379" y="765222"/>
                  <a:pt x="199815" y="718087"/>
                  <a:pt x="155823" y="623819"/>
                </a:cubicBezTo>
                <a:cubicBezTo>
                  <a:pt x="111831" y="529551"/>
                  <a:pt x="-48424" y="295452"/>
                  <a:pt x="14421" y="190186"/>
                </a:cubicBezTo>
                <a:cubicBezTo>
                  <a:pt x="77266" y="84920"/>
                  <a:pt x="465336" y="-14062"/>
                  <a:pt x="532895" y="1650"/>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76" name="グループ化 175">
            <a:extLst>
              <a:ext uri="{FF2B5EF4-FFF2-40B4-BE49-F238E27FC236}">
                <a16:creationId xmlns:a16="http://schemas.microsoft.com/office/drawing/2014/main" id="{1A3231C9-F4CB-907B-12CF-4C437109B35D}"/>
              </a:ext>
            </a:extLst>
          </p:cNvPr>
          <p:cNvGrpSpPr/>
          <p:nvPr/>
        </p:nvGrpSpPr>
        <p:grpSpPr>
          <a:xfrm>
            <a:off x="6191867" y="3657600"/>
            <a:ext cx="1087925" cy="3644037"/>
            <a:chOff x="7246620" y="731520"/>
            <a:chExt cx="1646657" cy="5515526"/>
          </a:xfrm>
        </p:grpSpPr>
        <p:grpSp>
          <p:nvGrpSpPr>
            <p:cNvPr id="192" name="グループ化 191">
              <a:extLst>
                <a:ext uri="{FF2B5EF4-FFF2-40B4-BE49-F238E27FC236}">
                  <a16:creationId xmlns:a16="http://schemas.microsoft.com/office/drawing/2014/main" id="{B7032CE4-222D-B76A-25B9-2887040D80CB}"/>
                </a:ext>
              </a:extLst>
            </p:cNvPr>
            <p:cNvGrpSpPr/>
            <p:nvPr/>
          </p:nvGrpSpPr>
          <p:grpSpPr>
            <a:xfrm>
              <a:off x="7246620" y="731520"/>
              <a:ext cx="1037908" cy="1638258"/>
              <a:chOff x="7246620" y="731520"/>
              <a:chExt cx="1037908" cy="1638258"/>
            </a:xfrm>
          </p:grpSpPr>
          <p:sp>
            <p:nvSpPr>
              <p:cNvPr id="216" name="フリーフォーム 215">
                <a:extLst>
                  <a:ext uri="{FF2B5EF4-FFF2-40B4-BE49-F238E27FC236}">
                    <a16:creationId xmlns:a16="http://schemas.microsoft.com/office/drawing/2014/main" id="{29D28E80-6338-0271-4930-9CBEB35C27C9}"/>
                  </a:ext>
                </a:extLst>
              </p:cNvPr>
              <p:cNvSpPr/>
              <p:nvPr/>
            </p:nvSpPr>
            <p:spPr>
              <a:xfrm>
                <a:off x="7246620" y="731520"/>
                <a:ext cx="434340" cy="701283"/>
              </a:xfrm>
              <a:custGeom>
                <a:avLst/>
                <a:gdLst>
                  <a:gd name="connsiteX0" fmla="*/ 0 w 434340"/>
                  <a:gd name="connsiteY0" fmla="*/ 0 h 701283"/>
                  <a:gd name="connsiteX1" fmla="*/ 274320 w 434340"/>
                  <a:gd name="connsiteY1" fmla="*/ 685800 h 701283"/>
                  <a:gd name="connsiteX2" fmla="*/ 434340 w 434340"/>
                  <a:gd name="connsiteY2" fmla="*/ 411480 h 701283"/>
                </a:gdLst>
                <a:ahLst/>
                <a:cxnLst>
                  <a:cxn ang="0">
                    <a:pos x="connsiteX0" y="connsiteY0"/>
                  </a:cxn>
                  <a:cxn ang="0">
                    <a:pos x="connsiteX1" y="connsiteY1"/>
                  </a:cxn>
                  <a:cxn ang="0">
                    <a:pos x="connsiteX2" y="connsiteY2"/>
                  </a:cxn>
                </a:cxnLst>
                <a:rect l="l" t="t" r="r" b="b"/>
                <a:pathLst>
                  <a:path w="434340" h="701283">
                    <a:moveTo>
                      <a:pt x="0" y="0"/>
                    </a:moveTo>
                    <a:cubicBezTo>
                      <a:pt x="100965" y="308610"/>
                      <a:pt x="201930" y="617220"/>
                      <a:pt x="274320" y="685800"/>
                    </a:cubicBezTo>
                    <a:cubicBezTo>
                      <a:pt x="346710" y="754380"/>
                      <a:pt x="390525" y="582930"/>
                      <a:pt x="434340" y="4114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7" name="フリーフォーム 216">
                <a:extLst>
                  <a:ext uri="{FF2B5EF4-FFF2-40B4-BE49-F238E27FC236}">
                    <a16:creationId xmlns:a16="http://schemas.microsoft.com/office/drawing/2014/main" id="{A3C89B72-7EC2-6518-EFDD-44B004E66240}"/>
                  </a:ext>
                </a:extLst>
              </p:cNvPr>
              <p:cNvSpPr/>
              <p:nvPr/>
            </p:nvSpPr>
            <p:spPr>
              <a:xfrm>
                <a:off x="7863840" y="800100"/>
                <a:ext cx="219318" cy="525780"/>
              </a:xfrm>
              <a:custGeom>
                <a:avLst/>
                <a:gdLst>
                  <a:gd name="connsiteX0" fmla="*/ 0 w 219318"/>
                  <a:gd name="connsiteY0" fmla="*/ 0 h 525780"/>
                  <a:gd name="connsiteX1" fmla="*/ 205740 w 219318"/>
                  <a:gd name="connsiteY1" fmla="*/ 342900 h 525780"/>
                  <a:gd name="connsiteX2" fmla="*/ 182880 w 219318"/>
                  <a:gd name="connsiteY2" fmla="*/ 525780 h 525780"/>
                </a:gdLst>
                <a:ahLst/>
                <a:cxnLst>
                  <a:cxn ang="0">
                    <a:pos x="connsiteX0" y="connsiteY0"/>
                  </a:cxn>
                  <a:cxn ang="0">
                    <a:pos x="connsiteX1" y="connsiteY1"/>
                  </a:cxn>
                  <a:cxn ang="0">
                    <a:pos x="connsiteX2" y="connsiteY2"/>
                  </a:cxn>
                </a:cxnLst>
                <a:rect l="l" t="t" r="r" b="b"/>
                <a:pathLst>
                  <a:path w="219318" h="525780">
                    <a:moveTo>
                      <a:pt x="0" y="0"/>
                    </a:moveTo>
                    <a:cubicBezTo>
                      <a:pt x="87630" y="127635"/>
                      <a:pt x="175260" y="255270"/>
                      <a:pt x="205740" y="342900"/>
                    </a:cubicBezTo>
                    <a:cubicBezTo>
                      <a:pt x="236220" y="430530"/>
                      <a:pt x="209550" y="478155"/>
                      <a:pt x="182880" y="5257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8" name="フリーフォーム 217">
                <a:extLst>
                  <a:ext uri="{FF2B5EF4-FFF2-40B4-BE49-F238E27FC236}">
                    <a16:creationId xmlns:a16="http://schemas.microsoft.com/office/drawing/2014/main" id="{7A8CD731-21A4-D774-A0B7-1F5A4FA2694E}"/>
                  </a:ext>
                </a:extLst>
              </p:cNvPr>
              <p:cNvSpPr/>
              <p:nvPr/>
            </p:nvSpPr>
            <p:spPr>
              <a:xfrm>
                <a:off x="7520940" y="1783080"/>
                <a:ext cx="388620" cy="586698"/>
              </a:xfrm>
              <a:custGeom>
                <a:avLst/>
                <a:gdLst>
                  <a:gd name="connsiteX0" fmla="*/ 0 w 388620"/>
                  <a:gd name="connsiteY0" fmla="*/ 0 h 586698"/>
                  <a:gd name="connsiteX1" fmla="*/ 274320 w 388620"/>
                  <a:gd name="connsiteY1" fmla="*/ 571500 h 586698"/>
                  <a:gd name="connsiteX2" fmla="*/ 388620 w 388620"/>
                  <a:gd name="connsiteY2" fmla="*/ 365760 h 586698"/>
                </a:gdLst>
                <a:ahLst/>
                <a:cxnLst>
                  <a:cxn ang="0">
                    <a:pos x="connsiteX0" y="connsiteY0"/>
                  </a:cxn>
                  <a:cxn ang="0">
                    <a:pos x="connsiteX1" y="connsiteY1"/>
                  </a:cxn>
                  <a:cxn ang="0">
                    <a:pos x="connsiteX2" y="connsiteY2"/>
                  </a:cxn>
                </a:cxnLst>
                <a:rect l="l" t="t" r="r" b="b"/>
                <a:pathLst>
                  <a:path w="388620" h="586698">
                    <a:moveTo>
                      <a:pt x="0" y="0"/>
                    </a:moveTo>
                    <a:cubicBezTo>
                      <a:pt x="104775" y="255270"/>
                      <a:pt x="209550" y="510540"/>
                      <a:pt x="274320" y="571500"/>
                    </a:cubicBezTo>
                    <a:cubicBezTo>
                      <a:pt x="339090" y="632460"/>
                      <a:pt x="363855" y="499110"/>
                      <a:pt x="388620" y="36576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9" name="フリーフォーム 218">
                <a:extLst>
                  <a:ext uri="{FF2B5EF4-FFF2-40B4-BE49-F238E27FC236}">
                    <a16:creationId xmlns:a16="http://schemas.microsoft.com/office/drawing/2014/main" id="{B835171D-10B6-43E5-5996-9D879530E71F}"/>
                  </a:ext>
                </a:extLst>
              </p:cNvPr>
              <p:cNvSpPr/>
              <p:nvPr/>
            </p:nvSpPr>
            <p:spPr>
              <a:xfrm>
                <a:off x="8069580" y="1828800"/>
                <a:ext cx="214948" cy="525780"/>
              </a:xfrm>
              <a:custGeom>
                <a:avLst/>
                <a:gdLst>
                  <a:gd name="connsiteX0" fmla="*/ 0 w 214948"/>
                  <a:gd name="connsiteY0" fmla="*/ 0 h 525780"/>
                  <a:gd name="connsiteX1" fmla="*/ 205740 w 214948"/>
                  <a:gd name="connsiteY1" fmla="*/ 274320 h 525780"/>
                  <a:gd name="connsiteX2" fmla="*/ 160020 w 214948"/>
                  <a:gd name="connsiteY2" fmla="*/ 525780 h 525780"/>
                </a:gdLst>
                <a:ahLst/>
                <a:cxnLst>
                  <a:cxn ang="0">
                    <a:pos x="connsiteX0" y="connsiteY0"/>
                  </a:cxn>
                  <a:cxn ang="0">
                    <a:pos x="connsiteX1" y="connsiteY1"/>
                  </a:cxn>
                  <a:cxn ang="0">
                    <a:pos x="connsiteX2" y="connsiteY2"/>
                  </a:cxn>
                </a:cxnLst>
                <a:rect l="l" t="t" r="r" b="b"/>
                <a:pathLst>
                  <a:path w="214948" h="525780">
                    <a:moveTo>
                      <a:pt x="0" y="0"/>
                    </a:moveTo>
                    <a:cubicBezTo>
                      <a:pt x="89535" y="93345"/>
                      <a:pt x="179070" y="186690"/>
                      <a:pt x="205740" y="274320"/>
                    </a:cubicBezTo>
                    <a:cubicBezTo>
                      <a:pt x="232410" y="361950"/>
                      <a:pt x="196215" y="443865"/>
                      <a:pt x="160020" y="5257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93" name="グループ化 192">
              <a:extLst>
                <a:ext uri="{FF2B5EF4-FFF2-40B4-BE49-F238E27FC236}">
                  <a16:creationId xmlns:a16="http://schemas.microsoft.com/office/drawing/2014/main" id="{B8B5EC39-5A32-D8C9-14D0-B579BAB12900}"/>
                </a:ext>
              </a:extLst>
            </p:cNvPr>
            <p:cNvGrpSpPr/>
            <p:nvPr/>
          </p:nvGrpSpPr>
          <p:grpSpPr>
            <a:xfrm>
              <a:off x="7949381" y="2743200"/>
              <a:ext cx="943896" cy="3503846"/>
              <a:chOff x="7949381" y="2743200"/>
              <a:chExt cx="943896" cy="3503846"/>
            </a:xfrm>
          </p:grpSpPr>
          <p:sp>
            <p:nvSpPr>
              <p:cNvPr id="194" name="フリーフォーム 193">
                <a:extLst>
                  <a:ext uri="{FF2B5EF4-FFF2-40B4-BE49-F238E27FC236}">
                    <a16:creationId xmlns:a16="http://schemas.microsoft.com/office/drawing/2014/main" id="{4CF6FE79-EBB8-0189-B6FF-E864F9535102}"/>
                  </a:ext>
                </a:extLst>
              </p:cNvPr>
              <p:cNvSpPr/>
              <p:nvPr/>
            </p:nvSpPr>
            <p:spPr>
              <a:xfrm>
                <a:off x="7978140" y="2743200"/>
                <a:ext cx="114300" cy="822960"/>
              </a:xfrm>
              <a:custGeom>
                <a:avLst/>
                <a:gdLst>
                  <a:gd name="connsiteX0" fmla="*/ 0 w 114300"/>
                  <a:gd name="connsiteY0" fmla="*/ 0 h 822960"/>
                  <a:gd name="connsiteX1" fmla="*/ 45720 w 114300"/>
                  <a:gd name="connsiteY1" fmla="*/ 525780 h 822960"/>
                  <a:gd name="connsiteX2" fmla="*/ 114300 w 114300"/>
                  <a:gd name="connsiteY2" fmla="*/ 822960 h 822960"/>
                </a:gdLst>
                <a:ahLst/>
                <a:cxnLst>
                  <a:cxn ang="0">
                    <a:pos x="connsiteX0" y="connsiteY0"/>
                  </a:cxn>
                  <a:cxn ang="0">
                    <a:pos x="connsiteX1" y="connsiteY1"/>
                  </a:cxn>
                  <a:cxn ang="0">
                    <a:pos x="connsiteX2" y="connsiteY2"/>
                  </a:cxn>
                </a:cxnLst>
                <a:rect l="l" t="t" r="r" b="b"/>
                <a:pathLst>
                  <a:path w="114300" h="822960">
                    <a:moveTo>
                      <a:pt x="0" y="0"/>
                    </a:moveTo>
                    <a:cubicBezTo>
                      <a:pt x="13335" y="194310"/>
                      <a:pt x="26670" y="388620"/>
                      <a:pt x="45720" y="525780"/>
                    </a:cubicBezTo>
                    <a:cubicBezTo>
                      <a:pt x="64770" y="662940"/>
                      <a:pt x="89535" y="742950"/>
                      <a:pt x="114300" y="82296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5" name="フリーフォーム 194">
                <a:extLst>
                  <a:ext uri="{FF2B5EF4-FFF2-40B4-BE49-F238E27FC236}">
                    <a16:creationId xmlns:a16="http://schemas.microsoft.com/office/drawing/2014/main" id="{C6279B89-98F4-1872-4A8C-0374E3D4A95C}"/>
                  </a:ext>
                </a:extLst>
              </p:cNvPr>
              <p:cNvSpPr/>
              <p:nvPr/>
            </p:nvSpPr>
            <p:spPr>
              <a:xfrm>
                <a:off x="8069580" y="2766923"/>
                <a:ext cx="434340" cy="662077"/>
              </a:xfrm>
              <a:custGeom>
                <a:avLst/>
                <a:gdLst>
                  <a:gd name="connsiteX0" fmla="*/ 0 w 434340"/>
                  <a:gd name="connsiteY0" fmla="*/ 21997 h 662077"/>
                  <a:gd name="connsiteX1" fmla="*/ 274320 w 434340"/>
                  <a:gd name="connsiteY1" fmla="*/ 21997 h 662077"/>
                  <a:gd name="connsiteX2" fmla="*/ 365760 w 434340"/>
                  <a:gd name="connsiteY2" fmla="*/ 250597 h 662077"/>
                  <a:gd name="connsiteX3" fmla="*/ 434340 w 434340"/>
                  <a:gd name="connsiteY3" fmla="*/ 662077 h 662077"/>
                </a:gdLst>
                <a:ahLst/>
                <a:cxnLst>
                  <a:cxn ang="0">
                    <a:pos x="connsiteX0" y="connsiteY0"/>
                  </a:cxn>
                  <a:cxn ang="0">
                    <a:pos x="connsiteX1" y="connsiteY1"/>
                  </a:cxn>
                  <a:cxn ang="0">
                    <a:pos x="connsiteX2" y="connsiteY2"/>
                  </a:cxn>
                  <a:cxn ang="0">
                    <a:pos x="connsiteX3" y="connsiteY3"/>
                  </a:cxn>
                </a:cxnLst>
                <a:rect l="l" t="t" r="r" b="b"/>
                <a:pathLst>
                  <a:path w="434340" h="662077">
                    <a:moveTo>
                      <a:pt x="0" y="21997"/>
                    </a:moveTo>
                    <a:cubicBezTo>
                      <a:pt x="106680" y="2947"/>
                      <a:pt x="213360" y="-16103"/>
                      <a:pt x="274320" y="21997"/>
                    </a:cubicBezTo>
                    <a:cubicBezTo>
                      <a:pt x="335280" y="60097"/>
                      <a:pt x="339090" y="143917"/>
                      <a:pt x="365760" y="250597"/>
                    </a:cubicBezTo>
                    <a:cubicBezTo>
                      <a:pt x="392430" y="357277"/>
                      <a:pt x="413385" y="509677"/>
                      <a:pt x="434340" y="66207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6" name="フリーフォーム 195">
                <a:extLst>
                  <a:ext uri="{FF2B5EF4-FFF2-40B4-BE49-F238E27FC236}">
                    <a16:creationId xmlns:a16="http://schemas.microsoft.com/office/drawing/2014/main" id="{074F702E-231C-1640-D2B8-8EE9F2B33A63}"/>
                  </a:ext>
                </a:extLst>
              </p:cNvPr>
              <p:cNvSpPr/>
              <p:nvPr/>
            </p:nvSpPr>
            <p:spPr>
              <a:xfrm>
                <a:off x="8030497" y="3045542"/>
                <a:ext cx="324464" cy="44245"/>
              </a:xfrm>
              <a:custGeom>
                <a:avLst/>
                <a:gdLst>
                  <a:gd name="connsiteX0" fmla="*/ 0 w 324464"/>
                  <a:gd name="connsiteY0" fmla="*/ 44245 h 44245"/>
                  <a:gd name="connsiteX1" fmla="*/ 324464 w 324464"/>
                  <a:gd name="connsiteY1" fmla="*/ 0 h 44245"/>
                </a:gdLst>
                <a:ahLst/>
                <a:cxnLst>
                  <a:cxn ang="0">
                    <a:pos x="connsiteX0" y="connsiteY0"/>
                  </a:cxn>
                  <a:cxn ang="0">
                    <a:pos x="connsiteX1" y="connsiteY1"/>
                  </a:cxn>
                </a:cxnLst>
                <a:rect l="l" t="t" r="r" b="b"/>
                <a:pathLst>
                  <a:path w="324464" h="44245">
                    <a:moveTo>
                      <a:pt x="0" y="44245"/>
                    </a:moveTo>
                    <a:lnTo>
                      <a:pt x="324464" y="0"/>
                    </a:ln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7" name="フリーフォーム 196">
                <a:extLst>
                  <a:ext uri="{FF2B5EF4-FFF2-40B4-BE49-F238E27FC236}">
                    <a16:creationId xmlns:a16="http://schemas.microsoft.com/office/drawing/2014/main" id="{9FC4CD29-80C1-D47A-AC97-7E8E727B68D4}"/>
                  </a:ext>
                </a:extLst>
              </p:cNvPr>
              <p:cNvSpPr/>
              <p:nvPr/>
            </p:nvSpPr>
            <p:spPr>
              <a:xfrm>
                <a:off x="8052619" y="3252019"/>
                <a:ext cx="331839" cy="72753"/>
              </a:xfrm>
              <a:custGeom>
                <a:avLst/>
                <a:gdLst>
                  <a:gd name="connsiteX0" fmla="*/ 0 w 331839"/>
                  <a:gd name="connsiteY0" fmla="*/ 66368 h 72753"/>
                  <a:gd name="connsiteX1" fmla="*/ 213852 w 331839"/>
                  <a:gd name="connsiteY1" fmla="*/ 66368 h 72753"/>
                  <a:gd name="connsiteX2" fmla="*/ 331839 w 331839"/>
                  <a:gd name="connsiteY2" fmla="*/ 0 h 72753"/>
                </a:gdLst>
                <a:ahLst/>
                <a:cxnLst>
                  <a:cxn ang="0">
                    <a:pos x="connsiteX0" y="connsiteY0"/>
                  </a:cxn>
                  <a:cxn ang="0">
                    <a:pos x="connsiteX1" y="connsiteY1"/>
                  </a:cxn>
                  <a:cxn ang="0">
                    <a:pos x="connsiteX2" y="connsiteY2"/>
                  </a:cxn>
                </a:cxnLst>
                <a:rect l="l" t="t" r="r" b="b"/>
                <a:pathLst>
                  <a:path w="331839" h="72753">
                    <a:moveTo>
                      <a:pt x="0" y="66368"/>
                    </a:moveTo>
                    <a:cubicBezTo>
                      <a:pt x="79273" y="71898"/>
                      <a:pt x="158546" y="77429"/>
                      <a:pt x="213852" y="66368"/>
                    </a:cubicBezTo>
                    <a:cubicBezTo>
                      <a:pt x="269158" y="55307"/>
                      <a:pt x="300498" y="27653"/>
                      <a:pt x="331839"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8" name="フリーフォーム 197">
                <a:extLst>
                  <a:ext uri="{FF2B5EF4-FFF2-40B4-BE49-F238E27FC236}">
                    <a16:creationId xmlns:a16="http://schemas.microsoft.com/office/drawing/2014/main" id="{5929A113-2648-1A62-8507-96EB5CC0E10F}"/>
                  </a:ext>
                </a:extLst>
              </p:cNvPr>
              <p:cNvSpPr/>
              <p:nvPr/>
            </p:nvSpPr>
            <p:spPr>
              <a:xfrm>
                <a:off x="8104239" y="3480619"/>
                <a:ext cx="435077" cy="81116"/>
              </a:xfrm>
              <a:custGeom>
                <a:avLst/>
                <a:gdLst>
                  <a:gd name="connsiteX0" fmla="*/ 0 w 435077"/>
                  <a:gd name="connsiteY0" fmla="*/ 81116 h 81116"/>
                  <a:gd name="connsiteX1" fmla="*/ 317090 w 435077"/>
                  <a:gd name="connsiteY1" fmla="*/ 51620 h 81116"/>
                  <a:gd name="connsiteX2" fmla="*/ 435077 w 435077"/>
                  <a:gd name="connsiteY2" fmla="*/ 0 h 81116"/>
                </a:gdLst>
                <a:ahLst/>
                <a:cxnLst>
                  <a:cxn ang="0">
                    <a:pos x="connsiteX0" y="connsiteY0"/>
                  </a:cxn>
                  <a:cxn ang="0">
                    <a:pos x="connsiteX1" y="connsiteY1"/>
                  </a:cxn>
                  <a:cxn ang="0">
                    <a:pos x="connsiteX2" y="connsiteY2"/>
                  </a:cxn>
                </a:cxnLst>
                <a:rect l="l" t="t" r="r" b="b"/>
                <a:pathLst>
                  <a:path w="435077" h="81116">
                    <a:moveTo>
                      <a:pt x="0" y="81116"/>
                    </a:moveTo>
                    <a:cubicBezTo>
                      <a:pt x="122288" y="73127"/>
                      <a:pt x="244577" y="65139"/>
                      <a:pt x="317090" y="51620"/>
                    </a:cubicBezTo>
                    <a:cubicBezTo>
                      <a:pt x="389603" y="38101"/>
                      <a:pt x="412340" y="19050"/>
                      <a:pt x="435077"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9" name="フリーフォーム 198">
                <a:extLst>
                  <a:ext uri="{FF2B5EF4-FFF2-40B4-BE49-F238E27FC236}">
                    <a16:creationId xmlns:a16="http://schemas.microsoft.com/office/drawing/2014/main" id="{370DB9B3-EF60-BA30-724C-F46137C59FD3}"/>
                  </a:ext>
                </a:extLst>
              </p:cNvPr>
              <p:cNvSpPr/>
              <p:nvPr/>
            </p:nvSpPr>
            <p:spPr>
              <a:xfrm>
                <a:off x="7949381" y="3495368"/>
                <a:ext cx="759542" cy="206477"/>
              </a:xfrm>
              <a:custGeom>
                <a:avLst/>
                <a:gdLst>
                  <a:gd name="connsiteX0" fmla="*/ 0 w 759542"/>
                  <a:gd name="connsiteY0" fmla="*/ 206477 h 206477"/>
                  <a:gd name="connsiteX1" fmla="*/ 589935 w 759542"/>
                  <a:gd name="connsiteY1" fmla="*/ 147484 h 206477"/>
                  <a:gd name="connsiteX2" fmla="*/ 759542 w 759542"/>
                  <a:gd name="connsiteY2" fmla="*/ 0 h 206477"/>
                </a:gdLst>
                <a:ahLst/>
                <a:cxnLst>
                  <a:cxn ang="0">
                    <a:pos x="connsiteX0" y="connsiteY0"/>
                  </a:cxn>
                  <a:cxn ang="0">
                    <a:pos x="connsiteX1" y="connsiteY1"/>
                  </a:cxn>
                  <a:cxn ang="0">
                    <a:pos x="connsiteX2" y="connsiteY2"/>
                  </a:cxn>
                </a:cxnLst>
                <a:rect l="l" t="t" r="r" b="b"/>
                <a:pathLst>
                  <a:path w="759542" h="206477">
                    <a:moveTo>
                      <a:pt x="0" y="206477"/>
                    </a:moveTo>
                    <a:cubicBezTo>
                      <a:pt x="231672" y="194187"/>
                      <a:pt x="463345" y="181897"/>
                      <a:pt x="589935" y="147484"/>
                    </a:cubicBezTo>
                    <a:cubicBezTo>
                      <a:pt x="716525" y="113071"/>
                      <a:pt x="738033" y="56535"/>
                      <a:pt x="759542"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0" name="フリーフォーム 199">
                <a:extLst>
                  <a:ext uri="{FF2B5EF4-FFF2-40B4-BE49-F238E27FC236}">
                    <a16:creationId xmlns:a16="http://schemas.microsoft.com/office/drawing/2014/main" id="{DAECE3CC-3866-0B24-91A8-BCB4F1A42D81}"/>
                  </a:ext>
                </a:extLst>
              </p:cNvPr>
              <p:cNvSpPr/>
              <p:nvPr/>
            </p:nvSpPr>
            <p:spPr>
              <a:xfrm>
                <a:off x="8082116" y="3768213"/>
                <a:ext cx="147484" cy="125361"/>
              </a:xfrm>
              <a:custGeom>
                <a:avLst/>
                <a:gdLst>
                  <a:gd name="connsiteX0" fmla="*/ 147484 w 147484"/>
                  <a:gd name="connsiteY0" fmla="*/ 0 h 125361"/>
                  <a:gd name="connsiteX1" fmla="*/ 117987 w 147484"/>
                  <a:gd name="connsiteY1" fmla="*/ 95864 h 125361"/>
                  <a:gd name="connsiteX2" fmla="*/ 0 w 147484"/>
                  <a:gd name="connsiteY2" fmla="*/ 125361 h 125361"/>
                </a:gdLst>
                <a:ahLst/>
                <a:cxnLst>
                  <a:cxn ang="0">
                    <a:pos x="connsiteX0" y="connsiteY0"/>
                  </a:cxn>
                  <a:cxn ang="0">
                    <a:pos x="connsiteX1" y="connsiteY1"/>
                  </a:cxn>
                  <a:cxn ang="0">
                    <a:pos x="connsiteX2" y="connsiteY2"/>
                  </a:cxn>
                </a:cxnLst>
                <a:rect l="l" t="t" r="r" b="b"/>
                <a:pathLst>
                  <a:path w="147484" h="125361">
                    <a:moveTo>
                      <a:pt x="147484" y="0"/>
                    </a:moveTo>
                    <a:cubicBezTo>
                      <a:pt x="145026" y="37485"/>
                      <a:pt x="142568" y="74971"/>
                      <a:pt x="117987" y="95864"/>
                    </a:cubicBezTo>
                    <a:cubicBezTo>
                      <a:pt x="93406" y="116757"/>
                      <a:pt x="46703" y="121059"/>
                      <a:pt x="0" y="12536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1" name="フリーフォーム 200">
                <a:extLst>
                  <a:ext uri="{FF2B5EF4-FFF2-40B4-BE49-F238E27FC236}">
                    <a16:creationId xmlns:a16="http://schemas.microsoft.com/office/drawing/2014/main" id="{CFA66622-C337-7E93-A840-0EA43C9769CB}"/>
                  </a:ext>
                </a:extLst>
              </p:cNvPr>
              <p:cNvSpPr/>
              <p:nvPr/>
            </p:nvSpPr>
            <p:spPr>
              <a:xfrm>
                <a:off x="8472948" y="3731342"/>
                <a:ext cx="272846" cy="91105"/>
              </a:xfrm>
              <a:custGeom>
                <a:avLst/>
                <a:gdLst>
                  <a:gd name="connsiteX0" fmla="*/ 0 w 272846"/>
                  <a:gd name="connsiteY0" fmla="*/ 0 h 91105"/>
                  <a:gd name="connsiteX1" fmla="*/ 184355 w 272846"/>
                  <a:gd name="connsiteY1" fmla="*/ 88490 h 91105"/>
                  <a:gd name="connsiteX2" fmla="*/ 272846 w 272846"/>
                  <a:gd name="connsiteY2" fmla="*/ 58993 h 91105"/>
                </a:gdLst>
                <a:ahLst/>
                <a:cxnLst>
                  <a:cxn ang="0">
                    <a:pos x="connsiteX0" y="connsiteY0"/>
                  </a:cxn>
                  <a:cxn ang="0">
                    <a:pos x="connsiteX1" y="connsiteY1"/>
                  </a:cxn>
                  <a:cxn ang="0">
                    <a:pos x="connsiteX2" y="connsiteY2"/>
                  </a:cxn>
                </a:cxnLst>
                <a:rect l="l" t="t" r="r" b="b"/>
                <a:pathLst>
                  <a:path w="272846" h="91105">
                    <a:moveTo>
                      <a:pt x="0" y="0"/>
                    </a:moveTo>
                    <a:cubicBezTo>
                      <a:pt x="69440" y="39329"/>
                      <a:pt x="138881" y="78658"/>
                      <a:pt x="184355" y="88490"/>
                    </a:cubicBezTo>
                    <a:cubicBezTo>
                      <a:pt x="229829" y="98322"/>
                      <a:pt x="251337" y="78657"/>
                      <a:pt x="272846" y="5899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2" name="フリーフォーム 201">
                <a:extLst>
                  <a:ext uri="{FF2B5EF4-FFF2-40B4-BE49-F238E27FC236}">
                    <a16:creationId xmlns:a16="http://schemas.microsoft.com/office/drawing/2014/main" id="{6B6234F6-6055-4657-BDDE-96F595F761F3}"/>
                  </a:ext>
                </a:extLst>
              </p:cNvPr>
              <p:cNvSpPr/>
              <p:nvPr/>
            </p:nvSpPr>
            <p:spPr>
              <a:xfrm>
                <a:off x="8030497" y="3982065"/>
                <a:ext cx="339213" cy="346587"/>
              </a:xfrm>
              <a:custGeom>
                <a:avLst/>
                <a:gdLst>
                  <a:gd name="connsiteX0" fmla="*/ 339213 w 339213"/>
                  <a:gd name="connsiteY0" fmla="*/ 0 h 346587"/>
                  <a:gd name="connsiteX1" fmla="*/ 272845 w 339213"/>
                  <a:gd name="connsiteY1" fmla="*/ 206477 h 346587"/>
                  <a:gd name="connsiteX2" fmla="*/ 0 w 339213"/>
                  <a:gd name="connsiteY2" fmla="*/ 346587 h 346587"/>
                </a:gdLst>
                <a:ahLst/>
                <a:cxnLst>
                  <a:cxn ang="0">
                    <a:pos x="connsiteX0" y="connsiteY0"/>
                  </a:cxn>
                  <a:cxn ang="0">
                    <a:pos x="connsiteX1" y="connsiteY1"/>
                  </a:cxn>
                  <a:cxn ang="0">
                    <a:pos x="connsiteX2" y="connsiteY2"/>
                  </a:cxn>
                </a:cxnLst>
                <a:rect l="l" t="t" r="r" b="b"/>
                <a:pathLst>
                  <a:path w="339213" h="346587">
                    <a:moveTo>
                      <a:pt x="339213" y="0"/>
                    </a:moveTo>
                    <a:cubicBezTo>
                      <a:pt x="334296" y="74356"/>
                      <a:pt x="329380" y="148713"/>
                      <a:pt x="272845" y="206477"/>
                    </a:cubicBezTo>
                    <a:cubicBezTo>
                      <a:pt x="216310" y="264241"/>
                      <a:pt x="108155" y="305414"/>
                      <a:pt x="0" y="34658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3" name="フリーフォーム 202">
                <a:extLst>
                  <a:ext uri="{FF2B5EF4-FFF2-40B4-BE49-F238E27FC236}">
                    <a16:creationId xmlns:a16="http://schemas.microsoft.com/office/drawing/2014/main" id="{8F2D50D7-81DD-F897-A68E-C8B7A53D4DE9}"/>
                  </a:ext>
                </a:extLst>
              </p:cNvPr>
              <p:cNvSpPr/>
              <p:nvPr/>
            </p:nvSpPr>
            <p:spPr>
              <a:xfrm>
                <a:off x="8362335" y="4070555"/>
                <a:ext cx="530942" cy="96320"/>
              </a:xfrm>
              <a:custGeom>
                <a:avLst/>
                <a:gdLst>
                  <a:gd name="connsiteX0" fmla="*/ 0 w 530942"/>
                  <a:gd name="connsiteY0" fmla="*/ 0 h 96320"/>
                  <a:gd name="connsiteX1" fmla="*/ 221226 w 530942"/>
                  <a:gd name="connsiteY1" fmla="*/ 95864 h 96320"/>
                  <a:gd name="connsiteX2" fmla="*/ 530942 w 530942"/>
                  <a:gd name="connsiteY2" fmla="*/ 29497 h 96320"/>
                </a:gdLst>
                <a:ahLst/>
                <a:cxnLst>
                  <a:cxn ang="0">
                    <a:pos x="connsiteX0" y="connsiteY0"/>
                  </a:cxn>
                  <a:cxn ang="0">
                    <a:pos x="connsiteX1" y="connsiteY1"/>
                  </a:cxn>
                  <a:cxn ang="0">
                    <a:pos x="connsiteX2" y="connsiteY2"/>
                  </a:cxn>
                </a:cxnLst>
                <a:rect l="l" t="t" r="r" b="b"/>
                <a:pathLst>
                  <a:path w="530942" h="96320">
                    <a:moveTo>
                      <a:pt x="0" y="0"/>
                    </a:moveTo>
                    <a:cubicBezTo>
                      <a:pt x="66368" y="45474"/>
                      <a:pt x="132736" y="90948"/>
                      <a:pt x="221226" y="95864"/>
                    </a:cubicBezTo>
                    <a:cubicBezTo>
                      <a:pt x="309716" y="100780"/>
                      <a:pt x="420329" y="65138"/>
                      <a:pt x="530942" y="294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4" name="フリーフォーム 203">
                <a:extLst>
                  <a:ext uri="{FF2B5EF4-FFF2-40B4-BE49-F238E27FC236}">
                    <a16:creationId xmlns:a16="http://schemas.microsoft.com/office/drawing/2014/main" id="{281BEE22-B249-296A-5AC1-7900FD8E8B29}"/>
                  </a:ext>
                </a:extLst>
              </p:cNvPr>
              <p:cNvSpPr/>
              <p:nvPr/>
            </p:nvSpPr>
            <p:spPr>
              <a:xfrm>
                <a:off x="8303342" y="4269658"/>
                <a:ext cx="353961" cy="48502"/>
              </a:xfrm>
              <a:custGeom>
                <a:avLst/>
                <a:gdLst>
                  <a:gd name="connsiteX0" fmla="*/ 0 w 353961"/>
                  <a:gd name="connsiteY0" fmla="*/ 44245 h 48502"/>
                  <a:gd name="connsiteX1" fmla="*/ 213852 w 353961"/>
                  <a:gd name="connsiteY1" fmla="*/ 44245 h 48502"/>
                  <a:gd name="connsiteX2" fmla="*/ 353961 w 353961"/>
                  <a:gd name="connsiteY2" fmla="*/ 0 h 48502"/>
                </a:gdLst>
                <a:ahLst/>
                <a:cxnLst>
                  <a:cxn ang="0">
                    <a:pos x="connsiteX0" y="connsiteY0"/>
                  </a:cxn>
                  <a:cxn ang="0">
                    <a:pos x="connsiteX1" y="connsiteY1"/>
                  </a:cxn>
                  <a:cxn ang="0">
                    <a:pos x="connsiteX2" y="connsiteY2"/>
                  </a:cxn>
                </a:cxnLst>
                <a:rect l="l" t="t" r="r" b="b"/>
                <a:pathLst>
                  <a:path w="353961" h="48502">
                    <a:moveTo>
                      <a:pt x="0" y="44245"/>
                    </a:moveTo>
                    <a:cubicBezTo>
                      <a:pt x="77429" y="47932"/>
                      <a:pt x="154859" y="51619"/>
                      <a:pt x="213852" y="44245"/>
                    </a:cubicBezTo>
                    <a:cubicBezTo>
                      <a:pt x="272846" y="36871"/>
                      <a:pt x="313403" y="18435"/>
                      <a:pt x="353961"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5" name="フリーフォーム 204">
                <a:extLst>
                  <a:ext uri="{FF2B5EF4-FFF2-40B4-BE49-F238E27FC236}">
                    <a16:creationId xmlns:a16="http://schemas.microsoft.com/office/drawing/2014/main" id="{975EABE0-B715-DB17-DC93-3887EF041659}"/>
                  </a:ext>
                </a:extLst>
              </p:cNvPr>
              <p:cNvSpPr/>
              <p:nvPr/>
            </p:nvSpPr>
            <p:spPr>
              <a:xfrm>
                <a:off x="8273845" y="4387645"/>
                <a:ext cx="132736" cy="280220"/>
              </a:xfrm>
              <a:custGeom>
                <a:avLst/>
                <a:gdLst>
                  <a:gd name="connsiteX0" fmla="*/ 0 w 132736"/>
                  <a:gd name="connsiteY0" fmla="*/ 0 h 280220"/>
                  <a:gd name="connsiteX1" fmla="*/ 110613 w 132736"/>
                  <a:gd name="connsiteY1" fmla="*/ 88490 h 280220"/>
                  <a:gd name="connsiteX2" fmla="*/ 132736 w 132736"/>
                  <a:gd name="connsiteY2" fmla="*/ 280220 h 280220"/>
                </a:gdLst>
                <a:ahLst/>
                <a:cxnLst>
                  <a:cxn ang="0">
                    <a:pos x="connsiteX0" y="connsiteY0"/>
                  </a:cxn>
                  <a:cxn ang="0">
                    <a:pos x="connsiteX1" y="connsiteY1"/>
                  </a:cxn>
                  <a:cxn ang="0">
                    <a:pos x="connsiteX2" y="connsiteY2"/>
                  </a:cxn>
                </a:cxnLst>
                <a:rect l="l" t="t" r="r" b="b"/>
                <a:pathLst>
                  <a:path w="132736" h="280220">
                    <a:moveTo>
                      <a:pt x="0" y="0"/>
                    </a:moveTo>
                    <a:cubicBezTo>
                      <a:pt x="44245" y="20893"/>
                      <a:pt x="88490" y="41787"/>
                      <a:pt x="110613" y="88490"/>
                    </a:cubicBezTo>
                    <a:cubicBezTo>
                      <a:pt x="132736" y="135193"/>
                      <a:pt x="132736" y="207706"/>
                      <a:pt x="132736" y="28022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6" name="フリーフォーム 205">
                <a:extLst>
                  <a:ext uri="{FF2B5EF4-FFF2-40B4-BE49-F238E27FC236}">
                    <a16:creationId xmlns:a16="http://schemas.microsoft.com/office/drawing/2014/main" id="{99276797-C308-A487-E431-0AF7AC38E04E}"/>
                  </a:ext>
                </a:extLst>
              </p:cNvPr>
              <p:cNvSpPr/>
              <p:nvPr/>
            </p:nvSpPr>
            <p:spPr>
              <a:xfrm>
                <a:off x="8369710" y="4364374"/>
                <a:ext cx="396445" cy="281368"/>
              </a:xfrm>
              <a:custGeom>
                <a:avLst/>
                <a:gdLst>
                  <a:gd name="connsiteX0" fmla="*/ 0 w 396445"/>
                  <a:gd name="connsiteY0" fmla="*/ 74891 h 281368"/>
                  <a:gd name="connsiteX1" fmla="*/ 353961 w 396445"/>
                  <a:gd name="connsiteY1" fmla="*/ 1149 h 281368"/>
                  <a:gd name="connsiteX2" fmla="*/ 390832 w 396445"/>
                  <a:gd name="connsiteY2" fmla="*/ 126510 h 281368"/>
                  <a:gd name="connsiteX3" fmla="*/ 361335 w 396445"/>
                  <a:gd name="connsiteY3" fmla="*/ 281368 h 281368"/>
                </a:gdLst>
                <a:ahLst/>
                <a:cxnLst>
                  <a:cxn ang="0">
                    <a:pos x="connsiteX0" y="connsiteY0"/>
                  </a:cxn>
                  <a:cxn ang="0">
                    <a:pos x="connsiteX1" y="connsiteY1"/>
                  </a:cxn>
                  <a:cxn ang="0">
                    <a:pos x="connsiteX2" y="connsiteY2"/>
                  </a:cxn>
                  <a:cxn ang="0">
                    <a:pos x="connsiteX3" y="connsiteY3"/>
                  </a:cxn>
                </a:cxnLst>
                <a:rect l="l" t="t" r="r" b="b"/>
                <a:pathLst>
                  <a:path w="396445" h="281368">
                    <a:moveTo>
                      <a:pt x="0" y="74891"/>
                    </a:moveTo>
                    <a:cubicBezTo>
                      <a:pt x="144411" y="33718"/>
                      <a:pt x="288822" y="-7454"/>
                      <a:pt x="353961" y="1149"/>
                    </a:cubicBezTo>
                    <a:cubicBezTo>
                      <a:pt x="419100" y="9752"/>
                      <a:pt x="389603" y="79807"/>
                      <a:pt x="390832" y="126510"/>
                    </a:cubicBezTo>
                    <a:cubicBezTo>
                      <a:pt x="392061" y="173213"/>
                      <a:pt x="376698" y="227290"/>
                      <a:pt x="361335" y="281368"/>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7" name="フリーフォーム 206">
                <a:extLst>
                  <a:ext uri="{FF2B5EF4-FFF2-40B4-BE49-F238E27FC236}">
                    <a16:creationId xmlns:a16="http://schemas.microsoft.com/office/drawing/2014/main" id="{8AE5C6A7-9943-FAF9-8D54-5D717896A32C}"/>
                  </a:ext>
                </a:extLst>
              </p:cNvPr>
              <p:cNvSpPr/>
              <p:nvPr/>
            </p:nvSpPr>
            <p:spPr>
              <a:xfrm>
                <a:off x="8399206" y="4667865"/>
                <a:ext cx="405581" cy="45552"/>
              </a:xfrm>
              <a:custGeom>
                <a:avLst/>
                <a:gdLst>
                  <a:gd name="connsiteX0" fmla="*/ 0 w 405581"/>
                  <a:gd name="connsiteY0" fmla="*/ 29496 h 45552"/>
                  <a:gd name="connsiteX1" fmla="*/ 206478 w 405581"/>
                  <a:gd name="connsiteY1" fmla="*/ 44245 h 45552"/>
                  <a:gd name="connsiteX2" fmla="*/ 405581 w 405581"/>
                  <a:gd name="connsiteY2" fmla="*/ 0 h 45552"/>
                </a:gdLst>
                <a:ahLst/>
                <a:cxnLst>
                  <a:cxn ang="0">
                    <a:pos x="connsiteX0" y="connsiteY0"/>
                  </a:cxn>
                  <a:cxn ang="0">
                    <a:pos x="connsiteX1" y="connsiteY1"/>
                  </a:cxn>
                  <a:cxn ang="0">
                    <a:pos x="connsiteX2" y="connsiteY2"/>
                  </a:cxn>
                </a:cxnLst>
                <a:rect l="l" t="t" r="r" b="b"/>
                <a:pathLst>
                  <a:path w="405581" h="45552">
                    <a:moveTo>
                      <a:pt x="0" y="29496"/>
                    </a:moveTo>
                    <a:cubicBezTo>
                      <a:pt x="69440" y="39328"/>
                      <a:pt x="138881" y="49161"/>
                      <a:pt x="206478" y="44245"/>
                    </a:cubicBezTo>
                    <a:cubicBezTo>
                      <a:pt x="274075" y="39329"/>
                      <a:pt x="339828" y="19664"/>
                      <a:pt x="405581"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8" name="フリーフォーム 207">
                <a:extLst>
                  <a:ext uri="{FF2B5EF4-FFF2-40B4-BE49-F238E27FC236}">
                    <a16:creationId xmlns:a16="http://schemas.microsoft.com/office/drawing/2014/main" id="{6ED73054-B9E5-0DF3-391B-150C0457BCC5}"/>
                  </a:ext>
                </a:extLst>
              </p:cNvPr>
              <p:cNvSpPr/>
              <p:nvPr/>
            </p:nvSpPr>
            <p:spPr>
              <a:xfrm>
                <a:off x="8001000" y="4852219"/>
                <a:ext cx="339213" cy="129340"/>
              </a:xfrm>
              <a:custGeom>
                <a:avLst/>
                <a:gdLst>
                  <a:gd name="connsiteX0" fmla="*/ 0 w 339213"/>
                  <a:gd name="connsiteY0" fmla="*/ 0 h 129340"/>
                  <a:gd name="connsiteX1" fmla="*/ 191729 w 339213"/>
                  <a:gd name="connsiteY1" fmla="*/ 117987 h 129340"/>
                  <a:gd name="connsiteX2" fmla="*/ 339213 w 339213"/>
                  <a:gd name="connsiteY2" fmla="*/ 117987 h 129340"/>
                </a:gdLst>
                <a:ahLst/>
                <a:cxnLst>
                  <a:cxn ang="0">
                    <a:pos x="connsiteX0" y="connsiteY0"/>
                  </a:cxn>
                  <a:cxn ang="0">
                    <a:pos x="connsiteX1" y="connsiteY1"/>
                  </a:cxn>
                  <a:cxn ang="0">
                    <a:pos x="connsiteX2" y="connsiteY2"/>
                  </a:cxn>
                </a:cxnLst>
                <a:rect l="l" t="t" r="r" b="b"/>
                <a:pathLst>
                  <a:path w="339213" h="129340">
                    <a:moveTo>
                      <a:pt x="0" y="0"/>
                    </a:moveTo>
                    <a:cubicBezTo>
                      <a:pt x="67597" y="49161"/>
                      <a:pt x="135194" y="98323"/>
                      <a:pt x="191729" y="117987"/>
                    </a:cubicBezTo>
                    <a:cubicBezTo>
                      <a:pt x="248264" y="137651"/>
                      <a:pt x="293738" y="127819"/>
                      <a:pt x="339213" y="11798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9" name="フリーフォーム 208">
                <a:extLst>
                  <a:ext uri="{FF2B5EF4-FFF2-40B4-BE49-F238E27FC236}">
                    <a16:creationId xmlns:a16="http://schemas.microsoft.com/office/drawing/2014/main" id="{28B4BBD7-2F24-2D7B-FBA8-DF0642456E6F}"/>
                  </a:ext>
                </a:extLst>
              </p:cNvPr>
              <p:cNvSpPr/>
              <p:nvPr/>
            </p:nvSpPr>
            <p:spPr>
              <a:xfrm>
                <a:off x="7971503" y="4866968"/>
                <a:ext cx="272845" cy="626806"/>
              </a:xfrm>
              <a:custGeom>
                <a:avLst/>
                <a:gdLst>
                  <a:gd name="connsiteX0" fmla="*/ 272845 w 272845"/>
                  <a:gd name="connsiteY0" fmla="*/ 0 h 626806"/>
                  <a:gd name="connsiteX1" fmla="*/ 88491 w 272845"/>
                  <a:gd name="connsiteY1" fmla="*/ 272845 h 626806"/>
                  <a:gd name="connsiteX2" fmla="*/ 0 w 272845"/>
                  <a:gd name="connsiteY2" fmla="*/ 626806 h 626806"/>
                </a:gdLst>
                <a:ahLst/>
                <a:cxnLst>
                  <a:cxn ang="0">
                    <a:pos x="connsiteX0" y="connsiteY0"/>
                  </a:cxn>
                  <a:cxn ang="0">
                    <a:pos x="connsiteX1" y="connsiteY1"/>
                  </a:cxn>
                  <a:cxn ang="0">
                    <a:pos x="connsiteX2" y="connsiteY2"/>
                  </a:cxn>
                </a:cxnLst>
                <a:rect l="l" t="t" r="r" b="b"/>
                <a:pathLst>
                  <a:path w="272845" h="626806">
                    <a:moveTo>
                      <a:pt x="272845" y="0"/>
                    </a:moveTo>
                    <a:cubicBezTo>
                      <a:pt x="203405" y="84188"/>
                      <a:pt x="133965" y="168377"/>
                      <a:pt x="88491" y="272845"/>
                    </a:cubicBezTo>
                    <a:cubicBezTo>
                      <a:pt x="43017" y="377313"/>
                      <a:pt x="21508" y="502059"/>
                      <a:pt x="0" y="626806"/>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0" name="フリーフォーム 209">
                <a:extLst>
                  <a:ext uri="{FF2B5EF4-FFF2-40B4-BE49-F238E27FC236}">
                    <a16:creationId xmlns:a16="http://schemas.microsoft.com/office/drawing/2014/main" id="{3EABF416-A25C-6FCC-2B41-47F9190F26A4}"/>
                  </a:ext>
                </a:extLst>
              </p:cNvPr>
              <p:cNvSpPr/>
              <p:nvPr/>
            </p:nvSpPr>
            <p:spPr>
              <a:xfrm>
                <a:off x="8177981" y="5133135"/>
                <a:ext cx="442451" cy="191033"/>
              </a:xfrm>
              <a:custGeom>
                <a:avLst/>
                <a:gdLst>
                  <a:gd name="connsiteX0" fmla="*/ 0 w 442451"/>
                  <a:gd name="connsiteY0" fmla="*/ 58297 h 191033"/>
                  <a:gd name="connsiteX1" fmla="*/ 294967 w 442451"/>
                  <a:gd name="connsiteY1" fmla="*/ 6678 h 191033"/>
                  <a:gd name="connsiteX2" fmla="*/ 442451 w 442451"/>
                  <a:gd name="connsiteY2" fmla="*/ 191033 h 191033"/>
                </a:gdLst>
                <a:ahLst/>
                <a:cxnLst>
                  <a:cxn ang="0">
                    <a:pos x="connsiteX0" y="connsiteY0"/>
                  </a:cxn>
                  <a:cxn ang="0">
                    <a:pos x="connsiteX1" y="connsiteY1"/>
                  </a:cxn>
                  <a:cxn ang="0">
                    <a:pos x="connsiteX2" y="connsiteY2"/>
                  </a:cxn>
                </a:cxnLst>
                <a:rect l="l" t="t" r="r" b="b"/>
                <a:pathLst>
                  <a:path w="442451" h="191033">
                    <a:moveTo>
                      <a:pt x="0" y="58297"/>
                    </a:moveTo>
                    <a:cubicBezTo>
                      <a:pt x="110612" y="21426"/>
                      <a:pt x="221225" y="-15445"/>
                      <a:pt x="294967" y="6678"/>
                    </a:cubicBezTo>
                    <a:cubicBezTo>
                      <a:pt x="368709" y="28801"/>
                      <a:pt x="405580" y="109917"/>
                      <a:pt x="442451" y="19103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1" name="フリーフォーム 210">
                <a:extLst>
                  <a:ext uri="{FF2B5EF4-FFF2-40B4-BE49-F238E27FC236}">
                    <a16:creationId xmlns:a16="http://schemas.microsoft.com/office/drawing/2014/main" id="{2700C49C-3D7E-63B8-49A8-6974E462AA2D}"/>
                  </a:ext>
                </a:extLst>
              </p:cNvPr>
              <p:cNvSpPr/>
              <p:nvPr/>
            </p:nvSpPr>
            <p:spPr>
              <a:xfrm>
                <a:off x="8200103" y="5390535"/>
                <a:ext cx="405581" cy="157954"/>
              </a:xfrm>
              <a:custGeom>
                <a:avLst/>
                <a:gdLst>
                  <a:gd name="connsiteX0" fmla="*/ 0 w 405581"/>
                  <a:gd name="connsiteY0" fmla="*/ 0 h 157954"/>
                  <a:gd name="connsiteX1" fmla="*/ 331839 w 405581"/>
                  <a:gd name="connsiteY1" fmla="*/ 154859 h 157954"/>
                  <a:gd name="connsiteX2" fmla="*/ 405581 w 405581"/>
                  <a:gd name="connsiteY2" fmla="*/ 88491 h 157954"/>
                </a:gdLst>
                <a:ahLst/>
                <a:cxnLst>
                  <a:cxn ang="0">
                    <a:pos x="connsiteX0" y="connsiteY0"/>
                  </a:cxn>
                  <a:cxn ang="0">
                    <a:pos x="connsiteX1" y="connsiteY1"/>
                  </a:cxn>
                  <a:cxn ang="0">
                    <a:pos x="connsiteX2" y="connsiteY2"/>
                  </a:cxn>
                </a:cxnLst>
                <a:rect l="l" t="t" r="r" b="b"/>
                <a:pathLst>
                  <a:path w="405581" h="157954">
                    <a:moveTo>
                      <a:pt x="0" y="0"/>
                    </a:moveTo>
                    <a:cubicBezTo>
                      <a:pt x="132121" y="70055"/>
                      <a:pt x="264242" y="140111"/>
                      <a:pt x="331839" y="154859"/>
                    </a:cubicBezTo>
                    <a:cubicBezTo>
                      <a:pt x="399436" y="169607"/>
                      <a:pt x="402508" y="129049"/>
                      <a:pt x="405581" y="8849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2" name="フリーフォーム 211">
                <a:extLst>
                  <a:ext uri="{FF2B5EF4-FFF2-40B4-BE49-F238E27FC236}">
                    <a16:creationId xmlns:a16="http://schemas.microsoft.com/office/drawing/2014/main" id="{DD3253B4-7C65-8751-1BF5-499A09C23D11}"/>
                  </a:ext>
                </a:extLst>
              </p:cNvPr>
              <p:cNvSpPr/>
              <p:nvPr/>
            </p:nvSpPr>
            <p:spPr>
              <a:xfrm>
                <a:off x="8598310" y="4955458"/>
                <a:ext cx="72752" cy="162232"/>
              </a:xfrm>
              <a:custGeom>
                <a:avLst/>
                <a:gdLst>
                  <a:gd name="connsiteX0" fmla="*/ 0 w 72752"/>
                  <a:gd name="connsiteY0" fmla="*/ 0 h 162232"/>
                  <a:gd name="connsiteX1" fmla="*/ 66367 w 72752"/>
                  <a:gd name="connsiteY1" fmla="*/ 58994 h 162232"/>
                  <a:gd name="connsiteX2" fmla="*/ 66367 w 72752"/>
                  <a:gd name="connsiteY2" fmla="*/ 162232 h 162232"/>
                </a:gdLst>
                <a:ahLst/>
                <a:cxnLst>
                  <a:cxn ang="0">
                    <a:pos x="connsiteX0" y="connsiteY0"/>
                  </a:cxn>
                  <a:cxn ang="0">
                    <a:pos x="connsiteX1" y="connsiteY1"/>
                  </a:cxn>
                  <a:cxn ang="0">
                    <a:pos x="connsiteX2" y="connsiteY2"/>
                  </a:cxn>
                </a:cxnLst>
                <a:rect l="l" t="t" r="r" b="b"/>
                <a:pathLst>
                  <a:path w="72752" h="162232">
                    <a:moveTo>
                      <a:pt x="0" y="0"/>
                    </a:moveTo>
                    <a:cubicBezTo>
                      <a:pt x="27653" y="15978"/>
                      <a:pt x="55306" y="31956"/>
                      <a:pt x="66367" y="58994"/>
                    </a:cubicBezTo>
                    <a:cubicBezTo>
                      <a:pt x="77428" y="86032"/>
                      <a:pt x="71897" y="124132"/>
                      <a:pt x="66367" y="162232"/>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3" name="フリーフォーム 212">
                <a:extLst>
                  <a:ext uri="{FF2B5EF4-FFF2-40B4-BE49-F238E27FC236}">
                    <a16:creationId xmlns:a16="http://schemas.microsoft.com/office/drawing/2014/main" id="{7D23E274-5472-7485-C827-10E1B84C0FEB}"/>
                  </a:ext>
                </a:extLst>
              </p:cNvPr>
              <p:cNvSpPr/>
              <p:nvPr/>
            </p:nvSpPr>
            <p:spPr>
              <a:xfrm>
                <a:off x="8664677" y="4881716"/>
                <a:ext cx="102973" cy="235974"/>
              </a:xfrm>
              <a:custGeom>
                <a:avLst/>
                <a:gdLst>
                  <a:gd name="connsiteX0" fmla="*/ 0 w 102973"/>
                  <a:gd name="connsiteY0" fmla="*/ 0 h 235974"/>
                  <a:gd name="connsiteX1" fmla="*/ 95865 w 102973"/>
                  <a:gd name="connsiteY1" fmla="*/ 117987 h 235974"/>
                  <a:gd name="connsiteX2" fmla="*/ 88491 w 102973"/>
                  <a:gd name="connsiteY2" fmla="*/ 235974 h 235974"/>
                </a:gdLst>
                <a:ahLst/>
                <a:cxnLst>
                  <a:cxn ang="0">
                    <a:pos x="connsiteX0" y="connsiteY0"/>
                  </a:cxn>
                  <a:cxn ang="0">
                    <a:pos x="connsiteX1" y="connsiteY1"/>
                  </a:cxn>
                  <a:cxn ang="0">
                    <a:pos x="connsiteX2" y="connsiteY2"/>
                  </a:cxn>
                </a:cxnLst>
                <a:rect l="l" t="t" r="r" b="b"/>
                <a:pathLst>
                  <a:path w="102973" h="235974">
                    <a:moveTo>
                      <a:pt x="0" y="0"/>
                    </a:moveTo>
                    <a:cubicBezTo>
                      <a:pt x="40558" y="39329"/>
                      <a:pt x="81117" y="78658"/>
                      <a:pt x="95865" y="117987"/>
                    </a:cubicBezTo>
                    <a:cubicBezTo>
                      <a:pt x="110614" y="157316"/>
                      <a:pt x="99552" y="196645"/>
                      <a:pt x="88491" y="235974"/>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4" name="フリーフォーム 213">
                <a:extLst>
                  <a:ext uri="{FF2B5EF4-FFF2-40B4-BE49-F238E27FC236}">
                    <a16:creationId xmlns:a16="http://schemas.microsoft.com/office/drawing/2014/main" id="{610EEE55-260E-432D-C054-7FDDFDC9D266}"/>
                  </a:ext>
                </a:extLst>
              </p:cNvPr>
              <p:cNvSpPr/>
              <p:nvPr/>
            </p:nvSpPr>
            <p:spPr>
              <a:xfrm>
                <a:off x="8207477" y="5759245"/>
                <a:ext cx="199104" cy="221226"/>
              </a:xfrm>
              <a:custGeom>
                <a:avLst/>
                <a:gdLst>
                  <a:gd name="connsiteX0" fmla="*/ 0 w 199104"/>
                  <a:gd name="connsiteY0" fmla="*/ 0 h 221226"/>
                  <a:gd name="connsiteX1" fmla="*/ 95865 w 199104"/>
                  <a:gd name="connsiteY1" fmla="*/ 169607 h 221226"/>
                  <a:gd name="connsiteX2" fmla="*/ 199104 w 199104"/>
                  <a:gd name="connsiteY2" fmla="*/ 221226 h 221226"/>
                </a:gdLst>
                <a:ahLst/>
                <a:cxnLst>
                  <a:cxn ang="0">
                    <a:pos x="connsiteX0" y="connsiteY0"/>
                  </a:cxn>
                  <a:cxn ang="0">
                    <a:pos x="connsiteX1" y="connsiteY1"/>
                  </a:cxn>
                  <a:cxn ang="0">
                    <a:pos x="connsiteX2" y="connsiteY2"/>
                  </a:cxn>
                </a:cxnLst>
                <a:rect l="l" t="t" r="r" b="b"/>
                <a:pathLst>
                  <a:path w="199104" h="221226">
                    <a:moveTo>
                      <a:pt x="0" y="0"/>
                    </a:moveTo>
                    <a:cubicBezTo>
                      <a:pt x="31340" y="66368"/>
                      <a:pt x="62681" y="132736"/>
                      <a:pt x="95865" y="169607"/>
                    </a:cubicBezTo>
                    <a:cubicBezTo>
                      <a:pt x="129049" y="206478"/>
                      <a:pt x="164076" y="213852"/>
                      <a:pt x="199104" y="221226"/>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5" name="フリーフォーム 214">
                <a:extLst>
                  <a:ext uri="{FF2B5EF4-FFF2-40B4-BE49-F238E27FC236}">
                    <a16:creationId xmlns:a16="http://schemas.microsoft.com/office/drawing/2014/main" id="{8DF87A72-EBB9-3CD7-40FD-7CA58465FCE3}"/>
                  </a:ext>
                </a:extLst>
              </p:cNvPr>
              <p:cNvSpPr/>
              <p:nvPr/>
            </p:nvSpPr>
            <p:spPr>
              <a:xfrm>
                <a:off x="8301245" y="5737123"/>
                <a:ext cx="540413" cy="509923"/>
              </a:xfrm>
              <a:custGeom>
                <a:avLst/>
                <a:gdLst>
                  <a:gd name="connsiteX0" fmla="*/ 437174 w 540413"/>
                  <a:gd name="connsiteY0" fmla="*/ 0 h 509923"/>
                  <a:gd name="connsiteX1" fmla="*/ 149581 w 540413"/>
                  <a:gd name="connsiteY1" fmla="*/ 228600 h 509923"/>
                  <a:gd name="connsiteX2" fmla="*/ 2097 w 540413"/>
                  <a:gd name="connsiteY2" fmla="*/ 427703 h 509923"/>
                  <a:gd name="connsiteX3" fmla="*/ 252820 w 540413"/>
                  <a:gd name="connsiteY3" fmla="*/ 508819 h 509923"/>
                  <a:gd name="connsiteX4" fmla="*/ 540413 w 540413"/>
                  <a:gd name="connsiteY4" fmla="*/ 376083 h 5099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413" h="509923">
                    <a:moveTo>
                      <a:pt x="437174" y="0"/>
                    </a:moveTo>
                    <a:cubicBezTo>
                      <a:pt x="329634" y="78658"/>
                      <a:pt x="222094" y="157316"/>
                      <a:pt x="149581" y="228600"/>
                    </a:cubicBezTo>
                    <a:cubicBezTo>
                      <a:pt x="77068" y="299884"/>
                      <a:pt x="-15110" y="381000"/>
                      <a:pt x="2097" y="427703"/>
                    </a:cubicBezTo>
                    <a:cubicBezTo>
                      <a:pt x="19303" y="474406"/>
                      <a:pt x="163101" y="517422"/>
                      <a:pt x="252820" y="508819"/>
                    </a:cubicBezTo>
                    <a:cubicBezTo>
                      <a:pt x="342539" y="500216"/>
                      <a:pt x="441476" y="438149"/>
                      <a:pt x="540413" y="37608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grpSp>
        <p:nvGrpSpPr>
          <p:cNvPr id="177" name="グループ化 176">
            <a:extLst>
              <a:ext uri="{FF2B5EF4-FFF2-40B4-BE49-F238E27FC236}">
                <a16:creationId xmlns:a16="http://schemas.microsoft.com/office/drawing/2014/main" id="{B3CAD63C-8CD7-C4D9-B404-64A75FC97EF5}"/>
              </a:ext>
            </a:extLst>
          </p:cNvPr>
          <p:cNvGrpSpPr/>
          <p:nvPr/>
        </p:nvGrpSpPr>
        <p:grpSpPr>
          <a:xfrm rot="1070917">
            <a:off x="2372400" y="4030565"/>
            <a:ext cx="646876" cy="1939505"/>
            <a:chOff x="640012" y="3325103"/>
            <a:chExt cx="979096" cy="2935587"/>
          </a:xfrm>
        </p:grpSpPr>
        <p:sp>
          <p:nvSpPr>
            <p:cNvPr id="178" name="フリーフォーム 177">
              <a:extLst>
                <a:ext uri="{FF2B5EF4-FFF2-40B4-BE49-F238E27FC236}">
                  <a16:creationId xmlns:a16="http://schemas.microsoft.com/office/drawing/2014/main" id="{1E3B2A29-A8FE-2339-F3C8-64D935F1A8FB}"/>
                </a:ext>
              </a:extLst>
            </p:cNvPr>
            <p:cNvSpPr/>
            <p:nvPr/>
          </p:nvSpPr>
          <p:spPr>
            <a:xfrm>
              <a:off x="640012" y="3443748"/>
              <a:ext cx="230143" cy="508820"/>
            </a:xfrm>
            <a:custGeom>
              <a:avLst/>
              <a:gdLst>
                <a:gd name="connsiteX0" fmla="*/ 31040 w 230143"/>
                <a:gd name="connsiteY0" fmla="*/ 0 h 508820"/>
                <a:gd name="connsiteX1" fmla="*/ 16291 w 230143"/>
                <a:gd name="connsiteY1" fmla="*/ 265471 h 508820"/>
                <a:gd name="connsiteX2" fmla="*/ 230143 w 230143"/>
                <a:gd name="connsiteY2" fmla="*/ 508820 h 508820"/>
              </a:gdLst>
              <a:ahLst/>
              <a:cxnLst>
                <a:cxn ang="0">
                  <a:pos x="connsiteX0" y="connsiteY0"/>
                </a:cxn>
                <a:cxn ang="0">
                  <a:pos x="connsiteX1" y="connsiteY1"/>
                </a:cxn>
                <a:cxn ang="0">
                  <a:pos x="connsiteX2" y="connsiteY2"/>
                </a:cxn>
              </a:cxnLst>
              <a:rect l="l" t="t" r="r" b="b"/>
              <a:pathLst>
                <a:path w="230143" h="508820">
                  <a:moveTo>
                    <a:pt x="31040" y="0"/>
                  </a:moveTo>
                  <a:cubicBezTo>
                    <a:pt x="7073" y="90334"/>
                    <a:pt x="-16893" y="180668"/>
                    <a:pt x="16291" y="265471"/>
                  </a:cubicBezTo>
                  <a:cubicBezTo>
                    <a:pt x="49475" y="350274"/>
                    <a:pt x="139809" y="429547"/>
                    <a:pt x="230143" y="50882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9" name="フリーフォーム 178">
              <a:extLst>
                <a:ext uri="{FF2B5EF4-FFF2-40B4-BE49-F238E27FC236}">
                  <a16:creationId xmlns:a16="http://schemas.microsoft.com/office/drawing/2014/main" id="{42817C77-17E3-9910-3A74-66AC39EB0985}"/>
                </a:ext>
              </a:extLst>
            </p:cNvPr>
            <p:cNvSpPr/>
            <p:nvPr/>
          </p:nvSpPr>
          <p:spPr>
            <a:xfrm>
              <a:off x="715297" y="3325103"/>
              <a:ext cx="700904" cy="553723"/>
            </a:xfrm>
            <a:custGeom>
              <a:avLst/>
              <a:gdLst>
                <a:gd name="connsiteX0" fmla="*/ 0 w 700904"/>
                <a:gd name="connsiteY0" fmla="*/ 103897 h 553723"/>
                <a:gd name="connsiteX1" fmla="*/ 103238 w 700904"/>
                <a:gd name="connsiteY1" fmla="*/ 111271 h 553723"/>
                <a:gd name="connsiteX2" fmla="*/ 582561 w 700904"/>
                <a:gd name="connsiteY2" fmla="*/ 658 h 553723"/>
                <a:gd name="connsiteX3" fmla="*/ 700548 w 700904"/>
                <a:gd name="connsiteY3" fmla="*/ 170265 h 553723"/>
                <a:gd name="connsiteX4" fmla="*/ 612058 w 700904"/>
                <a:gd name="connsiteY4" fmla="*/ 553723 h 5537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0904" h="553723">
                  <a:moveTo>
                    <a:pt x="0" y="103897"/>
                  </a:moveTo>
                  <a:cubicBezTo>
                    <a:pt x="3072" y="116187"/>
                    <a:pt x="6145" y="128477"/>
                    <a:pt x="103238" y="111271"/>
                  </a:cubicBezTo>
                  <a:cubicBezTo>
                    <a:pt x="200331" y="94065"/>
                    <a:pt x="483009" y="-9174"/>
                    <a:pt x="582561" y="658"/>
                  </a:cubicBezTo>
                  <a:cubicBezTo>
                    <a:pt x="682113" y="10490"/>
                    <a:pt x="695632" y="78088"/>
                    <a:pt x="700548" y="170265"/>
                  </a:cubicBezTo>
                  <a:cubicBezTo>
                    <a:pt x="705464" y="262442"/>
                    <a:pt x="658761" y="408082"/>
                    <a:pt x="612058" y="55372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0" name="フリーフォーム 179">
              <a:extLst>
                <a:ext uri="{FF2B5EF4-FFF2-40B4-BE49-F238E27FC236}">
                  <a16:creationId xmlns:a16="http://schemas.microsoft.com/office/drawing/2014/main" id="{A8FED089-3FAA-28D2-B3EC-CF59CBAC8F6C}"/>
                </a:ext>
              </a:extLst>
            </p:cNvPr>
            <p:cNvSpPr/>
            <p:nvPr/>
          </p:nvSpPr>
          <p:spPr>
            <a:xfrm>
              <a:off x="936523" y="3451123"/>
              <a:ext cx="105301" cy="457200"/>
            </a:xfrm>
            <a:custGeom>
              <a:avLst/>
              <a:gdLst>
                <a:gd name="connsiteX0" fmla="*/ 0 w 105301"/>
                <a:gd name="connsiteY0" fmla="*/ 0 h 457200"/>
                <a:gd name="connsiteX1" fmla="*/ 103238 w 105301"/>
                <a:gd name="connsiteY1" fmla="*/ 184354 h 457200"/>
                <a:gd name="connsiteX2" fmla="*/ 58993 w 105301"/>
                <a:gd name="connsiteY2" fmla="*/ 457200 h 457200"/>
              </a:gdLst>
              <a:ahLst/>
              <a:cxnLst>
                <a:cxn ang="0">
                  <a:pos x="connsiteX0" y="connsiteY0"/>
                </a:cxn>
                <a:cxn ang="0">
                  <a:pos x="connsiteX1" y="connsiteY1"/>
                </a:cxn>
                <a:cxn ang="0">
                  <a:pos x="connsiteX2" y="connsiteY2"/>
                </a:cxn>
              </a:cxnLst>
              <a:rect l="l" t="t" r="r" b="b"/>
              <a:pathLst>
                <a:path w="105301" h="457200">
                  <a:moveTo>
                    <a:pt x="0" y="0"/>
                  </a:moveTo>
                  <a:cubicBezTo>
                    <a:pt x="46703" y="54077"/>
                    <a:pt x="93406" y="108154"/>
                    <a:pt x="103238" y="184354"/>
                  </a:cubicBezTo>
                  <a:cubicBezTo>
                    <a:pt x="113070" y="260554"/>
                    <a:pt x="86031" y="358877"/>
                    <a:pt x="58993" y="45720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1" name="フリーフォーム 180">
              <a:extLst>
                <a:ext uri="{FF2B5EF4-FFF2-40B4-BE49-F238E27FC236}">
                  <a16:creationId xmlns:a16="http://schemas.microsoft.com/office/drawing/2014/main" id="{8D20329A-BFB8-0466-FFA6-619F6B36AFD3}"/>
                </a:ext>
              </a:extLst>
            </p:cNvPr>
            <p:cNvSpPr/>
            <p:nvPr/>
          </p:nvSpPr>
          <p:spPr>
            <a:xfrm>
              <a:off x="737419" y="3583858"/>
              <a:ext cx="553065" cy="132044"/>
            </a:xfrm>
            <a:custGeom>
              <a:avLst/>
              <a:gdLst>
                <a:gd name="connsiteX0" fmla="*/ 0 w 553065"/>
                <a:gd name="connsiteY0" fmla="*/ 125361 h 132044"/>
                <a:gd name="connsiteX1" fmla="*/ 287594 w 553065"/>
                <a:gd name="connsiteY1" fmla="*/ 117987 h 132044"/>
                <a:gd name="connsiteX2" fmla="*/ 553065 w 553065"/>
                <a:gd name="connsiteY2" fmla="*/ 0 h 132044"/>
              </a:gdLst>
              <a:ahLst/>
              <a:cxnLst>
                <a:cxn ang="0">
                  <a:pos x="connsiteX0" y="connsiteY0"/>
                </a:cxn>
                <a:cxn ang="0">
                  <a:pos x="connsiteX1" y="connsiteY1"/>
                </a:cxn>
                <a:cxn ang="0">
                  <a:pos x="connsiteX2" y="connsiteY2"/>
                </a:cxn>
              </a:cxnLst>
              <a:rect l="l" t="t" r="r" b="b"/>
              <a:pathLst>
                <a:path w="553065" h="132044">
                  <a:moveTo>
                    <a:pt x="0" y="125361"/>
                  </a:moveTo>
                  <a:cubicBezTo>
                    <a:pt x="97708" y="132120"/>
                    <a:pt x="195417" y="138880"/>
                    <a:pt x="287594" y="117987"/>
                  </a:cubicBezTo>
                  <a:cubicBezTo>
                    <a:pt x="379771" y="97094"/>
                    <a:pt x="466418" y="48547"/>
                    <a:pt x="553065"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2" name="フリーフォーム 181">
              <a:extLst>
                <a:ext uri="{FF2B5EF4-FFF2-40B4-BE49-F238E27FC236}">
                  <a16:creationId xmlns:a16="http://schemas.microsoft.com/office/drawing/2014/main" id="{E28D4A94-7906-4833-28EA-290046B26628}"/>
                </a:ext>
              </a:extLst>
            </p:cNvPr>
            <p:cNvSpPr/>
            <p:nvPr/>
          </p:nvSpPr>
          <p:spPr>
            <a:xfrm>
              <a:off x="848032" y="3871452"/>
              <a:ext cx="427703" cy="99826"/>
            </a:xfrm>
            <a:custGeom>
              <a:avLst/>
              <a:gdLst>
                <a:gd name="connsiteX0" fmla="*/ 0 w 427703"/>
                <a:gd name="connsiteY0" fmla="*/ 95864 h 99826"/>
                <a:gd name="connsiteX1" fmla="*/ 206478 w 427703"/>
                <a:gd name="connsiteY1" fmla="*/ 88490 h 99826"/>
                <a:gd name="connsiteX2" fmla="*/ 427703 w 427703"/>
                <a:gd name="connsiteY2" fmla="*/ 0 h 99826"/>
              </a:gdLst>
              <a:ahLst/>
              <a:cxnLst>
                <a:cxn ang="0">
                  <a:pos x="connsiteX0" y="connsiteY0"/>
                </a:cxn>
                <a:cxn ang="0">
                  <a:pos x="connsiteX1" y="connsiteY1"/>
                </a:cxn>
                <a:cxn ang="0">
                  <a:pos x="connsiteX2" y="connsiteY2"/>
                </a:cxn>
              </a:cxnLst>
              <a:rect l="l" t="t" r="r" b="b"/>
              <a:pathLst>
                <a:path w="427703" h="99826">
                  <a:moveTo>
                    <a:pt x="0" y="95864"/>
                  </a:moveTo>
                  <a:cubicBezTo>
                    <a:pt x="67597" y="100165"/>
                    <a:pt x="135194" y="104467"/>
                    <a:pt x="206478" y="88490"/>
                  </a:cubicBezTo>
                  <a:cubicBezTo>
                    <a:pt x="277762" y="72513"/>
                    <a:pt x="352732" y="36256"/>
                    <a:pt x="427703"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3" name="フリーフォーム 182">
              <a:extLst>
                <a:ext uri="{FF2B5EF4-FFF2-40B4-BE49-F238E27FC236}">
                  <a16:creationId xmlns:a16="http://schemas.microsoft.com/office/drawing/2014/main" id="{E57C4A95-E506-1656-12AA-8F77AA699FF9}"/>
                </a:ext>
              </a:extLst>
            </p:cNvPr>
            <p:cNvSpPr/>
            <p:nvPr/>
          </p:nvSpPr>
          <p:spPr>
            <a:xfrm>
              <a:off x="722671" y="4026310"/>
              <a:ext cx="105302" cy="228600"/>
            </a:xfrm>
            <a:custGeom>
              <a:avLst/>
              <a:gdLst>
                <a:gd name="connsiteX0" fmla="*/ 58994 w 105302"/>
                <a:gd name="connsiteY0" fmla="*/ 0 h 228600"/>
                <a:gd name="connsiteX1" fmla="*/ 103239 w 105302"/>
                <a:gd name="connsiteY1" fmla="*/ 154858 h 228600"/>
                <a:gd name="connsiteX2" fmla="*/ 0 w 105302"/>
                <a:gd name="connsiteY2" fmla="*/ 228600 h 228600"/>
              </a:gdLst>
              <a:ahLst/>
              <a:cxnLst>
                <a:cxn ang="0">
                  <a:pos x="connsiteX0" y="connsiteY0"/>
                </a:cxn>
                <a:cxn ang="0">
                  <a:pos x="connsiteX1" y="connsiteY1"/>
                </a:cxn>
                <a:cxn ang="0">
                  <a:pos x="connsiteX2" y="connsiteY2"/>
                </a:cxn>
              </a:cxnLst>
              <a:rect l="l" t="t" r="r" b="b"/>
              <a:pathLst>
                <a:path w="105302" h="228600">
                  <a:moveTo>
                    <a:pt x="58994" y="0"/>
                  </a:moveTo>
                  <a:cubicBezTo>
                    <a:pt x="86032" y="58379"/>
                    <a:pt x="113071" y="116758"/>
                    <a:pt x="103239" y="154858"/>
                  </a:cubicBezTo>
                  <a:cubicBezTo>
                    <a:pt x="93407" y="192958"/>
                    <a:pt x="46703" y="210779"/>
                    <a:pt x="0" y="22860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4" name="フリーフォーム 183">
              <a:extLst>
                <a:ext uri="{FF2B5EF4-FFF2-40B4-BE49-F238E27FC236}">
                  <a16:creationId xmlns:a16="http://schemas.microsoft.com/office/drawing/2014/main" id="{D8E9D8AA-17D4-5376-41B6-5E190906D8F3}"/>
                </a:ext>
              </a:extLst>
            </p:cNvPr>
            <p:cNvSpPr/>
            <p:nvPr/>
          </p:nvSpPr>
          <p:spPr>
            <a:xfrm>
              <a:off x="929148" y="4018935"/>
              <a:ext cx="509424" cy="243766"/>
            </a:xfrm>
            <a:custGeom>
              <a:avLst/>
              <a:gdLst>
                <a:gd name="connsiteX0" fmla="*/ 0 w 509424"/>
                <a:gd name="connsiteY0" fmla="*/ 44246 h 243766"/>
                <a:gd name="connsiteX1" fmla="*/ 294968 w 509424"/>
                <a:gd name="connsiteY1" fmla="*/ 228600 h 243766"/>
                <a:gd name="connsiteX2" fmla="*/ 471949 w 509424"/>
                <a:gd name="connsiteY2" fmla="*/ 221226 h 243766"/>
                <a:gd name="connsiteX3" fmla="*/ 508820 w 509424"/>
                <a:gd name="connsiteY3" fmla="*/ 125362 h 243766"/>
                <a:gd name="connsiteX4" fmla="*/ 457200 w 509424"/>
                <a:gd name="connsiteY4" fmla="*/ 0 h 2437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9424" h="243766">
                  <a:moveTo>
                    <a:pt x="0" y="44246"/>
                  </a:moveTo>
                  <a:cubicBezTo>
                    <a:pt x="108155" y="121674"/>
                    <a:pt x="216310" y="199103"/>
                    <a:pt x="294968" y="228600"/>
                  </a:cubicBezTo>
                  <a:cubicBezTo>
                    <a:pt x="373626" y="258097"/>
                    <a:pt x="436307" y="238432"/>
                    <a:pt x="471949" y="221226"/>
                  </a:cubicBezTo>
                  <a:cubicBezTo>
                    <a:pt x="507591" y="204020"/>
                    <a:pt x="511278" y="162233"/>
                    <a:pt x="508820" y="125362"/>
                  </a:cubicBezTo>
                  <a:cubicBezTo>
                    <a:pt x="506362" y="88491"/>
                    <a:pt x="481781" y="44245"/>
                    <a:pt x="457200"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5" name="フリーフォーム 184">
              <a:extLst>
                <a:ext uri="{FF2B5EF4-FFF2-40B4-BE49-F238E27FC236}">
                  <a16:creationId xmlns:a16="http://schemas.microsoft.com/office/drawing/2014/main" id="{45B11DED-4396-A15D-8B7E-FA32B7D3D494}"/>
                </a:ext>
              </a:extLst>
            </p:cNvPr>
            <p:cNvSpPr/>
            <p:nvPr/>
          </p:nvSpPr>
          <p:spPr>
            <a:xfrm>
              <a:off x="1216742" y="4048432"/>
              <a:ext cx="103239" cy="88994"/>
            </a:xfrm>
            <a:custGeom>
              <a:avLst/>
              <a:gdLst>
                <a:gd name="connsiteX0" fmla="*/ 0 w 103239"/>
                <a:gd name="connsiteY0" fmla="*/ 0 h 88994"/>
                <a:gd name="connsiteX1" fmla="*/ 73742 w 103239"/>
                <a:gd name="connsiteY1" fmla="*/ 88491 h 88994"/>
                <a:gd name="connsiteX2" fmla="*/ 103239 w 103239"/>
                <a:gd name="connsiteY2" fmla="*/ 29497 h 88994"/>
              </a:gdLst>
              <a:ahLst/>
              <a:cxnLst>
                <a:cxn ang="0">
                  <a:pos x="connsiteX0" y="connsiteY0"/>
                </a:cxn>
                <a:cxn ang="0">
                  <a:pos x="connsiteX1" y="connsiteY1"/>
                </a:cxn>
                <a:cxn ang="0">
                  <a:pos x="connsiteX2" y="connsiteY2"/>
                </a:cxn>
              </a:cxnLst>
              <a:rect l="l" t="t" r="r" b="b"/>
              <a:pathLst>
                <a:path w="103239" h="88994">
                  <a:moveTo>
                    <a:pt x="0" y="0"/>
                  </a:moveTo>
                  <a:cubicBezTo>
                    <a:pt x="28268" y="41787"/>
                    <a:pt x="56536" y="83575"/>
                    <a:pt x="73742" y="88491"/>
                  </a:cubicBezTo>
                  <a:cubicBezTo>
                    <a:pt x="90948" y="93407"/>
                    <a:pt x="97093" y="61452"/>
                    <a:pt x="103239" y="294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6" name="フリーフォーム 185">
              <a:extLst>
                <a:ext uri="{FF2B5EF4-FFF2-40B4-BE49-F238E27FC236}">
                  <a16:creationId xmlns:a16="http://schemas.microsoft.com/office/drawing/2014/main" id="{511BED95-BA79-157A-F5C6-7F7D83EEDDA8}"/>
                </a:ext>
              </a:extLst>
            </p:cNvPr>
            <p:cNvSpPr/>
            <p:nvPr/>
          </p:nvSpPr>
          <p:spPr>
            <a:xfrm>
              <a:off x="1519084" y="3878826"/>
              <a:ext cx="100024" cy="213851"/>
            </a:xfrm>
            <a:custGeom>
              <a:avLst/>
              <a:gdLst>
                <a:gd name="connsiteX0" fmla="*/ 0 w 100024"/>
                <a:gd name="connsiteY0" fmla="*/ 0 h 213851"/>
                <a:gd name="connsiteX1" fmla="*/ 95864 w 100024"/>
                <a:gd name="connsiteY1" fmla="*/ 125361 h 213851"/>
                <a:gd name="connsiteX2" fmla="*/ 73742 w 100024"/>
                <a:gd name="connsiteY2" fmla="*/ 213851 h 213851"/>
              </a:gdLst>
              <a:ahLst/>
              <a:cxnLst>
                <a:cxn ang="0">
                  <a:pos x="connsiteX0" y="connsiteY0"/>
                </a:cxn>
                <a:cxn ang="0">
                  <a:pos x="connsiteX1" y="connsiteY1"/>
                </a:cxn>
                <a:cxn ang="0">
                  <a:pos x="connsiteX2" y="connsiteY2"/>
                </a:cxn>
              </a:cxnLst>
              <a:rect l="l" t="t" r="r" b="b"/>
              <a:pathLst>
                <a:path w="100024" h="213851">
                  <a:moveTo>
                    <a:pt x="0" y="0"/>
                  </a:moveTo>
                  <a:cubicBezTo>
                    <a:pt x="41787" y="44859"/>
                    <a:pt x="83574" y="89719"/>
                    <a:pt x="95864" y="125361"/>
                  </a:cubicBezTo>
                  <a:cubicBezTo>
                    <a:pt x="108154" y="161003"/>
                    <a:pt x="90948" y="187427"/>
                    <a:pt x="73742" y="21385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7" name="フリーフォーム 186">
              <a:extLst>
                <a:ext uri="{FF2B5EF4-FFF2-40B4-BE49-F238E27FC236}">
                  <a16:creationId xmlns:a16="http://schemas.microsoft.com/office/drawing/2014/main" id="{BD22397F-8435-1686-3112-5442F9207F37}"/>
                </a:ext>
              </a:extLst>
            </p:cNvPr>
            <p:cNvSpPr/>
            <p:nvPr/>
          </p:nvSpPr>
          <p:spPr>
            <a:xfrm>
              <a:off x="899652" y="4527755"/>
              <a:ext cx="338555" cy="642022"/>
            </a:xfrm>
            <a:custGeom>
              <a:avLst/>
              <a:gdLst>
                <a:gd name="connsiteX0" fmla="*/ 176980 w 338555"/>
                <a:gd name="connsiteY0" fmla="*/ 0 h 642022"/>
                <a:gd name="connsiteX1" fmla="*/ 302342 w 338555"/>
                <a:gd name="connsiteY1" fmla="*/ 228600 h 642022"/>
                <a:gd name="connsiteX2" fmla="*/ 206477 w 338555"/>
                <a:gd name="connsiteY2" fmla="*/ 265471 h 642022"/>
                <a:gd name="connsiteX3" fmla="*/ 272845 w 338555"/>
                <a:gd name="connsiteY3" fmla="*/ 442451 h 642022"/>
                <a:gd name="connsiteX4" fmla="*/ 324464 w 338555"/>
                <a:gd name="connsiteY4" fmla="*/ 641555 h 642022"/>
                <a:gd name="connsiteX5" fmla="*/ 0 w 338555"/>
                <a:gd name="connsiteY5" fmla="*/ 486697 h 642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8555" h="642022">
                  <a:moveTo>
                    <a:pt x="176980" y="0"/>
                  </a:moveTo>
                  <a:cubicBezTo>
                    <a:pt x="237203" y="92177"/>
                    <a:pt x="297426" y="184355"/>
                    <a:pt x="302342" y="228600"/>
                  </a:cubicBezTo>
                  <a:cubicBezTo>
                    <a:pt x="307258" y="272845"/>
                    <a:pt x="211393" y="229829"/>
                    <a:pt x="206477" y="265471"/>
                  </a:cubicBezTo>
                  <a:cubicBezTo>
                    <a:pt x="201561" y="301113"/>
                    <a:pt x="253181" y="379770"/>
                    <a:pt x="272845" y="442451"/>
                  </a:cubicBezTo>
                  <a:cubicBezTo>
                    <a:pt x="292509" y="505132"/>
                    <a:pt x="369938" y="634181"/>
                    <a:pt x="324464" y="641555"/>
                  </a:cubicBezTo>
                  <a:cubicBezTo>
                    <a:pt x="278990" y="648929"/>
                    <a:pt x="139495" y="567813"/>
                    <a:pt x="0" y="4866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8" name="フリーフォーム 187">
              <a:extLst>
                <a:ext uri="{FF2B5EF4-FFF2-40B4-BE49-F238E27FC236}">
                  <a16:creationId xmlns:a16="http://schemas.microsoft.com/office/drawing/2014/main" id="{D2EEAFD6-A43E-2995-1261-0EF1EE1A2C9A}"/>
                </a:ext>
              </a:extLst>
            </p:cNvPr>
            <p:cNvSpPr/>
            <p:nvPr/>
          </p:nvSpPr>
          <p:spPr>
            <a:xfrm>
              <a:off x="780791" y="4807974"/>
              <a:ext cx="118861" cy="331839"/>
            </a:xfrm>
            <a:custGeom>
              <a:avLst/>
              <a:gdLst>
                <a:gd name="connsiteX0" fmla="*/ 118861 w 118861"/>
                <a:gd name="connsiteY0" fmla="*/ 0 h 331839"/>
                <a:gd name="connsiteX1" fmla="*/ 874 w 118861"/>
                <a:gd name="connsiteY1" fmla="*/ 176981 h 331839"/>
                <a:gd name="connsiteX2" fmla="*/ 74615 w 118861"/>
                <a:gd name="connsiteY2" fmla="*/ 331839 h 331839"/>
              </a:gdLst>
              <a:ahLst/>
              <a:cxnLst>
                <a:cxn ang="0">
                  <a:pos x="connsiteX0" y="connsiteY0"/>
                </a:cxn>
                <a:cxn ang="0">
                  <a:pos x="connsiteX1" y="connsiteY1"/>
                </a:cxn>
                <a:cxn ang="0">
                  <a:pos x="connsiteX2" y="connsiteY2"/>
                </a:cxn>
              </a:cxnLst>
              <a:rect l="l" t="t" r="r" b="b"/>
              <a:pathLst>
                <a:path w="118861" h="331839">
                  <a:moveTo>
                    <a:pt x="118861" y="0"/>
                  </a:moveTo>
                  <a:cubicBezTo>
                    <a:pt x="63554" y="60837"/>
                    <a:pt x="8248" y="121674"/>
                    <a:pt x="874" y="176981"/>
                  </a:cubicBezTo>
                  <a:cubicBezTo>
                    <a:pt x="-6500" y="232288"/>
                    <a:pt x="34057" y="282063"/>
                    <a:pt x="74615" y="331839"/>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9" name="フリーフォーム 188">
              <a:extLst>
                <a:ext uri="{FF2B5EF4-FFF2-40B4-BE49-F238E27FC236}">
                  <a16:creationId xmlns:a16="http://schemas.microsoft.com/office/drawing/2014/main" id="{5CA74DB0-5AA2-29B5-8475-457CB780168F}"/>
                </a:ext>
              </a:extLst>
            </p:cNvPr>
            <p:cNvSpPr/>
            <p:nvPr/>
          </p:nvSpPr>
          <p:spPr>
            <a:xfrm>
              <a:off x="1334729" y="4859594"/>
              <a:ext cx="188533" cy="361335"/>
            </a:xfrm>
            <a:custGeom>
              <a:avLst/>
              <a:gdLst>
                <a:gd name="connsiteX0" fmla="*/ 0 w 188533"/>
                <a:gd name="connsiteY0" fmla="*/ 0 h 361335"/>
                <a:gd name="connsiteX1" fmla="*/ 169606 w 188533"/>
                <a:gd name="connsiteY1" fmla="*/ 132735 h 361335"/>
                <a:gd name="connsiteX2" fmla="*/ 176981 w 188533"/>
                <a:gd name="connsiteY2" fmla="*/ 361335 h 361335"/>
              </a:gdLst>
              <a:ahLst/>
              <a:cxnLst>
                <a:cxn ang="0">
                  <a:pos x="connsiteX0" y="connsiteY0"/>
                </a:cxn>
                <a:cxn ang="0">
                  <a:pos x="connsiteX1" y="connsiteY1"/>
                </a:cxn>
                <a:cxn ang="0">
                  <a:pos x="connsiteX2" y="connsiteY2"/>
                </a:cxn>
              </a:cxnLst>
              <a:rect l="l" t="t" r="r" b="b"/>
              <a:pathLst>
                <a:path w="188533" h="361335">
                  <a:moveTo>
                    <a:pt x="0" y="0"/>
                  </a:moveTo>
                  <a:cubicBezTo>
                    <a:pt x="70054" y="36256"/>
                    <a:pt x="140109" y="72512"/>
                    <a:pt x="169606" y="132735"/>
                  </a:cubicBezTo>
                  <a:cubicBezTo>
                    <a:pt x="199103" y="192958"/>
                    <a:pt x="188042" y="277146"/>
                    <a:pt x="176981" y="361335"/>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0" name="フリーフォーム 189">
              <a:extLst>
                <a:ext uri="{FF2B5EF4-FFF2-40B4-BE49-F238E27FC236}">
                  <a16:creationId xmlns:a16="http://schemas.microsoft.com/office/drawing/2014/main" id="{298A8AE3-228D-17DE-0FC2-718188292F2D}"/>
                </a:ext>
              </a:extLst>
            </p:cNvPr>
            <p:cNvSpPr/>
            <p:nvPr/>
          </p:nvSpPr>
          <p:spPr>
            <a:xfrm>
              <a:off x="1187245" y="5545394"/>
              <a:ext cx="294968" cy="88993"/>
            </a:xfrm>
            <a:custGeom>
              <a:avLst/>
              <a:gdLst>
                <a:gd name="connsiteX0" fmla="*/ 0 w 294968"/>
                <a:gd name="connsiteY0" fmla="*/ 29496 h 88993"/>
                <a:gd name="connsiteX1" fmla="*/ 154858 w 294968"/>
                <a:gd name="connsiteY1" fmla="*/ 88490 h 88993"/>
                <a:gd name="connsiteX2" fmla="*/ 294968 w 294968"/>
                <a:gd name="connsiteY2" fmla="*/ 0 h 88993"/>
              </a:gdLst>
              <a:ahLst/>
              <a:cxnLst>
                <a:cxn ang="0">
                  <a:pos x="connsiteX0" y="connsiteY0"/>
                </a:cxn>
                <a:cxn ang="0">
                  <a:pos x="connsiteX1" y="connsiteY1"/>
                </a:cxn>
                <a:cxn ang="0">
                  <a:pos x="connsiteX2" y="connsiteY2"/>
                </a:cxn>
              </a:cxnLst>
              <a:rect l="l" t="t" r="r" b="b"/>
              <a:pathLst>
                <a:path w="294968" h="88993">
                  <a:moveTo>
                    <a:pt x="0" y="29496"/>
                  </a:moveTo>
                  <a:cubicBezTo>
                    <a:pt x="52848" y="61451"/>
                    <a:pt x="105697" y="93406"/>
                    <a:pt x="154858" y="88490"/>
                  </a:cubicBezTo>
                  <a:cubicBezTo>
                    <a:pt x="204019" y="83574"/>
                    <a:pt x="249493" y="41787"/>
                    <a:pt x="294968"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1" name="フリーフォーム 190">
              <a:extLst>
                <a:ext uri="{FF2B5EF4-FFF2-40B4-BE49-F238E27FC236}">
                  <a16:creationId xmlns:a16="http://schemas.microsoft.com/office/drawing/2014/main" id="{5B4EAD45-25F0-8777-B0C1-2C3EB5B79E79}"/>
                </a:ext>
              </a:extLst>
            </p:cNvPr>
            <p:cNvSpPr/>
            <p:nvPr/>
          </p:nvSpPr>
          <p:spPr>
            <a:xfrm>
              <a:off x="950191" y="5361039"/>
              <a:ext cx="517274" cy="899651"/>
            </a:xfrm>
            <a:custGeom>
              <a:avLst/>
              <a:gdLst>
                <a:gd name="connsiteX0" fmla="*/ 141190 w 517274"/>
                <a:gd name="connsiteY0" fmla="*/ 0 h 899651"/>
                <a:gd name="connsiteX1" fmla="*/ 251803 w 517274"/>
                <a:gd name="connsiteY1" fmla="*/ 280219 h 899651"/>
                <a:gd name="connsiteX2" fmla="*/ 251803 w 517274"/>
                <a:gd name="connsiteY2" fmla="*/ 634180 h 899651"/>
                <a:gd name="connsiteX3" fmla="*/ 207557 w 517274"/>
                <a:gd name="connsiteY3" fmla="*/ 766916 h 899651"/>
                <a:gd name="connsiteX4" fmla="*/ 119067 w 517274"/>
                <a:gd name="connsiteY4" fmla="*/ 803787 h 899651"/>
                <a:gd name="connsiteX5" fmla="*/ 1080 w 517274"/>
                <a:gd name="connsiteY5" fmla="*/ 604684 h 899651"/>
                <a:gd name="connsiteX6" fmla="*/ 192809 w 517274"/>
                <a:gd name="connsiteY6" fmla="*/ 693174 h 899651"/>
                <a:gd name="connsiteX7" fmla="*/ 502525 w 517274"/>
                <a:gd name="connsiteY7" fmla="*/ 884903 h 899651"/>
                <a:gd name="connsiteX8" fmla="*/ 502525 w 517274"/>
                <a:gd name="connsiteY8" fmla="*/ 884903 h 899651"/>
                <a:gd name="connsiteX9" fmla="*/ 517274 w 517274"/>
                <a:gd name="connsiteY9" fmla="*/ 899651 h 899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7274" h="899651">
                  <a:moveTo>
                    <a:pt x="141190" y="0"/>
                  </a:moveTo>
                  <a:cubicBezTo>
                    <a:pt x="187279" y="87261"/>
                    <a:pt x="233368" y="174522"/>
                    <a:pt x="251803" y="280219"/>
                  </a:cubicBezTo>
                  <a:cubicBezTo>
                    <a:pt x="270239" y="385916"/>
                    <a:pt x="259177" y="553064"/>
                    <a:pt x="251803" y="634180"/>
                  </a:cubicBezTo>
                  <a:cubicBezTo>
                    <a:pt x="244429" y="715296"/>
                    <a:pt x="229680" y="738648"/>
                    <a:pt x="207557" y="766916"/>
                  </a:cubicBezTo>
                  <a:cubicBezTo>
                    <a:pt x="185434" y="795184"/>
                    <a:pt x="153480" y="830826"/>
                    <a:pt x="119067" y="803787"/>
                  </a:cubicBezTo>
                  <a:cubicBezTo>
                    <a:pt x="84654" y="776748"/>
                    <a:pt x="-11210" y="623119"/>
                    <a:pt x="1080" y="604684"/>
                  </a:cubicBezTo>
                  <a:cubicBezTo>
                    <a:pt x="13370" y="586249"/>
                    <a:pt x="109235" y="646471"/>
                    <a:pt x="192809" y="693174"/>
                  </a:cubicBezTo>
                  <a:cubicBezTo>
                    <a:pt x="276383" y="739877"/>
                    <a:pt x="502525" y="884903"/>
                    <a:pt x="502525" y="884903"/>
                  </a:cubicBezTo>
                  <a:lnTo>
                    <a:pt x="502525" y="884903"/>
                  </a:lnTo>
                  <a:lnTo>
                    <a:pt x="517274" y="899651"/>
                  </a:ln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29" name="テキスト ボックス 228">
            <a:extLst>
              <a:ext uri="{FF2B5EF4-FFF2-40B4-BE49-F238E27FC236}">
                <a16:creationId xmlns:a16="http://schemas.microsoft.com/office/drawing/2014/main" id="{EA7A1569-3261-3BA2-1477-5F550255D567}"/>
              </a:ext>
            </a:extLst>
          </p:cNvPr>
          <p:cNvSpPr txBox="1"/>
          <p:nvPr/>
        </p:nvSpPr>
        <p:spPr>
          <a:xfrm>
            <a:off x="2769713" y="2197476"/>
            <a:ext cx="4094391" cy="769441"/>
          </a:xfrm>
          <a:prstGeom prst="rect">
            <a:avLst/>
          </a:prstGeom>
          <a:noFill/>
        </p:spPr>
        <p:txBody>
          <a:bodyPr wrap="none" rtlCol="0">
            <a:spAutoFit/>
          </a:bodyPr>
          <a:lstStyle/>
          <a:p>
            <a:pPr algn="ctr"/>
            <a:r>
              <a:rPr kumimoji="1" lang="ja-JP" altLang="en-US" sz="4400">
                <a:solidFill>
                  <a:schemeClr val="bg2">
                    <a:lumMod val="50000"/>
                  </a:schemeClr>
                </a:solidFill>
                <a:latin typeface="HGPSoeiKakugothicUB" panose="020B0900000000000000" pitchFamily="34" charset="-128"/>
                <a:ea typeface="HGPSoeiKakugothicUB" panose="020B0900000000000000" pitchFamily="34" charset="-128"/>
              </a:rPr>
              <a:t>スターバックス編</a:t>
            </a:r>
          </a:p>
        </p:txBody>
      </p:sp>
      <p:sp>
        <p:nvSpPr>
          <p:cNvPr id="230" name="テキスト ボックス 229">
            <a:extLst>
              <a:ext uri="{FF2B5EF4-FFF2-40B4-BE49-F238E27FC236}">
                <a16:creationId xmlns:a16="http://schemas.microsoft.com/office/drawing/2014/main" id="{D520B4DB-40A2-BA74-2675-0D1331B52EBA}"/>
              </a:ext>
            </a:extLst>
          </p:cNvPr>
          <p:cNvSpPr txBox="1"/>
          <p:nvPr/>
        </p:nvSpPr>
        <p:spPr>
          <a:xfrm>
            <a:off x="5740871" y="11839835"/>
            <a:ext cx="3387466" cy="707886"/>
          </a:xfrm>
          <a:prstGeom prst="rect">
            <a:avLst/>
          </a:prstGeom>
          <a:noFill/>
        </p:spPr>
        <p:txBody>
          <a:bodyPr wrap="none" rtlCol="0">
            <a:spAutoFit/>
          </a:bodyPr>
          <a:lstStyle/>
          <a:p>
            <a:pPr algn="ctr"/>
            <a:r>
              <a:rPr kumimoji="1" lang="ja-JP" altLang="en-US" sz="4000" spc="-150">
                <a:solidFill>
                  <a:srgbClr val="00A2E2"/>
                </a:solidFill>
                <a:latin typeface="HGPSoeiKakugothicUB" panose="020B0900000000000000" pitchFamily="34" charset="-128"/>
                <a:ea typeface="HGPSoeiKakugothicUB" panose="020B0900000000000000" pitchFamily="34" charset="-128"/>
              </a:rPr>
              <a:t>くまさかりきてん</a:t>
            </a:r>
          </a:p>
        </p:txBody>
      </p:sp>
      <p:sp>
        <p:nvSpPr>
          <p:cNvPr id="231" name="テキスト ボックス 230">
            <a:extLst>
              <a:ext uri="{FF2B5EF4-FFF2-40B4-BE49-F238E27FC236}">
                <a16:creationId xmlns:a16="http://schemas.microsoft.com/office/drawing/2014/main" id="{A770C7C4-C725-A7CE-6416-70DB814FFFAA}"/>
              </a:ext>
            </a:extLst>
          </p:cNvPr>
          <p:cNvSpPr txBox="1"/>
          <p:nvPr/>
        </p:nvSpPr>
        <p:spPr>
          <a:xfrm>
            <a:off x="394039" y="307657"/>
            <a:ext cx="4794902" cy="461665"/>
          </a:xfrm>
          <a:prstGeom prst="rect">
            <a:avLst/>
          </a:prstGeom>
          <a:noFill/>
        </p:spPr>
        <p:txBody>
          <a:bodyPr wrap="none" rtlCol="0">
            <a:spAutoFit/>
          </a:bodyPr>
          <a:lstStyle/>
          <a:p>
            <a:r>
              <a:rPr kumimoji="1" lang="en-US" altLang="ja-JP" sz="2400" b="1" dirty="0">
                <a:solidFill>
                  <a:schemeClr val="bg1"/>
                </a:solidFill>
                <a:latin typeface="+mn-ea"/>
              </a:rPr>
              <a:t>KUJIABOUT MASCOT COMICS</a:t>
            </a:r>
          </a:p>
        </p:txBody>
      </p:sp>
      <p:grpSp>
        <p:nvGrpSpPr>
          <p:cNvPr id="2" name="グループ化 1">
            <a:extLst>
              <a:ext uri="{FF2B5EF4-FFF2-40B4-BE49-F238E27FC236}">
                <a16:creationId xmlns:a16="http://schemas.microsoft.com/office/drawing/2014/main" id="{0CFD6138-FACC-A15B-E833-EE5A1FB566B5}"/>
              </a:ext>
            </a:extLst>
          </p:cNvPr>
          <p:cNvGrpSpPr/>
          <p:nvPr/>
        </p:nvGrpSpPr>
        <p:grpSpPr>
          <a:xfrm>
            <a:off x="283979" y="993794"/>
            <a:ext cx="9033242" cy="1200329"/>
            <a:chOff x="283979" y="760185"/>
            <a:chExt cx="9033242" cy="1200329"/>
          </a:xfrm>
        </p:grpSpPr>
        <p:sp>
          <p:nvSpPr>
            <p:cNvPr id="3" name="テキスト ボックス 2">
              <a:extLst>
                <a:ext uri="{FF2B5EF4-FFF2-40B4-BE49-F238E27FC236}">
                  <a16:creationId xmlns:a16="http://schemas.microsoft.com/office/drawing/2014/main" id="{38F536F8-7CBC-68D1-B579-BC767C9130F4}"/>
                </a:ext>
              </a:extLst>
            </p:cNvPr>
            <p:cNvSpPr txBox="1"/>
            <p:nvPr/>
          </p:nvSpPr>
          <p:spPr>
            <a:xfrm>
              <a:off x="283979" y="760185"/>
              <a:ext cx="9033242" cy="1200329"/>
            </a:xfrm>
            <a:prstGeom prst="rect">
              <a:avLst/>
            </a:prstGeom>
            <a:noFill/>
          </p:spPr>
          <p:txBody>
            <a:bodyPr wrap="none" rtlCol="0">
              <a:spAutoFit/>
            </a:bodyPr>
            <a:lstStyle/>
            <a:p>
              <a:pPr algn="ctr"/>
              <a:r>
                <a:rPr kumimoji="1" lang="ja-JP" altLang="en-US" sz="7200" kern="100" spc="-300">
                  <a:ln w="190500">
                    <a:solidFill>
                      <a:srgbClr val="FF8AD8"/>
                    </a:solidFill>
                  </a:ln>
                  <a:solidFill>
                    <a:srgbClr val="FF8AD8"/>
                  </a:solidFill>
                  <a:latin typeface="komadori mini" panose="02020300000000000000" pitchFamily="18" charset="-128"/>
                  <a:ea typeface="komadori mini" panose="02020300000000000000" pitchFamily="18" charset="-128"/>
                </a:rPr>
                <a:t>バイト先のウメコさん</a:t>
              </a:r>
            </a:p>
          </p:txBody>
        </p:sp>
        <p:sp>
          <p:nvSpPr>
            <p:cNvPr id="7" name="テキスト ボックス 6">
              <a:extLst>
                <a:ext uri="{FF2B5EF4-FFF2-40B4-BE49-F238E27FC236}">
                  <a16:creationId xmlns:a16="http://schemas.microsoft.com/office/drawing/2014/main" id="{C671E980-C50C-C070-8C80-95EA25498314}"/>
                </a:ext>
              </a:extLst>
            </p:cNvPr>
            <p:cNvSpPr txBox="1"/>
            <p:nvPr/>
          </p:nvSpPr>
          <p:spPr>
            <a:xfrm>
              <a:off x="283979" y="760185"/>
              <a:ext cx="9033242" cy="1200329"/>
            </a:xfrm>
            <a:prstGeom prst="rect">
              <a:avLst/>
            </a:prstGeom>
            <a:noFill/>
          </p:spPr>
          <p:txBody>
            <a:bodyPr wrap="none" rtlCol="0">
              <a:spAutoFit/>
            </a:bodyPr>
            <a:lstStyle/>
            <a:p>
              <a:pPr algn="ctr"/>
              <a:r>
                <a:rPr kumimoji="1" lang="ja-JP" altLang="en-US" sz="7200" kern="100" spc="-300">
                  <a:solidFill>
                    <a:schemeClr val="bg1"/>
                  </a:solidFill>
                  <a:latin typeface="komadori mini" panose="02020300000000000000" pitchFamily="18" charset="-128"/>
                  <a:ea typeface="komadori mini" panose="02020300000000000000" pitchFamily="18" charset="-128"/>
                </a:rPr>
                <a:t>バイト先のウメコさん</a:t>
              </a:r>
            </a:p>
          </p:txBody>
        </p:sp>
      </p:grpSp>
      <p:sp>
        <p:nvSpPr>
          <p:cNvPr id="6" name="フリーフォーム 5">
            <a:extLst>
              <a:ext uri="{FF2B5EF4-FFF2-40B4-BE49-F238E27FC236}">
                <a16:creationId xmlns:a16="http://schemas.microsoft.com/office/drawing/2014/main" id="{3C94BD73-D5F9-FF5C-DF0A-F7DABF097D3A}"/>
              </a:ext>
            </a:extLst>
          </p:cNvPr>
          <p:cNvSpPr/>
          <p:nvPr/>
        </p:nvSpPr>
        <p:spPr>
          <a:xfrm>
            <a:off x="4895850" y="6864275"/>
            <a:ext cx="222006" cy="279475"/>
          </a:xfrm>
          <a:custGeom>
            <a:avLst/>
            <a:gdLst>
              <a:gd name="connsiteX0" fmla="*/ 0 w 222006"/>
              <a:gd name="connsiteY0" fmla="*/ 76275 h 279475"/>
              <a:gd name="connsiteX1" fmla="*/ 82550 w 222006"/>
              <a:gd name="connsiteY1" fmla="*/ 108025 h 279475"/>
              <a:gd name="connsiteX2" fmla="*/ 133350 w 222006"/>
              <a:gd name="connsiteY2" fmla="*/ 75 h 279475"/>
              <a:gd name="connsiteX3" fmla="*/ 209550 w 222006"/>
              <a:gd name="connsiteY3" fmla="*/ 127075 h 279475"/>
              <a:gd name="connsiteX4" fmla="*/ 209550 w 222006"/>
              <a:gd name="connsiteY4" fmla="*/ 171525 h 279475"/>
              <a:gd name="connsiteX5" fmla="*/ 88900 w 222006"/>
              <a:gd name="connsiteY5" fmla="*/ 279475 h 279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2006" h="279475">
                <a:moveTo>
                  <a:pt x="0" y="76275"/>
                </a:moveTo>
                <a:cubicBezTo>
                  <a:pt x="30162" y="98500"/>
                  <a:pt x="60325" y="120725"/>
                  <a:pt x="82550" y="108025"/>
                </a:cubicBezTo>
                <a:cubicBezTo>
                  <a:pt x="104775" y="95325"/>
                  <a:pt x="112183" y="-3100"/>
                  <a:pt x="133350" y="75"/>
                </a:cubicBezTo>
                <a:cubicBezTo>
                  <a:pt x="154517" y="3250"/>
                  <a:pt x="196850" y="98500"/>
                  <a:pt x="209550" y="127075"/>
                </a:cubicBezTo>
                <a:cubicBezTo>
                  <a:pt x="222250" y="155650"/>
                  <a:pt x="229658" y="146125"/>
                  <a:pt x="209550" y="171525"/>
                </a:cubicBezTo>
                <a:cubicBezTo>
                  <a:pt x="189442" y="196925"/>
                  <a:pt x="139171" y="238200"/>
                  <a:pt x="88900" y="27947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フリーフォーム 8">
            <a:extLst>
              <a:ext uri="{FF2B5EF4-FFF2-40B4-BE49-F238E27FC236}">
                <a16:creationId xmlns:a16="http://schemas.microsoft.com/office/drawing/2014/main" id="{A76E929B-E783-F61A-79FE-826CFED8D155}"/>
              </a:ext>
            </a:extLst>
          </p:cNvPr>
          <p:cNvSpPr/>
          <p:nvPr/>
        </p:nvSpPr>
        <p:spPr>
          <a:xfrm>
            <a:off x="4889500" y="6921500"/>
            <a:ext cx="125298" cy="260350"/>
          </a:xfrm>
          <a:custGeom>
            <a:avLst/>
            <a:gdLst>
              <a:gd name="connsiteX0" fmla="*/ 0 w 125298"/>
              <a:gd name="connsiteY0" fmla="*/ 0 h 260350"/>
              <a:gd name="connsiteX1" fmla="*/ 114300 w 125298"/>
              <a:gd name="connsiteY1" fmla="*/ 171450 h 260350"/>
              <a:gd name="connsiteX2" fmla="*/ 114300 w 125298"/>
              <a:gd name="connsiteY2" fmla="*/ 260350 h 260350"/>
            </a:gdLst>
            <a:ahLst/>
            <a:cxnLst>
              <a:cxn ang="0">
                <a:pos x="connsiteX0" y="connsiteY0"/>
              </a:cxn>
              <a:cxn ang="0">
                <a:pos x="connsiteX1" y="connsiteY1"/>
              </a:cxn>
              <a:cxn ang="0">
                <a:pos x="connsiteX2" y="connsiteY2"/>
              </a:cxn>
            </a:cxnLst>
            <a:rect l="l" t="t" r="r" b="b"/>
            <a:pathLst>
              <a:path w="125298" h="260350">
                <a:moveTo>
                  <a:pt x="0" y="0"/>
                </a:moveTo>
                <a:cubicBezTo>
                  <a:pt x="47625" y="64029"/>
                  <a:pt x="95250" y="128058"/>
                  <a:pt x="114300" y="171450"/>
                </a:cubicBezTo>
                <a:cubicBezTo>
                  <a:pt x="133350" y="214842"/>
                  <a:pt x="123825" y="237596"/>
                  <a:pt x="114300" y="2603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フリーフォーム 9">
            <a:extLst>
              <a:ext uri="{FF2B5EF4-FFF2-40B4-BE49-F238E27FC236}">
                <a16:creationId xmlns:a16="http://schemas.microsoft.com/office/drawing/2014/main" id="{423A2597-47AF-2081-BE2F-28CFC9D4BB29}"/>
              </a:ext>
            </a:extLst>
          </p:cNvPr>
          <p:cNvSpPr/>
          <p:nvPr/>
        </p:nvSpPr>
        <p:spPr>
          <a:xfrm>
            <a:off x="4675022" y="6925406"/>
            <a:ext cx="328778" cy="262794"/>
          </a:xfrm>
          <a:custGeom>
            <a:avLst/>
            <a:gdLst>
              <a:gd name="connsiteX0" fmla="*/ 208128 w 328778"/>
              <a:gd name="connsiteY0" fmla="*/ 2444 h 262794"/>
              <a:gd name="connsiteX1" fmla="*/ 4928 w 328778"/>
              <a:gd name="connsiteY1" fmla="*/ 2444 h 262794"/>
              <a:gd name="connsiteX2" fmla="*/ 68428 w 328778"/>
              <a:gd name="connsiteY2" fmla="*/ 27844 h 262794"/>
              <a:gd name="connsiteX3" fmla="*/ 131928 w 328778"/>
              <a:gd name="connsiteY3" fmla="*/ 91344 h 262794"/>
              <a:gd name="connsiteX4" fmla="*/ 233528 w 328778"/>
              <a:gd name="connsiteY4" fmla="*/ 211994 h 262794"/>
              <a:gd name="connsiteX5" fmla="*/ 227178 w 328778"/>
              <a:gd name="connsiteY5" fmla="*/ 192944 h 262794"/>
              <a:gd name="connsiteX6" fmla="*/ 328778 w 328778"/>
              <a:gd name="connsiteY6" fmla="*/ 262794 h 262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8778" h="262794">
                <a:moveTo>
                  <a:pt x="208128" y="2444"/>
                </a:moveTo>
                <a:cubicBezTo>
                  <a:pt x="118169" y="327"/>
                  <a:pt x="28211" y="-1789"/>
                  <a:pt x="4928" y="2444"/>
                </a:cubicBezTo>
                <a:cubicBezTo>
                  <a:pt x="-18355" y="6677"/>
                  <a:pt x="47261" y="13027"/>
                  <a:pt x="68428" y="27844"/>
                </a:cubicBezTo>
                <a:cubicBezTo>
                  <a:pt x="89595" y="42661"/>
                  <a:pt x="104411" y="60652"/>
                  <a:pt x="131928" y="91344"/>
                </a:cubicBezTo>
                <a:cubicBezTo>
                  <a:pt x="159445" y="122036"/>
                  <a:pt x="233528" y="211994"/>
                  <a:pt x="233528" y="211994"/>
                </a:cubicBezTo>
                <a:cubicBezTo>
                  <a:pt x="249403" y="228927"/>
                  <a:pt x="211303" y="184477"/>
                  <a:pt x="227178" y="192944"/>
                </a:cubicBezTo>
                <a:cubicBezTo>
                  <a:pt x="243053" y="201411"/>
                  <a:pt x="285915" y="232102"/>
                  <a:pt x="328778" y="26279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2" name="フリーフォーム 231">
            <a:extLst>
              <a:ext uri="{FF2B5EF4-FFF2-40B4-BE49-F238E27FC236}">
                <a16:creationId xmlns:a16="http://schemas.microsoft.com/office/drawing/2014/main" id="{F24A2BF8-A78D-9A68-4A24-D4B8E0400F99}"/>
              </a:ext>
            </a:extLst>
          </p:cNvPr>
          <p:cNvSpPr/>
          <p:nvPr/>
        </p:nvSpPr>
        <p:spPr>
          <a:xfrm>
            <a:off x="4894312" y="6934200"/>
            <a:ext cx="33288" cy="184150"/>
          </a:xfrm>
          <a:custGeom>
            <a:avLst/>
            <a:gdLst>
              <a:gd name="connsiteX0" fmla="*/ 7888 w 33288"/>
              <a:gd name="connsiteY0" fmla="*/ 0 h 184150"/>
              <a:gd name="connsiteX1" fmla="*/ 1538 w 33288"/>
              <a:gd name="connsiteY1" fmla="*/ 120650 h 184150"/>
              <a:gd name="connsiteX2" fmla="*/ 33288 w 33288"/>
              <a:gd name="connsiteY2" fmla="*/ 184150 h 184150"/>
            </a:gdLst>
            <a:ahLst/>
            <a:cxnLst>
              <a:cxn ang="0">
                <a:pos x="connsiteX0" y="connsiteY0"/>
              </a:cxn>
              <a:cxn ang="0">
                <a:pos x="connsiteX1" y="connsiteY1"/>
              </a:cxn>
              <a:cxn ang="0">
                <a:pos x="connsiteX2" y="connsiteY2"/>
              </a:cxn>
            </a:cxnLst>
            <a:rect l="l" t="t" r="r" b="b"/>
            <a:pathLst>
              <a:path w="33288" h="184150">
                <a:moveTo>
                  <a:pt x="7888" y="0"/>
                </a:moveTo>
                <a:cubicBezTo>
                  <a:pt x="2596" y="44979"/>
                  <a:pt x="-2695" y="89958"/>
                  <a:pt x="1538" y="120650"/>
                </a:cubicBezTo>
                <a:cubicBezTo>
                  <a:pt x="5771" y="151342"/>
                  <a:pt x="19529" y="167746"/>
                  <a:pt x="33288" y="1841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3" name="フリーフォーム 232">
            <a:extLst>
              <a:ext uri="{FF2B5EF4-FFF2-40B4-BE49-F238E27FC236}">
                <a16:creationId xmlns:a16="http://schemas.microsoft.com/office/drawing/2014/main" id="{DA18C3E4-1802-EB72-9466-C4F86F20A27E}"/>
              </a:ext>
            </a:extLst>
          </p:cNvPr>
          <p:cNvSpPr/>
          <p:nvPr/>
        </p:nvSpPr>
        <p:spPr>
          <a:xfrm>
            <a:off x="3135313" y="6445250"/>
            <a:ext cx="324671" cy="340458"/>
          </a:xfrm>
          <a:custGeom>
            <a:avLst/>
            <a:gdLst>
              <a:gd name="connsiteX0" fmla="*/ 217487 w 324671"/>
              <a:gd name="connsiteY0" fmla="*/ 0 h 340458"/>
              <a:gd name="connsiteX1" fmla="*/ 198437 w 324671"/>
              <a:gd name="connsiteY1" fmla="*/ 120650 h 340458"/>
              <a:gd name="connsiteX2" fmla="*/ 20637 w 324671"/>
              <a:gd name="connsiteY2" fmla="*/ 177800 h 340458"/>
              <a:gd name="connsiteX3" fmla="*/ 7937 w 324671"/>
              <a:gd name="connsiteY3" fmla="*/ 215900 h 340458"/>
              <a:gd name="connsiteX4" fmla="*/ 58737 w 324671"/>
              <a:gd name="connsiteY4" fmla="*/ 317500 h 340458"/>
              <a:gd name="connsiteX5" fmla="*/ 122237 w 324671"/>
              <a:gd name="connsiteY5" fmla="*/ 336550 h 340458"/>
              <a:gd name="connsiteX6" fmla="*/ 268287 w 324671"/>
              <a:gd name="connsiteY6" fmla="*/ 260350 h 340458"/>
              <a:gd name="connsiteX7" fmla="*/ 319087 w 324671"/>
              <a:gd name="connsiteY7" fmla="*/ 171450 h 340458"/>
              <a:gd name="connsiteX8" fmla="*/ 319087 w 324671"/>
              <a:gd name="connsiteY8" fmla="*/ 133350 h 340458"/>
              <a:gd name="connsiteX9" fmla="*/ 280987 w 324671"/>
              <a:gd name="connsiteY9" fmla="*/ 57150 h 340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24671" h="340458">
                <a:moveTo>
                  <a:pt x="217487" y="0"/>
                </a:moveTo>
                <a:cubicBezTo>
                  <a:pt x="224366" y="45508"/>
                  <a:pt x="231245" y="91017"/>
                  <a:pt x="198437" y="120650"/>
                </a:cubicBezTo>
                <a:cubicBezTo>
                  <a:pt x="165629" y="150283"/>
                  <a:pt x="20637" y="177800"/>
                  <a:pt x="20637" y="177800"/>
                </a:cubicBezTo>
                <a:cubicBezTo>
                  <a:pt x="-11113" y="193675"/>
                  <a:pt x="1587" y="192617"/>
                  <a:pt x="7937" y="215900"/>
                </a:cubicBezTo>
                <a:cubicBezTo>
                  <a:pt x="14287" y="239183"/>
                  <a:pt x="39687" y="297392"/>
                  <a:pt x="58737" y="317500"/>
                </a:cubicBezTo>
                <a:cubicBezTo>
                  <a:pt x="77787" y="337608"/>
                  <a:pt x="87312" y="346075"/>
                  <a:pt x="122237" y="336550"/>
                </a:cubicBezTo>
                <a:cubicBezTo>
                  <a:pt x="157162" y="327025"/>
                  <a:pt x="235479" y="287867"/>
                  <a:pt x="268287" y="260350"/>
                </a:cubicBezTo>
                <a:cubicBezTo>
                  <a:pt x="301095" y="232833"/>
                  <a:pt x="319087" y="171450"/>
                  <a:pt x="319087" y="171450"/>
                </a:cubicBezTo>
                <a:cubicBezTo>
                  <a:pt x="327554" y="150283"/>
                  <a:pt x="325437" y="152400"/>
                  <a:pt x="319087" y="133350"/>
                </a:cubicBezTo>
                <a:cubicBezTo>
                  <a:pt x="312737" y="114300"/>
                  <a:pt x="296862" y="85725"/>
                  <a:pt x="280987" y="571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4" name="フリーフォーム 233">
            <a:extLst>
              <a:ext uri="{FF2B5EF4-FFF2-40B4-BE49-F238E27FC236}">
                <a16:creationId xmlns:a16="http://schemas.microsoft.com/office/drawing/2014/main" id="{549AA3E7-08F6-3AAC-F2E4-E398105A6A60}"/>
              </a:ext>
            </a:extLst>
          </p:cNvPr>
          <p:cNvSpPr/>
          <p:nvPr/>
        </p:nvSpPr>
        <p:spPr>
          <a:xfrm>
            <a:off x="3067050" y="6654800"/>
            <a:ext cx="177800" cy="178901"/>
          </a:xfrm>
          <a:custGeom>
            <a:avLst/>
            <a:gdLst>
              <a:gd name="connsiteX0" fmla="*/ 0 w 177800"/>
              <a:gd name="connsiteY0" fmla="*/ 0 h 178901"/>
              <a:gd name="connsiteX1" fmla="*/ 12700 w 177800"/>
              <a:gd name="connsiteY1" fmla="*/ 101600 h 178901"/>
              <a:gd name="connsiteX2" fmla="*/ 69850 w 177800"/>
              <a:gd name="connsiteY2" fmla="*/ 177800 h 178901"/>
              <a:gd name="connsiteX3" fmla="*/ 177800 w 177800"/>
              <a:gd name="connsiteY3" fmla="*/ 139700 h 178901"/>
            </a:gdLst>
            <a:ahLst/>
            <a:cxnLst>
              <a:cxn ang="0">
                <a:pos x="connsiteX0" y="connsiteY0"/>
              </a:cxn>
              <a:cxn ang="0">
                <a:pos x="connsiteX1" y="connsiteY1"/>
              </a:cxn>
              <a:cxn ang="0">
                <a:pos x="connsiteX2" y="connsiteY2"/>
              </a:cxn>
              <a:cxn ang="0">
                <a:pos x="connsiteX3" y="connsiteY3"/>
              </a:cxn>
            </a:cxnLst>
            <a:rect l="l" t="t" r="r" b="b"/>
            <a:pathLst>
              <a:path w="177800" h="178901">
                <a:moveTo>
                  <a:pt x="0" y="0"/>
                </a:moveTo>
                <a:cubicBezTo>
                  <a:pt x="529" y="35983"/>
                  <a:pt x="1058" y="71967"/>
                  <a:pt x="12700" y="101600"/>
                </a:cubicBezTo>
                <a:cubicBezTo>
                  <a:pt x="24342" y="131233"/>
                  <a:pt x="42333" y="171450"/>
                  <a:pt x="69850" y="177800"/>
                </a:cubicBezTo>
                <a:cubicBezTo>
                  <a:pt x="97367" y="184150"/>
                  <a:pt x="137583" y="161925"/>
                  <a:pt x="177800" y="1397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5" name="フリーフォーム 234">
            <a:extLst>
              <a:ext uri="{FF2B5EF4-FFF2-40B4-BE49-F238E27FC236}">
                <a16:creationId xmlns:a16="http://schemas.microsoft.com/office/drawing/2014/main" id="{85B477D6-CD8F-950D-CC13-9D809DC6483B}"/>
              </a:ext>
            </a:extLst>
          </p:cNvPr>
          <p:cNvSpPr/>
          <p:nvPr/>
        </p:nvSpPr>
        <p:spPr>
          <a:xfrm>
            <a:off x="3448050" y="6673850"/>
            <a:ext cx="520700" cy="171450"/>
          </a:xfrm>
          <a:custGeom>
            <a:avLst/>
            <a:gdLst>
              <a:gd name="connsiteX0" fmla="*/ 0 w 520700"/>
              <a:gd name="connsiteY0" fmla="*/ 0 h 171450"/>
              <a:gd name="connsiteX1" fmla="*/ 228600 w 520700"/>
              <a:gd name="connsiteY1" fmla="*/ 133350 h 171450"/>
              <a:gd name="connsiteX2" fmla="*/ 520700 w 520700"/>
              <a:gd name="connsiteY2" fmla="*/ 171450 h 171450"/>
            </a:gdLst>
            <a:ahLst/>
            <a:cxnLst>
              <a:cxn ang="0">
                <a:pos x="connsiteX0" y="connsiteY0"/>
              </a:cxn>
              <a:cxn ang="0">
                <a:pos x="connsiteX1" y="connsiteY1"/>
              </a:cxn>
              <a:cxn ang="0">
                <a:pos x="connsiteX2" y="connsiteY2"/>
              </a:cxn>
            </a:cxnLst>
            <a:rect l="l" t="t" r="r" b="b"/>
            <a:pathLst>
              <a:path w="520700" h="171450">
                <a:moveTo>
                  <a:pt x="0" y="0"/>
                </a:moveTo>
                <a:cubicBezTo>
                  <a:pt x="70908" y="52387"/>
                  <a:pt x="141817" y="104775"/>
                  <a:pt x="228600" y="133350"/>
                </a:cubicBezTo>
                <a:cubicBezTo>
                  <a:pt x="315383" y="161925"/>
                  <a:pt x="418041" y="166687"/>
                  <a:pt x="520700" y="1714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7" name="フリーフォーム 236">
            <a:extLst>
              <a:ext uri="{FF2B5EF4-FFF2-40B4-BE49-F238E27FC236}">
                <a16:creationId xmlns:a16="http://schemas.microsoft.com/office/drawing/2014/main" id="{7B6C1E8F-6A59-B5C7-D5FF-BA761C94707E}"/>
              </a:ext>
            </a:extLst>
          </p:cNvPr>
          <p:cNvSpPr/>
          <p:nvPr/>
        </p:nvSpPr>
        <p:spPr>
          <a:xfrm>
            <a:off x="3240832" y="6651602"/>
            <a:ext cx="86568" cy="52471"/>
          </a:xfrm>
          <a:custGeom>
            <a:avLst/>
            <a:gdLst>
              <a:gd name="connsiteX0" fmla="*/ 843 w 86568"/>
              <a:gd name="connsiteY0" fmla="*/ 41298 h 52471"/>
              <a:gd name="connsiteX1" fmla="*/ 45293 w 86568"/>
              <a:gd name="connsiteY1" fmla="*/ 23 h 52471"/>
              <a:gd name="connsiteX2" fmla="*/ 86568 w 86568"/>
              <a:gd name="connsiteY2" fmla="*/ 47648 h 52471"/>
              <a:gd name="connsiteX3" fmla="*/ 843 w 86568"/>
              <a:gd name="connsiteY3" fmla="*/ 41298 h 52471"/>
            </a:gdLst>
            <a:ahLst/>
            <a:cxnLst>
              <a:cxn ang="0">
                <a:pos x="connsiteX0" y="connsiteY0"/>
              </a:cxn>
              <a:cxn ang="0">
                <a:pos x="connsiteX1" y="connsiteY1"/>
              </a:cxn>
              <a:cxn ang="0">
                <a:pos x="connsiteX2" y="connsiteY2"/>
              </a:cxn>
              <a:cxn ang="0">
                <a:pos x="connsiteX3" y="connsiteY3"/>
              </a:cxn>
            </a:cxnLst>
            <a:rect l="l" t="t" r="r" b="b"/>
            <a:pathLst>
              <a:path w="86568" h="52471">
                <a:moveTo>
                  <a:pt x="843" y="41298"/>
                </a:moveTo>
                <a:cubicBezTo>
                  <a:pt x="-6036" y="33360"/>
                  <a:pt x="31006" y="-1035"/>
                  <a:pt x="45293" y="23"/>
                </a:cubicBezTo>
                <a:cubicBezTo>
                  <a:pt x="59580" y="1081"/>
                  <a:pt x="86568" y="37065"/>
                  <a:pt x="86568" y="47648"/>
                </a:cubicBezTo>
                <a:cubicBezTo>
                  <a:pt x="86568" y="58231"/>
                  <a:pt x="7722" y="49236"/>
                  <a:pt x="843" y="41298"/>
                </a:cubicBezTo>
                <a:close/>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8" name="フリーフォーム 237">
            <a:extLst>
              <a:ext uri="{FF2B5EF4-FFF2-40B4-BE49-F238E27FC236}">
                <a16:creationId xmlns:a16="http://schemas.microsoft.com/office/drawing/2014/main" id="{1724F9FA-D822-C97F-37EB-B3D0D9615C28}"/>
              </a:ext>
            </a:extLst>
          </p:cNvPr>
          <p:cNvSpPr/>
          <p:nvPr/>
        </p:nvSpPr>
        <p:spPr>
          <a:xfrm>
            <a:off x="3260912" y="6790765"/>
            <a:ext cx="1055594" cy="490817"/>
          </a:xfrm>
          <a:custGeom>
            <a:avLst/>
            <a:gdLst>
              <a:gd name="connsiteX0" fmla="*/ 0 w 1055594"/>
              <a:gd name="connsiteY0" fmla="*/ 0 h 490817"/>
              <a:gd name="connsiteX1" fmla="*/ 316006 w 1055594"/>
              <a:gd name="connsiteY1" fmla="*/ 268941 h 490817"/>
              <a:gd name="connsiteX2" fmla="*/ 504264 w 1055594"/>
              <a:gd name="connsiteY2" fmla="*/ 369794 h 490817"/>
              <a:gd name="connsiteX3" fmla="*/ 1055594 w 1055594"/>
              <a:gd name="connsiteY3" fmla="*/ 490817 h 490817"/>
            </a:gdLst>
            <a:ahLst/>
            <a:cxnLst>
              <a:cxn ang="0">
                <a:pos x="connsiteX0" y="connsiteY0"/>
              </a:cxn>
              <a:cxn ang="0">
                <a:pos x="connsiteX1" y="connsiteY1"/>
              </a:cxn>
              <a:cxn ang="0">
                <a:pos x="connsiteX2" y="connsiteY2"/>
              </a:cxn>
              <a:cxn ang="0">
                <a:pos x="connsiteX3" y="connsiteY3"/>
              </a:cxn>
            </a:cxnLst>
            <a:rect l="l" t="t" r="r" b="b"/>
            <a:pathLst>
              <a:path w="1055594" h="490817">
                <a:moveTo>
                  <a:pt x="0" y="0"/>
                </a:moveTo>
                <a:cubicBezTo>
                  <a:pt x="115981" y="103654"/>
                  <a:pt x="231962" y="207309"/>
                  <a:pt x="316006" y="268941"/>
                </a:cubicBezTo>
                <a:cubicBezTo>
                  <a:pt x="400050" y="330573"/>
                  <a:pt x="380999" y="332815"/>
                  <a:pt x="504264" y="369794"/>
                </a:cubicBezTo>
                <a:cubicBezTo>
                  <a:pt x="627529" y="406773"/>
                  <a:pt x="841561" y="448795"/>
                  <a:pt x="1055594" y="49081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0" name="フリーフォーム 239">
            <a:extLst>
              <a:ext uri="{FF2B5EF4-FFF2-40B4-BE49-F238E27FC236}">
                <a16:creationId xmlns:a16="http://schemas.microsoft.com/office/drawing/2014/main" id="{E82654F6-54F1-5534-328B-487BD093800A}"/>
              </a:ext>
            </a:extLst>
          </p:cNvPr>
          <p:cNvSpPr/>
          <p:nvPr/>
        </p:nvSpPr>
        <p:spPr>
          <a:xfrm>
            <a:off x="5802406" y="7037342"/>
            <a:ext cx="705970" cy="506458"/>
          </a:xfrm>
          <a:custGeom>
            <a:avLst/>
            <a:gdLst>
              <a:gd name="connsiteX0" fmla="*/ 0 w 705970"/>
              <a:gd name="connsiteY0" fmla="*/ 22364 h 506458"/>
              <a:gd name="connsiteX1" fmla="*/ 188259 w 705970"/>
              <a:gd name="connsiteY1" fmla="*/ 55982 h 506458"/>
              <a:gd name="connsiteX2" fmla="*/ 705970 w 705970"/>
              <a:gd name="connsiteY2" fmla="*/ 506458 h 506458"/>
            </a:gdLst>
            <a:ahLst/>
            <a:cxnLst>
              <a:cxn ang="0">
                <a:pos x="connsiteX0" y="connsiteY0"/>
              </a:cxn>
              <a:cxn ang="0">
                <a:pos x="connsiteX1" y="connsiteY1"/>
              </a:cxn>
              <a:cxn ang="0">
                <a:pos x="connsiteX2" y="connsiteY2"/>
              </a:cxn>
            </a:cxnLst>
            <a:rect l="l" t="t" r="r" b="b"/>
            <a:pathLst>
              <a:path w="705970" h="506458">
                <a:moveTo>
                  <a:pt x="0" y="22364"/>
                </a:moveTo>
                <a:cubicBezTo>
                  <a:pt x="35298" y="-1168"/>
                  <a:pt x="70597" y="-24700"/>
                  <a:pt x="188259" y="55982"/>
                </a:cubicBezTo>
                <a:cubicBezTo>
                  <a:pt x="305921" y="136664"/>
                  <a:pt x="505945" y="321561"/>
                  <a:pt x="705970" y="50645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2" name="フリーフォーム 241">
            <a:extLst>
              <a:ext uri="{FF2B5EF4-FFF2-40B4-BE49-F238E27FC236}">
                <a16:creationId xmlns:a16="http://schemas.microsoft.com/office/drawing/2014/main" id="{5905304B-0723-1B27-AEDD-B45A64FED01D}"/>
              </a:ext>
            </a:extLst>
          </p:cNvPr>
          <p:cNvSpPr/>
          <p:nvPr/>
        </p:nvSpPr>
        <p:spPr>
          <a:xfrm>
            <a:off x="6554473" y="7409329"/>
            <a:ext cx="202760" cy="248832"/>
          </a:xfrm>
          <a:custGeom>
            <a:avLst/>
            <a:gdLst>
              <a:gd name="connsiteX0" fmla="*/ 41309 w 202760"/>
              <a:gd name="connsiteY0" fmla="*/ 0 h 248832"/>
              <a:gd name="connsiteX1" fmla="*/ 54756 w 202760"/>
              <a:gd name="connsiteY1" fmla="*/ 107577 h 248832"/>
              <a:gd name="connsiteX2" fmla="*/ 968 w 202760"/>
              <a:gd name="connsiteY2" fmla="*/ 168089 h 248832"/>
              <a:gd name="connsiteX3" fmla="*/ 108545 w 202760"/>
              <a:gd name="connsiteY3" fmla="*/ 248771 h 248832"/>
              <a:gd name="connsiteX4" fmla="*/ 202674 w 202760"/>
              <a:gd name="connsiteY4" fmla="*/ 154642 h 248832"/>
              <a:gd name="connsiteX5" fmla="*/ 121992 w 202760"/>
              <a:gd name="connsiteY5" fmla="*/ 60512 h 248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2760" h="248832">
                <a:moveTo>
                  <a:pt x="41309" y="0"/>
                </a:moveTo>
                <a:cubicBezTo>
                  <a:pt x="51394" y="39781"/>
                  <a:pt x="61479" y="79562"/>
                  <a:pt x="54756" y="107577"/>
                </a:cubicBezTo>
                <a:cubicBezTo>
                  <a:pt x="48033" y="135592"/>
                  <a:pt x="-7997" y="144557"/>
                  <a:pt x="968" y="168089"/>
                </a:cubicBezTo>
                <a:cubicBezTo>
                  <a:pt x="9933" y="191621"/>
                  <a:pt x="74927" y="251012"/>
                  <a:pt x="108545" y="248771"/>
                </a:cubicBezTo>
                <a:cubicBezTo>
                  <a:pt x="142163" y="246530"/>
                  <a:pt x="200433" y="186018"/>
                  <a:pt x="202674" y="154642"/>
                </a:cubicBezTo>
                <a:cubicBezTo>
                  <a:pt x="204915" y="123266"/>
                  <a:pt x="163453" y="91889"/>
                  <a:pt x="121992" y="6051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3" name="フリーフォーム 242">
            <a:extLst>
              <a:ext uri="{FF2B5EF4-FFF2-40B4-BE49-F238E27FC236}">
                <a16:creationId xmlns:a16="http://schemas.microsoft.com/office/drawing/2014/main" id="{3750E8B4-08F8-4234-B447-EC4816E6BF34}"/>
              </a:ext>
            </a:extLst>
          </p:cNvPr>
          <p:cNvSpPr/>
          <p:nvPr/>
        </p:nvSpPr>
        <p:spPr>
          <a:xfrm>
            <a:off x="6461312" y="7516906"/>
            <a:ext cx="154641" cy="138129"/>
          </a:xfrm>
          <a:custGeom>
            <a:avLst/>
            <a:gdLst>
              <a:gd name="connsiteX0" fmla="*/ 0 w 154641"/>
              <a:gd name="connsiteY0" fmla="*/ 0 h 138129"/>
              <a:gd name="connsiteX1" fmla="*/ 26894 w 154641"/>
              <a:gd name="connsiteY1" fmla="*/ 121023 h 138129"/>
              <a:gd name="connsiteX2" fmla="*/ 154641 w 154641"/>
              <a:gd name="connsiteY2" fmla="*/ 134470 h 138129"/>
            </a:gdLst>
            <a:ahLst/>
            <a:cxnLst>
              <a:cxn ang="0">
                <a:pos x="connsiteX0" y="connsiteY0"/>
              </a:cxn>
              <a:cxn ang="0">
                <a:pos x="connsiteX1" y="connsiteY1"/>
              </a:cxn>
              <a:cxn ang="0">
                <a:pos x="connsiteX2" y="connsiteY2"/>
              </a:cxn>
            </a:cxnLst>
            <a:rect l="l" t="t" r="r" b="b"/>
            <a:pathLst>
              <a:path w="154641" h="138129">
                <a:moveTo>
                  <a:pt x="0" y="0"/>
                </a:moveTo>
                <a:cubicBezTo>
                  <a:pt x="560" y="49305"/>
                  <a:pt x="1121" y="98611"/>
                  <a:pt x="26894" y="121023"/>
                </a:cubicBezTo>
                <a:cubicBezTo>
                  <a:pt x="52667" y="143435"/>
                  <a:pt x="103654" y="138952"/>
                  <a:pt x="154641" y="13447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4" name="フリーフォーム 243">
            <a:extLst>
              <a:ext uri="{FF2B5EF4-FFF2-40B4-BE49-F238E27FC236}">
                <a16:creationId xmlns:a16="http://schemas.microsoft.com/office/drawing/2014/main" id="{BD2A9787-7870-8BF6-328F-4A161A2812A2}"/>
              </a:ext>
            </a:extLst>
          </p:cNvPr>
          <p:cNvSpPr/>
          <p:nvPr/>
        </p:nvSpPr>
        <p:spPr>
          <a:xfrm>
            <a:off x="5708276" y="6696061"/>
            <a:ext cx="954742" cy="706545"/>
          </a:xfrm>
          <a:custGeom>
            <a:avLst/>
            <a:gdLst>
              <a:gd name="connsiteX0" fmla="*/ 0 w 954742"/>
              <a:gd name="connsiteY0" fmla="*/ 27468 h 706545"/>
              <a:gd name="connsiteX1" fmla="*/ 154642 w 954742"/>
              <a:gd name="connsiteY1" fmla="*/ 40915 h 706545"/>
              <a:gd name="connsiteX2" fmla="*/ 699248 w 954742"/>
              <a:gd name="connsiteY2" fmla="*/ 417433 h 706545"/>
              <a:gd name="connsiteX3" fmla="*/ 954742 w 954742"/>
              <a:gd name="connsiteY3" fmla="*/ 706545 h 706545"/>
            </a:gdLst>
            <a:ahLst/>
            <a:cxnLst>
              <a:cxn ang="0">
                <a:pos x="connsiteX0" y="connsiteY0"/>
              </a:cxn>
              <a:cxn ang="0">
                <a:pos x="connsiteX1" y="connsiteY1"/>
              </a:cxn>
              <a:cxn ang="0">
                <a:pos x="connsiteX2" y="connsiteY2"/>
              </a:cxn>
              <a:cxn ang="0">
                <a:pos x="connsiteX3" y="connsiteY3"/>
              </a:cxn>
            </a:cxnLst>
            <a:rect l="l" t="t" r="r" b="b"/>
            <a:pathLst>
              <a:path w="954742" h="706545">
                <a:moveTo>
                  <a:pt x="0" y="27468"/>
                </a:moveTo>
                <a:cubicBezTo>
                  <a:pt x="19050" y="1694"/>
                  <a:pt x="38101" y="-24079"/>
                  <a:pt x="154642" y="40915"/>
                </a:cubicBezTo>
                <a:cubicBezTo>
                  <a:pt x="271183" y="105909"/>
                  <a:pt x="565898" y="306495"/>
                  <a:pt x="699248" y="417433"/>
                </a:cubicBezTo>
                <a:cubicBezTo>
                  <a:pt x="832598" y="528371"/>
                  <a:pt x="893670" y="617458"/>
                  <a:pt x="954742" y="70654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5" name="フリーフォーム 244">
            <a:extLst>
              <a:ext uri="{FF2B5EF4-FFF2-40B4-BE49-F238E27FC236}">
                <a16:creationId xmlns:a16="http://schemas.microsoft.com/office/drawing/2014/main" id="{604BBFDC-FD9F-8B8B-F6B6-69BCC4AE1F9E}"/>
              </a:ext>
            </a:extLst>
          </p:cNvPr>
          <p:cNvSpPr/>
          <p:nvPr/>
        </p:nvSpPr>
        <p:spPr>
          <a:xfrm>
            <a:off x="6620774" y="7530652"/>
            <a:ext cx="64820" cy="82273"/>
          </a:xfrm>
          <a:custGeom>
            <a:avLst/>
            <a:gdLst>
              <a:gd name="connsiteX0" fmla="*/ 0 w 64820"/>
              <a:gd name="connsiteY0" fmla="*/ 51967 h 82273"/>
              <a:gd name="connsiteX1" fmla="*/ 34505 w 64820"/>
              <a:gd name="connsiteY1" fmla="*/ 208 h 82273"/>
              <a:gd name="connsiteX2" fmla="*/ 64698 w 64820"/>
              <a:gd name="connsiteY2" fmla="*/ 69220 h 82273"/>
              <a:gd name="connsiteX3" fmla="*/ 43132 w 64820"/>
              <a:gd name="connsiteY3" fmla="*/ 82159 h 82273"/>
            </a:gdLst>
            <a:ahLst/>
            <a:cxnLst>
              <a:cxn ang="0">
                <a:pos x="connsiteX0" y="connsiteY0"/>
              </a:cxn>
              <a:cxn ang="0">
                <a:pos x="connsiteX1" y="connsiteY1"/>
              </a:cxn>
              <a:cxn ang="0">
                <a:pos x="connsiteX2" y="connsiteY2"/>
              </a:cxn>
              <a:cxn ang="0">
                <a:pos x="connsiteX3" y="connsiteY3"/>
              </a:cxn>
            </a:cxnLst>
            <a:rect l="l" t="t" r="r" b="b"/>
            <a:pathLst>
              <a:path w="64820" h="82273">
                <a:moveTo>
                  <a:pt x="0" y="51967"/>
                </a:moveTo>
                <a:cubicBezTo>
                  <a:pt x="11861" y="24650"/>
                  <a:pt x="23722" y="-2667"/>
                  <a:pt x="34505" y="208"/>
                </a:cubicBezTo>
                <a:cubicBezTo>
                  <a:pt x="45288" y="3083"/>
                  <a:pt x="64698" y="69220"/>
                  <a:pt x="64698" y="69220"/>
                </a:cubicBezTo>
                <a:cubicBezTo>
                  <a:pt x="66136" y="82878"/>
                  <a:pt x="54634" y="82518"/>
                  <a:pt x="43132" y="8215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6" name="フリーフォーム 245">
            <a:extLst>
              <a:ext uri="{FF2B5EF4-FFF2-40B4-BE49-F238E27FC236}">
                <a16:creationId xmlns:a16="http://schemas.microsoft.com/office/drawing/2014/main" id="{083F135E-333B-0D2E-94DC-4BF7FD2552BA}"/>
              </a:ext>
            </a:extLst>
          </p:cNvPr>
          <p:cNvSpPr/>
          <p:nvPr/>
        </p:nvSpPr>
        <p:spPr>
          <a:xfrm>
            <a:off x="3450566" y="6767423"/>
            <a:ext cx="802257" cy="254479"/>
          </a:xfrm>
          <a:custGeom>
            <a:avLst/>
            <a:gdLst>
              <a:gd name="connsiteX0" fmla="*/ 0 w 802257"/>
              <a:gd name="connsiteY0" fmla="*/ 0 h 254479"/>
              <a:gd name="connsiteX1" fmla="*/ 349370 w 802257"/>
              <a:gd name="connsiteY1" fmla="*/ 159588 h 254479"/>
              <a:gd name="connsiteX2" fmla="*/ 504645 w 802257"/>
              <a:gd name="connsiteY2" fmla="*/ 81951 h 254479"/>
              <a:gd name="connsiteX3" fmla="*/ 461513 w 802257"/>
              <a:gd name="connsiteY3" fmla="*/ 172528 h 254479"/>
              <a:gd name="connsiteX4" fmla="*/ 802257 w 802257"/>
              <a:gd name="connsiteY4" fmla="*/ 254479 h 2544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2257" h="254479">
                <a:moveTo>
                  <a:pt x="0" y="0"/>
                </a:moveTo>
                <a:cubicBezTo>
                  <a:pt x="132631" y="72965"/>
                  <a:pt x="265263" y="145930"/>
                  <a:pt x="349370" y="159588"/>
                </a:cubicBezTo>
                <a:cubicBezTo>
                  <a:pt x="433477" y="173246"/>
                  <a:pt x="485955" y="79794"/>
                  <a:pt x="504645" y="81951"/>
                </a:cubicBezTo>
                <a:cubicBezTo>
                  <a:pt x="523335" y="84108"/>
                  <a:pt x="411911" y="143773"/>
                  <a:pt x="461513" y="172528"/>
                </a:cubicBezTo>
                <a:cubicBezTo>
                  <a:pt x="511115" y="201283"/>
                  <a:pt x="656686" y="227881"/>
                  <a:pt x="802257" y="25447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7" name="フリーフォーム 246">
            <a:extLst>
              <a:ext uri="{FF2B5EF4-FFF2-40B4-BE49-F238E27FC236}">
                <a16:creationId xmlns:a16="http://schemas.microsoft.com/office/drawing/2014/main" id="{6F2AF43A-B137-6E28-B3FD-DC37AC2CC980}"/>
              </a:ext>
            </a:extLst>
          </p:cNvPr>
          <p:cNvSpPr/>
          <p:nvPr/>
        </p:nvSpPr>
        <p:spPr>
          <a:xfrm>
            <a:off x="5792638" y="6926093"/>
            <a:ext cx="168215" cy="108749"/>
          </a:xfrm>
          <a:custGeom>
            <a:avLst/>
            <a:gdLst>
              <a:gd name="connsiteX0" fmla="*/ 0 w 168215"/>
              <a:gd name="connsiteY0" fmla="*/ 108749 h 108749"/>
              <a:gd name="connsiteX1" fmla="*/ 99204 w 168215"/>
              <a:gd name="connsiteY1" fmla="*/ 9545 h 108749"/>
              <a:gd name="connsiteX2" fmla="*/ 168215 w 168215"/>
              <a:gd name="connsiteY2" fmla="*/ 9545 h 108749"/>
            </a:gdLst>
            <a:ahLst/>
            <a:cxnLst>
              <a:cxn ang="0">
                <a:pos x="connsiteX0" y="connsiteY0"/>
              </a:cxn>
              <a:cxn ang="0">
                <a:pos x="connsiteX1" y="connsiteY1"/>
              </a:cxn>
              <a:cxn ang="0">
                <a:pos x="connsiteX2" y="connsiteY2"/>
              </a:cxn>
            </a:cxnLst>
            <a:rect l="l" t="t" r="r" b="b"/>
            <a:pathLst>
              <a:path w="168215" h="108749">
                <a:moveTo>
                  <a:pt x="0" y="108749"/>
                </a:moveTo>
                <a:cubicBezTo>
                  <a:pt x="35584" y="67414"/>
                  <a:pt x="71168" y="26079"/>
                  <a:pt x="99204" y="9545"/>
                </a:cubicBezTo>
                <a:cubicBezTo>
                  <a:pt x="127240" y="-6989"/>
                  <a:pt x="147727" y="1278"/>
                  <a:pt x="168215" y="954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8" name="フリーフォーム 247">
            <a:extLst>
              <a:ext uri="{FF2B5EF4-FFF2-40B4-BE49-F238E27FC236}">
                <a16:creationId xmlns:a16="http://schemas.microsoft.com/office/drawing/2014/main" id="{5EDF9292-F3B6-E890-ACFF-6A48867D0926}"/>
              </a:ext>
            </a:extLst>
          </p:cNvPr>
          <p:cNvSpPr/>
          <p:nvPr/>
        </p:nvSpPr>
        <p:spPr>
          <a:xfrm>
            <a:off x="5210355" y="8520870"/>
            <a:ext cx="538402" cy="648672"/>
          </a:xfrm>
          <a:custGeom>
            <a:avLst/>
            <a:gdLst>
              <a:gd name="connsiteX0" fmla="*/ 0 w 538402"/>
              <a:gd name="connsiteY0" fmla="*/ 71039 h 648672"/>
              <a:gd name="connsiteX1" fmla="*/ 288985 w 538402"/>
              <a:gd name="connsiteY1" fmla="*/ 88292 h 648672"/>
              <a:gd name="connsiteX2" fmla="*/ 504645 w 538402"/>
              <a:gd name="connsiteY2" fmla="*/ 10655 h 648672"/>
              <a:gd name="connsiteX3" fmla="*/ 487392 w 538402"/>
              <a:gd name="connsiteY3" fmla="*/ 49473 h 648672"/>
              <a:gd name="connsiteX4" fmla="*/ 530524 w 538402"/>
              <a:gd name="connsiteY4" fmla="*/ 450602 h 648672"/>
              <a:gd name="connsiteX5" fmla="*/ 301924 w 538402"/>
              <a:gd name="connsiteY5" fmla="*/ 640383 h 648672"/>
              <a:gd name="connsiteX6" fmla="*/ 17253 w 538402"/>
              <a:gd name="connsiteY6" fmla="*/ 191809 h 648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38402" h="648672">
                <a:moveTo>
                  <a:pt x="0" y="71039"/>
                </a:moveTo>
                <a:cubicBezTo>
                  <a:pt x="102438" y="84697"/>
                  <a:pt x="204877" y="98356"/>
                  <a:pt x="288985" y="88292"/>
                </a:cubicBezTo>
                <a:cubicBezTo>
                  <a:pt x="373093" y="78228"/>
                  <a:pt x="504645" y="10655"/>
                  <a:pt x="504645" y="10655"/>
                </a:cubicBezTo>
                <a:cubicBezTo>
                  <a:pt x="537713" y="4185"/>
                  <a:pt x="483079" y="-23852"/>
                  <a:pt x="487392" y="49473"/>
                </a:cubicBezTo>
                <a:cubicBezTo>
                  <a:pt x="491705" y="122798"/>
                  <a:pt x="561435" y="352117"/>
                  <a:pt x="530524" y="450602"/>
                </a:cubicBezTo>
                <a:cubicBezTo>
                  <a:pt x="499613" y="549087"/>
                  <a:pt x="387469" y="683515"/>
                  <a:pt x="301924" y="640383"/>
                </a:cubicBezTo>
                <a:cubicBezTo>
                  <a:pt x="216379" y="597251"/>
                  <a:pt x="116816" y="394530"/>
                  <a:pt x="17253" y="191809"/>
                </a:cubicBezTo>
              </a:path>
            </a:pathLst>
          </a:custGeom>
          <a:no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9" name="フリーフォーム 248">
            <a:extLst>
              <a:ext uri="{FF2B5EF4-FFF2-40B4-BE49-F238E27FC236}">
                <a16:creationId xmlns:a16="http://schemas.microsoft.com/office/drawing/2014/main" id="{629D42E1-A37C-AADC-2C66-E062644C56DF}"/>
              </a:ext>
            </a:extLst>
          </p:cNvPr>
          <p:cNvSpPr/>
          <p:nvPr/>
        </p:nvSpPr>
        <p:spPr>
          <a:xfrm>
            <a:off x="4202237" y="8507037"/>
            <a:ext cx="558986" cy="654586"/>
          </a:xfrm>
          <a:custGeom>
            <a:avLst/>
            <a:gdLst>
              <a:gd name="connsiteX0" fmla="*/ 499159 w 558986"/>
              <a:gd name="connsiteY0" fmla="*/ 54680 h 654586"/>
              <a:gd name="connsiteX1" fmla="*/ 59212 w 558986"/>
              <a:gd name="connsiteY1" fmla="*/ 2921 h 654586"/>
              <a:gd name="connsiteX2" fmla="*/ 3140 w 558986"/>
              <a:gd name="connsiteY2" fmla="*/ 132318 h 654586"/>
              <a:gd name="connsiteX3" fmla="*/ 46272 w 558986"/>
              <a:gd name="connsiteY3" fmla="*/ 369544 h 654586"/>
              <a:gd name="connsiteX4" fmla="*/ 214488 w 558986"/>
              <a:gd name="connsiteY4" fmla="*/ 533446 h 654586"/>
              <a:gd name="connsiteX5" fmla="*/ 529352 w 558986"/>
              <a:gd name="connsiteY5" fmla="*/ 654216 h 654586"/>
              <a:gd name="connsiteX6" fmla="*/ 542291 w 558986"/>
              <a:gd name="connsiteY6" fmla="*/ 494627 h 654586"/>
              <a:gd name="connsiteX7" fmla="*/ 499159 w 558986"/>
              <a:gd name="connsiteY7" fmla="*/ 179763 h 654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8986" h="654586">
                <a:moveTo>
                  <a:pt x="499159" y="54680"/>
                </a:moveTo>
                <a:cubicBezTo>
                  <a:pt x="320520" y="22330"/>
                  <a:pt x="141882" y="-10019"/>
                  <a:pt x="59212" y="2921"/>
                </a:cubicBezTo>
                <a:cubicBezTo>
                  <a:pt x="-23458" y="15861"/>
                  <a:pt x="5297" y="71214"/>
                  <a:pt x="3140" y="132318"/>
                </a:cubicBezTo>
                <a:cubicBezTo>
                  <a:pt x="983" y="193422"/>
                  <a:pt x="11047" y="302689"/>
                  <a:pt x="46272" y="369544"/>
                </a:cubicBezTo>
                <a:cubicBezTo>
                  <a:pt x="81497" y="436399"/>
                  <a:pt x="133975" y="486001"/>
                  <a:pt x="214488" y="533446"/>
                </a:cubicBezTo>
                <a:cubicBezTo>
                  <a:pt x="295001" y="580891"/>
                  <a:pt x="474718" y="660686"/>
                  <a:pt x="529352" y="654216"/>
                </a:cubicBezTo>
                <a:cubicBezTo>
                  <a:pt x="583986" y="647746"/>
                  <a:pt x="547323" y="573703"/>
                  <a:pt x="542291" y="494627"/>
                </a:cubicBezTo>
                <a:cubicBezTo>
                  <a:pt x="537259" y="415552"/>
                  <a:pt x="518209" y="297657"/>
                  <a:pt x="499159" y="179763"/>
                </a:cubicBezTo>
              </a:path>
            </a:pathLst>
          </a:custGeom>
          <a:no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3" name="フリーフォーム 272">
            <a:extLst>
              <a:ext uri="{FF2B5EF4-FFF2-40B4-BE49-F238E27FC236}">
                <a16:creationId xmlns:a16="http://schemas.microsoft.com/office/drawing/2014/main" id="{60FBB7E8-C04B-6B53-009B-0483B9D79EF9}"/>
              </a:ext>
            </a:extLst>
          </p:cNvPr>
          <p:cNvSpPr/>
          <p:nvPr/>
        </p:nvSpPr>
        <p:spPr>
          <a:xfrm>
            <a:off x="3132722" y="6498797"/>
            <a:ext cx="1371702" cy="852784"/>
          </a:xfrm>
          <a:custGeom>
            <a:avLst/>
            <a:gdLst>
              <a:gd name="connsiteX0" fmla="*/ 281810 w 1371702"/>
              <a:gd name="connsiteY0" fmla="*/ 388 h 852784"/>
              <a:gd name="connsiteX1" fmla="*/ 362832 w 1371702"/>
              <a:gd name="connsiteY1" fmla="*/ 116135 h 852784"/>
              <a:gd name="connsiteX2" fmla="*/ 368620 w 1371702"/>
              <a:gd name="connsiteY2" fmla="*/ 237669 h 852784"/>
              <a:gd name="connsiteX3" fmla="*/ 860544 w 1371702"/>
              <a:gd name="connsiteY3" fmla="*/ 428651 h 852784"/>
              <a:gd name="connsiteX4" fmla="*/ 808458 w 1371702"/>
              <a:gd name="connsiteY4" fmla="*/ 353416 h 852784"/>
              <a:gd name="connsiteX5" fmla="*/ 1294594 w 1371702"/>
              <a:gd name="connsiteY5" fmla="*/ 498099 h 852784"/>
              <a:gd name="connsiteX6" fmla="*/ 1369830 w 1371702"/>
              <a:gd name="connsiteY6" fmla="*/ 654357 h 852784"/>
              <a:gd name="connsiteX7" fmla="*/ 1288807 w 1371702"/>
              <a:gd name="connsiteY7" fmla="*/ 851127 h 852784"/>
              <a:gd name="connsiteX8" fmla="*/ 1063101 w 1371702"/>
              <a:gd name="connsiteY8" fmla="*/ 741168 h 852784"/>
              <a:gd name="connsiteX9" fmla="*/ 495941 w 1371702"/>
              <a:gd name="connsiteY9" fmla="*/ 608059 h 852784"/>
              <a:gd name="connsiteX10" fmla="*/ 9805 w 1371702"/>
              <a:gd name="connsiteY10" fmla="*/ 237669 h 852784"/>
              <a:gd name="connsiteX11" fmla="*/ 177637 w 1371702"/>
              <a:gd name="connsiteY11" fmla="*/ 272393 h 852784"/>
              <a:gd name="connsiteX12" fmla="*/ 270235 w 1371702"/>
              <a:gd name="connsiteY12" fmla="*/ 156646 h 852784"/>
              <a:gd name="connsiteX13" fmla="*/ 281810 w 1371702"/>
              <a:gd name="connsiteY13" fmla="*/ 388 h 852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71702" h="852784">
                <a:moveTo>
                  <a:pt x="281810" y="388"/>
                </a:moveTo>
                <a:cubicBezTo>
                  <a:pt x="297243" y="-6364"/>
                  <a:pt x="348364" y="76588"/>
                  <a:pt x="362832" y="116135"/>
                </a:cubicBezTo>
                <a:cubicBezTo>
                  <a:pt x="377300" y="155682"/>
                  <a:pt x="285668" y="185583"/>
                  <a:pt x="368620" y="237669"/>
                </a:cubicBezTo>
                <a:cubicBezTo>
                  <a:pt x="451572" y="289755"/>
                  <a:pt x="787238" y="409360"/>
                  <a:pt x="860544" y="428651"/>
                </a:cubicBezTo>
                <a:cubicBezTo>
                  <a:pt x="933850" y="447942"/>
                  <a:pt x="736116" y="341841"/>
                  <a:pt x="808458" y="353416"/>
                </a:cubicBezTo>
                <a:cubicBezTo>
                  <a:pt x="880800" y="364991"/>
                  <a:pt x="1201032" y="447942"/>
                  <a:pt x="1294594" y="498099"/>
                </a:cubicBezTo>
                <a:cubicBezTo>
                  <a:pt x="1388156" y="548256"/>
                  <a:pt x="1370794" y="595519"/>
                  <a:pt x="1369830" y="654357"/>
                </a:cubicBezTo>
                <a:cubicBezTo>
                  <a:pt x="1368866" y="713195"/>
                  <a:pt x="1339928" y="836659"/>
                  <a:pt x="1288807" y="851127"/>
                </a:cubicBezTo>
                <a:cubicBezTo>
                  <a:pt x="1237686" y="865595"/>
                  <a:pt x="1195245" y="781679"/>
                  <a:pt x="1063101" y="741168"/>
                </a:cubicBezTo>
                <a:cubicBezTo>
                  <a:pt x="930957" y="700657"/>
                  <a:pt x="671490" y="691976"/>
                  <a:pt x="495941" y="608059"/>
                </a:cubicBezTo>
                <a:cubicBezTo>
                  <a:pt x="320392" y="524142"/>
                  <a:pt x="62856" y="293613"/>
                  <a:pt x="9805" y="237669"/>
                </a:cubicBezTo>
                <a:cubicBezTo>
                  <a:pt x="-43246" y="181725"/>
                  <a:pt x="134232" y="285897"/>
                  <a:pt x="177637" y="272393"/>
                </a:cubicBezTo>
                <a:cubicBezTo>
                  <a:pt x="221042" y="258889"/>
                  <a:pt x="250944" y="202945"/>
                  <a:pt x="270235" y="156646"/>
                </a:cubicBezTo>
                <a:cubicBezTo>
                  <a:pt x="289526" y="110347"/>
                  <a:pt x="266377" y="7140"/>
                  <a:pt x="281810" y="388"/>
                </a:cubicBezTo>
                <a:close/>
              </a:path>
            </a:pathLst>
          </a:custGeom>
          <a:solidFill>
            <a:srgbClr val="7ED2F2">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4" name="フリーフォーム 273">
            <a:extLst>
              <a:ext uri="{FF2B5EF4-FFF2-40B4-BE49-F238E27FC236}">
                <a16:creationId xmlns:a16="http://schemas.microsoft.com/office/drawing/2014/main" id="{16445C68-B4B5-8CA6-7A93-489CDE9F97F8}"/>
              </a:ext>
            </a:extLst>
          </p:cNvPr>
          <p:cNvSpPr/>
          <p:nvPr/>
        </p:nvSpPr>
        <p:spPr>
          <a:xfrm>
            <a:off x="3031060" y="6391369"/>
            <a:ext cx="507535" cy="456508"/>
          </a:xfrm>
          <a:custGeom>
            <a:avLst/>
            <a:gdLst>
              <a:gd name="connsiteX0" fmla="*/ 267725 w 507535"/>
              <a:gd name="connsiteY0" fmla="*/ 3644 h 456508"/>
              <a:gd name="connsiteX1" fmla="*/ 279299 w 507535"/>
              <a:gd name="connsiteY1" fmla="*/ 73092 h 456508"/>
              <a:gd name="connsiteX2" fmla="*/ 18869 w 507535"/>
              <a:gd name="connsiteY2" fmla="*/ 235137 h 456508"/>
              <a:gd name="connsiteX3" fmla="*/ 42018 w 507535"/>
              <a:gd name="connsiteY3" fmla="*/ 431907 h 456508"/>
              <a:gd name="connsiteX4" fmla="*/ 215639 w 507535"/>
              <a:gd name="connsiteY4" fmla="*/ 437694 h 456508"/>
              <a:gd name="connsiteX5" fmla="*/ 435558 w 507535"/>
              <a:gd name="connsiteY5" fmla="*/ 287223 h 456508"/>
              <a:gd name="connsiteX6" fmla="*/ 499218 w 507535"/>
              <a:gd name="connsiteY6" fmla="*/ 177264 h 456508"/>
              <a:gd name="connsiteX7" fmla="*/ 267725 w 507535"/>
              <a:gd name="connsiteY7" fmla="*/ 3644 h 456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7535" h="456508">
                <a:moveTo>
                  <a:pt x="267725" y="3644"/>
                </a:moveTo>
                <a:cubicBezTo>
                  <a:pt x="231072" y="-13718"/>
                  <a:pt x="320775" y="34510"/>
                  <a:pt x="279299" y="73092"/>
                </a:cubicBezTo>
                <a:cubicBezTo>
                  <a:pt x="237823" y="111674"/>
                  <a:pt x="58416" y="175335"/>
                  <a:pt x="18869" y="235137"/>
                </a:cubicBezTo>
                <a:cubicBezTo>
                  <a:pt x="-20678" y="294940"/>
                  <a:pt x="9223" y="398148"/>
                  <a:pt x="42018" y="431907"/>
                </a:cubicBezTo>
                <a:cubicBezTo>
                  <a:pt x="74813" y="465666"/>
                  <a:pt x="150049" y="461808"/>
                  <a:pt x="215639" y="437694"/>
                </a:cubicBezTo>
                <a:cubicBezTo>
                  <a:pt x="281229" y="413580"/>
                  <a:pt x="388295" y="330628"/>
                  <a:pt x="435558" y="287223"/>
                </a:cubicBezTo>
                <a:cubicBezTo>
                  <a:pt x="482821" y="243818"/>
                  <a:pt x="526226" y="223563"/>
                  <a:pt x="499218" y="177264"/>
                </a:cubicBezTo>
                <a:cubicBezTo>
                  <a:pt x="472210" y="130965"/>
                  <a:pt x="304378" y="21006"/>
                  <a:pt x="267725" y="3644"/>
                </a:cubicBezTo>
                <a:close/>
              </a:path>
            </a:pathLst>
          </a:custGeom>
          <a:solidFill>
            <a:srgbClr val="7ED2F2">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5" name="フリーフォーム 274">
            <a:extLst>
              <a:ext uri="{FF2B5EF4-FFF2-40B4-BE49-F238E27FC236}">
                <a16:creationId xmlns:a16="http://schemas.microsoft.com/office/drawing/2014/main" id="{ECA76CE1-52B3-9984-A498-D3360A99EE34}"/>
              </a:ext>
            </a:extLst>
          </p:cNvPr>
          <p:cNvSpPr/>
          <p:nvPr/>
        </p:nvSpPr>
        <p:spPr>
          <a:xfrm>
            <a:off x="4514127" y="6869100"/>
            <a:ext cx="718484" cy="346670"/>
          </a:xfrm>
          <a:custGeom>
            <a:avLst/>
            <a:gdLst>
              <a:gd name="connsiteX0" fmla="*/ 109959 w 718484"/>
              <a:gd name="connsiteY0" fmla="*/ 475 h 346670"/>
              <a:gd name="connsiteX1" fmla="*/ 410901 w 718484"/>
              <a:gd name="connsiteY1" fmla="*/ 81497 h 346670"/>
              <a:gd name="connsiteX2" fmla="*/ 393539 w 718484"/>
              <a:gd name="connsiteY2" fmla="*/ 231968 h 346670"/>
              <a:gd name="connsiteX3" fmla="*/ 509286 w 718484"/>
              <a:gd name="connsiteY3" fmla="*/ 266692 h 346670"/>
              <a:gd name="connsiteX4" fmla="*/ 434050 w 718484"/>
              <a:gd name="connsiteY4" fmla="*/ 104647 h 346670"/>
              <a:gd name="connsiteX5" fmla="*/ 572946 w 718484"/>
              <a:gd name="connsiteY5" fmla="*/ 6262 h 346670"/>
              <a:gd name="connsiteX6" fmla="*/ 717630 w 718484"/>
              <a:gd name="connsiteY6" fmla="*/ 208819 h 346670"/>
              <a:gd name="connsiteX7" fmla="*/ 503498 w 718484"/>
              <a:gd name="connsiteY7" fmla="*/ 312991 h 346670"/>
              <a:gd name="connsiteX8" fmla="*/ 162045 w 718484"/>
              <a:gd name="connsiteY8" fmla="*/ 341928 h 346670"/>
              <a:gd name="connsiteX9" fmla="*/ 115746 w 718484"/>
              <a:gd name="connsiteY9" fmla="*/ 226181 h 346670"/>
              <a:gd name="connsiteX10" fmla="*/ 0 w 718484"/>
              <a:gd name="connsiteY10" fmla="*/ 116222 h 346670"/>
              <a:gd name="connsiteX11" fmla="*/ 115746 w 718484"/>
              <a:gd name="connsiteY11" fmla="*/ 116222 h 346670"/>
              <a:gd name="connsiteX12" fmla="*/ 109959 w 718484"/>
              <a:gd name="connsiteY12" fmla="*/ 475 h 346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18484" h="346670">
                <a:moveTo>
                  <a:pt x="109959" y="475"/>
                </a:moveTo>
                <a:cubicBezTo>
                  <a:pt x="159152" y="-5313"/>
                  <a:pt x="363638" y="42915"/>
                  <a:pt x="410901" y="81497"/>
                </a:cubicBezTo>
                <a:cubicBezTo>
                  <a:pt x="458164" y="120079"/>
                  <a:pt x="377142" y="201102"/>
                  <a:pt x="393539" y="231968"/>
                </a:cubicBezTo>
                <a:cubicBezTo>
                  <a:pt x="409937" y="262834"/>
                  <a:pt x="502534" y="287912"/>
                  <a:pt x="509286" y="266692"/>
                </a:cubicBezTo>
                <a:cubicBezTo>
                  <a:pt x="516038" y="245472"/>
                  <a:pt x="423440" y="148052"/>
                  <a:pt x="434050" y="104647"/>
                </a:cubicBezTo>
                <a:cubicBezTo>
                  <a:pt x="444660" y="61242"/>
                  <a:pt x="525683" y="-11100"/>
                  <a:pt x="572946" y="6262"/>
                </a:cubicBezTo>
                <a:cubicBezTo>
                  <a:pt x="620209" y="23624"/>
                  <a:pt x="729205" y="157698"/>
                  <a:pt x="717630" y="208819"/>
                </a:cubicBezTo>
                <a:cubicBezTo>
                  <a:pt x="706055" y="259940"/>
                  <a:pt x="596095" y="290806"/>
                  <a:pt x="503498" y="312991"/>
                </a:cubicBezTo>
                <a:cubicBezTo>
                  <a:pt x="410901" y="335176"/>
                  <a:pt x="226670" y="356396"/>
                  <a:pt x="162045" y="341928"/>
                </a:cubicBezTo>
                <a:cubicBezTo>
                  <a:pt x="97420" y="327460"/>
                  <a:pt x="142754" y="263799"/>
                  <a:pt x="115746" y="226181"/>
                </a:cubicBezTo>
                <a:cubicBezTo>
                  <a:pt x="88738" y="188563"/>
                  <a:pt x="0" y="134548"/>
                  <a:pt x="0" y="116222"/>
                </a:cubicBezTo>
                <a:cubicBezTo>
                  <a:pt x="0" y="97896"/>
                  <a:pt x="96455" y="131655"/>
                  <a:pt x="115746" y="116222"/>
                </a:cubicBezTo>
                <a:cubicBezTo>
                  <a:pt x="135037" y="100789"/>
                  <a:pt x="60766" y="6263"/>
                  <a:pt x="109959" y="475"/>
                </a:cubicBezTo>
                <a:close/>
              </a:path>
            </a:pathLst>
          </a:custGeom>
          <a:solidFill>
            <a:srgbClr val="7ED2F2">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6" name="フリーフォーム 275">
            <a:extLst>
              <a:ext uri="{FF2B5EF4-FFF2-40B4-BE49-F238E27FC236}">
                <a16:creationId xmlns:a16="http://schemas.microsoft.com/office/drawing/2014/main" id="{FE00F6FE-E8E5-1F67-BCC7-1F7E11BA5D8B}"/>
              </a:ext>
            </a:extLst>
          </p:cNvPr>
          <p:cNvSpPr/>
          <p:nvPr/>
        </p:nvSpPr>
        <p:spPr>
          <a:xfrm>
            <a:off x="4657103" y="6868031"/>
            <a:ext cx="474649" cy="322112"/>
          </a:xfrm>
          <a:custGeom>
            <a:avLst/>
            <a:gdLst>
              <a:gd name="connsiteX0" fmla="*/ 1707 w 474649"/>
              <a:gd name="connsiteY0" fmla="*/ 13118 h 322112"/>
              <a:gd name="connsiteX1" fmla="*/ 140603 w 474649"/>
              <a:gd name="connsiteY1" fmla="*/ 70992 h 322112"/>
              <a:gd name="connsiteX2" fmla="*/ 198477 w 474649"/>
              <a:gd name="connsiteY2" fmla="*/ 198313 h 322112"/>
              <a:gd name="connsiteX3" fmla="*/ 343160 w 474649"/>
              <a:gd name="connsiteY3" fmla="*/ 308273 h 322112"/>
              <a:gd name="connsiteX4" fmla="*/ 291074 w 474649"/>
              <a:gd name="connsiteY4" fmla="*/ 128865 h 322112"/>
              <a:gd name="connsiteX5" fmla="*/ 424183 w 474649"/>
              <a:gd name="connsiteY5" fmla="*/ 1544 h 322112"/>
              <a:gd name="connsiteX6" fmla="*/ 464694 w 474649"/>
              <a:gd name="connsiteY6" fmla="*/ 215675 h 322112"/>
              <a:gd name="connsiteX7" fmla="*/ 250563 w 474649"/>
              <a:gd name="connsiteY7" fmla="*/ 319847 h 322112"/>
              <a:gd name="connsiteX8" fmla="*/ 76943 w 474649"/>
              <a:gd name="connsiteY8" fmla="*/ 123078 h 322112"/>
              <a:gd name="connsiteX9" fmla="*/ 1707 w 474649"/>
              <a:gd name="connsiteY9" fmla="*/ 13118 h 322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74649" h="322112">
                <a:moveTo>
                  <a:pt x="1707" y="13118"/>
                </a:moveTo>
                <a:cubicBezTo>
                  <a:pt x="12317" y="4437"/>
                  <a:pt x="107808" y="40126"/>
                  <a:pt x="140603" y="70992"/>
                </a:cubicBezTo>
                <a:cubicBezTo>
                  <a:pt x="173398" y="101858"/>
                  <a:pt x="164718" y="158766"/>
                  <a:pt x="198477" y="198313"/>
                </a:cubicBezTo>
                <a:cubicBezTo>
                  <a:pt x="232236" y="237860"/>
                  <a:pt x="327727" y="319848"/>
                  <a:pt x="343160" y="308273"/>
                </a:cubicBezTo>
                <a:cubicBezTo>
                  <a:pt x="358593" y="296698"/>
                  <a:pt x="277570" y="179986"/>
                  <a:pt x="291074" y="128865"/>
                </a:cubicBezTo>
                <a:cubicBezTo>
                  <a:pt x="304578" y="77744"/>
                  <a:pt x="395246" y="-12924"/>
                  <a:pt x="424183" y="1544"/>
                </a:cubicBezTo>
                <a:cubicBezTo>
                  <a:pt x="453120" y="16012"/>
                  <a:pt x="493631" y="162625"/>
                  <a:pt x="464694" y="215675"/>
                </a:cubicBezTo>
                <a:cubicBezTo>
                  <a:pt x="435757" y="268725"/>
                  <a:pt x="315188" y="335280"/>
                  <a:pt x="250563" y="319847"/>
                </a:cubicBezTo>
                <a:cubicBezTo>
                  <a:pt x="185938" y="304414"/>
                  <a:pt x="122277" y="172270"/>
                  <a:pt x="76943" y="123078"/>
                </a:cubicBezTo>
                <a:cubicBezTo>
                  <a:pt x="31609" y="73886"/>
                  <a:pt x="-8903" y="21799"/>
                  <a:pt x="1707" y="13118"/>
                </a:cubicBezTo>
                <a:close/>
              </a:path>
            </a:pathLst>
          </a:custGeom>
          <a:solidFill>
            <a:srgbClr val="7ED2F2">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7" name="フリーフォーム 276">
            <a:extLst>
              <a:ext uri="{FF2B5EF4-FFF2-40B4-BE49-F238E27FC236}">
                <a16:creationId xmlns:a16="http://schemas.microsoft.com/office/drawing/2014/main" id="{9009987B-22E3-A6EB-04B3-F2A918C5E81A}"/>
              </a:ext>
            </a:extLst>
          </p:cNvPr>
          <p:cNvSpPr/>
          <p:nvPr/>
        </p:nvSpPr>
        <p:spPr>
          <a:xfrm>
            <a:off x="5142952" y="6735272"/>
            <a:ext cx="1618110" cy="946096"/>
          </a:xfrm>
          <a:custGeom>
            <a:avLst/>
            <a:gdLst>
              <a:gd name="connsiteX0" fmla="*/ 59868 w 1618110"/>
              <a:gd name="connsiteY0" fmla="*/ 70642 h 946096"/>
              <a:gd name="connsiteX1" fmla="*/ 511281 w 1618110"/>
              <a:gd name="connsiteY1" fmla="*/ 1194 h 946096"/>
              <a:gd name="connsiteX2" fmla="*/ 812223 w 1618110"/>
              <a:gd name="connsiteY2" fmla="*/ 128515 h 946096"/>
              <a:gd name="connsiteX3" fmla="*/ 835372 w 1618110"/>
              <a:gd name="connsiteY3" fmla="*/ 93791 h 946096"/>
              <a:gd name="connsiteX4" fmla="*/ 1362020 w 1618110"/>
              <a:gd name="connsiteY4" fmla="*/ 487331 h 946096"/>
              <a:gd name="connsiteX5" fmla="*/ 1553002 w 1618110"/>
              <a:gd name="connsiteY5" fmla="*/ 684100 h 946096"/>
              <a:gd name="connsiteX6" fmla="*/ 1605089 w 1618110"/>
              <a:gd name="connsiteY6" fmla="*/ 857720 h 946096"/>
              <a:gd name="connsiteX7" fmla="*/ 1333083 w 1618110"/>
              <a:gd name="connsiteY7" fmla="*/ 944531 h 946096"/>
              <a:gd name="connsiteX8" fmla="*/ 1309934 w 1618110"/>
              <a:gd name="connsiteY8" fmla="*/ 788272 h 946096"/>
              <a:gd name="connsiteX9" fmla="*/ 893245 w 1618110"/>
              <a:gd name="connsiteY9" fmla="*/ 423670 h 946096"/>
              <a:gd name="connsiteX10" fmla="*/ 621240 w 1618110"/>
              <a:gd name="connsiteY10" fmla="*/ 342647 h 946096"/>
              <a:gd name="connsiteX11" fmla="*/ 140891 w 1618110"/>
              <a:gd name="connsiteY11" fmla="*/ 417882 h 946096"/>
              <a:gd name="connsiteX12" fmla="*/ 158253 w 1618110"/>
              <a:gd name="connsiteY12" fmla="*/ 278986 h 946096"/>
              <a:gd name="connsiteX13" fmla="*/ 13570 w 1618110"/>
              <a:gd name="connsiteY13" fmla="*/ 169027 h 946096"/>
              <a:gd name="connsiteX14" fmla="*/ 59868 w 1618110"/>
              <a:gd name="connsiteY14" fmla="*/ 70642 h 946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618110" h="946096">
                <a:moveTo>
                  <a:pt x="59868" y="70642"/>
                </a:moveTo>
                <a:cubicBezTo>
                  <a:pt x="142820" y="42670"/>
                  <a:pt x="385889" y="-8452"/>
                  <a:pt x="511281" y="1194"/>
                </a:cubicBezTo>
                <a:cubicBezTo>
                  <a:pt x="636674" y="10839"/>
                  <a:pt x="758208" y="113082"/>
                  <a:pt x="812223" y="128515"/>
                </a:cubicBezTo>
                <a:cubicBezTo>
                  <a:pt x="866238" y="143948"/>
                  <a:pt x="743739" y="33988"/>
                  <a:pt x="835372" y="93791"/>
                </a:cubicBezTo>
                <a:cubicBezTo>
                  <a:pt x="927005" y="153594"/>
                  <a:pt x="1242415" y="388946"/>
                  <a:pt x="1362020" y="487331"/>
                </a:cubicBezTo>
                <a:cubicBezTo>
                  <a:pt x="1481625" y="585716"/>
                  <a:pt x="1512491" y="622369"/>
                  <a:pt x="1553002" y="684100"/>
                </a:cubicBezTo>
                <a:cubicBezTo>
                  <a:pt x="1593513" y="745831"/>
                  <a:pt x="1641742" y="814315"/>
                  <a:pt x="1605089" y="857720"/>
                </a:cubicBezTo>
                <a:cubicBezTo>
                  <a:pt x="1568436" y="901125"/>
                  <a:pt x="1382276" y="956106"/>
                  <a:pt x="1333083" y="944531"/>
                </a:cubicBezTo>
                <a:cubicBezTo>
                  <a:pt x="1283891" y="932956"/>
                  <a:pt x="1383240" y="875082"/>
                  <a:pt x="1309934" y="788272"/>
                </a:cubicBezTo>
                <a:cubicBezTo>
                  <a:pt x="1236628" y="701462"/>
                  <a:pt x="1008027" y="497941"/>
                  <a:pt x="893245" y="423670"/>
                </a:cubicBezTo>
                <a:cubicBezTo>
                  <a:pt x="778463" y="349399"/>
                  <a:pt x="746632" y="343612"/>
                  <a:pt x="621240" y="342647"/>
                </a:cubicBezTo>
                <a:cubicBezTo>
                  <a:pt x="495848" y="341682"/>
                  <a:pt x="218055" y="428492"/>
                  <a:pt x="140891" y="417882"/>
                </a:cubicBezTo>
                <a:cubicBezTo>
                  <a:pt x="63727" y="407272"/>
                  <a:pt x="179473" y="320462"/>
                  <a:pt x="158253" y="278986"/>
                </a:cubicBezTo>
                <a:cubicBezTo>
                  <a:pt x="137033" y="237510"/>
                  <a:pt x="27074" y="201822"/>
                  <a:pt x="13570" y="169027"/>
                </a:cubicBezTo>
                <a:cubicBezTo>
                  <a:pt x="66" y="136232"/>
                  <a:pt x="-23084" y="98614"/>
                  <a:pt x="59868" y="70642"/>
                </a:cubicBezTo>
                <a:close/>
              </a:path>
            </a:pathLst>
          </a:custGeom>
          <a:solidFill>
            <a:srgbClr val="7ED2F2">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8" name="フリーフォーム 277">
            <a:extLst>
              <a:ext uri="{FF2B5EF4-FFF2-40B4-BE49-F238E27FC236}">
                <a16:creationId xmlns:a16="http://schemas.microsoft.com/office/drawing/2014/main" id="{04B99B69-29F4-BE1E-AD40-B2FFF51B1CB4}"/>
              </a:ext>
            </a:extLst>
          </p:cNvPr>
          <p:cNvSpPr/>
          <p:nvPr/>
        </p:nvSpPr>
        <p:spPr>
          <a:xfrm>
            <a:off x="6457430" y="7309016"/>
            <a:ext cx="344918" cy="351618"/>
          </a:xfrm>
          <a:custGeom>
            <a:avLst/>
            <a:gdLst>
              <a:gd name="connsiteX0" fmla="*/ 105416 w 344918"/>
              <a:gd name="connsiteY0" fmla="*/ 397 h 351618"/>
              <a:gd name="connsiteX1" fmla="*/ 122778 w 344918"/>
              <a:gd name="connsiteY1" fmla="*/ 110356 h 351618"/>
              <a:gd name="connsiteX2" fmla="*/ 18605 w 344918"/>
              <a:gd name="connsiteY2" fmla="*/ 214528 h 351618"/>
              <a:gd name="connsiteX3" fmla="*/ 30180 w 344918"/>
              <a:gd name="connsiteY3" fmla="*/ 324488 h 351618"/>
              <a:gd name="connsiteX4" fmla="*/ 313760 w 344918"/>
              <a:gd name="connsiteY4" fmla="*/ 347637 h 351618"/>
              <a:gd name="connsiteX5" fmla="*/ 331122 w 344918"/>
              <a:gd name="connsiteY5" fmla="*/ 260827 h 351618"/>
              <a:gd name="connsiteX6" fmla="*/ 255886 w 344918"/>
              <a:gd name="connsiteY6" fmla="*/ 150868 h 351618"/>
              <a:gd name="connsiteX7" fmla="*/ 105416 w 344918"/>
              <a:gd name="connsiteY7" fmla="*/ 397 h 351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918" h="351618">
                <a:moveTo>
                  <a:pt x="105416" y="397"/>
                </a:moveTo>
                <a:cubicBezTo>
                  <a:pt x="83231" y="-6355"/>
                  <a:pt x="137246" y="74668"/>
                  <a:pt x="122778" y="110356"/>
                </a:cubicBezTo>
                <a:cubicBezTo>
                  <a:pt x="108310" y="146044"/>
                  <a:pt x="34038" y="178839"/>
                  <a:pt x="18605" y="214528"/>
                </a:cubicBezTo>
                <a:cubicBezTo>
                  <a:pt x="3172" y="250217"/>
                  <a:pt x="-19013" y="302303"/>
                  <a:pt x="30180" y="324488"/>
                </a:cubicBezTo>
                <a:cubicBezTo>
                  <a:pt x="79372" y="346673"/>
                  <a:pt x="263603" y="358247"/>
                  <a:pt x="313760" y="347637"/>
                </a:cubicBezTo>
                <a:cubicBezTo>
                  <a:pt x="363917" y="337027"/>
                  <a:pt x="340768" y="293622"/>
                  <a:pt x="331122" y="260827"/>
                </a:cubicBezTo>
                <a:cubicBezTo>
                  <a:pt x="321476" y="228032"/>
                  <a:pt x="291575" y="191379"/>
                  <a:pt x="255886" y="150868"/>
                </a:cubicBezTo>
                <a:cubicBezTo>
                  <a:pt x="220197" y="110357"/>
                  <a:pt x="127601" y="7149"/>
                  <a:pt x="105416" y="397"/>
                </a:cubicBezTo>
                <a:close/>
              </a:path>
            </a:pathLst>
          </a:custGeom>
          <a:solidFill>
            <a:srgbClr val="7ED2F2">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9" name="フリーフォーム 278">
            <a:extLst>
              <a:ext uri="{FF2B5EF4-FFF2-40B4-BE49-F238E27FC236}">
                <a16:creationId xmlns:a16="http://schemas.microsoft.com/office/drawing/2014/main" id="{6A8E2FAD-4FDD-107D-811C-F1F0B3767262}"/>
              </a:ext>
            </a:extLst>
          </p:cNvPr>
          <p:cNvSpPr/>
          <p:nvPr/>
        </p:nvSpPr>
        <p:spPr>
          <a:xfrm>
            <a:off x="4393881" y="6906321"/>
            <a:ext cx="317808" cy="428414"/>
          </a:xfrm>
          <a:custGeom>
            <a:avLst/>
            <a:gdLst>
              <a:gd name="connsiteX0" fmla="*/ 21861 w 317808"/>
              <a:gd name="connsiteY0" fmla="*/ 15340 h 428414"/>
              <a:gd name="connsiteX1" fmla="*/ 114458 w 317808"/>
              <a:gd name="connsiteY1" fmla="*/ 351006 h 428414"/>
              <a:gd name="connsiteX2" fmla="*/ 4499 w 317808"/>
              <a:gd name="connsiteY2" fmla="*/ 426241 h 428414"/>
              <a:gd name="connsiteX3" fmla="*/ 299653 w 317808"/>
              <a:gd name="connsiteY3" fmla="*/ 403092 h 428414"/>
              <a:gd name="connsiteX4" fmla="*/ 282291 w 317808"/>
              <a:gd name="connsiteY4" fmla="*/ 351006 h 428414"/>
              <a:gd name="connsiteX5" fmla="*/ 253354 w 317808"/>
              <a:gd name="connsiteY5" fmla="*/ 84788 h 428414"/>
              <a:gd name="connsiteX6" fmla="*/ 21861 w 317808"/>
              <a:gd name="connsiteY6" fmla="*/ 15340 h 428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7808" h="428414">
                <a:moveTo>
                  <a:pt x="21861" y="15340"/>
                </a:moveTo>
                <a:cubicBezTo>
                  <a:pt x="-1288" y="59710"/>
                  <a:pt x="117352" y="282523"/>
                  <a:pt x="114458" y="351006"/>
                </a:cubicBezTo>
                <a:cubicBezTo>
                  <a:pt x="111564" y="419489"/>
                  <a:pt x="-26367" y="417560"/>
                  <a:pt x="4499" y="426241"/>
                </a:cubicBezTo>
                <a:cubicBezTo>
                  <a:pt x="35365" y="434922"/>
                  <a:pt x="253354" y="415631"/>
                  <a:pt x="299653" y="403092"/>
                </a:cubicBezTo>
                <a:cubicBezTo>
                  <a:pt x="345952" y="390553"/>
                  <a:pt x="290007" y="404057"/>
                  <a:pt x="282291" y="351006"/>
                </a:cubicBezTo>
                <a:cubicBezTo>
                  <a:pt x="274575" y="297955"/>
                  <a:pt x="292901" y="137839"/>
                  <a:pt x="253354" y="84788"/>
                </a:cubicBezTo>
                <a:cubicBezTo>
                  <a:pt x="213807" y="31737"/>
                  <a:pt x="45010" y="-29030"/>
                  <a:pt x="21861" y="15340"/>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0" name="フリーフォーム 279">
            <a:extLst>
              <a:ext uri="{FF2B5EF4-FFF2-40B4-BE49-F238E27FC236}">
                <a16:creationId xmlns:a16="http://schemas.microsoft.com/office/drawing/2014/main" id="{20C09404-B7CA-EE82-DEA5-9FF99CC1A165}"/>
              </a:ext>
            </a:extLst>
          </p:cNvPr>
          <p:cNvSpPr/>
          <p:nvPr/>
        </p:nvSpPr>
        <p:spPr>
          <a:xfrm>
            <a:off x="5102473" y="6845866"/>
            <a:ext cx="360783" cy="394236"/>
          </a:xfrm>
          <a:custGeom>
            <a:avLst/>
            <a:gdLst>
              <a:gd name="connsiteX0" fmla="*/ 1962 w 360783"/>
              <a:gd name="connsiteY0" fmla="*/ 17921 h 394236"/>
              <a:gd name="connsiteX1" fmla="*/ 100347 w 360783"/>
              <a:gd name="connsiteY1" fmla="*/ 203116 h 394236"/>
              <a:gd name="connsiteX2" fmla="*/ 77198 w 360783"/>
              <a:gd name="connsiteY2" fmla="*/ 289926 h 394236"/>
              <a:gd name="connsiteX3" fmla="*/ 36686 w 360783"/>
              <a:gd name="connsiteY3" fmla="*/ 336225 h 394236"/>
              <a:gd name="connsiteX4" fmla="*/ 326054 w 360783"/>
              <a:gd name="connsiteY4" fmla="*/ 394099 h 394236"/>
              <a:gd name="connsiteX5" fmla="*/ 343416 w 360783"/>
              <a:gd name="connsiteY5" fmla="*/ 318863 h 394236"/>
              <a:gd name="connsiteX6" fmla="*/ 216094 w 360783"/>
              <a:gd name="connsiteY6" fmla="*/ 203116 h 394236"/>
              <a:gd name="connsiteX7" fmla="*/ 204519 w 360783"/>
              <a:gd name="connsiteY7" fmla="*/ 29496 h 394236"/>
              <a:gd name="connsiteX8" fmla="*/ 1962 w 360783"/>
              <a:gd name="connsiteY8" fmla="*/ 17921 h 394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0783" h="394236">
                <a:moveTo>
                  <a:pt x="1962" y="17921"/>
                </a:moveTo>
                <a:cubicBezTo>
                  <a:pt x="-15400" y="46858"/>
                  <a:pt x="87808" y="157782"/>
                  <a:pt x="100347" y="203116"/>
                </a:cubicBezTo>
                <a:cubicBezTo>
                  <a:pt x="112886" y="248450"/>
                  <a:pt x="87808" y="267741"/>
                  <a:pt x="77198" y="289926"/>
                </a:cubicBezTo>
                <a:cubicBezTo>
                  <a:pt x="66588" y="312111"/>
                  <a:pt x="-4790" y="318863"/>
                  <a:pt x="36686" y="336225"/>
                </a:cubicBezTo>
                <a:cubicBezTo>
                  <a:pt x="78162" y="353587"/>
                  <a:pt x="274932" y="396993"/>
                  <a:pt x="326054" y="394099"/>
                </a:cubicBezTo>
                <a:cubicBezTo>
                  <a:pt x="377176" y="391205"/>
                  <a:pt x="361743" y="350693"/>
                  <a:pt x="343416" y="318863"/>
                </a:cubicBezTo>
                <a:cubicBezTo>
                  <a:pt x="325089" y="287033"/>
                  <a:pt x="239243" y="251344"/>
                  <a:pt x="216094" y="203116"/>
                </a:cubicBezTo>
                <a:cubicBezTo>
                  <a:pt x="192945" y="154888"/>
                  <a:pt x="237314" y="62291"/>
                  <a:pt x="204519" y="29496"/>
                </a:cubicBezTo>
                <a:cubicBezTo>
                  <a:pt x="171724" y="-3299"/>
                  <a:pt x="19324" y="-11016"/>
                  <a:pt x="1962" y="17921"/>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3" name="円/楕円 282">
            <a:extLst>
              <a:ext uri="{FF2B5EF4-FFF2-40B4-BE49-F238E27FC236}">
                <a16:creationId xmlns:a16="http://schemas.microsoft.com/office/drawing/2014/main" id="{3A09C8AE-D731-3619-34DE-48D10D77C52C}"/>
              </a:ext>
            </a:extLst>
          </p:cNvPr>
          <p:cNvSpPr/>
          <p:nvPr/>
        </p:nvSpPr>
        <p:spPr>
          <a:xfrm>
            <a:off x="4687108" y="7284789"/>
            <a:ext cx="629032" cy="629032"/>
          </a:xfrm>
          <a:prstGeom prst="ellipse">
            <a:avLst/>
          </a:prstGeom>
          <a:solidFill>
            <a:srgbClr val="92D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84" name="グループ化 283">
            <a:extLst>
              <a:ext uri="{FF2B5EF4-FFF2-40B4-BE49-F238E27FC236}">
                <a16:creationId xmlns:a16="http://schemas.microsoft.com/office/drawing/2014/main" id="{162E1280-B689-0340-92E5-0E7812552BE2}"/>
              </a:ext>
            </a:extLst>
          </p:cNvPr>
          <p:cNvGrpSpPr/>
          <p:nvPr/>
        </p:nvGrpSpPr>
        <p:grpSpPr>
          <a:xfrm>
            <a:off x="4706520" y="7327980"/>
            <a:ext cx="548556" cy="522360"/>
            <a:chOff x="4521200" y="7340600"/>
            <a:chExt cx="1038225" cy="988646"/>
          </a:xfrm>
        </p:grpSpPr>
        <p:sp>
          <p:nvSpPr>
            <p:cNvPr id="285" name="フリーフォーム 284">
              <a:extLst>
                <a:ext uri="{FF2B5EF4-FFF2-40B4-BE49-F238E27FC236}">
                  <a16:creationId xmlns:a16="http://schemas.microsoft.com/office/drawing/2014/main" id="{039F88D1-B5C9-067B-E66F-1769331240DA}"/>
                </a:ext>
              </a:extLst>
            </p:cNvPr>
            <p:cNvSpPr/>
            <p:nvPr/>
          </p:nvSpPr>
          <p:spPr>
            <a:xfrm>
              <a:off x="4835450" y="7340600"/>
              <a:ext cx="188181" cy="191281"/>
            </a:xfrm>
            <a:custGeom>
              <a:avLst/>
              <a:gdLst>
                <a:gd name="connsiteX0" fmla="*/ 88975 w 188181"/>
                <a:gd name="connsiteY0" fmla="*/ 0 h 191281"/>
                <a:gd name="connsiteX1" fmla="*/ 63575 w 188181"/>
                <a:gd name="connsiteY1" fmla="*/ 73025 h 191281"/>
                <a:gd name="connsiteX2" fmla="*/ 75 w 188181"/>
                <a:gd name="connsiteY2" fmla="*/ 95250 h 191281"/>
                <a:gd name="connsiteX3" fmla="*/ 50875 w 188181"/>
                <a:gd name="connsiteY3" fmla="*/ 123825 h 191281"/>
                <a:gd name="connsiteX4" fmla="*/ 60400 w 188181"/>
                <a:gd name="connsiteY4" fmla="*/ 190500 h 191281"/>
                <a:gd name="connsiteX5" fmla="*/ 111200 w 188181"/>
                <a:gd name="connsiteY5" fmla="*/ 161925 h 191281"/>
                <a:gd name="connsiteX6" fmla="*/ 187400 w 188181"/>
                <a:gd name="connsiteY6" fmla="*/ 187325 h 191281"/>
                <a:gd name="connsiteX7" fmla="*/ 152475 w 188181"/>
                <a:gd name="connsiteY7" fmla="*/ 120650 h 191281"/>
                <a:gd name="connsiteX8" fmla="*/ 181050 w 188181"/>
                <a:gd name="connsiteY8" fmla="*/ 73025 h 191281"/>
                <a:gd name="connsiteX9" fmla="*/ 133425 w 188181"/>
                <a:gd name="connsiteY9" fmla="*/ 66675 h 191281"/>
                <a:gd name="connsiteX10" fmla="*/ 117550 w 188181"/>
                <a:gd name="connsiteY10" fmla="*/ 57150 h 191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88181" h="191281">
                  <a:moveTo>
                    <a:pt x="88975" y="0"/>
                  </a:moveTo>
                  <a:cubicBezTo>
                    <a:pt x="83683" y="28575"/>
                    <a:pt x="78392" y="57150"/>
                    <a:pt x="63575" y="73025"/>
                  </a:cubicBezTo>
                  <a:cubicBezTo>
                    <a:pt x="48758" y="88900"/>
                    <a:pt x="2192" y="86783"/>
                    <a:pt x="75" y="95250"/>
                  </a:cubicBezTo>
                  <a:cubicBezTo>
                    <a:pt x="-2042" y="103717"/>
                    <a:pt x="40821" y="107950"/>
                    <a:pt x="50875" y="123825"/>
                  </a:cubicBezTo>
                  <a:cubicBezTo>
                    <a:pt x="60929" y="139700"/>
                    <a:pt x="50346" y="184150"/>
                    <a:pt x="60400" y="190500"/>
                  </a:cubicBezTo>
                  <a:cubicBezTo>
                    <a:pt x="70454" y="196850"/>
                    <a:pt x="90033" y="162454"/>
                    <a:pt x="111200" y="161925"/>
                  </a:cubicBezTo>
                  <a:cubicBezTo>
                    <a:pt x="132367" y="161396"/>
                    <a:pt x="180521" y="194204"/>
                    <a:pt x="187400" y="187325"/>
                  </a:cubicBezTo>
                  <a:cubicBezTo>
                    <a:pt x="194279" y="180446"/>
                    <a:pt x="153533" y="139700"/>
                    <a:pt x="152475" y="120650"/>
                  </a:cubicBezTo>
                  <a:cubicBezTo>
                    <a:pt x="151417" y="101600"/>
                    <a:pt x="184225" y="82021"/>
                    <a:pt x="181050" y="73025"/>
                  </a:cubicBezTo>
                  <a:cubicBezTo>
                    <a:pt x="177875" y="64029"/>
                    <a:pt x="133425" y="66675"/>
                    <a:pt x="133425" y="66675"/>
                  </a:cubicBezTo>
                  <a:cubicBezTo>
                    <a:pt x="122842" y="64029"/>
                    <a:pt x="120196" y="60589"/>
                    <a:pt x="117550" y="57150"/>
                  </a:cubicBezTo>
                </a:path>
              </a:pathLst>
            </a:custGeom>
            <a:noFill/>
            <a:ln w="12700"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6" name="フリーフォーム 285">
              <a:extLst>
                <a:ext uri="{FF2B5EF4-FFF2-40B4-BE49-F238E27FC236}">
                  <a16:creationId xmlns:a16="http://schemas.microsoft.com/office/drawing/2014/main" id="{A00798E2-5ADD-44BD-1075-A58D96AC6123}"/>
                </a:ext>
              </a:extLst>
            </p:cNvPr>
            <p:cNvSpPr/>
            <p:nvPr/>
          </p:nvSpPr>
          <p:spPr>
            <a:xfrm>
              <a:off x="4721225" y="7460578"/>
              <a:ext cx="454064" cy="188135"/>
            </a:xfrm>
            <a:custGeom>
              <a:avLst/>
              <a:gdLst>
                <a:gd name="connsiteX0" fmla="*/ 0 w 454064"/>
                <a:gd name="connsiteY0" fmla="*/ 92747 h 188135"/>
                <a:gd name="connsiteX1" fmla="*/ 69850 w 454064"/>
                <a:gd name="connsiteY1" fmla="*/ 143547 h 188135"/>
                <a:gd name="connsiteX2" fmla="*/ 76200 w 454064"/>
                <a:gd name="connsiteY2" fmla="*/ 187997 h 188135"/>
                <a:gd name="connsiteX3" fmla="*/ 139700 w 454064"/>
                <a:gd name="connsiteY3" fmla="*/ 156247 h 188135"/>
                <a:gd name="connsiteX4" fmla="*/ 400050 w 454064"/>
                <a:gd name="connsiteY4" fmla="*/ 121322 h 188135"/>
                <a:gd name="connsiteX5" fmla="*/ 425450 w 454064"/>
                <a:gd name="connsiteY5" fmla="*/ 124497 h 188135"/>
                <a:gd name="connsiteX6" fmla="*/ 454025 w 454064"/>
                <a:gd name="connsiteY6" fmla="*/ 3847 h 188135"/>
                <a:gd name="connsiteX7" fmla="*/ 419100 w 454064"/>
                <a:gd name="connsiteY7" fmla="*/ 29247 h 188135"/>
                <a:gd name="connsiteX8" fmla="*/ 412750 w 454064"/>
                <a:gd name="connsiteY8" fmla="*/ 672 h 188135"/>
                <a:gd name="connsiteX9" fmla="*/ 314325 w 454064"/>
                <a:gd name="connsiteY9" fmla="*/ 64172 h 188135"/>
                <a:gd name="connsiteX10" fmla="*/ 212725 w 454064"/>
                <a:gd name="connsiteY10" fmla="*/ 89572 h 188135"/>
                <a:gd name="connsiteX11" fmla="*/ 222250 w 454064"/>
                <a:gd name="connsiteY11" fmla="*/ 51472 h 188135"/>
                <a:gd name="connsiteX12" fmla="*/ 158750 w 454064"/>
                <a:gd name="connsiteY12" fmla="*/ 89572 h 188135"/>
                <a:gd name="connsiteX13" fmla="*/ 79375 w 454064"/>
                <a:gd name="connsiteY13" fmla="*/ 48297 h 188135"/>
                <a:gd name="connsiteX14" fmla="*/ 101600 w 454064"/>
                <a:gd name="connsiteY14" fmla="*/ 86397 h 1881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54064" h="188135">
                  <a:moveTo>
                    <a:pt x="0" y="92747"/>
                  </a:moveTo>
                  <a:cubicBezTo>
                    <a:pt x="28575" y="110209"/>
                    <a:pt x="57150" y="127672"/>
                    <a:pt x="69850" y="143547"/>
                  </a:cubicBezTo>
                  <a:cubicBezTo>
                    <a:pt x="82550" y="159422"/>
                    <a:pt x="64558" y="185880"/>
                    <a:pt x="76200" y="187997"/>
                  </a:cubicBezTo>
                  <a:cubicBezTo>
                    <a:pt x="87842" y="190114"/>
                    <a:pt x="85725" y="167359"/>
                    <a:pt x="139700" y="156247"/>
                  </a:cubicBezTo>
                  <a:cubicBezTo>
                    <a:pt x="193675" y="145135"/>
                    <a:pt x="352425" y="126614"/>
                    <a:pt x="400050" y="121322"/>
                  </a:cubicBezTo>
                  <a:cubicBezTo>
                    <a:pt x="447675" y="116030"/>
                    <a:pt x="416454" y="144076"/>
                    <a:pt x="425450" y="124497"/>
                  </a:cubicBezTo>
                  <a:cubicBezTo>
                    <a:pt x="434446" y="104918"/>
                    <a:pt x="455083" y="19722"/>
                    <a:pt x="454025" y="3847"/>
                  </a:cubicBezTo>
                  <a:cubicBezTo>
                    <a:pt x="452967" y="-12028"/>
                    <a:pt x="425979" y="29776"/>
                    <a:pt x="419100" y="29247"/>
                  </a:cubicBezTo>
                  <a:cubicBezTo>
                    <a:pt x="412221" y="28718"/>
                    <a:pt x="430212" y="-5149"/>
                    <a:pt x="412750" y="672"/>
                  </a:cubicBezTo>
                  <a:cubicBezTo>
                    <a:pt x="395288" y="6493"/>
                    <a:pt x="347663" y="49355"/>
                    <a:pt x="314325" y="64172"/>
                  </a:cubicBezTo>
                  <a:cubicBezTo>
                    <a:pt x="280988" y="78989"/>
                    <a:pt x="228071" y="91689"/>
                    <a:pt x="212725" y="89572"/>
                  </a:cubicBezTo>
                  <a:cubicBezTo>
                    <a:pt x="197379" y="87455"/>
                    <a:pt x="231246" y="51472"/>
                    <a:pt x="222250" y="51472"/>
                  </a:cubicBezTo>
                  <a:cubicBezTo>
                    <a:pt x="213254" y="51472"/>
                    <a:pt x="182562" y="90101"/>
                    <a:pt x="158750" y="89572"/>
                  </a:cubicBezTo>
                  <a:cubicBezTo>
                    <a:pt x="134938" y="89043"/>
                    <a:pt x="88900" y="48826"/>
                    <a:pt x="79375" y="48297"/>
                  </a:cubicBezTo>
                  <a:cubicBezTo>
                    <a:pt x="69850" y="47768"/>
                    <a:pt x="85725" y="67082"/>
                    <a:pt x="101600" y="86397"/>
                  </a:cubicBezTo>
                </a:path>
              </a:pathLst>
            </a:custGeom>
            <a:noFill/>
            <a:ln w="12700"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7" name="フリーフォーム 286">
              <a:extLst>
                <a:ext uri="{FF2B5EF4-FFF2-40B4-BE49-F238E27FC236}">
                  <a16:creationId xmlns:a16="http://schemas.microsoft.com/office/drawing/2014/main" id="{EC7724C3-2E52-FAAE-1FE6-14332B44A82E}"/>
                </a:ext>
              </a:extLst>
            </p:cNvPr>
            <p:cNvSpPr/>
            <p:nvPr/>
          </p:nvSpPr>
          <p:spPr>
            <a:xfrm>
              <a:off x="4552900" y="7639050"/>
              <a:ext cx="193847" cy="208464"/>
            </a:xfrm>
            <a:custGeom>
              <a:avLst/>
              <a:gdLst>
                <a:gd name="connsiteX0" fmla="*/ 19100 w 193847"/>
                <a:gd name="connsiteY0" fmla="*/ 0 h 208464"/>
                <a:gd name="connsiteX1" fmla="*/ 66725 w 193847"/>
                <a:gd name="connsiteY1" fmla="*/ 73025 h 208464"/>
                <a:gd name="connsiteX2" fmla="*/ 50 w 193847"/>
                <a:gd name="connsiteY2" fmla="*/ 203200 h 208464"/>
                <a:gd name="connsiteX3" fmla="*/ 79425 w 193847"/>
                <a:gd name="connsiteY3" fmla="*/ 180975 h 208464"/>
                <a:gd name="connsiteX4" fmla="*/ 136575 w 193847"/>
                <a:gd name="connsiteY4" fmla="*/ 161925 h 208464"/>
                <a:gd name="connsiteX5" fmla="*/ 193725 w 193847"/>
                <a:gd name="connsiteY5" fmla="*/ 50800 h 208464"/>
                <a:gd name="connsiteX6" fmla="*/ 120700 w 193847"/>
                <a:gd name="connsiteY6" fmla="*/ 66675 h 208464"/>
                <a:gd name="connsiteX7" fmla="*/ 85775 w 193847"/>
                <a:gd name="connsiteY7" fmla="*/ 31750 h 2084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3847" h="208464">
                  <a:moveTo>
                    <a:pt x="19100" y="0"/>
                  </a:moveTo>
                  <a:cubicBezTo>
                    <a:pt x="44500" y="19579"/>
                    <a:pt x="69900" y="39158"/>
                    <a:pt x="66725" y="73025"/>
                  </a:cubicBezTo>
                  <a:cubicBezTo>
                    <a:pt x="63550" y="106892"/>
                    <a:pt x="-2067" y="185208"/>
                    <a:pt x="50" y="203200"/>
                  </a:cubicBezTo>
                  <a:cubicBezTo>
                    <a:pt x="2167" y="221192"/>
                    <a:pt x="56671" y="187854"/>
                    <a:pt x="79425" y="180975"/>
                  </a:cubicBezTo>
                  <a:cubicBezTo>
                    <a:pt x="102179" y="174096"/>
                    <a:pt x="117525" y="183621"/>
                    <a:pt x="136575" y="161925"/>
                  </a:cubicBezTo>
                  <a:cubicBezTo>
                    <a:pt x="155625" y="140229"/>
                    <a:pt x="196371" y="66675"/>
                    <a:pt x="193725" y="50800"/>
                  </a:cubicBezTo>
                  <a:cubicBezTo>
                    <a:pt x="191079" y="34925"/>
                    <a:pt x="138692" y="69850"/>
                    <a:pt x="120700" y="66675"/>
                  </a:cubicBezTo>
                  <a:cubicBezTo>
                    <a:pt x="102708" y="63500"/>
                    <a:pt x="94241" y="47625"/>
                    <a:pt x="85775" y="31750"/>
                  </a:cubicBezTo>
                </a:path>
              </a:pathLst>
            </a:custGeom>
            <a:noFill/>
            <a:ln w="12700"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8" name="フリーフォーム 287">
              <a:extLst>
                <a:ext uri="{FF2B5EF4-FFF2-40B4-BE49-F238E27FC236}">
                  <a16:creationId xmlns:a16="http://schemas.microsoft.com/office/drawing/2014/main" id="{5E85A957-A9F1-9B2D-F035-71320CAA6DCB}"/>
                </a:ext>
              </a:extLst>
            </p:cNvPr>
            <p:cNvSpPr/>
            <p:nvPr/>
          </p:nvSpPr>
          <p:spPr>
            <a:xfrm>
              <a:off x="4521200" y="7827734"/>
              <a:ext cx="191990" cy="74841"/>
            </a:xfrm>
            <a:custGeom>
              <a:avLst/>
              <a:gdLst>
                <a:gd name="connsiteX0" fmla="*/ 0 w 191990"/>
                <a:gd name="connsiteY0" fmla="*/ 74841 h 74841"/>
                <a:gd name="connsiteX1" fmla="*/ 82550 w 191990"/>
                <a:gd name="connsiteY1" fmla="*/ 62141 h 74841"/>
                <a:gd name="connsiteX2" fmla="*/ 161925 w 191990"/>
                <a:gd name="connsiteY2" fmla="*/ 1816 h 74841"/>
                <a:gd name="connsiteX3" fmla="*/ 187325 w 191990"/>
                <a:gd name="connsiteY3" fmla="*/ 14516 h 74841"/>
                <a:gd name="connsiteX4" fmla="*/ 187325 w 191990"/>
                <a:gd name="connsiteY4" fmla="*/ 24041 h 74841"/>
                <a:gd name="connsiteX5" fmla="*/ 139700 w 191990"/>
                <a:gd name="connsiteY5" fmla="*/ 55791 h 748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1990" h="74841">
                  <a:moveTo>
                    <a:pt x="0" y="74841"/>
                  </a:moveTo>
                  <a:cubicBezTo>
                    <a:pt x="27781" y="74576"/>
                    <a:pt x="55563" y="74312"/>
                    <a:pt x="82550" y="62141"/>
                  </a:cubicBezTo>
                  <a:cubicBezTo>
                    <a:pt x="109538" y="49970"/>
                    <a:pt x="144463" y="9753"/>
                    <a:pt x="161925" y="1816"/>
                  </a:cubicBezTo>
                  <a:cubicBezTo>
                    <a:pt x="179387" y="-6121"/>
                    <a:pt x="187325" y="14516"/>
                    <a:pt x="187325" y="14516"/>
                  </a:cubicBezTo>
                  <a:cubicBezTo>
                    <a:pt x="191558" y="18220"/>
                    <a:pt x="195263" y="17162"/>
                    <a:pt x="187325" y="24041"/>
                  </a:cubicBezTo>
                  <a:cubicBezTo>
                    <a:pt x="179387" y="30920"/>
                    <a:pt x="159543" y="43355"/>
                    <a:pt x="139700" y="55791"/>
                  </a:cubicBezTo>
                </a:path>
              </a:pathLst>
            </a:custGeom>
            <a:noFill/>
            <a:ln w="12700"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9" name="フリーフォーム 288">
              <a:extLst>
                <a:ext uri="{FF2B5EF4-FFF2-40B4-BE49-F238E27FC236}">
                  <a16:creationId xmlns:a16="http://schemas.microsoft.com/office/drawing/2014/main" id="{1F967ED7-ADD7-ED69-921C-7D2A22E3BE8E}"/>
                </a:ext>
              </a:extLst>
            </p:cNvPr>
            <p:cNvSpPr/>
            <p:nvPr/>
          </p:nvSpPr>
          <p:spPr>
            <a:xfrm>
              <a:off x="4549775" y="7921595"/>
              <a:ext cx="135312" cy="73055"/>
            </a:xfrm>
            <a:custGeom>
              <a:avLst/>
              <a:gdLst>
                <a:gd name="connsiteX0" fmla="*/ 0 w 135312"/>
                <a:gd name="connsiteY0" fmla="*/ 44480 h 73055"/>
                <a:gd name="connsiteX1" fmla="*/ 130175 w 135312"/>
                <a:gd name="connsiteY1" fmla="*/ 30 h 73055"/>
                <a:gd name="connsiteX2" fmla="*/ 104775 w 135312"/>
                <a:gd name="connsiteY2" fmla="*/ 38130 h 73055"/>
                <a:gd name="connsiteX3" fmla="*/ 63500 w 135312"/>
                <a:gd name="connsiteY3" fmla="*/ 73055 h 73055"/>
              </a:gdLst>
              <a:ahLst/>
              <a:cxnLst>
                <a:cxn ang="0">
                  <a:pos x="connsiteX0" y="connsiteY0"/>
                </a:cxn>
                <a:cxn ang="0">
                  <a:pos x="connsiteX1" y="connsiteY1"/>
                </a:cxn>
                <a:cxn ang="0">
                  <a:pos x="connsiteX2" y="connsiteY2"/>
                </a:cxn>
                <a:cxn ang="0">
                  <a:pos x="connsiteX3" y="connsiteY3"/>
                </a:cxn>
              </a:cxnLst>
              <a:rect l="l" t="t" r="r" b="b"/>
              <a:pathLst>
                <a:path w="135312" h="73055">
                  <a:moveTo>
                    <a:pt x="0" y="44480"/>
                  </a:moveTo>
                  <a:cubicBezTo>
                    <a:pt x="56356" y="22784"/>
                    <a:pt x="112713" y="1088"/>
                    <a:pt x="130175" y="30"/>
                  </a:cubicBezTo>
                  <a:cubicBezTo>
                    <a:pt x="147637" y="-1028"/>
                    <a:pt x="115888" y="25959"/>
                    <a:pt x="104775" y="38130"/>
                  </a:cubicBezTo>
                  <a:cubicBezTo>
                    <a:pt x="93662" y="50301"/>
                    <a:pt x="78581" y="61678"/>
                    <a:pt x="63500" y="73055"/>
                  </a:cubicBezTo>
                </a:path>
              </a:pathLst>
            </a:custGeom>
            <a:noFill/>
            <a:ln w="12700"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0" name="フリーフォーム 289">
              <a:extLst>
                <a:ext uri="{FF2B5EF4-FFF2-40B4-BE49-F238E27FC236}">
                  <a16:creationId xmlns:a16="http://schemas.microsoft.com/office/drawing/2014/main" id="{BC826077-A3AD-1256-4C36-FAC1FDD5F5D0}"/>
                </a:ext>
              </a:extLst>
            </p:cNvPr>
            <p:cNvSpPr/>
            <p:nvPr/>
          </p:nvSpPr>
          <p:spPr>
            <a:xfrm>
              <a:off x="4594225" y="7986736"/>
              <a:ext cx="250825" cy="274614"/>
            </a:xfrm>
            <a:custGeom>
              <a:avLst/>
              <a:gdLst>
                <a:gd name="connsiteX0" fmla="*/ 0 w 250825"/>
                <a:gd name="connsiteY0" fmla="*/ 71414 h 274614"/>
                <a:gd name="connsiteX1" fmla="*/ 92075 w 250825"/>
                <a:gd name="connsiteY1" fmla="*/ 1564 h 274614"/>
                <a:gd name="connsiteX2" fmla="*/ 95250 w 250825"/>
                <a:gd name="connsiteY2" fmla="*/ 26964 h 274614"/>
                <a:gd name="connsiteX3" fmla="*/ 53975 w 250825"/>
                <a:gd name="connsiteY3" fmla="*/ 74589 h 274614"/>
                <a:gd name="connsiteX4" fmla="*/ 47625 w 250825"/>
                <a:gd name="connsiteY4" fmla="*/ 106339 h 274614"/>
                <a:gd name="connsiteX5" fmla="*/ 123825 w 250825"/>
                <a:gd name="connsiteY5" fmla="*/ 77764 h 274614"/>
                <a:gd name="connsiteX6" fmla="*/ 92075 w 250825"/>
                <a:gd name="connsiteY6" fmla="*/ 147614 h 274614"/>
                <a:gd name="connsiteX7" fmla="*/ 152400 w 250825"/>
                <a:gd name="connsiteY7" fmla="*/ 128564 h 274614"/>
                <a:gd name="connsiteX8" fmla="*/ 146050 w 250825"/>
                <a:gd name="connsiteY8" fmla="*/ 188889 h 274614"/>
                <a:gd name="connsiteX9" fmla="*/ 149225 w 250825"/>
                <a:gd name="connsiteY9" fmla="*/ 207939 h 274614"/>
                <a:gd name="connsiteX10" fmla="*/ 174625 w 250825"/>
                <a:gd name="connsiteY10" fmla="*/ 195239 h 274614"/>
                <a:gd name="connsiteX11" fmla="*/ 177800 w 250825"/>
                <a:gd name="connsiteY11" fmla="*/ 230164 h 274614"/>
                <a:gd name="connsiteX12" fmla="*/ 200025 w 250825"/>
                <a:gd name="connsiteY12" fmla="*/ 217464 h 274614"/>
                <a:gd name="connsiteX13" fmla="*/ 250825 w 250825"/>
                <a:gd name="connsiteY13" fmla="*/ 274614 h 2746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0825" h="274614">
                  <a:moveTo>
                    <a:pt x="0" y="71414"/>
                  </a:moveTo>
                  <a:cubicBezTo>
                    <a:pt x="38100" y="40193"/>
                    <a:pt x="76200" y="8972"/>
                    <a:pt x="92075" y="1564"/>
                  </a:cubicBezTo>
                  <a:cubicBezTo>
                    <a:pt x="107950" y="-5844"/>
                    <a:pt x="101600" y="14793"/>
                    <a:pt x="95250" y="26964"/>
                  </a:cubicBezTo>
                  <a:cubicBezTo>
                    <a:pt x="88900" y="39135"/>
                    <a:pt x="61912" y="61360"/>
                    <a:pt x="53975" y="74589"/>
                  </a:cubicBezTo>
                  <a:cubicBezTo>
                    <a:pt x="46038" y="87818"/>
                    <a:pt x="35983" y="105810"/>
                    <a:pt x="47625" y="106339"/>
                  </a:cubicBezTo>
                  <a:cubicBezTo>
                    <a:pt x="59267" y="106868"/>
                    <a:pt x="116417" y="70885"/>
                    <a:pt x="123825" y="77764"/>
                  </a:cubicBezTo>
                  <a:cubicBezTo>
                    <a:pt x="131233" y="84643"/>
                    <a:pt x="87312" y="139147"/>
                    <a:pt x="92075" y="147614"/>
                  </a:cubicBezTo>
                  <a:cubicBezTo>
                    <a:pt x="96838" y="156081"/>
                    <a:pt x="143404" y="121685"/>
                    <a:pt x="152400" y="128564"/>
                  </a:cubicBezTo>
                  <a:cubicBezTo>
                    <a:pt x="161396" y="135443"/>
                    <a:pt x="146579" y="175660"/>
                    <a:pt x="146050" y="188889"/>
                  </a:cubicBezTo>
                  <a:cubicBezTo>
                    <a:pt x="145521" y="202118"/>
                    <a:pt x="144463" y="206881"/>
                    <a:pt x="149225" y="207939"/>
                  </a:cubicBezTo>
                  <a:cubicBezTo>
                    <a:pt x="153987" y="208997"/>
                    <a:pt x="169863" y="191535"/>
                    <a:pt x="174625" y="195239"/>
                  </a:cubicBezTo>
                  <a:cubicBezTo>
                    <a:pt x="179387" y="198943"/>
                    <a:pt x="173567" y="226460"/>
                    <a:pt x="177800" y="230164"/>
                  </a:cubicBezTo>
                  <a:cubicBezTo>
                    <a:pt x="182033" y="233868"/>
                    <a:pt x="187854" y="210056"/>
                    <a:pt x="200025" y="217464"/>
                  </a:cubicBezTo>
                  <a:cubicBezTo>
                    <a:pt x="212196" y="224872"/>
                    <a:pt x="231510" y="249743"/>
                    <a:pt x="250825" y="274614"/>
                  </a:cubicBezTo>
                </a:path>
              </a:pathLst>
            </a:custGeom>
            <a:noFill/>
            <a:ln w="12700"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1" name="フリーフォーム 290">
              <a:extLst>
                <a:ext uri="{FF2B5EF4-FFF2-40B4-BE49-F238E27FC236}">
                  <a16:creationId xmlns:a16="http://schemas.microsoft.com/office/drawing/2014/main" id="{FC2B285F-CA62-102F-5EB1-F1CBBA049905}"/>
                </a:ext>
              </a:extLst>
            </p:cNvPr>
            <p:cNvSpPr/>
            <p:nvPr/>
          </p:nvSpPr>
          <p:spPr>
            <a:xfrm>
              <a:off x="4716619" y="7680325"/>
              <a:ext cx="132691" cy="482631"/>
            </a:xfrm>
            <a:custGeom>
              <a:avLst/>
              <a:gdLst>
                <a:gd name="connsiteX0" fmla="*/ 93506 w 132691"/>
                <a:gd name="connsiteY0" fmla="*/ 0 h 482631"/>
                <a:gd name="connsiteX1" fmla="*/ 61756 w 132691"/>
                <a:gd name="connsiteY1" fmla="*/ 111125 h 482631"/>
                <a:gd name="connsiteX2" fmla="*/ 96681 w 132691"/>
                <a:gd name="connsiteY2" fmla="*/ 225425 h 482631"/>
                <a:gd name="connsiteX3" fmla="*/ 71281 w 132691"/>
                <a:gd name="connsiteY3" fmla="*/ 333375 h 482631"/>
                <a:gd name="connsiteX4" fmla="*/ 1431 w 132691"/>
                <a:gd name="connsiteY4" fmla="*/ 438150 h 482631"/>
                <a:gd name="connsiteX5" fmla="*/ 26831 w 132691"/>
                <a:gd name="connsiteY5" fmla="*/ 425450 h 482631"/>
                <a:gd name="connsiteX6" fmla="*/ 58581 w 132691"/>
                <a:gd name="connsiteY6" fmla="*/ 482600 h 482631"/>
                <a:gd name="connsiteX7" fmla="*/ 131606 w 132691"/>
                <a:gd name="connsiteY7" fmla="*/ 431800 h 482631"/>
                <a:gd name="connsiteX8" fmla="*/ 103031 w 132691"/>
                <a:gd name="connsiteY8" fmla="*/ 323850 h 482631"/>
                <a:gd name="connsiteX9" fmla="*/ 112556 w 132691"/>
                <a:gd name="connsiteY9" fmla="*/ 177800 h 482631"/>
                <a:gd name="connsiteX10" fmla="*/ 103031 w 132691"/>
                <a:gd name="connsiteY10" fmla="*/ 127000 h 482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2691" h="482631">
                  <a:moveTo>
                    <a:pt x="93506" y="0"/>
                  </a:moveTo>
                  <a:cubicBezTo>
                    <a:pt x="77366" y="36777"/>
                    <a:pt x="61227" y="73554"/>
                    <a:pt x="61756" y="111125"/>
                  </a:cubicBezTo>
                  <a:cubicBezTo>
                    <a:pt x="62285" y="148696"/>
                    <a:pt x="95094" y="188383"/>
                    <a:pt x="96681" y="225425"/>
                  </a:cubicBezTo>
                  <a:cubicBezTo>
                    <a:pt x="98269" y="262467"/>
                    <a:pt x="87156" y="297921"/>
                    <a:pt x="71281" y="333375"/>
                  </a:cubicBezTo>
                  <a:cubicBezTo>
                    <a:pt x="55406" y="368829"/>
                    <a:pt x="8839" y="422804"/>
                    <a:pt x="1431" y="438150"/>
                  </a:cubicBezTo>
                  <a:cubicBezTo>
                    <a:pt x="-5977" y="453496"/>
                    <a:pt x="17306" y="418042"/>
                    <a:pt x="26831" y="425450"/>
                  </a:cubicBezTo>
                  <a:cubicBezTo>
                    <a:pt x="36356" y="432858"/>
                    <a:pt x="41119" y="481542"/>
                    <a:pt x="58581" y="482600"/>
                  </a:cubicBezTo>
                  <a:cubicBezTo>
                    <a:pt x="76043" y="483658"/>
                    <a:pt x="124198" y="458258"/>
                    <a:pt x="131606" y="431800"/>
                  </a:cubicBezTo>
                  <a:cubicBezTo>
                    <a:pt x="139014" y="405342"/>
                    <a:pt x="106206" y="366183"/>
                    <a:pt x="103031" y="323850"/>
                  </a:cubicBezTo>
                  <a:cubicBezTo>
                    <a:pt x="99856" y="281517"/>
                    <a:pt x="112556" y="210608"/>
                    <a:pt x="112556" y="177800"/>
                  </a:cubicBezTo>
                  <a:cubicBezTo>
                    <a:pt x="112556" y="144992"/>
                    <a:pt x="107793" y="135996"/>
                    <a:pt x="103031" y="127000"/>
                  </a:cubicBezTo>
                </a:path>
              </a:pathLst>
            </a:custGeom>
            <a:noFill/>
            <a:ln w="12700"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2" name="フリーフォーム 291">
              <a:extLst>
                <a:ext uri="{FF2B5EF4-FFF2-40B4-BE49-F238E27FC236}">
                  <a16:creationId xmlns:a16="http://schemas.microsoft.com/office/drawing/2014/main" id="{DB87D9CC-17D7-8DF7-121B-E4ED550C9CBB}"/>
                </a:ext>
              </a:extLst>
            </p:cNvPr>
            <p:cNvSpPr/>
            <p:nvPr/>
          </p:nvSpPr>
          <p:spPr>
            <a:xfrm>
              <a:off x="4841428" y="7642225"/>
              <a:ext cx="126396" cy="687021"/>
            </a:xfrm>
            <a:custGeom>
              <a:avLst/>
              <a:gdLst>
                <a:gd name="connsiteX0" fmla="*/ 25847 w 126396"/>
                <a:gd name="connsiteY0" fmla="*/ 0 h 687021"/>
                <a:gd name="connsiteX1" fmla="*/ 447 w 126396"/>
                <a:gd name="connsiteY1" fmla="*/ 95250 h 687021"/>
                <a:gd name="connsiteX2" fmla="*/ 44897 w 126396"/>
                <a:gd name="connsiteY2" fmla="*/ 209550 h 687021"/>
                <a:gd name="connsiteX3" fmla="*/ 32197 w 126396"/>
                <a:gd name="connsiteY3" fmla="*/ 342900 h 687021"/>
                <a:gd name="connsiteX4" fmla="*/ 19497 w 126396"/>
                <a:gd name="connsiteY4" fmla="*/ 415925 h 687021"/>
                <a:gd name="connsiteX5" fmla="*/ 124272 w 126396"/>
                <a:gd name="connsiteY5" fmla="*/ 482600 h 687021"/>
                <a:gd name="connsiteX6" fmla="*/ 89347 w 126396"/>
                <a:gd name="connsiteY6" fmla="*/ 663575 h 687021"/>
                <a:gd name="connsiteX7" fmla="*/ 82997 w 126396"/>
                <a:gd name="connsiteY7" fmla="*/ 669925 h 687021"/>
                <a:gd name="connsiteX8" fmla="*/ 76647 w 126396"/>
                <a:gd name="connsiteY8" fmla="*/ 527050 h 687021"/>
                <a:gd name="connsiteX9" fmla="*/ 70297 w 126396"/>
                <a:gd name="connsiteY9" fmla="*/ 469900 h 687021"/>
                <a:gd name="connsiteX10" fmla="*/ 29022 w 126396"/>
                <a:gd name="connsiteY10" fmla="*/ 603250 h 687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6396" h="687021">
                  <a:moveTo>
                    <a:pt x="25847" y="0"/>
                  </a:moveTo>
                  <a:cubicBezTo>
                    <a:pt x="11559" y="30162"/>
                    <a:pt x="-2728" y="60325"/>
                    <a:pt x="447" y="95250"/>
                  </a:cubicBezTo>
                  <a:cubicBezTo>
                    <a:pt x="3622" y="130175"/>
                    <a:pt x="39605" y="168275"/>
                    <a:pt x="44897" y="209550"/>
                  </a:cubicBezTo>
                  <a:cubicBezTo>
                    <a:pt x="50189" y="250825"/>
                    <a:pt x="36430" y="308504"/>
                    <a:pt x="32197" y="342900"/>
                  </a:cubicBezTo>
                  <a:cubicBezTo>
                    <a:pt x="27964" y="377296"/>
                    <a:pt x="4151" y="392642"/>
                    <a:pt x="19497" y="415925"/>
                  </a:cubicBezTo>
                  <a:cubicBezTo>
                    <a:pt x="34843" y="439208"/>
                    <a:pt x="112630" y="441325"/>
                    <a:pt x="124272" y="482600"/>
                  </a:cubicBezTo>
                  <a:cubicBezTo>
                    <a:pt x="135914" y="523875"/>
                    <a:pt x="96226" y="632354"/>
                    <a:pt x="89347" y="663575"/>
                  </a:cubicBezTo>
                  <a:cubicBezTo>
                    <a:pt x="82468" y="694796"/>
                    <a:pt x="85114" y="692679"/>
                    <a:pt x="82997" y="669925"/>
                  </a:cubicBezTo>
                  <a:cubicBezTo>
                    <a:pt x="80880" y="647171"/>
                    <a:pt x="78764" y="560387"/>
                    <a:pt x="76647" y="527050"/>
                  </a:cubicBezTo>
                  <a:cubicBezTo>
                    <a:pt x="74530" y="493713"/>
                    <a:pt x="78234" y="457200"/>
                    <a:pt x="70297" y="469900"/>
                  </a:cubicBezTo>
                  <a:cubicBezTo>
                    <a:pt x="62360" y="482600"/>
                    <a:pt x="45691" y="542925"/>
                    <a:pt x="29022" y="603250"/>
                  </a:cubicBezTo>
                </a:path>
              </a:pathLst>
            </a:custGeom>
            <a:noFill/>
            <a:ln w="12700"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3" name="フリーフォーム 292">
              <a:extLst>
                <a:ext uri="{FF2B5EF4-FFF2-40B4-BE49-F238E27FC236}">
                  <a16:creationId xmlns:a16="http://schemas.microsoft.com/office/drawing/2014/main" id="{ED764321-2775-801D-4E54-D3DEC6DD80CF}"/>
                </a:ext>
              </a:extLst>
            </p:cNvPr>
            <p:cNvSpPr/>
            <p:nvPr/>
          </p:nvSpPr>
          <p:spPr>
            <a:xfrm>
              <a:off x="4871916" y="7626350"/>
              <a:ext cx="141409" cy="666750"/>
            </a:xfrm>
            <a:custGeom>
              <a:avLst/>
              <a:gdLst>
                <a:gd name="connsiteX0" fmla="*/ 30284 w 141409"/>
                <a:gd name="connsiteY0" fmla="*/ 0 h 666750"/>
                <a:gd name="connsiteX1" fmla="*/ 1709 w 141409"/>
                <a:gd name="connsiteY1" fmla="*/ 88900 h 666750"/>
                <a:gd name="connsiteX2" fmla="*/ 74734 w 141409"/>
                <a:gd name="connsiteY2" fmla="*/ 225425 h 666750"/>
                <a:gd name="connsiteX3" fmla="*/ 65209 w 141409"/>
                <a:gd name="connsiteY3" fmla="*/ 323850 h 666750"/>
                <a:gd name="connsiteX4" fmla="*/ 77909 w 141409"/>
                <a:gd name="connsiteY4" fmla="*/ 387350 h 666750"/>
                <a:gd name="connsiteX5" fmla="*/ 125534 w 141409"/>
                <a:gd name="connsiteY5" fmla="*/ 460375 h 666750"/>
                <a:gd name="connsiteX6" fmla="*/ 119184 w 141409"/>
                <a:gd name="connsiteY6" fmla="*/ 584200 h 666750"/>
                <a:gd name="connsiteX7" fmla="*/ 141409 w 141409"/>
                <a:gd name="connsiteY7" fmla="*/ 666750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1409" h="666750">
                  <a:moveTo>
                    <a:pt x="30284" y="0"/>
                  </a:moveTo>
                  <a:cubicBezTo>
                    <a:pt x="12292" y="25664"/>
                    <a:pt x="-5699" y="51329"/>
                    <a:pt x="1709" y="88900"/>
                  </a:cubicBezTo>
                  <a:cubicBezTo>
                    <a:pt x="9117" y="126471"/>
                    <a:pt x="64151" y="186267"/>
                    <a:pt x="74734" y="225425"/>
                  </a:cubicBezTo>
                  <a:cubicBezTo>
                    <a:pt x="85317" y="264583"/>
                    <a:pt x="64680" y="296863"/>
                    <a:pt x="65209" y="323850"/>
                  </a:cubicBezTo>
                  <a:cubicBezTo>
                    <a:pt x="65738" y="350837"/>
                    <a:pt x="67855" y="364596"/>
                    <a:pt x="77909" y="387350"/>
                  </a:cubicBezTo>
                  <a:cubicBezTo>
                    <a:pt x="87963" y="410104"/>
                    <a:pt x="118655" y="427567"/>
                    <a:pt x="125534" y="460375"/>
                  </a:cubicBezTo>
                  <a:cubicBezTo>
                    <a:pt x="132413" y="493183"/>
                    <a:pt x="116538" y="549804"/>
                    <a:pt x="119184" y="584200"/>
                  </a:cubicBezTo>
                  <a:cubicBezTo>
                    <a:pt x="121830" y="618596"/>
                    <a:pt x="131619" y="642673"/>
                    <a:pt x="141409" y="666750"/>
                  </a:cubicBezTo>
                </a:path>
              </a:pathLst>
            </a:custGeom>
            <a:noFill/>
            <a:ln w="12700"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4" name="フリーフォーム 293">
              <a:extLst>
                <a:ext uri="{FF2B5EF4-FFF2-40B4-BE49-F238E27FC236}">
                  <a16:creationId xmlns:a16="http://schemas.microsoft.com/office/drawing/2014/main" id="{CAAD1FF8-EC7A-51F5-A086-202AE00CED27}"/>
                </a:ext>
              </a:extLst>
            </p:cNvPr>
            <p:cNvSpPr/>
            <p:nvPr/>
          </p:nvSpPr>
          <p:spPr>
            <a:xfrm>
              <a:off x="4995650" y="7645400"/>
              <a:ext cx="87525" cy="82550"/>
            </a:xfrm>
            <a:custGeom>
              <a:avLst/>
              <a:gdLst>
                <a:gd name="connsiteX0" fmla="*/ 1800 w 87525"/>
                <a:gd name="connsiteY0" fmla="*/ 82550 h 82550"/>
                <a:gd name="connsiteX1" fmla="*/ 11325 w 87525"/>
                <a:gd name="connsiteY1" fmla="*/ 15875 h 82550"/>
                <a:gd name="connsiteX2" fmla="*/ 87525 w 87525"/>
                <a:gd name="connsiteY2" fmla="*/ 0 h 82550"/>
              </a:gdLst>
              <a:ahLst/>
              <a:cxnLst>
                <a:cxn ang="0">
                  <a:pos x="connsiteX0" y="connsiteY0"/>
                </a:cxn>
                <a:cxn ang="0">
                  <a:pos x="connsiteX1" y="connsiteY1"/>
                </a:cxn>
                <a:cxn ang="0">
                  <a:pos x="connsiteX2" y="connsiteY2"/>
                </a:cxn>
              </a:cxnLst>
              <a:rect l="l" t="t" r="r" b="b"/>
              <a:pathLst>
                <a:path w="87525" h="82550">
                  <a:moveTo>
                    <a:pt x="1800" y="82550"/>
                  </a:moveTo>
                  <a:cubicBezTo>
                    <a:pt x="-582" y="56091"/>
                    <a:pt x="-2963" y="29633"/>
                    <a:pt x="11325" y="15875"/>
                  </a:cubicBezTo>
                  <a:cubicBezTo>
                    <a:pt x="25613" y="2117"/>
                    <a:pt x="56569" y="1058"/>
                    <a:pt x="87525" y="0"/>
                  </a:cubicBezTo>
                </a:path>
              </a:pathLst>
            </a:custGeom>
            <a:noFill/>
            <a:ln w="12700"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5" name="フリーフォーム 294">
              <a:extLst>
                <a:ext uri="{FF2B5EF4-FFF2-40B4-BE49-F238E27FC236}">
                  <a16:creationId xmlns:a16="http://schemas.microsoft.com/office/drawing/2014/main" id="{63B88B98-C557-1058-DF75-6B3CCF2B49A2}"/>
                </a:ext>
              </a:extLst>
            </p:cNvPr>
            <p:cNvSpPr/>
            <p:nvPr/>
          </p:nvSpPr>
          <p:spPr>
            <a:xfrm>
              <a:off x="4911714" y="7654925"/>
              <a:ext cx="75155" cy="92102"/>
            </a:xfrm>
            <a:custGeom>
              <a:avLst/>
              <a:gdLst>
                <a:gd name="connsiteX0" fmla="*/ 11 w 75155"/>
                <a:gd name="connsiteY0" fmla="*/ 0 h 92102"/>
                <a:gd name="connsiteX1" fmla="*/ 63511 w 75155"/>
                <a:gd name="connsiteY1" fmla="*/ 22225 h 92102"/>
                <a:gd name="connsiteX2" fmla="*/ 73036 w 75155"/>
                <a:gd name="connsiteY2" fmla="*/ 50800 h 92102"/>
                <a:gd name="connsiteX3" fmla="*/ 38111 w 75155"/>
                <a:gd name="connsiteY3" fmla="*/ 92075 h 92102"/>
                <a:gd name="connsiteX4" fmla="*/ 11 w 75155"/>
                <a:gd name="connsiteY4" fmla="*/ 57150 h 92102"/>
                <a:gd name="connsiteX5" fmla="*/ 34936 w 75155"/>
                <a:gd name="connsiteY5" fmla="*/ 57150 h 92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155" h="92102">
                  <a:moveTo>
                    <a:pt x="11" y="0"/>
                  </a:moveTo>
                  <a:cubicBezTo>
                    <a:pt x="25675" y="6879"/>
                    <a:pt x="51340" y="13758"/>
                    <a:pt x="63511" y="22225"/>
                  </a:cubicBezTo>
                  <a:cubicBezTo>
                    <a:pt x="75682" y="30692"/>
                    <a:pt x="77269" y="39158"/>
                    <a:pt x="73036" y="50800"/>
                  </a:cubicBezTo>
                  <a:cubicBezTo>
                    <a:pt x="68803" y="62442"/>
                    <a:pt x="50282" y="91017"/>
                    <a:pt x="38111" y="92075"/>
                  </a:cubicBezTo>
                  <a:cubicBezTo>
                    <a:pt x="25940" y="93133"/>
                    <a:pt x="540" y="62971"/>
                    <a:pt x="11" y="57150"/>
                  </a:cubicBezTo>
                  <a:cubicBezTo>
                    <a:pt x="-518" y="51329"/>
                    <a:pt x="17209" y="54239"/>
                    <a:pt x="34936" y="57150"/>
                  </a:cubicBezTo>
                </a:path>
              </a:pathLst>
            </a:custGeom>
            <a:noFill/>
            <a:ln w="12700"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6" name="フリーフォーム 295">
              <a:extLst>
                <a:ext uri="{FF2B5EF4-FFF2-40B4-BE49-F238E27FC236}">
                  <a16:creationId xmlns:a16="http://schemas.microsoft.com/office/drawing/2014/main" id="{7289E2B5-FB94-08D2-CA22-DB61FEA0D83D}"/>
                </a:ext>
              </a:extLst>
            </p:cNvPr>
            <p:cNvSpPr/>
            <p:nvPr/>
          </p:nvSpPr>
          <p:spPr>
            <a:xfrm>
              <a:off x="4978400" y="7762875"/>
              <a:ext cx="101683" cy="50800"/>
            </a:xfrm>
            <a:custGeom>
              <a:avLst/>
              <a:gdLst>
                <a:gd name="connsiteX0" fmla="*/ 0 w 101683"/>
                <a:gd name="connsiteY0" fmla="*/ 25400 h 50800"/>
                <a:gd name="connsiteX1" fmla="*/ 98425 w 101683"/>
                <a:gd name="connsiteY1" fmla="*/ 0 h 50800"/>
                <a:gd name="connsiteX2" fmla="*/ 76200 w 101683"/>
                <a:gd name="connsiteY2" fmla="*/ 25400 h 50800"/>
                <a:gd name="connsiteX3" fmla="*/ 57150 w 101683"/>
                <a:gd name="connsiteY3" fmla="*/ 50800 h 50800"/>
              </a:gdLst>
              <a:ahLst/>
              <a:cxnLst>
                <a:cxn ang="0">
                  <a:pos x="connsiteX0" y="connsiteY0"/>
                </a:cxn>
                <a:cxn ang="0">
                  <a:pos x="connsiteX1" y="connsiteY1"/>
                </a:cxn>
                <a:cxn ang="0">
                  <a:pos x="connsiteX2" y="connsiteY2"/>
                </a:cxn>
                <a:cxn ang="0">
                  <a:pos x="connsiteX3" y="connsiteY3"/>
                </a:cxn>
              </a:cxnLst>
              <a:rect l="l" t="t" r="r" b="b"/>
              <a:pathLst>
                <a:path w="101683" h="50800">
                  <a:moveTo>
                    <a:pt x="0" y="25400"/>
                  </a:moveTo>
                  <a:cubicBezTo>
                    <a:pt x="42862" y="12700"/>
                    <a:pt x="85725" y="0"/>
                    <a:pt x="98425" y="0"/>
                  </a:cubicBezTo>
                  <a:cubicBezTo>
                    <a:pt x="111125" y="0"/>
                    <a:pt x="83079" y="16933"/>
                    <a:pt x="76200" y="25400"/>
                  </a:cubicBezTo>
                  <a:cubicBezTo>
                    <a:pt x="69321" y="33867"/>
                    <a:pt x="63235" y="42333"/>
                    <a:pt x="57150" y="50800"/>
                  </a:cubicBezTo>
                </a:path>
              </a:pathLst>
            </a:custGeom>
            <a:noFill/>
            <a:ln w="12700"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7" name="フリーフォーム 296">
              <a:extLst>
                <a:ext uri="{FF2B5EF4-FFF2-40B4-BE49-F238E27FC236}">
                  <a16:creationId xmlns:a16="http://schemas.microsoft.com/office/drawing/2014/main" id="{3890C995-AE3E-4379-4888-61D932272E36}"/>
                </a:ext>
              </a:extLst>
            </p:cNvPr>
            <p:cNvSpPr/>
            <p:nvPr/>
          </p:nvSpPr>
          <p:spPr>
            <a:xfrm>
              <a:off x="4892675" y="7591425"/>
              <a:ext cx="225455" cy="264148"/>
            </a:xfrm>
            <a:custGeom>
              <a:avLst/>
              <a:gdLst>
                <a:gd name="connsiteX0" fmla="*/ 165100 w 225455"/>
                <a:gd name="connsiteY0" fmla="*/ 0 h 264148"/>
                <a:gd name="connsiteX1" fmla="*/ 222250 w 225455"/>
                <a:gd name="connsiteY1" fmla="*/ 152400 h 264148"/>
                <a:gd name="connsiteX2" fmla="*/ 206375 w 225455"/>
                <a:gd name="connsiteY2" fmla="*/ 212725 h 264148"/>
                <a:gd name="connsiteX3" fmla="*/ 107950 w 225455"/>
                <a:gd name="connsiteY3" fmla="*/ 263525 h 264148"/>
                <a:gd name="connsiteX4" fmla="*/ 66675 w 225455"/>
                <a:gd name="connsiteY4" fmla="*/ 234950 h 264148"/>
                <a:gd name="connsiteX5" fmla="*/ 19050 w 225455"/>
                <a:gd name="connsiteY5" fmla="*/ 149225 h 264148"/>
                <a:gd name="connsiteX6" fmla="*/ 0 w 225455"/>
                <a:gd name="connsiteY6" fmla="*/ 66675 h 264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5455" h="264148">
                  <a:moveTo>
                    <a:pt x="165100" y="0"/>
                  </a:moveTo>
                  <a:cubicBezTo>
                    <a:pt x="190235" y="58473"/>
                    <a:pt x="215371" y="116946"/>
                    <a:pt x="222250" y="152400"/>
                  </a:cubicBezTo>
                  <a:cubicBezTo>
                    <a:pt x="229129" y="187854"/>
                    <a:pt x="225425" y="194204"/>
                    <a:pt x="206375" y="212725"/>
                  </a:cubicBezTo>
                  <a:cubicBezTo>
                    <a:pt x="187325" y="231246"/>
                    <a:pt x="131233" y="259821"/>
                    <a:pt x="107950" y="263525"/>
                  </a:cubicBezTo>
                  <a:cubicBezTo>
                    <a:pt x="84667" y="267229"/>
                    <a:pt x="81492" y="254000"/>
                    <a:pt x="66675" y="234950"/>
                  </a:cubicBezTo>
                  <a:cubicBezTo>
                    <a:pt x="51858" y="215900"/>
                    <a:pt x="30162" y="177271"/>
                    <a:pt x="19050" y="149225"/>
                  </a:cubicBezTo>
                  <a:cubicBezTo>
                    <a:pt x="7937" y="121179"/>
                    <a:pt x="3968" y="93927"/>
                    <a:pt x="0" y="66675"/>
                  </a:cubicBezTo>
                </a:path>
              </a:pathLst>
            </a:custGeom>
            <a:noFill/>
            <a:ln w="12700"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8" name="フリーフォーム 297">
              <a:extLst>
                <a:ext uri="{FF2B5EF4-FFF2-40B4-BE49-F238E27FC236}">
                  <a16:creationId xmlns:a16="http://schemas.microsoft.com/office/drawing/2014/main" id="{1D264037-FA0B-C8A2-A88B-3CC13A3D61B4}"/>
                </a:ext>
              </a:extLst>
            </p:cNvPr>
            <p:cNvSpPr/>
            <p:nvPr/>
          </p:nvSpPr>
          <p:spPr>
            <a:xfrm>
              <a:off x="4965142" y="7870825"/>
              <a:ext cx="86391" cy="412750"/>
            </a:xfrm>
            <a:custGeom>
              <a:avLst/>
              <a:gdLst>
                <a:gd name="connsiteX0" fmla="*/ 19608 w 86391"/>
                <a:gd name="connsiteY0" fmla="*/ 0 h 412750"/>
                <a:gd name="connsiteX1" fmla="*/ 3733 w 86391"/>
                <a:gd name="connsiteY1" fmla="*/ 101600 h 412750"/>
                <a:gd name="connsiteX2" fmla="*/ 3733 w 86391"/>
                <a:gd name="connsiteY2" fmla="*/ 161925 h 412750"/>
                <a:gd name="connsiteX3" fmla="*/ 45008 w 86391"/>
                <a:gd name="connsiteY3" fmla="*/ 193675 h 412750"/>
                <a:gd name="connsiteX4" fmla="*/ 60883 w 86391"/>
                <a:gd name="connsiteY4" fmla="*/ 263525 h 412750"/>
                <a:gd name="connsiteX5" fmla="*/ 86283 w 86391"/>
                <a:gd name="connsiteY5" fmla="*/ 263525 h 412750"/>
                <a:gd name="connsiteX6" fmla="*/ 70408 w 86391"/>
                <a:gd name="connsiteY6" fmla="*/ 358775 h 412750"/>
                <a:gd name="connsiteX7" fmla="*/ 79933 w 86391"/>
                <a:gd name="connsiteY7" fmla="*/ 412750 h 412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6391" h="412750">
                  <a:moveTo>
                    <a:pt x="19608" y="0"/>
                  </a:moveTo>
                  <a:cubicBezTo>
                    <a:pt x="12993" y="37306"/>
                    <a:pt x="6379" y="74613"/>
                    <a:pt x="3733" y="101600"/>
                  </a:cubicBezTo>
                  <a:cubicBezTo>
                    <a:pt x="1087" y="128588"/>
                    <a:pt x="-3146" y="146579"/>
                    <a:pt x="3733" y="161925"/>
                  </a:cubicBezTo>
                  <a:cubicBezTo>
                    <a:pt x="10612" y="177271"/>
                    <a:pt x="35483" y="176742"/>
                    <a:pt x="45008" y="193675"/>
                  </a:cubicBezTo>
                  <a:cubicBezTo>
                    <a:pt x="54533" y="210608"/>
                    <a:pt x="54004" y="251883"/>
                    <a:pt x="60883" y="263525"/>
                  </a:cubicBezTo>
                  <a:cubicBezTo>
                    <a:pt x="67762" y="275167"/>
                    <a:pt x="84696" y="247650"/>
                    <a:pt x="86283" y="263525"/>
                  </a:cubicBezTo>
                  <a:cubicBezTo>
                    <a:pt x="87871" y="279400"/>
                    <a:pt x="71466" y="333904"/>
                    <a:pt x="70408" y="358775"/>
                  </a:cubicBezTo>
                  <a:cubicBezTo>
                    <a:pt x="69350" y="383646"/>
                    <a:pt x="74641" y="398198"/>
                    <a:pt x="79933" y="412750"/>
                  </a:cubicBezTo>
                </a:path>
              </a:pathLst>
            </a:custGeom>
            <a:noFill/>
            <a:ln w="12700"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9" name="フリーフォーム 298">
              <a:extLst>
                <a:ext uri="{FF2B5EF4-FFF2-40B4-BE49-F238E27FC236}">
                  <a16:creationId xmlns:a16="http://schemas.microsoft.com/office/drawing/2014/main" id="{F5AFF230-6CED-3666-4CBB-4F969012E658}"/>
                </a:ext>
              </a:extLst>
            </p:cNvPr>
            <p:cNvSpPr/>
            <p:nvPr/>
          </p:nvSpPr>
          <p:spPr>
            <a:xfrm>
              <a:off x="5089525" y="7861300"/>
              <a:ext cx="102915" cy="403225"/>
            </a:xfrm>
            <a:custGeom>
              <a:avLst/>
              <a:gdLst>
                <a:gd name="connsiteX0" fmla="*/ 0 w 102915"/>
                <a:gd name="connsiteY0" fmla="*/ 0 h 403225"/>
                <a:gd name="connsiteX1" fmla="*/ 66675 w 102915"/>
                <a:gd name="connsiteY1" fmla="*/ 92075 h 403225"/>
                <a:gd name="connsiteX2" fmla="*/ 63500 w 102915"/>
                <a:gd name="connsiteY2" fmla="*/ 180975 h 403225"/>
                <a:gd name="connsiteX3" fmla="*/ 34925 w 102915"/>
                <a:gd name="connsiteY3" fmla="*/ 234950 h 403225"/>
                <a:gd name="connsiteX4" fmla="*/ 79375 w 102915"/>
                <a:gd name="connsiteY4" fmla="*/ 304800 h 403225"/>
                <a:gd name="connsiteX5" fmla="*/ 101600 w 102915"/>
                <a:gd name="connsiteY5" fmla="*/ 358775 h 403225"/>
                <a:gd name="connsiteX6" fmla="*/ 98425 w 102915"/>
                <a:gd name="connsiteY6" fmla="*/ 403225 h 403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915" h="403225">
                  <a:moveTo>
                    <a:pt x="0" y="0"/>
                  </a:moveTo>
                  <a:cubicBezTo>
                    <a:pt x="28046" y="30956"/>
                    <a:pt x="56092" y="61913"/>
                    <a:pt x="66675" y="92075"/>
                  </a:cubicBezTo>
                  <a:cubicBezTo>
                    <a:pt x="77258" y="122238"/>
                    <a:pt x="68792" y="157162"/>
                    <a:pt x="63500" y="180975"/>
                  </a:cubicBezTo>
                  <a:cubicBezTo>
                    <a:pt x="58208" y="204788"/>
                    <a:pt x="32279" y="214313"/>
                    <a:pt x="34925" y="234950"/>
                  </a:cubicBezTo>
                  <a:cubicBezTo>
                    <a:pt x="37571" y="255587"/>
                    <a:pt x="68263" y="284163"/>
                    <a:pt x="79375" y="304800"/>
                  </a:cubicBezTo>
                  <a:cubicBezTo>
                    <a:pt x="90487" y="325437"/>
                    <a:pt x="98425" y="342371"/>
                    <a:pt x="101600" y="358775"/>
                  </a:cubicBezTo>
                  <a:cubicBezTo>
                    <a:pt x="104775" y="375179"/>
                    <a:pt x="101600" y="389202"/>
                    <a:pt x="98425" y="403225"/>
                  </a:cubicBezTo>
                </a:path>
              </a:pathLst>
            </a:custGeom>
            <a:noFill/>
            <a:ln w="12700"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0" name="フリーフォーム 299">
              <a:extLst>
                <a:ext uri="{FF2B5EF4-FFF2-40B4-BE49-F238E27FC236}">
                  <a16:creationId xmlns:a16="http://schemas.microsoft.com/office/drawing/2014/main" id="{40B8965F-085C-9C21-0A1D-6D1542BBE7B4}"/>
                </a:ext>
              </a:extLst>
            </p:cNvPr>
            <p:cNvSpPr/>
            <p:nvPr/>
          </p:nvSpPr>
          <p:spPr>
            <a:xfrm>
              <a:off x="5080000" y="7591425"/>
              <a:ext cx="329112" cy="639318"/>
            </a:xfrm>
            <a:custGeom>
              <a:avLst/>
              <a:gdLst>
                <a:gd name="connsiteX0" fmla="*/ 0 w 329112"/>
                <a:gd name="connsiteY0" fmla="*/ 0 h 639318"/>
                <a:gd name="connsiteX1" fmla="*/ 73025 w 329112"/>
                <a:gd name="connsiteY1" fmla="*/ 82550 h 639318"/>
                <a:gd name="connsiteX2" fmla="*/ 66675 w 329112"/>
                <a:gd name="connsiteY2" fmla="*/ 292100 h 639318"/>
                <a:gd name="connsiteX3" fmla="*/ 146050 w 329112"/>
                <a:gd name="connsiteY3" fmla="*/ 381000 h 639318"/>
                <a:gd name="connsiteX4" fmla="*/ 136525 w 329112"/>
                <a:gd name="connsiteY4" fmla="*/ 546100 h 639318"/>
                <a:gd name="connsiteX5" fmla="*/ 168275 w 329112"/>
                <a:gd name="connsiteY5" fmla="*/ 631825 h 639318"/>
                <a:gd name="connsiteX6" fmla="*/ 209550 w 329112"/>
                <a:gd name="connsiteY6" fmla="*/ 619125 h 639318"/>
                <a:gd name="connsiteX7" fmla="*/ 174625 w 329112"/>
                <a:gd name="connsiteY7" fmla="*/ 492125 h 639318"/>
                <a:gd name="connsiteX8" fmla="*/ 196850 w 329112"/>
                <a:gd name="connsiteY8" fmla="*/ 311150 h 639318"/>
                <a:gd name="connsiteX9" fmla="*/ 136525 w 329112"/>
                <a:gd name="connsiteY9" fmla="*/ 200025 h 639318"/>
                <a:gd name="connsiteX10" fmla="*/ 127000 w 329112"/>
                <a:gd name="connsiteY10" fmla="*/ 28575 h 639318"/>
                <a:gd name="connsiteX11" fmla="*/ 158750 w 329112"/>
                <a:gd name="connsiteY11" fmla="*/ 136525 h 639318"/>
                <a:gd name="connsiteX12" fmla="*/ 180975 w 329112"/>
                <a:gd name="connsiteY12" fmla="*/ 228600 h 639318"/>
                <a:gd name="connsiteX13" fmla="*/ 269875 w 329112"/>
                <a:gd name="connsiteY13" fmla="*/ 333375 h 639318"/>
                <a:gd name="connsiteX14" fmla="*/ 327025 w 329112"/>
                <a:gd name="connsiteY14" fmla="*/ 365125 h 639318"/>
                <a:gd name="connsiteX15" fmla="*/ 311150 w 329112"/>
                <a:gd name="connsiteY15" fmla="*/ 482600 h 63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9112" h="639318">
                  <a:moveTo>
                    <a:pt x="0" y="0"/>
                  </a:moveTo>
                  <a:cubicBezTo>
                    <a:pt x="30956" y="16933"/>
                    <a:pt x="61913" y="33867"/>
                    <a:pt x="73025" y="82550"/>
                  </a:cubicBezTo>
                  <a:cubicBezTo>
                    <a:pt x="84137" y="131233"/>
                    <a:pt x="54504" y="242358"/>
                    <a:pt x="66675" y="292100"/>
                  </a:cubicBezTo>
                  <a:cubicBezTo>
                    <a:pt x="78846" y="341842"/>
                    <a:pt x="134408" y="338667"/>
                    <a:pt x="146050" y="381000"/>
                  </a:cubicBezTo>
                  <a:cubicBezTo>
                    <a:pt x="157692" y="423333"/>
                    <a:pt x="132821" y="504296"/>
                    <a:pt x="136525" y="546100"/>
                  </a:cubicBezTo>
                  <a:cubicBezTo>
                    <a:pt x="140229" y="587904"/>
                    <a:pt x="156104" y="619654"/>
                    <a:pt x="168275" y="631825"/>
                  </a:cubicBezTo>
                  <a:cubicBezTo>
                    <a:pt x="180446" y="643996"/>
                    <a:pt x="208492" y="642408"/>
                    <a:pt x="209550" y="619125"/>
                  </a:cubicBezTo>
                  <a:cubicBezTo>
                    <a:pt x="210608" y="595842"/>
                    <a:pt x="176742" y="543454"/>
                    <a:pt x="174625" y="492125"/>
                  </a:cubicBezTo>
                  <a:cubicBezTo>
                    <a:pt x="172508" y="440796"/>
                    <a:pt x="203200" y="359833"/>
                    <a:pt x="196850" y="311150"/>
                  </a:cubicBezTo>
                  <a:cubicBezTo>
                    <a:pt x="190500" y="262467"/>
                    <a:pt x="148167" y="247121"/>
                    <a:pt x="136525" y="200025"/>
                  </a:cubicBezTo>
                  <a:cubicBezTo>
                    <a:pt x="124883" y="152929"/>
                    <a:pt x="123296" y="39158"/>
                    <a:pt x="127000" y="28575"/>
                  </a:cubicBezTo>
                  <a:cubicBezTo>
                    <a:pt x="130704" y="17992"/>
                    <a:pt x="149754" y="103188"/>
                    <a:pt x="158750" y="136525"/>
                  </a:cubicBezTo>
                  <a:cubicBezTo>
                    <a:pt x="167746" y="169862"/>
                    <a:pt x="162454" y="195792"/>
                    <a:pt x="180975" y="228600"/>
                  </a:cubicBezTo>
                  <a:cubicBezTo>
                    <a:pt x="199496" y="261408"/>
                    <a:pt x="245533" y="310621"/>
                    <a:pt x="269875" y="333375"/>
                  </a:cubicBezTo>
                  <a:cubicBezTo>
                    <a:pt x="294217" y="356129"/>
                    <a:pt x="320146" y="340254"/>
                    <a:pt x="327025" y="365125"/>
                  </a:cubicBezTo>
                  <a:cubicBezTo>
                    <a:pt x="333904" y="389996"/>
                    <a:pt x="322527" y="436298"/>
                    <a:pt x="311150" y="482600"/>
                  </a:cubicBezTo>
                </a:path>
              </a:pathLst>
            </a:custGeom>
            <a:noFill/>
            <a:ln w="12700"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1" name="フリーフォーム 300">
              <a:extLst>
                <a:ext uri="{FF2B5EF4-FFF2-40B4-BE49-F238E27FC236}">
                  <a16:creationId xmlns:a16="http://schemas.microsoft.com/office/drawing/2014/main" id="{E8DD4D2A-C895-B7A3-234C-F72CCE765C0C}"/>
                </a:ext>
              </a:extLst>
            </p:cNvPr>
            <p:cNvSpPr/>
            <p:nvPr/>
          </p:nvSpPr>
          <p:spPr>
            <a:xfrm>
              <a:off x="5178425" y="7451667"/>
              <a:ext cx="339765" cy="234665"/>
            </a:xfrm>
            <a:custGeom>
              <a:avLst/>
              <a:gdLst>
                <a:gd name="connsiteX0" fmla="*/ 0 w 339765"/>
                <a:gd name="connsiteY0" fmla="*/ 136583 h 234665"/>
                <a:gd name="connsiteX1" fmla="*/ 95250 w 339765"/>
                <a:gd name="connsiteY1" fmla="*/ 181033 h 234665"/>
                <a:gd name="connsiteX2" fmla="*/ 117475 w 339765"/>
                <a:gd name="connsiteY2" fmla="*/ 222308 h 234665"/>
                <a:gd name="connsiteX3" fmla="*/ 177800 w 339765"/>
                <a:gd name="connsiteY3" fmla="*/ 203258 h 234665"/>
                <a:gd name="connsiteX4" fmla="*/ 339725 w 339765"/>
                <a:gd name="connsiteY4" fmla="*/ 231833 h 234665"/>
                <a:gd name="connsiteX5" fmla="*/ 161925 w 339765"/>
                <a:gd name="connsiteY5" fmla="*/ 120708 h 234665"/>
                <a:gd name="connsiteX6" fmla="*/ 184150 w 339765"/>
                <a:gd name="connsiteY6" fmla="*/ 58 h 234665"/>
                <a:gd name="connsiteX7" fmla="*/ 149225 w 339765"/>
                <a:gd name="connsiteY7" fmla="*/ 104833 h 234665"/>
                <a:gd name="connsiteX8" fmla="*/ 107950 w 339765"/>
                <a:gd name="connsiteY8" fmla="*/ 120708 h 2346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9765" h="234665">
                  <a:moveTo>
                    <a:pt x="0" y="136583"/>
                  </a:moveTo>
                  <a:cubicBezTo>
                    <a:pt x="37835" y="151664"/>
                    <a:pt x="75671" y="166746"/>
                    <a:pt x="95250" y="181033"/>
                  </a:cubicBezTo>
                  <a:cubicBezTo>
                    <a:pt x="114829" y="195320"/>
                    <a:pt x="103717" y="218604"/>
                    <a:pt x="117475" y="222308"/>
                  </a:cubicBezTo>
                  <a:cubicBezTo>
                    <a:pt x="131233" y="226012"/>
                    <a:pt x="140758" y="201671"/>
                    <a:pt x="177800" y="203258"/>
                  </a:cubicBezTo>
                  <a:cubicBezTo>
                    <a:pt x="214842" y="204846"/>
                    <a:pt x="342371" y="245591"/>
                    <a:pt x="339725" y="231833"/>
                  </a:cubicBezTo>
                  <a:cubicBezTo>
                    <a:pt x="337079" y="218075"/>
                    <a:pt x="187854" y="159337"/>
                    <a:pt x="161925" y="120708"/>
                  </a:cubicBezTo>
                  <a:cubicBezTo>
                    <a:pt x="135996" y="82079"/>
                    <a:pt x="186267" y="2704"/>
                    <a:pt x="184150" y="58"/>
                  </a:cubicBezTo>
                  <a:cubicBezTo>
                    <a:pt x="182033" y="-2588"/>
                    <a:pt x="161925" y="84725"/>
                    <a:pt x="149225" y="104833"/>
                  </a:cubicBezTo>
                  <a:cubicBezTo>
                    <a:pt x="136525" y="124941"/>
                    <a:pt x="122237" y="122824"/>
                    <a:pt x="107950" y="120708"/>
                  </a:cubicBezTo>
                </a:path>
              </a:pathLst>
            </a:custGeom>
            <a:noFill/>
            <a:ln w="12700"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2" name="フリーフォーム 301">
              <a:extLst>
                <a:ext uri="{FF2B5EF4-FFF2-40B4-BE49-F238E27FC236}">
                  <a16:creationId xmlns:a16="http://schemas.microsoft.com/office/drawing/2014/main" id="{6EDDF841-5045-C947-B437-DD149F93D18E}"/>
                </a:ext>
              </a:extLst>
            </p:cNvPr>
            <p:cNvSpPr/>
            <p:nvPr/>
          </p:nvSpPr>
          <p:spPr>
            <a:xfrm>
              <a:off x="5353050" y="7702550"/>
              <a:ext cx="165100" cy="3175"/>
            </a:xfrm>
            <a:custGeom>
              <a:avLst/>
              <a:gdLst>
                <a:gd name="connsiteX0" fmla="*/ 165100 w 165100"/>
                <a:gd name="connsiteY0" fmla="*/ 0 h 3175"/>
                <a:gd name="connsiteX1" fmla="*/ 88900 w 165100"/>
                <a:gd name="connsiteY1" fmla="*/ 3175 h 3175"/>
                <a:gd name="connsiteX2" fmla="*/ 0 w 165100"/>
                <a:gd name="connsiteY2" fmla="*/ 0 h 3175"/>
              </a:gdLst>
              <a:ahLst/>
              <a:cxnLst>
                <a:cxn ang="0">
                  <a:pos x="connsiteX0" y="connsiteY0"/>
                </a:cxn>
                <a:cxn ang="0">
                  <a:pos x="connsiteX1" y="connsiteY1"/>
                </a:cxn>
                <a:cxn ang="0">
                  <a:pos x="connsiteX2" y="connsiteY2"/>
                </a:cxn>
              </a:cxnLst>
              <a:rect l="l" t="t" r="r" b="b"/>
              <a:pathLst>
                <a:path w="165100" h="3175">
                  <a:moveTo>
                    <a:pt x="165100" y="0"/>
                  </a:moveTo>
                  <a:cubicBezTo>
                    <a:pt x="140758" y="1587"/>
                    <a:pt x="116417" y="3175"/>
                    <a:pt x="88900" y="3175"/>
                  </a:cubicBezTo>
                  <a:cubicBezTo>
                    <a:pt x="61383" y="3175"/>
                    <a:pt x="30691" y="1587"/>
                    <a:pt x="0" y="0"/>
                  </a:cubicBezTo>
                </a:path>
              </a:pathLst>
            </a:custGeom>
            <a:noFill/>
            <a:ln w="12700"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3" name="フリーフォーム 302">
              <a:extLst>
                <a:ext uri="{FF2B5EF4-FFF2-40B4-BE49-F238E27FC236}">
                  <a16:creationId xmlns:a16="http://schemas.microsoft.com/office/drawing/2014/main" id="{73B649A6-E61C-CA3C-BC6A-2112FFC5C982}"/>
                </a:ext>
              </a:extLst>
            </p:cNvPr>
            <p:cNvSpPr/>
            <p:nvPr/>
          </p:nvSpPr>
          <p:spPr>
            <a:xfrm>
              <a:off x="5391150" y="7765334"/>
              <a:ext cx="168275" cy="32466"/>
            </a:xfrm>
            <a:custGeom>
              <a:avLst/>
              <a:gdLst>
                <a:gd name="connsiteX0" fmla="*/ 168275 w 168275"/>
                <a:gd name="connsiteY0" fmla="*/ 13416 h 32466"/>
                <a:gd name="connsiteX1" fmla="*/ 34925 w 168275"/>
                <a:gd name="connsiteY1" fmla="*/ 716 h 32466"/>
                <a:gd name="connsiteX2" fmla="*/ 0 w 168275"/>
                <a:gd name="connsiteY2" fmla="*/ 32466 h 32466"/>
              </a:gdLst>
              <a:ahLst/>
              <a:cxnLst>
                <a:cxn ang="0">
                  <a:pos x="connsiteX0" y="connsiteY0"/>
                </a:cxn>
                <a:cxn ang="0">
                  <a:pos x="connsiteX1" y="connsiteY1"/>
                </a:cxn>
                <a:cxn ang="0">
                  <a:pos x="connsiteX2" y="connsiteY2"/>
                </a:cxn>
              </a:cxnLst>
              <a:rect l="l" t="t" r="r" b="b"/>
              <a:pathLst>
                <a:path w="168275" h="32466">
                  <a:moveTo>
                    <a:pt x="168275" y="13416"/>
                  </a:moveTo>
                  <a:cubicBezTo>
                    <a:pt x="115623" y="5478"/>
                    <a:pt x="62971" y="-2459"/>
                    <a:pt x="34925" y="716"/>
                  </a:cubicBezTo>
                  <a:cubicBezTo>
                    <a:pt x="6879" y="3891"/>
                    <a:pt x="3439" y="18178"/>
                    <a:pt x="0" y="32466"/>
                  </a:cubicBezTo>
                </a:path>
              </a:pathLst>
            </a:custGeom>
            <a:noFill/>
            <a:ln w="12700"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4" name="フリーフォーム 303">
              <a:extLst>
                <a:ext uri="{FF2B5EF4-FFF2-40B4-BE49-F238E27FC236}">
                  <a16:creationId xmlns:a16="http://schemas.microsoft.com/office/drawing/2014/main" id="{7FEC7F99-B97A-4FC2-6E25-C4989B059D07}"/>
                </a:ext>
              </a:extLst>
            </p:cNvPr>
            <p:cNvSpPr/>
            <p:nvPr/>
          </p:nvSpPr>
          <p:spPr>
            <a:xfrm>
              <a:off x="5282142" y="7846654"/>
              <a:ext cx="277283" cy="326461"/>
            </a:xfrm>
            <a:custGeom>
              <a:avLst/>
              <a:gdLst>
                <a:gd name="connsiteX0" fmla="*/ 277283 w 277283"/>
                <a:gd name="connsiteY0" fmla="*/ 27346 h 326461"/>
                <a:gd name="connsiteX1" fmla="*/ 112183 w 277283"/>
                <a:gd name="connsiteY1" fmla="*/ 5121 h 326461"/>
                <a:gd name="connsiteX2" fmla="*/ 242358 w 277283"/>
                <a:gd name="connsiteY2" fmla="*/ 113071 h 326461"/>
                <a:gd name="connsiteX3" fmla="*/ 131233 w 277283"/>
                <a:gd name="connsiteY3" fmla="*/ 109896 h 326461"/>
                <a:gd name="connsiteX4" fmla="*/ 185208 w 277283"/>
                <a:gd name="connsiteY4" fmla="*/ 170221 h 326461"/>
                <a:gd name="connsiteX5" fmla="*/ 147108 w 277283"/>
                <a:gd name="connsiteY5" fmla="*/ 198796 h 326461"/>
                <a:gd name="connsiteX6" fmla="*/ 134408 w 277283"/>
                <a:gd name="connsiteY6" fmla="*/ 316271 h 326461"/>
                <a:gd name="connsiteX7" fmla="*/ 77258 w 277283"/>
                <a:gd name="connsiteY7" fmla="*/ 309921 h 326461"/>
                <a:gd name="connsiteX8" fmla="*/ 10583 w 277283"/>
                <a:gd name="connsiteY8" fmla="*/ 224196 h 326461"/>
                <a:gd name="connsiteX9" fmla="*/ 1058 w 277283"/>
                <a:gd name="connsiteY9" fmla="*/ 214671 h 326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7283" h="326461">
                  <a:moveTo>
                    <a:pt x="277283" y="27346"/>
                  </a:moveTo>
                  <a:cubicBezTo>
                    <a:pt x="197643" y="9090"/>
                    <a:pt x="118004" y="-9166"/>
                    <a:pt x="112183" y="5121"/>
                  </a:cubicBezTo>
                  <a:cubicBezTo>
                    <a:pt x="106362" y="19408"/>
                    <a:pt x="239183" y="95609"/>
                    <a:pt x="242358" y="113071"/>
                  </a:cubicBezTo>
                  <a:cubicBezTo>
                    <a:pt x="245533" y="130534"/>
                    <a:pt x="140758" y="100371"/>
                    <a:pt x="131233" y="109896"/>
                  </a:cubicBezTo>
                  <a:cubicBezTo>
                    <a:pt x="121708" y="119421"/>
                    <a:pt x="182562" y="155404"/>
                    <a:pt x="185208" y="170221"/>
                  </a:cubicBezTo>
                  <a:cubicBezTo>
                    <a:pt x="187854" y="185038"/>
                    <a:pt x="155575" y="174454"/>
                    <a:pt x="147108" y="198796"/>
                  </a:cubicBezTo>
                  <a:cubicBezTo>
                    <a:pt x="138641" y="223138"/>
                    <a:pt x="146050" y="297750"/>
                    <a:pt x="134408" y="316271"/>
                  </a:cubicBezTo>
                  <a:cubicBezTo>
                    <a:pt x="122766" y="334792"/>
                    <a:pt x="97895" y="325267"/>
                    <a:pt x="77258" y="309921"/>
                  </a:cubicBezTo>
                  <a:cubicBezTo>
                    <a:pt x="56621" y="294575"/>
                    <a:pt x="23283" y="240071"/>
                    <a:pt x="10583" y="224196"/>
                  </a:cubicBezTo>
                  <a:cubicBezTo>
                    <a:pt x="-2117" y="208321"/>
                    <a:pt x="-530" y="211496"/>
                    <a:pt x="1058" y="214671"/>
                  </a:cubicBezTo>
                </a:path>
              </a:pathLst>
            </a:custGeom>
            <a:noFill/>
            <a:ln w="12700" cap="rnd">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05" name="フリーフォーム 304">
            <a:extLst>
              <a:ext uri="{FF2B5EF4-FFF2-40B4-BE49-F238E27FC236}">
                <a16:creationId xmlns:a16="http://schemas.microsoft.com/office/drawing/2014/main" id="{C1CD13C8-0A40-7239-B972-D8D501C2225D}"/>
              </a:ext>
            </a:extLst>
          </p:cNvPr>
          <p:cNvSpPr/>
          <p:nvPr/>
        </p:nvSpPr>
        <p:spPr>
          <a:xfrm>
            <a:off x="4161099" y="6962172"/>
            <a:ext cx="92597" cy="196770"/>
          </a:xfrm>
          <a:custGeom>
            <a:avLst/>
            <a:gdLst>
              <a:gd name="connsiteX0" fmla="*/ 0 w 92597"/>
              <a:gd name="connsiteY0" fmla="*/ 0 h 196770"/>
              <a:gd name="connsiteX1" fmla="*/ 75235 w 92597"/>
              <a:gd name="connsiteY1" fmla="*/ 92598 h 196770"/>
              <a:gd name="connsiteX2" fmla="*/ 92597 w 92597"/>
              <a:gd name="connsiteY2" fmla="*/ 196770 h 196770"/>
            </a:gdLst>
            <a:ahLst/>
            <a:cxnLst>
              <a:cxn ang="0">
                <a:pos x="connsiteX0" y="connsiteY0"/>
              </a:cxn>
              <a:cxn ang="0">
                <a:pos x="connsiteX1" y="connsiteY1"/>
              </a:cxn>
              <a:cxn ang="0">
                <a:pos x="connsiteX2" y="connsiteY2"/>
              </a:cxn>
            </a:cxnLst>
            <a:rect l="l" t="t" r="r" b="b"/>
            <a:pathLst>
              <a:path w="92597" h="196770">
                <a:moveTo>
                  <a:pt x="0" y="0"/>
                </a:moveTo>
                <a:cubicBezTo>
                  <a:pt x="29901" y="29901"/>
                  <a:pt x="59802" y="59803"/>
                  <a:pt x="75235" y="92598"/>
                </a:cubicBezTo>
                <a:cubicBezTo>
                  <a:pt x="90668" y="125393"/>
                  <a:pt x="91632" y="161081"/>
                  <a:pt x="92597" y="196770"/>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6" name="フリーフォーム 305">
            <a:extLst>
              <a:ext uri="{FF2B5EF4-FFF2-40B4-BE49-F238E27FC236}">
                <a16:creationId xmlns:a16="http://schemas.microsoft.com/office/drawing/2014/main" id="{EFD67A29-2C27-D199-F93D-525D3CDF1953}"/>
              </a:ext>
            </a:extLst>
          </p:cNvPr>
          <p:cNvSpPr/>
          <p:nvPr/>
        </p:nvSpPr>
        <p:spPr>
          <a:xfrm>
            <a:off x="5413567" y="7263068"/>
            <a:ext cx="458145" cy="1898486"/>
          </a:xfrm>
          <a:custGeom>
            <a:avLst/>
            <a:gdLst>
              <a:gd name="connsiteX0" fmla="*/ 3385 w 458145"/>
              <a:gd name="connsiteY0" fmla="*/ 46 h 1898486"/>
              <a:gd name="connsiteX1" fmla="*/ 304327 w 458145"/>
              <a:gd name="connsiteY1" fmla="*/ 949170 h 1898486"/>
              <a:gd name="connsiteX2" fmla="*/ 286965 w 458145"/>
              <a:gd name="connsiteY2" fmla="*/ 798699 h 1898486"/>
              <a:gd name="connsiteX3" fmla="*/ 373775 w 458145"/>
              <a:gd name="connsiteY3" fmla="*/ 1331135 h 1898486"/>
              <a:gd name="connsiteX4" fmla="*/ 449010 w 458145"/>
              <a:gd name="connsiteY4" fmla="*/ 1869357 h 1898486"/>
              <a:gd name="connsiteX5" fmla="*/ 431648 w 458145"/>
              <a:gd name="connsiteY5" fmla="*/ 1736248 h 1898486"/>
              <a:gd name="connsiteX6" fmla="*/ 223304 w 458145"/>
              <a:gd name="connsiteY6" fmla="*/ 978107 h 1898486"/>
              <a:gd name="connsiteX7" fmla="*/ 136494 w 458145"/>
              <a:gd name="connsiteY7" fmla="*/ 1151727 h 1898486"/>
              <a:gd name="connsiteX8" fmla="*/ 142281 w 458145"/>
              <a:gd name="connsiteY8" fmla="*/ 908659 h 1898486"/>
              <a:gd name="connsiteX9" fmla="*/ 3385 w 458145"/>
              <a:gd name="connsiteY9" fmla="*/ 46 h 1898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58145" h="1898486">
                <a:moveTo>
                  <a:pt x="3385" y="46"/>
                </a:moveTo>
                <a:cubicBezTo>
                  <a:pt x="30393" y="6798"/>
                  <a:pt x="257064" y="816061"/>
                  <a:pt x="304327" y="949170"/>
                </a:cubicBezTo>
                <a:cubicBezTo>
                  <a:pt x="351590" y="1082279"/>
                  <a:pt x="275390" y="735038"/>
                  <a:pt x="286965" y="798699"/>
                </a:cubicBezTo>
                <a:cubicBezTo>
                  <a:pt x="298540" y="862360"/>
                  <a:pt x="346768" y="1152692"/>
                  <a:pt x="373775" y="1331135"/>
                </a:cubicBezTo>
                <a:cubicBezTo>
                  <a:pt x="400783" y="1509578"/>
                  <a:pt x="439364" y="1801838"/>
                  <a:pt x="449010" y="1869357"/>
                </a:cubicBezTo>
                <a:cubicBezTo>
                  <a:pt x="458656" y="1936876"/>
                  <a:pt x="469266" y="1884790"/>
                  <a:pt x="431648" y="1736248"/>
                </a:cubicBezTo>
                <a:cubicBezTo>
                  <a:pt x="394030" y="1587706"/>
                  <a:pt x="272496" y="1075527"/>
                  <a:pt x="223304" y="978107"/>
                </a:cubicBezTo>
                <a:cubicBezTo>
                  <a:pt x="174112" y="880687"/>
                  <a:pt x="149998" y="1163302"/>
                  <a:pt x="136494" y="1151727"/>
                </a:cubicBezTo>
                <a:cubicBezTo>
                  <a:pt x="122990" y="1140152"/>
                  <a:pt x="165430" y="1094819"/>
                  <a:pt x="142281" y="908659"/>
                </a:cubicBezTo>
                <a:cubicBezTo>
                  <a:pt x="119132" y="722499"/>
                  <a:pt x="-23623" y="-6706"/>
                  <a:pt x="3385" y="46"/>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7" name="フリーフォーム 306">
            <a:extLst>
              <a:ext uri="{FF2B5EF4-FFF2-40B4-BE49-F238E27FC236}">
                <a16:creationId xmlns:a16="http://schemas.microsoft.com/office/drawing/2014/main" id="{0F3DFA17-03D2-B586-81FB-B4E91E93FE19}"/>
              </a:ext>
            </a:extLst>
          </p:cNvPr>
          <p:cNvSpPr/>
          <p:nvPr/>
        </p:nvSpPr>
        <p:spPr>
          <a:xfrm>
            <a:off x="4218739" y="7476838"/>
            <a:ext cx="400868" cy="1043006"/>
          </a:xfrm>
          <a:custGeom>
            <a:avLst/>
            <a:gdLst>
              <a:gd name="connsiteX0" fmla="*/ 399560 w 400868"/>
              <a:gd name="connsiteY0" fmla="*/ 408 h 1043006"/>
              <a:gd name="connsiteX1" fmla="*/ 168066 w 400868"/>
              <a:gd name="connsiteY1" fmla="*/ 278200 h 1043006"/>
              <a:gd name="connsiteX2" fmla="*/ 92831 w 400868"/>
              <a:gd name="connsiteY2" fmla="*/ 538630 h 1043006"/>
              <a:gd name="connsiteX3" fmla="*/ 104405 w 400868"/>
              <a:gd name="connsiteY3" fmla="*/ 422884 h 1043006"/>
              <a:gd name="connsiteX4" fmla="*/ 233 w 400868"/>
              <a:gd name="connsiteY4" fmla="*/ 1042129 h 1043006"/>
              <a:gd name="connsiteX5" fmla="*/ 75469 w 400868"/>
              <a:gd name="connsiteY5" fmla="*/ 266625 h 1043006"/>
              <a:gd name="connsiteX6" fmla="*/ 52319 w 400868"/>
              <a:gd name="connsiteY6" fmla="*/ 341861 h 1043006"/>
              <a:gd name="connsiteX7" fmla="*/ 399560 w 400868"/>
              <a:gd name="connsiteY7" fmla="*/ 408 h 1043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0868" h="1043006">
                <a:moveTo>
                  <a:pt x="399560" y="408"/>
                </a:moveTo>
                <a:cubicBezTo>
                  <a:pt x="418851" y="-10202"/>
                  <a:pt x="219187" y="188496"/>
                  <a:pt x="168066" y="278200"/>
                </a:cubicBezTo>
                <a:cubicBezTo>
                  <a:pt x="116945" y="367904"/>
                  <a:pt x="103441" y="514516"/>
                  <a:pt x="92831" y="538630"/>
                </a:cubicBezTo>
                <a:cubicBezTo>
                  <a:pt x="82221" y="562744"/>
                  <a:pt x="119838" y="338968"/>
                  <a:pt x="104405" y="422884"/>
                </a:cubicBezTo>
                <a:cubicBezTo>
                  <a:pt x="88972" y="506800"/>
                  <a:pt x="5056" y="1068172"/>
                  <a:pt x="233" y="1042129"/>
                </a:cubicBezTo>
                <a:cubicBezTo>
                  <a:pt x="-4590" y="1016086"/>
                  <a:pt x="66788" y="383336"/>
                  <a:pt x="75469" y="266625"/>
                </a:cubicBezTo>
                <a:cubicBezTo>
                  <a:pt x="84150" y="149914"/>
                  <a:pt x="5056" y="384302"/>
                  <a:pt x="52319" y="341861"/>
                </a:cubicBezTo>
                <a:cubicBezTo>
                  <a:pt x="99582" y="299420"/>
                  <a:pt x="380269" y="11018"/>
                  <a:pt x="399560" y="408"/>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8" name="フリーフォーム 307">
            <a:extLst>
              <a:ext uri="{FF2B5EF4-FFF2-40B4-BE49-F238E27FC236}">
                <a16:creationId xmlns:a16="http://schemas.microsoft.com/office/drawing/2014/main" id="{2B5CC868-61F5-C2A7-E532-8B223F3B28C8}"/>
              </a:ext>
            </a:extLst>
          </p:cNvPr>
          <p:cNvSpPr/>
          <p:nvPr/>
        </p:nvSpPr>
        <p:spPr>
          <a:xfrm>
            <a:off x="4175173" y="8500606"/>
            <a:ext cx="323115" cy="673436"/>
          </a:xfrm>
          <a:custGeom>
            <a:avLst/>
            <a:gdLst>
              <a:gd name="connsiteX0" fmla="*/ 14862 w 323115"/>
              <a:gd name="connsiteY0" fmla="*/ 999 h 673436"/>
              <a:gd name="connsiteX1" fmla="*/ 32224 w 323115"/>
              <a:gd name="connsiteY1" fmla="*/ 388751 h 673436"/>
              <a:gd name="connsiteX2" fmla="*/ 32224 w 323115"/>
              <a:gd name="connsiteY2" fmla="*/ 336665 h 673436"/>
              <a:gd name="connsiteX3" fmla="*/ 217419 w 323115"/>
              <a:gd name="connsiteY3" fmla="*/ 614457 h 673436"/>
              <a:gd name="connsiteX4" fmla="*/ 234781 w 323115"/>
              <a:gd name="connsiteY4" fmla="*/ 591308 h 673436"/>
              <a:gd name="connsiteX5" fmla="*/ 315804 w 323115"/>
              <a:gd name="connsiteY5" fmla="*/ 672331 h 673436"/>
              <a:gd name="connsiteX6" fmla="*/ 26437 w 323115"/>
              <a:gd name="connsiteY6" fmla="*/ 521860 h 673436"/>
              <a:gd name="connsiteX7" fmla="*/ 14862 w 323115"/>
              <a:gd name="connsiteY7" fmla="*/ 999 h 673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3115" h="673436">
                <a:moveTo>
                  <a:pt x="14862" y="999"/>
                </a:moveTo>
                <a:cubicBezTo>
                  <a:pt x="15827" y="-21186"/>
                  <a:pt x="29330" y="332807"/>
                  <a:pt x="32224" y="388751"/>
                </a:cubicBezTo>
                <a:cubicBezTo>
                  <a:pt x="35118" y="444695"/>
                  <a:pt x="1358" y="299047"/>
                  <a:pt x="32224" y="336665"/>
                </a:cubicBezTo>
                <a:cubicBezTo>
                  <a:pt x="63090" y="374283"/>
                  <a:pt x="183659" y="572016"/>
                  <a:pt x="217419" y="614457"/>
                </a:cubicBezTo>
                <a:cubicBezTo>
                  <a:pt x="251179" y="656898"/>
                  <a:pt x="218384" y="581662"/>
                  <a:pt x="234781" y="591308"/>
                </a:cubicBezTo>
                <a:cubicBezTo>
                  <a:pt x="251179" y="600954"/>
                  <a:pt x="350528" y="683906"/>
                  <a:pt x="315804" y="672331"/>
                </a:cubicBezTo>
                <a:cubicBezTo>
                  <a:pt x="281080" y="660756"/>
                  <a:pt x="77558" y="636642"/>
                  <a:pt x="26437" y="521860"/>
                </a:cubicBezTo>
                <a:cubicBezTo>
                  <a:pt x="-24684" y="407078"/>
                  <a:pt x="13897" y="23184"/>
                  <a:pt x="14862" y="999"/>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9" name="フリーフォーム 308">
            <a:extLst>
              <a:ext uri="{FF2B5EF4-FFF2-40B4-BE49-F238E27FC236}">
                <a16:creationId xmlns:a16="http://schemas.microsoft.com/office/drawing/2014/main" id="{1F650003-EF92-7787-2524-28CC23F1521A}"/>
              </a:ext>
            </a:extLst>
          </p:cNvPr>
          <p:cNvSpPr/>
          <p:nvPr/>
        </p:nvSpPr>
        <p:spPr>
          <a:xfrm>
            <a:off x="3374012" y="6811513"/>
            <a:ext cx="886675" cy="372939"/>
          </a:xfrm>
          <a:custGeom>
            <a:avLst/>
            <a:gdLst>
              <a:gd name="connsiteX0" fmla="*/ 8 w 886675"/>
              <a:gd name="connsiteY0" fmla="*/ 188 h 372939"/>
              <a:gd name="connsiteX1" fmla="*/ 445634 w 886675"/>
              <a:gd name="connsiteY1" fmla="*/ 266406 h 372939"/>
              <a:gd name="connsiteX2" fmla="*/ 405122 w 886675"/>
              <a:gd name="connsiteY2" fmla="*/ 254831 h 372939"/>
              <a:gd name="connsiteX3" fmla="*/ 879684 w 886675"/>
              <a:gd name="connsiteY3" fmla="*/ 364791 h 372939"/>
              <a:gd name="connsiteX4" fmla="*/ 671340 w 886675"/>
              <a:gd name="connsiteY4" fmla="*/ 359003 h 372939"/>
              <a:gd name="connsiteX5" fmla="*/ 434059 w 886675"/>
              <a:gd name="connsiteY5" fmla="*/ 312705 h 372939"/>
              <a:gd name="connsiteX6" fmla="*/ 8 w 886675"/>
              <a:gd name="connsiteY6" fmla="*/ 188 h 372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86675" h="372939">
                <a:moveTo>
                  <a:pt x="8" y="188"/>
                </a:moveTo>
                <a:cubicBezTo>
                  <a:pt x="1937" y="-7528"/>
                  <a:pt x="378115" y="223966"/>
                  <a:pt x="445634" y="266406"/>
                </a:cubicBezTo>
                <a:cubicBezTo>
                  <a:pt x="513153" y="308847"/>
                  <a:pt x="405122" y="254831"/>
                  <a:pt x="405122" y="254831"/>
                </a:cubicBezTo>
                <a:cubicBezTo>
                  <a:pt x="477464" y="271228"/>
                  <a:pt x="835314" y="347429"/>
                  <a:pt x="879684" y="364791"/>
                </a:cubicBezTo>
                <a:cubicBezTo>
                  <a:pt x="924054" y="382153"/>
                  <a:pt x="745611" y="367684"/>
                  <a:pt x="671340" y="359003"/>
                </a:cubicBezTo>
                <a:cubicBezTo>
                  <a:pt x="597069" y="350322"/>
                  <a:pt x="545948" y="370578"/>
                  <a:pt x="434059" y="312705"/>
                </a:cubicBezTo>
                <a:cubicBezTo>
                  <a:pt x="322170" y="254832"/>
                  <a:pt x="-1921" y="7904"/>
                  <a:pt x="8" y="188"/>
                </a:cubicBezTo>
                <a:close/>
              </a:path>
            </a:pathLst>
          </a:custGeom>
          <a:solidFill>
            <a:srgbClr val="7ED2F2">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0" name="フリーフォーム 309">
            <a:extLst>
              <a:ext uri="{FF2B5EF4-FFF2-40B4-BE49-F238E27FC236}">
                <a16:creationId xmlns:a16="http://schemas.microsoft.com/office/drawing/2014/main" id="{1651F929-618E-83D4-11A4-86F0DE175E45}"/>
              </a:ext>
            </a:extLst>
          </p:cNvPr>
          <p:cNvSpPr/>
          <p:nvPr/>
        </p:nvSpPr>
        <p:spPr>
          <a:xfrm>
            <a:off x="5474387" y="6880699"/>
            <a:ext cx="1117408" cy="694029"/>
          </a:xfrm>
          <a:custGeom>
            <a:avLst/>
            <a:gdLst>
              <a:gd name="connsiteX0" fmla="*/ 438 w 1117408"/>
              <a:gd name="connsiteY0" fmla="*/ 156709 h 694029"/>
              <a:gd name="connsiteX1" fmla="*/ 382403 w 1117408"/>
              <a:gd name="connsiteY1" fmla="*/ 98835 h 694029"/>
              <a:gd name="connsiteX2" fmla="*/ 694919 w 1117408"/>
              <a:gd name="connsiteY2" fmla="*/ 266668 h 694029"/>
              <a:gd name="connsiteX3" fmla="*/ 683345 w 1117408"/>
              <a:gd name="connsiteY3" fmla="*/ 231944 h 694029"/>
              <a:gd name="connsiteX4" fmla="*/ 1105821 w 1117408"/>
              <a:gd name="connsiteY4" fmla="*/ 689144 h 694029"/>
              <a:gd name="connsiteX5" fmla="*/ 943775 w 1117408"/>
              <a:gd name="connsiteY5" fmla="*/ 446076 h 694029"/>
              <a:gd name="connsiteX6" fmla="*/ 376616 w 1117408"/>
              <a:gd name="connsiteY6" fmla="*/ 23600 h 694029"/>
              <a:gd name="connsiteX7" fmla="*/ 104610 w 1117408"/>
              <a:gd name="connsiteY7" fmla="*/ 52536 h 694029"/>
              <a:gd name="connsiteX8" fmla="*/ 301380 w 1117408"/>
              <a:gd name="connsiteY8" fmla="*/ 40962 h 694029"/>
              <a:gd name="connsiteX9" fmla="*/ 438 w 1117408"/>
              <a:gd name="connsiteY9" fmla="*/ 156709 h 6940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17408" h="694029">
                <a:moveTo>
                  <a:pt x="438" y="156709"/>
                </a:moveTo>
                <a:cubicBezTo>
                  <a:pt x="13942" y="166355"/>
                  <a:pt x="266656" y="80509"/>
                  <a:pt x="382403" y="98835"/>
                </a:cubicBezTo>
                <a:cubicBezTo>
                  <a:pt x="498150" y="117161"/>
                  <a:pt x="694919" y="266668"/>
                  <a:pt x="694919" y="266668"/>
                </a:cubicBezTo>
                <a:cubicBezTo>
                  <a:pt x="745076" y="288853"/>
                  <a:pt x="614861" y="161531"/>
                  <a:pt x="683345" y="231944"/>
                </a:cubicBezTo>
                <a:cubicBezTo>
                  <a:pt x="751829" y="302357"/>
                  <a:pt x="1062416" y="653455"/>
                  <a:pt x="1105821" y="689144"/>
                </a:cubicBezTo>
                <a:cubicBezTo>
                  <a:pt x="1149226" y="724833"/>
                  <a:pt x="1065309" y="557000"/>
                  <a:pt x="943775" y="446076"/>
                </a:cubicBezTo>
                <a:cubicBezTo>
                  <a:pt x="822241" y="335152"/>
                  <a:pt x="516477" y="89190"/>
                  <a:pt x="376616" y="23600"/>
                </a:cubicBezTo>
                <a:cubicBezTo>
                  <a:pt x="236755" y="-41990"/>
                  <a:pt x="117149" y="49642"/>
                  <a:pt x="104610" y="52536"/>
                </a:cubicBezTo>
                <a:cubicBezTo>
                  <a:pt x="92071" y="55430"/>
                  <a:pt x="312955" y="22635"/>
                  <a:pt x="301380" y="40962"/>
                </a:cubicBezTo>
                <a:cubicBezTo>
                  <a:pt x="289805" y="59289"/>
                  <a:pt x="-13066" y="147063"/>
                  <a:pt x="438" y="156709"/>
                </a:cubicBezTo>
                <a:close/>
              </a:path>
            </a:pathLst>
          </a:custGeom>
          <a:solidFill>
            <a:srgbClr val="7ED2F2">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1" name="フリーフォーム 310">
            <a:extLst>
              <a:ext uri="{FF2B5EF4-FFF2-40B4-BE49-F238E27FC236}">
                <a16:creationId xmlns:a16="http://schemas.microsoft.com/office/drawing/2014/main" id="{8FA671E1-E44A-8743-83AF-E917B6B2D04C}"/>
              </a:ext>
            </a:extLst>
          </p:cNvPr>
          <p:cNvSpPr/>
          <p:nvPr/>
        </p:nvSpPr>
        <p:spPr>
          <a:xfrm>
            <a:off x="4672230" y="6966100"/>
            <a:ext cx="201129" cy="246251"/>
          </a:xfrm>
          <a:custGeom>
            <a:avLst/>
            <a:gdLst>
              <a:gd name="connsiteX0" fmla="*/ 3942 w 201129"/>
              <a:gd name="connsiteY0" fmla="*/ 1859 h 246251"/>
              <a:gd name="connsiteX1" fmla="*/ 200712 w 201129"/>
              <a:gd name="connsiteY1" fmla="*/ 192842 h 246251"/>
              <a:gd name="connsiteX2" fmla="*/ 56028 w 201129"/>
              <a:gd name="connsiteY2" fmla="*/ 221778 h 246251"/>
              <a:gd name="connsiteX3" fmla="*/ 56028 w 201129"/>
              <a:gd name="connsiteY3" fmla="*/ 111819 h 246251"/>
              <a:gd name="connsiteX4" fmla="*/ 15517 w 201129"/>
              <a:gd name="connsiteY4" fmla="*/ 244928 h 246251"/>
              <a:gd name="connsiteX5" fmla="*/ 148626 w 201129"/>
              <a:gd name="connsiteY5" fmla="*/ 175480 h 246251"/>
              <a:gd name="connsiteX6" fmla="*/ 73390 w 201129"/>
              <a:gd name="connsiteY6" fmla="*/ 100244 h 246251"/>
              <a:gd name="connsiteX7" fmla="*/ 3942 w 201129"/>
              <a:gd name="connsiteY7" fmla="*/ 1859 h 246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129" h="246251">
                <a:moveTo>
                  <a:pt x="3942" y="1859"/>
                </a:moveTo>
                <a:cubicBezTo>
                  <a:pt x="25162" y="17292"/>
                  <a:pt x="192031" y="156189"/>
                  <a:pt x="200712" y="192842"/>
                </a:cubicBezTo>
                <a:cubicBezTo>
                  <a:pt x="209393" y="229495"/>
                  <a:pt x="80142" y="235282"/>
                  <a:pt x="56028" y="221778"/>
                </a:cubicBezTo>
                <a:cubicBezTo>
                  <a:pt x="31914" y="208274"/>
                  <a:pt x="62780" y="107961"/>
                  <a:pt x="56028" y="111819"/>
                </a:cubicBezTo>
                <a:cubicBezTo>
                  <a:pt x="49276" y="115677"/>
                  <a:pt x="84" y="234318"/>
                  <a:pt x="15517" y="244928"/>
                </a:cubicBezTo>
                <a:cubicBezTo>
                  <a:pt x="30950" y="255538"/>
                  <a:pt x="138981" y="199594"/>
                  <a:pt x="148626" y="175480"/>
                </a:cubicBezTo>
                <a:cubicBezTo>
                  <a:pt x="158271" y="151366"/>
                  <a:pt x="93646" y="129181"/>
                  <a:pt x="73390" y="100244"/>
                </a:cubicBezTo>
                <a:cubicBezTo>
                  <a:pt x="53134" y="71307"/>
                  <a:pt x="-17278" y="-13574"/>
                  <a:pt x="3942" y="1859"/>
                </a:cubicBezTo>
                <a:close/>
              </a:path>
            </a:pathLst>
          </a:custGeom>
          <a:solidFill>
            <a:srgbClr val="7ED2F2">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2" name="フリーフォーム 311">
            <a:extLst>
              <a:ext uri="{FF2B5EF4-FFF2-40B4-BE49-F238E27FC236}">
                <a16:creationId xmlns:a16="http://schemas.microsoft.com/office/drawing/2014/main" id="{BE76A602-C91A-DEAE-52E5-8CBAED20F77C}"/>
              </a:ext>
            </a:extLst>
          </p:cNvPr>
          <p:cNvSpPr/>
          <p:nvPr/>
        </p:nvSpPr>
        <p:spPr>
          <a:xfrm>
            <a:off x="5607299" y="6564431"/>
            <a:ext cx="561730" cy="460370"/>
          </a:xfrm>
          <a:custGeom>
            <a:avLst/>
            <a:gdLst>
              <a:gd name="connsiteX0" fmla="*/ 635 w 561730"/>
              <a:gd name="connsiteY0" fmla="*/ 224121 h 460370"/>
              <a:gd name="connsiteX1" fmla="*/ 168468 w 561730"/>
              <a:gd name="connsiteY1" fmla="*/ 253058 h 460370"/>
              <a:gd name="connsiteX2" fmla="*/ 452048 w 561730"/>
              <a:gd name="connsiteY2" fmla="*/ 444040 h 460370"/>
              <a:gd name="connsiteX3" fmla="*/ 452048 w 561730"/>
              <a:gd name="connsiteY3" fmla="*/ 403528 h 460370"/>
              <a:gd name="connsiteX4" fmla="*/ 550433 w 561730"/>
              <a:gd name="connsiteY4" fmla="*/ 438253 h 460370"/>
              <a:gd name="connsiteX5" fmla="*/ 151106 w 561730"/>
              <a:gd name="connsiteY5" fmla="*/ 9989 h 460370"/>
              <a:gd name="connsiteX6" fmla="*/ 226342 w 561730"/>
              <a:gd name="connsiteY6" fmla="*/ 143098 h 460370"/>
              <a:gd name="connsiteX7" fmla="*/ 635 w 561730"/>
              <a:gd name="connsiteY7" fmla="*/ 224121 h 4603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1730" h="460370">
                <a:moveTo>
                  <a:pt x="635" y="224121"/>
                </a:moveTo>
                <a:cubicBezTo>
                  <a:pt x="-9011" y="242448"/>
                  <a:pt x="93233" y="216405"/>
                  <a:pt x="168468" y="253058"/>
                </a:cubicBezTo>
                <a:cubicBezTo>
                  <a:pt x="243703" y="289711"/>
                  <a:pt x="404785" y="418962"/>
                  <a:pt x="452048" y="444040"/>
                </a:cubicBezTo>
                <a:cubicBezTo>
                  <a:pt x="499311" y="469118"/>
                  <a:pt x="435651" y="404492"/>
                  <a:pt x="452048" y="403528"/>
                </a:cubicBezTo>
                <a:cubicBezTo>
                  <a:pt x="468445" y="402564"/>
                  <a:pt x="600590" y="503843"/>
                  <a:pt x="550433" y="438253"/>
                </a:cubicBezTo>
                <a:cubicBezTo>
                  <a:pt x="500276" y="372663"/>
                  <a:pt x="205121" y="59181"/>
                  <a:pt x="151106" y="9989"/>
                </a:cubicBezTo>
                <a:cubicBezTo>
                  <a:pt x="97091" y="-39203"/>
                  <a:pt x="246598" y="107409"/>
                  <a:pt x="226342" y="143098"/>
                </a:cubicBezTo>
                <a:cubicBezTo>
                  <a:pt x="206086" y="178787"/>
                  <a:pt x="10281" y="205794"/>
                  <a:pt x="635" y="224121"/>
                </a:cubicBezTo>
                <a:close/>
              </a:path>
            </a:pathLst>
          </a:custGeom>
          <a:solidFill>
            <a:srgbClr val="7ED2F2">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7921499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A9FD9C-A522-3E5F-94A1-332BC857A4A2}"/>
            </a:ext>
          </a:extLst>
        </p:cNvPr>
        <p:cNvGrpSpPr/>
        <p:nvPr/>
      </p:nvGrpSpPr>
      <p:grpSpPr>
        <a:xfrm>
          <a:off x="0" y="0"/>
          <a:ext cx="0" cy="0"/>
          <a:chOff x="0" y="0"/>
          <a:chExt cx="0" cy="0"/>
        </a:xfrm>
      </p:grpSpPr>
      <p:grpSp>
        <p:nvGrpSpPr>
          <p:cNvPr id="6" name="グループ化 5">
            <a:extLst>
              <a:ext uri="{FF2B5EF4-FFF2-40B4-BE49-F238E27FC236}">
                <a16:creationId xmlns:a16="http://schemas.microsoft.com/office/drawing/2014/main" id="{D0EC579A-BD66-263E-4197-A742CB51D98C}"/>
              </a:ext>
            </a:extLst>
          </p:cNvPr>
          <p:cNvGrpSpPr/>
          <p:nvPr/>
        </p:nvGrpSpPr>
        <p:grpSpPr>
          <a:xfrm>
            <a:off x="283979" y="993794"/>
            <a:ext cx="9033242" cy="1200329"/>
            <a:chOff x="283979" y="760185"/>
            <a:chExt cx="9033242" cy="1200329"/>
          </a:xfrm>
        </p:grpSpPr>
        <p:sp>
          <p:nvSpPr>
            <p:cNvPr id="5" name="テキスト ボックス 4">
              <a:extLst>
                <a:ext uri="{FF2B5EF4-FFF2-40B4-BE49-F238E27FC236}">
                  <a16:creationId xmlns:a16="http://schemas.microsoft.com/office/drawing/2014/main" id="{ED336977-6875-F8F3-B580-E1915C0AF8B8}"/>
                </a:ext>
              </a:extLst>
            </p:cNvPr>
            <p:cNvSpPr txBox="1"/>
            <p:nvPr/>
          </p:nvSpPr>
          <p:spPr>
            <a:xfrm>
              <a:off x="283979" y="760185"/>
              <a:ext cx="9033242" cy="1200329"/>
            </a:xfrm>
            <a:prstGeom prst="rect">
              <a:avLst/>
            </a:prstGeom>
            <a:noFill/>
          </p:spPr>
          <p:txBody>
            <a:bodyPr wrap="none" rtlCol="0">
              <a:spAutoFit/>
            </a:bodyPr>
            <a:lstStyle/>
            <a:p>
              <a:pPr algn="ctr"/>
              <a:r>
                <a:rPr kumimoji="1" lang="ja-JP" altLang="en-US" sz="7200" kern="100" spc="-300">
                  <a:ln w="190500">
                    <a:solidFill>
                      <a:srgbClr val="FF8AD8"/>
                    </a:solidFill>
                  </a:ln>
                  <a:solidFill>
                    <a:srgbClr val="FF8AD8"/>
                  </a:solidFill>
                  <a:latin typeface="komadori mini" panose="02020300000000000000" pitchFamily="18" charset="-128"/>
                  <a:ea typeface="komadori mini" panose="02020300000000000000" pitchFamily="18" charset="-128"/>
                </a:rPr>
                <a:t>バイト先のウメコさん</a:t>
              </a:r>
            </a:p>
          </p:txBody>
        </p:sp>
        <p:sp>
          <p:nvSpPr>
            <p:cNvPr id="4" name="テキスト ボックス 3">
              <a:extLst>
                <a:ext uri="{FF2B5EF4-FFF2-40B4-BE49-F238E27FC236}">
                  <a16:creationId xmlns:a16="http://schemas.microsoft.com/office/drawing/2014/main" id="{4CB82E62-36A1-9333-CCF8-68E0D6346949}"/>
                </a:ext>
              </a:extLst>
            </p:cNvPr>
            <p:cNvSpPr txBox="1"/>
            <p:nvPr/>
          </p:nvSpPr>
          <p:spPr>
            <a:xfrm>
              <a:off x="283979" y="760185"/>
              <a:ext cx="9033242" cy="1200329"/>
            </a:xfrm>
            <a:prstGeom prst="rect">
              <a:avLst/>
            </a:prstGeom>
            <a:noFill/>
          </p:spPr>
          <p:txBody>
            <a:bodyPr wrap="none" rtlCol="0">
              <a:spAutoFit/>
            </a:bodyPr>
            <a:lstStyle/>
            <a:p>
              <a:pPr algn="ctr"/>
              <a:r>
                <a:rPr kumimoji="1" lang="ja-JP" altLang="en-US" sz="7200" kern="100" spc="-300">
                  <a:solidFill>
                    <a:schemeClr val="bg1"/>
                  </a:solidFill>
                  <a:latin typeface="komadori mini" panose="02020300000000000000" pitchFamily="18" charset="-128"/>
                  <a:ea typeface="komadori mini" panose="02020300000000000000" pitchFamily="18" charset="-128"/>
                </a:rPr>
                <a:t>バイト先のウメコさん</a:t>
              </a:r>
            </a:p>
          </p:txBody>
        </p:sp>
      </p:grpSp>
      <p:sp>
        <p:nvSpPr>
          <p:cNvPr id="8" name="テキスト ボックス 7">
            <a:extLst>
              <a:ext uri="{FF2B5EF4-FFF2-40B4-BE49-F238E27FC236}">
                <a16:creationId xmlns:a16="http://schemas.microsoft.com/office/drawing/2014/main" id="{9040217B-D6E2-5CA3-30ED-4A5F8032D3A0}"/>
              </a:ext>
            </a:extLst>
          </p:cNvPr>
          <p:cNvSpPr txBox="1"/>
          <p:nvPr/>
        </p:nvSpPr>
        <p:spPr>
          <a:xfrm>
            <a:off x="7677020" y="2094646"/>
            <a:ext cx="1492716" cy="923330"/>
          </a:xfrm>
          <a:prstGeom prst="rect">
            <a:avLst/>
          </a:prstGeom>
          <a:noFill/>
        </p:spPr>
        <p:txBody>
          <a:bodyPr wrap="none" rtlCol="0">
            <a:spAutoFit/>
          </a:bodyPr>
          <a:lstStyle/>
          <a:p>
            <a:pPr algn="ctr"/>
            <a:r>
              <a:rPr kumimoji="1" lang="en-US" altLang="ja-JP" sz="5400" dirty="0">
                <a:solidFill>
                  <a:srgbClr val="00A2E2"/>
                </a:solidFill>
                <a:latin typeface="HGPSoeiKakugothicUB" panose="020B0900000000000000" pitchFamily="34" charset="-128"/>
                <a:ea typeface="HGPSoeiKakugothicUB" panose="020B0900000000000000" pitchFamily="34" charset="-128"/>
              </a:rPr>
              <a:t>003</a:t>
            </a:r>
            <a:endParaRPr kumimoji="1" lang="ja-JP" altLang="en-US" sz="5400">
              <a:solidFill>
                <a:srgbClr val="00A2E2"/>
              </a:solidFill>
              <a:latin typeface="HGPSoeiKakugothicUB" panose="020B0900000000000000" pitchFamily="34" charset="-128"/>
              <a:ea typeface="HGPSoeiKakugothicUB" panose="020B0900000000000000" pitchFamily="34" charset="-128"/>
            </a:endParaRPr>
          </a:p>
        </p:txBody>
      </p:sp>
      <p:sp>
        <p:nvSpPr>
          <p:cNvPr id="11" name="正方形/長方形 10">
            <a:extLst>
              <a:ext uri="{FF2B5EF4-FFF2-40B4-BE49-F238E27FC236}">
                <a16:creationId xmlns:a16="http://schemas.microsoft.com/office/drawing/2014/main" id="{9A12720C-66C6-902C-AFA7-B415C3330941}"/>
              </a:ext>
            </a:extLst>
          </p:cNvPr>
          <p:cNvSpPr/>
          <p:nvPr/>
        </p:nvSpPr>
        <p:spPr>
          <a:xfrm>
            <a:off x="0" y="0"/>
            <a:ext cx="9601200" cy="320040"/>
          </a:xfrm>
          <a:prstGeom prst="rect">
            <a:avLst/>
          </a:prstGeom>
          <a:solidFill>
            <a:srgbClr val="009A1A"/>
          </a:solidFill>
          <a:ln w="25400" cap="rnd">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a:extLst>
              <a:ext uri="{FF2B5EF4-FFF2-40B4-BE49-F238E27FC236}">
                <a16:creationId xmlns:a16="http://schemas.microsoft.com/office/drawing/2014/main" id="{DDE1DAB0-ABC3-941A-2F01-8B77A6039B69}"/>
              </a:ext>
            </a:extLst>
          </p:cNvPr>
          <p:cNvSpPr/>
          <p:nvPr/>
        </p:nvSpPr>
        <p:spPr>
          <a:xfrm>
            <a:off x="0" y="297180"/>
            <a:ext cx="9601200" cy="246159"/>
          </a:xfrm>
          <a:prstGeom prst="rect">
            <a:avLst/>
          </a:prstGeom>
          <a:solidFill>
            <a:srgbClr val="FC75DE"/>
          </a:solidFill>
          <a:ln w="25400" cap="rnd">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a:extLst>
              <a:ext uri="{FF2B5EF4-FFF2-40B4-BE49-F238E27FC236}">
                <a16:creationId xmlns:a16="http://schemas.microsoft.com/office/drawing/2014/main" id="{0FB668EB-25AD-7057-6951-7058728F7EF8}"/>
              </a:ext>
            </a:extLst>
          </p:cNvPr>
          <p:cNvSpPr/>
          <p:nvPr/>
        </p:nvSpPr>
        <p:spPr>
          <a:xfrm>
            <a:off x="0" y="532644"/>
            <a:ext cx="9601200" cy="193150"/>
          </a:xfrm>
          <a:prstGeom prst="rect">
            <a:avLst/>
          </a:prstGeom>
          <a:solidFill>
            <a:srgbClr val="D45ED4"/>
          </a:solidFill>
          <a:ln w="25400" cap="rnd">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a:extLst>
              <a:ext uri="{FF2B5EF4-FFF2-40B4-BE49-F238E27FC236}">
                <a16:creationId xmlns:a16="http://schemas.microsoft.com/office/drawing/2014/main" id="{5D982680-6E52-C1C3-F432-2BF6570044A6}"/>
              </a:ext>
            </a:extLst>
          </p:cNvPr>
          <p:cNvSpPr/>
          <p:nvPr/>
        </p:nvSpPr>
        <p:spPr>
          <a:xfrm>
            <a:off x="0" y="713262"/>
            <a:ext cx="9601200" cy="193150"/>
          </a:xfrm>
          <a:prstGeom prst="rect">
            <a:avLst/>
          </a:prstGeom>
          <a:solidFill>
            <a:srgbClr val="7ED2F2"/>
          </a:solidFill>
          <a:ln w="25400" cap="rnd">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a:extLst>
              <a:ext uri="{FF2B5EF4-FFF2-40B4-BE49-F238E27FC236}">
                <a16:creationId xmlns:a16="http://schemas.microsoft.com/office/drawing/2014/main" id="{17CBD54F-D898-A341-22C3-FD06AA799B49}"/>
              </a:ext>
            </a:extLst>
          </p:cNvPr>
          <p:cNvSpPr/>
          <p:nvPr/>
        </p:nvSpPr>
        <p:spPr>
          <a:xfrm>
            <a:off x="506186" y="3184788"/>
            <a:ext cx="8539843" cy="8441057"/>
          </a:xfrm>
          <a:prstGeom prst="rect">
            <a:avLst/>
          </a:prstGeom>
          <a:noFill/>
          <a:ln w="127000" cap="rnd" cmpd="dbl">
            <a:solidFill>
              <a:srgbClr val="03971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9" name="テキスト ボックス 228">
            <a:extLst>
              <a:ext uri="{FF2B5EF4-FFF2-40B4-BE49-F238E27FC236}">
                <a16:creationId xmlns:a16="http://schemas.microsoft.com/office/drawing/2014/main" id="{F7EA67FE-EBB6-050C-CFBE-5C21530B3BE2}"/>
              </a:ext>
            </a:extLst>
          </p:cNvPr>
          <p:cNvSpPr txBox="1"/>
          <p:nvPr/>
        </p:nvSpPr>
        <p:spPr>
          <a:xfrm>
            <a:off x="3195309" y="2197476"/>
            <a:ext cx="3243197" cy="769441"/>
          </a:xfrm>
          <a:prstGeom prst="rect">
            <a:avLst/>
          </a:prstGeom>
          <a:noFill/>
        </p:spPr>
        <p:txBody>
          <a:bodyPr wrap="none" rtlCol="0">
            <a:spAutoFit/>
          </a:bodyPr>
          <a:lstStyle/>
          <a:p>
            <a:pPr algn="ctr"/>
            <a:r>
              <a:rPr kumimoji="1" lang="ja-JP" altLang="en-US" sz="4400">
                <a:solidFill>
                  <a:schemeClr val="bg2">
                    <a:lumMod val="50000"/>
                  </a:schemeClr>
                </a:solidFill>
                <a:latin typeface="HGPSoeiKakugothicUB" panose="020B0900000000000000" pitchFamily="34" charset="-128"/>
                <a:ea typeface="HGPSoeiKakugothicUB" panose="020B0900000000000000" pitchFamily="34" charset="-128"/>
              </a:rPr>
              <a:t>フーターズ編</a:t>
            </a:r>
          </a:p>
        </p:txBody>
      </p:sp>
      <p:sp>
        <p:nvSpPr>
          <p:cNvPr id="230" name="テキスト ボックス 229">
            <a:extLst>
              <a:ext uri="{FF2B5EF4-FFF2-40B4-BE49-F238E27FC236}">
                <a16:creationId xmlns:a16="http://schemas.microsoft.com/office/drawing/2014/main" id="{6692A6AD-2CB3-A471-8D0D-5A7887EA9302}"/>
              </a:ext>
            </a:extLst>
          </p:cNvPr>
          <p:cNvSpPr txBox="1"/>
          <p:nvPr/>
        </p:nvSpPr>
        <p:spPr>
          <a:xfrm>
            <a:off x="5740871" y="11839835"/>
            <a:ext cx="3387466" cy="707886"/>
          </a:xfrm>
          <a:prstGeom prst="rect">
            <a:avLst/>
          </a:prstGeom>
          <a:noFill/>
        </p:spPr>
        <p:txBody>
          <a:bodyPr wrap="none" rtlCol="0">
            <a:spAutoFit/>
          </a:bodyPr>
          <a:lstStyle/>
          <a:p>
            <a:pPr algn="ctr"/>
            <a:r>
              <a:rPr kumimoji="1" lang="ja-JP" altLang="en-US" sz="4000" spc="-150">
                <a:solidFill>
                  <a:srgbClr val="00A2E2"/>
                </a:solidFill>
                <a:latin typeface="HGPSoeiKakugothicUB" panose="020B0900000000000000" pitchFamily="34" charset="-128"/>
                <a:ea typeface="HGPSoeiKakugothicUB" panose="020B0900000000000000" pitchFamily="34" charset="-128"/>
              </a:rPr>
              <a:t>くまさかりきてん</a:t>
            </a:r>
          </a:p>
        </p:txBody>
      </p:sp>
      <p:sp>
        <p:nvSpPr>
          <p:cNvPr id="231" name="テキスト ボックス 230">
            <a:extLst>
              <a:ext uri="{FF2B5EF4-FFF2-40B4-BE49-F238E27FC236}">
                <a16:creationId xmlns:a16="http://schemas.microsoft.com/office/drawing/2014/main" id="{D746E92C-EAFA-A5BE-36FA-CA3553DA6218}"/>
              </a:ext>
            </a:extLst>
          </p:cNvPr>
          <p:cNvSpPr txBox="1"/>
          <p:nvPr/>
        </p:nvSpPr>
        <p:spPr>
          <a:xfrm>
            <a:off x="394039" y="307657"/>
            <a:ext cx="4794902" cy="461665"/>
          </a:xfrm>
          <a:prstGeom prst="rect">
            <a:avLst/>
          </a:prstGeom>
          <a:noFill/>
        </p:spPr>
        <p:txBody>
          <a:bodyPr wrap="none" rtlCol="0">
            <a:spAutoFit/>
          </a:bodyPr>
          <a:lstStyle/>
          <a:p>
            <a:r>
              <a:rPr kumimoji="1" lang="en-US" altLang="ja-JP" sz="2400" b="1" dirty="0">
                <a:solidFill>
                  <a:schemeClr val="bg1"/>
                </a:solidFill>
                <a:latin typeface="+mn-ea"/>
              </a:rPr>
              <a:t>KUJIABOUT MASCOT COMICS</a:t>
            </a:r>
          </a:p>
        </p:txBody>
      </p:sp>
      <p:grpSp>
        <p:nvGrpSpPr>
          <p:cNvPr id="1698" name="グループ化 1697">
            <a:extLst>
              <a:ext uri="{FF2B5EF4-FFF2-40B4-BE49-F238E27FC236}">
                <a16:creationId xmlns:a16="http://schemas.microsoft.com/office/drawing/2014/main" id="{F0699767-9456-8723-4331-37E77F1F2A99}"/>
              </a:ext>
            </a:extLst>
          </p:cNvPr>
          <p:cNvGrpSpPr>
            <a:grpSpLocks noChangeAspect="1"/>
          </p:cNvGrpSpPr>
          <p:nvPr/>
        </p:nvGrpSpPr>
        <p:grpSpPr>
          <a:xfrm>
            <a:off x="2368215" y="3655469"/>
            <a:ext cx="4891532" cy="7498799"/>
            <a:chOff x="1186751" y="760579"/>
            <a:chExt cx="7427709" cy="11388132"/>
          </a:xfrm>
        </p:grpSpPr>
        <p:sp>
          <p:nvSpPr>
            <p:cNvPr id="1699" name="フリーフォーム 1698">
              <a:extLst>
                <a:ext uri="{FF2B5EF4-FFF2-40B4-BE49-F238E27FC236}">
                  <a16:creationId xmlns:a16="http://schemas.microsoft.com/office/drawing/2014/main" id="{FA5DD23F-559A-719E-D93A-4B631B3C83DA}"/>
                </a:ext>
              </a:extLst>
            </p:cNvPr>
            <p:cNvSpPr/>
            <p:nvPr/>
          </p:nvSpPr>
          <p:spPr>
            <a:xfrm>
              <a:off x="4560748" y="8459075"/>
              <a:ext cx="1847429" cy="1307225"/>
            </a:xfrm>
            <a:custGeom>
              <a:avLst/>
              <a:gdLst>
                <a:gd name="connsiteX0" fmla="*/ 170002 w 1847429"/>
                <a:gd name="connsiteY0" fmla="*/ 157875 h 1307225"/>
                <a:gd name="connsiteX1" fmla="*/ 874852 w 1847429"/>
                <a:gd name="connsiteY1" fmla="*/ 37225 h 1307225"/>
                <a:gd name="connsiteX2" fmla="*/ 1573352 w 1847429"/>
                <a:gd name="connsiteY2" fmla="*/ 56275 h 1307225"/>
                <a:gd name="connsiteX3" fmla="*/ 1382852 w 1847429"/>
                <a:gd name="connsiteY3" fmla="*/ 5475 h 1307225"/>
                <a:gd name="connsiteX4" fmla="*/ 1681302 w 1847429"/>
                <a:gd name="connsiteY4" fmla="*/ 208675 h 1307225"/>
                <a:gd name="connsiteX5" fmla="*/ 1586052 w 1847429"/>
                <a:gd name="connsiteY5" fmla="*/ 469025 h 1307225"/>
                <a:gd name="connsiteX6" fmla="*/ 1846402 w 1847429"/>
                <a:gd name="connsiteY6" fmla="*/ 1154825 h 1307225"/>
                <a:gd name="connsiteX7" fmla="*/ 1471752 w 1847429"/>
                <a:gd name="connsiteY7" fmla="*/ 1161175 h 1307225"/>
                <a:gd name="connsiteX8" fmla="*/ 1795602 w 1847429"/>
                <a:gd name="connsiteY8" fmla="*/ 1307225 h 1307225"/>
                <a:gd name="connsiteX9" fmla="*/ 595452 w 1847429"/>
                <a:gd name="connsiteY9" fmla="*/ 1224675 h 1307225"/>
                <a:gd name="connsiteX10" fmla="*/ 881202 w 1847429"/>
                <a:gd name="connsiteY10" fmla="*/ 1275475 h 1307225"/>
                <a:gd name="connsiteX11" fmla="*/ 11252 w 1847429"/>
                <a:gd name="connsiteY11" fmla="*/ 818275 h 1307225"/>
                <a:gd name="connsiteX12" fmla="*/ 392252 w 1847429"/>
                <a:gd name="connsiteY12" fmla="*/ 767475 h 1307225"/>
                <a:gd name="connsiteX13" fmla="*/ 474802 w 1847429"/>
                <a:gd name="connsiteY13" fmla="*/ 456325 h 1307225"/>
                <a:gd name="connsiteX14" fmla="*/ 373202 w 1847429"/>
                <a:gd name="connsiteY14" fmla="*/ 297575 h 1307225"/>
                <a:gd name="connsiteX15" fmla="*/ 170002 w 1847429"/>
                <a:gd name="connsiteY15" fmla="*/ 157875 h 1307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847429" h="1307225">
                  <a:moveTo>
                    <a:pt x="170002" y="157875"/>
                  </a:moveTo>
                  <a:cubicBezTo>
                    <a:pt x="253610" y="114483"/>
                    <a:pt x="640960" y="54158"/>
                    <a:pt x="874852" y="37225"/>
                  </a:cubicBezTo>
                  <a:cubicBezTo>
                    <a:pt x="1108744" y="20292"/>
                    <a:pt x="1488685" y="61567"/>
                    <a:pt x="1573352" y="56275"/>
                  </a:cubicBezTo>
                  <a:cubicBezTo>
                    <a:pt x="1658019" y="50983"/>
                    <a:pt x="1364860" y="-19925"/>
                    <a:pt x="1382852" y="5475"/>
                  </a:cubicBezTo>
                  <a:cubicBezTo>
                    <a:pt x="1400844" y="30875"/>
                    <a:pt x="1647435" y="131417"/>
                    <a:pt x="1681302" y="208675"/>
                  </a:cubicBezTo>
                  <a:cubicBezTo>
                    <a:pt x="1715169" y="285933"/>
                    <a:pt x="1558535" y="311333"/>
                    <a:pt x="1586052" y="469025"/>
                  </a:cubicBezTo>
                  <a:cubicBezTo>
                    <a:pt x="1613569" y="626717"/>
                    <a:pt x="1865452" y="1039467"/>
                    <a:pt x="1846402" y="1154825"/>
                  </a:cubicBezTo>
                  <a:cubicBezTo>
                    <a:pt x="1827352" y="1270183"/>
                    <a:pt x="1480219" y="1135775"/>
                    <a:pt x="1471752" y="1161175"/>
                  </a:cubicBezTo>
                  <a:cubicBezTo>
                    <a:pt x="1463285" y="1186575"/>
                    <a:pt x="1941652" y="1296642"/>
                    <a:pt x="1795602" y="1307225"/>
                  </a:cubicBezTo>
                  <a:lnTo>
                    <a:pt x="595452" y="1224675"/>
                  </a:lnTo>
                  <a:cubicBezTo>
                    <a:pt x="443052" y="1219383"/>
                    <a:pt x="978569" y="1343208"/>
                    <a:pt x="881202" y="1275475"/>
                  </a:cubicBezTo>
                  <a:cubicBezTo>
                    <a:pt x="783835" y="1207742"/>
                    <a:pt x="92744" y="902942"/>
                    <a:pt x="11252" y="818275"/>
                  </a:cubicBezTo>
                  <a:cubicBezTo>
                    <a:pt x="-70240" y="733608"/>
                    <a:pt x="314994" y="827800"/>
                    <a:pt x="392252" y="767475"/>
                  </a:cubicBezTo>
                  <a:cubicBezTo>
                    <a:pt x="469510" y="707150"/>
                    <a:pt x="477977" y="534642"/>
                    <a:pt x="474802" y="456325"/>
                  </a:cubicBezTo>
                  <a:cubicBezTo>
                    <a:pt x="471627" y="378008"/>
                    <a:pt x="418710" y="342025"/>
                    <a:pt x="373202" y="297575"/>
                  </a:cubicBezTo>
                  <a:cubicBezTo>
                    <a:pt x="327694" y="253125"/>
                    <a:pt x="86394" y="201267"/>
                    <a:pt x="170002" y="157875"/>
                  </a:cubicBezTo>
                  <a:close/>
                </a:path>
              </a:pathLst>
            </a:custGeom>
            <a:solidFill>
              <a:srgbClr val="F34831">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00" name="フリーフォーム 1699">
              <a:extLst>
                <a:ext uri="{FF2B5EF4-FFF2-40B4-BE49-F238E27FC236}">
                  <a16:creationId xmlns:a16="http://schemas.microsoft.com/office/drawing/2014/main" id="{4D6264AA-D719-3F92-F0C9-CF8A1D99CF23}"/>
                </a:ext>
              </a:extLst>
            </p:cNvPr>
            <p:cNvSpPr/>
            <p:nvPr/>
          </p:nvSpPr>
          <p:spPr>
            <a:xfrm>
              <a:off x="3695700" y="8280400"/>
              <a:ext cx="1758669" cy="1455208"/>
            </a:xfrm>
            <a:custGeom>
              <a:avLst/>
              <a:gdLst>
                <a:gd name="connsiteX0" fmla="*/ 0 w 1758669"/>
                <a:gd name="connsiteY0" fmla="*/ 0 h 1455208"/>
                <a:gd name="connsiteX1" fmla="*/ 571500 w 1758669"/>
                <a:gd name="connsiteY1" fmla="*/ 577850 h 1455208"/>
                <a:gd name="connsiteX2" fmla="*/ 298450 w 1758669"/>
                <a:gd name="connsiteY2" fmla="*/ 1073150 h 1455208"/>
                <a:gd name="connsiteX3" fmla="*/ 647700 w 1758669"/>
                <a:gd name="connsiteY3" fmla="*/ 914400 h 1455208"/>
                <a:gd name="connsiteX4" fmla="*/ 450850 w 1758669"/>
                <a:gd name="connsiteY4" fmla="*/ 1143000 h 1455208"/>
                <a:gd name="connsiteX5" fmla="*/ 755650 w 1758669"/>
                <a:gd name="connsiteY5" fmla="*/ 1079500 h 1455208"/>
                <a:gd name="connsiteX6" fmla="*/ 1155700 w 1758669"/>
                <a:gd name="connsiteY6" fmla="*/ 1454150 h 1455208"/>
                <a:gd name="connsiteX7" fmla="*/ 1289050 w 1758669"/>
                <a:gd name="connsiteY7" fmla="*/ 1200150 h 1455208"/>
                <a:gd name="connsiteX8" fmla="*/ 1619250 w 1758669"/>
                <a:gd name="connsiteY8" fmla="*/ 1447800 h 1455208"/>
                <a:gd name="connsiteX9" fmla="*/ 1549400 w 1758669"/>
                <a:gd name="connsiteY9" fmla="*/ 1041400 h 1455208"/>
                <a:gd name="connsiteX10" fmla="*/ 1676400 w 1758669"/>
                <a:gd name="connsiteY10" fmla="*/ 361950 h 1455208"/>
                <a:gd name="connsiteX11" fmla="*/ 1403350 w 1758669"/>
                <a:gd name="connsiteY11" fmla="*/ 311150 h 1455208"/>
                <a:gd name="connsiteX12" fmla="*/ 1733550 w 1758669"/>
                <a:gd name="connsiteY12" fmla="*/ 184150 h 1455208"/>
                <a:gd name="connsiteX13" fmla="*/ 590550 w 1758669"/>
                <a:gd name="connsiteY13" fmla="*/ 31750 h 1455208"/>
                <a:gd name="connsiteX14" fmla="*/ 946150 w 1758669"/>
                <a:gd name="connsiteY14" fmla="*/ 63500 h 1455208"/>
                <a:gd name="connsiteX15" fmla="*/ 0 w 1758669"/>
                <a:gd name="connsiteY15" fmla="*/ 0 h 1455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758669" h="1455208">
                  <a:moveTo>
                    <a:pt x="0" y="0"/>
                  </a:moveTo>
                  <a:cubicBezTo>
                    <a:pt x="260879" y="199496"/>
                    <a:pt x="521758" y="398992"/>
                    <a:pt x="571500" y="577850"/>
                  </a:cubicBezTo>
                  <a:cubicBezTo>
                    <a:pt x="621242" y="756708"/>
                    <a:pt x="285750" y="1017058"/>
                    <a:pt x="298450" y="1073150"/>
                  </a:cubicBezTo>
                  <a:cubicBezTo>
                    <a:pt x="311150" y="1129242"/>
                    <a:pt x="622300" y="902758"/>
                    <a:pt x="647700" y="914400"/>
                  </a:cubicBezTo>
                  <a:cubicBezTo>
                    <a:pt x="673100" y="926042"/>
                    <a:pt x="432858" y="1115483"/>
                    <a:pt x="450850" y="1143000"/>
                  </a:cubicBezTo>
                  <a:cubicBezTo>
                    <a:pt x="468842" y="1170517"/>
                    <a:pt x="638175" y="1027642"/>
                    <a:pt x="755650" y="1079500"/>
                  </a:cubicBezTo>
                  <a:cubicBezTo>
                    <a:pt x="873125" y="1131358"/>
                    <a:pt x="1066800" y="1434042"/>
                    <a:pt x="1155700" y="1454150"/>
                  </a:cubicBezTo>
                  <a:cubicBezTo>
                    <a:pt x="1244600" y="1474258"/>
                    <a:pt x="1211792" y="1201208"/>
                    <a:pt x="1289050" y="1200150"/>
                  </a:cubicBezTo>
                  <a:cubicBezTo>
                    <a:pt x="1366308" y="1199092"/>
                    <a:pt x="1575858" y="1474258"/>
                    <a:pt x="1619250" y="1447800"/>
                  </a:cubicBezTo>
                  <a:cubicBezTo>
                    <a:pt x="1662642" y="1421342"/>
                    <a:pt x="1539875" y="1222375"/>
                    <a:pt x="1549400" y="1041400"/>
                  </a:cubicBezTo>
                  <a:cubicBezTo>
                    <a:pt x="1558925" y="860425"/>
                    <a:pt x="1700742" y="483658"/>
                    <a:pt x="1676400" y="361950"/>
                  </a:cubicBezTo>
                  <a:cubicBezTo>
                    <a:pt x="1652058" y="240242"/>
                    <a:pt x="1393825" y="340783"/>
                    <a:pt x="1403350" y="311150"/>
                  </a:cubicBezTo>
                  <a:cubicBezTo>
                    <a:pt x="1412875" y="281517"/>
                    <a:pt x="1869017" y="230717"/>
                    <a:pt x="1733550" y="184150"/>
                  </a:cubicBezTo>
                  <a:cubicBezTo>
                    <a:pt x="1598083" y="137583"/>
                    <a:pt x="721783" y="51858"/>
                    <a:pt x="590550" y="31750"/>
                  </a:cubicBezTo>
                  <a:cubicBezTo>
                    <a:pt x="459317" y="11642"/>
                    <a:pt x="946150" y="63500"/>
                    <a:pt x="946150" y="63500"/>
                  </a:cubicBezTo>
                  <a:lnTo>
                    <a:pt x="0" y="0"/>
                  </a:lnTo>
                  <a:close/>
                </a:path>
              </a:pathLst>
            </a:custGeom>
            <a:solidFill>
              <a:srgbClr val="F34831">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01" name="フリーフォーム 1700">
              <a:extLst>
                <a:ext uri="{FF2B5EF4-FFF2-40B4-BE49-F238E27FC236}">
                  <a16:creationId xmlns:a16="http://schemas.microsoft.com/office/drawing/2014/main" id="{070ED4A7-E7F1-BCEB-2E9F-487D46FAC60C}"/>
                </a:ext>
              </a:extLst>
            </p:cNvPr>
            <p:cNvSpPr/>
            <p:nvPr/>
          </p:nvSpPr>
          <p:spPr>
            <a:xfrm>
              <a:off x="4260224" y="6616109"/>
              <a:ext cx="1808177" cy="476859"/>
            </a:xfrm>
            <a:custGeom>
              <a:avLst/>
              <a:gdLst>
                <a:gd name="connsiteX0" fmla="*/ 32376 w 1808177"/>
                <a:gd name="connsiteY0" fmla="*/ 108541 h 476859"/>
                <a:gd name="connsiteX1" fmla="*/ 622926 w 1808177"/>
                <a:gd name="connsiteY1" fmla="*/ 591 h 476859"/>
                <a:gd name="connsiteX2" fmla="*/ 514976 w 1808177"/>
                <a:gd name="connsiteY2" fmla="*/ 64091 h 476859"/>
                <a:gd name="connsiteX3" fmla="*/ 1162676 w 1808177"/>
                <a:gd name="connsiteY3" fmla="*/ 38691 h 476859"/>
                <a:gd name="connsiteX4" fmla="*/ 921376 w 1808177"/>
                <a:gd name="connsiteY4" fmla="*/ 38691 h 476859"/>
                <a:gd name="connsiteX5" fmla="*/ 1416676 w 1808177"/>
                <a:gd name="connsiteY5" fmla="*/ 57741 h 476859"/>
                <a:gd name="connsiteX6" fmla="*/ 1219826 w 1808177"/>
                <a:gd name="connsiteY6" fmla="*/ 51391 h 476859"/>
                <a:gd name="connsiteX7" fmla="*/ 1740526 w 1808177"/>
                <a:gd name="connsiteY7" fmla="*/ 114891 h 476859"/>
                <a:gd name="connsiteX8" fmla="*/ 1683376 w 1808177"/>
                <a:gd name="connsiteY8" fmla="*/ 172041 h 476859"/>
                <a:gd name="connsiteX9" fmla="*/ 1791326 w 1808177"/>
                <a:gd name="connsiteY9" fmla="*/ 413341 h 476859"/>
                <a:gd name="connsiteX10" fmla="*/ 1264276 w 1808177"/>
                <a:gd name="connsiteY10" fmla="*/ 368891 h 476859"/>
                <a:gd name="connsiteX11" fmla="*/ 1638926 w 1808177"/>
                <a:gd name="connsiteY11" fmla="*/ 470491 h 476859"/>
                <a:gd name="connsiteX12" fmla="*/ 788026 w 1808177"/>
                <a:gd name="connsiteY12" fmla="*/ 311741 h 476859"/>
                <a:gd name="connsiteX13" fmla="*/ 299076 w 1808177"/>
                <a:gd name="connsiteY13" fmla="*/ 419691 h 476859"/>
                <a:gd name="connsiteX14" fmla="*/ 197476 w 1808177"/>
                <a:gd name="connsiteY14" fmla="*/ 476841 h 476859"/>
                <a:gd name="connsiteX15" fmla="*/ 229226 w 1808177"/>
                <a:gd name="connsiteY15" fmla="*/ 426041 h 476859"/>
                <a:gd name="connsiteX16" fmla="*/ 89526 w 1808177"/>
                <a:gd name="connsiteY16" fmla="*/ 432391 h 476859"/>
                <a:gd name="connsiteX17" fmla="*/ 76826 w 1808177"/>
                <a:gd name="connsiteY17" fmla="*/ 299041 h 476859"/>
                <a:gd name="connsiteX18" fmla="*/ 32376 w 1808177"/>
                <a:gd name="connsiteY18" fmla="*/ 108541 h 476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808177" h="476859">
                  <a:moveTo>
                    <a:pt x="32376" y="108541"/>
                  </a:moveTo>
                  <a:cubicBezTo>
                    <a:pt x="123392" y="58799"/>
                    <a:pt x="542493" y="7999"/>
                    <a:pt x="622926" y="591"/>
                  </a:cubicBezTo>
                  <a:cubicBezTo>
                    <a:pt x="703359" y="-6817"/>
                    <a:pt x="425018" y="57741"/>
                    <a:pt x="514976" y="64091"/>
                  </a:cubicBezTo>
                  <a:cubicBezTo>
                    <a:pt x="604934" y="70441"/>
                    <a:pt x="1094943" y="42924"/>
                    <a:pt x="1162676" y="38691"/>
                  </a:cubicBezTo>
                  <a:cubicBezTo>
                    <a:pt x="1230409" y="34458"/>
                    <a:pt x="879043" y="35516"/>
                    <a:pt x="921376" y="38691"/>
                  </a:cubicBezTo>
                  <a:cubicBezTo>
                    <a:pt x="963709" y="41866"/>
                    <a:pt x="1366934" y="55624"/>
                    <a:pt x="1416676" y="57741"/>
                  </a:cubicBezTo>
                  <a:cubicBezTo>
                    <a:pt x="1466418" y="59858"/>
                    <a:pt x="1165851" y="41866"/>
                    <a:pt x="1219826" y="51391"/>
                  </a:cubicBezTo>
                  <a:cubicBezTo>
                    <a:pt x="1273801" y="60916"/>
                    <a:pt x="1663268" y="94783"/>
                    <a:pt x="1740526" y="114891"/>
                  </a:cubicBezTo>
                  <a:cubicBezTo>
                    <a:pt x="1817784" y="134999"/>
                    <a:pt x="1674909" y="122299"/>
                    <a:pt x="1683376" y="172041"/>
                  </a:cubicBezTo>
                  <a:cubicBezTo>
                    <a:pt x="1691843" y="221783"/>
                    <a:pt x="1861176" y="380533"/>
                    <a:pt x="1791326" y="413341"/>
                  </a:cubicBezTo>
                  <a:cubicBezTo>
                    <a:pt x="1721476" y="446149"/>
                    <a:pt x="1289676" y="359366"/>
                    <a:pt x="1264276" y="368891"/>
                  </a:cubicBezTo>
                  <a:cubicBezTo>
                    <a:pt x="1238876" y="378416"/>
                    <a:pt x="1718301" y="480016"/>
                    <a:pt x="1638926" y="470491"/>
                  </a:cubicBezTo>
                  <a:cubicBezTo>
                    <a:pt x="1559551" y="460966"/>
                    <a:pt x="1011334" y="320208"/>
                    <a:pt x="788026" y="311741"/>
                  </a:cubicBezTo>
                  <a:cubicBezTo>
                    <a:pt x="564718" y="303274"/>
                    <a:pt x="397501" y="392174"/>
                    <a:pt x="299076" y="419691"/>
                  </a:cubicBezTo>
                  <a:cubicBezTo>
                    <a:pt x="200651" y="447208"/>
                    <a:pt x="209118" y="475783"/>
                    <a:pt x="197476" y="476841"/>
                  </a:cubicBezTo>
                  <a:cubicBezTo>
                    <a:pt x="185834" y="477899"/>
                    <a:pt x="247218" y="433449"/>
                    <a:pt x="229226" y="426041"/>
                  </a:cubicBezTo>
                  <a:cubicBezTo>
                    <a:pt x="211234" y="418633"/>
                    <a:pt x="114926" y="453558"/>
                    <a:pt x="89526" y="432391"/>
                  </a:cubicBezTo>
                  <a:cubicBezTo>
                    <a:pt x="64126" y="411224"/>
                    <a:pt x="83176" y="355133"/>
                    <a:pt x="76826" y="299041"/>
                  </a:cubicBezTo>
                  <a:cubicBezTo>
                    <a:pt x="70476" y="242949"/>
                    <a:pt x="-58640" y="158283"/>
                    <a:pt x="32376" y="108541"/>
                  </a:cubicBezTo>
                  <a:close/>
                </a:path>
              </a:pathLst>
            </a:custGeom>
            <a:solidFill>
              <a:srgbClr val="F34831">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02" name="フリーフォーム 1701">
              <a:extLst>
                <a:ext uri="{FF2B5EF4-FFF2-40B4-BE49-F238E27FC236}">
                  <a16:creationId xmlns:a16="http://schemas.microsoft.com/office/drawing/2014/main" id="{AC51DD71-F136-FD35-CAC1-7DE7FA84577F}"/>
                </a:ext>
              </a:extLst>
            </p:cNvPr>
            <p:cNvSpPr/>
            <p:nvPr/>
          </p:nvSpPr>
          <p:spPr>
            <a:xfrm>
              <a:off x="3110259" y="2480827"/>
              <a:ext cx="3909784" cy="2953945"/>
            </a:xfrm>
            <a:custGeom>
              <a:avLst/>
              <a:gdLst>
                <a:gd name="connsiteX0" fmla="*/ 150408 w 3909784"/>
                <a:gd name="connsiteY0" fmla="*/ 12991 h 2953945"/>
                <a:gd name="connsiteX1" fmla="*/ 1206125 w 3909784"/>
                <a:gd name="connsiteY1" fmla="*/ 137682 h 2953945"/>
                <a:gd name="connsiteX2" fmla="*/ 1289252 w 3909784"/>
                <a:gd name="connsiteY2" fmla="*/ 270686 h 2953945"/>
                <a:gd name="connsiteX3" fmla="*/ 2087274 w 3909784"/>
                <a:gd name="connsiteY3" fmla="*/ 170933 h 2953945"/>
                <a:gd name="connsiteX4" fmla="*/ 2918546 w 3909784"/>
                <a:gd name="connsiteY4" fmla="*/ 436940 h 2953945"/>
                <a:gd name="connsiteX5" fmla="*/ 3292619 w 3909784"/>
                <a:gd name="connsiteY5" fmla="*/ 495129 h 2953945"/>
                <a:gd name="connsiteX6" fmla="*/ 3882823 w 3909784"/>
                <a:gd name="connsiteY6" fmla="*/ 1301464 h 2953945"/>
                <a:gd name="connsiteX7" fmla="*/ 3675005 w 3909784"/>
                <a:gd name="connsiteY7" fmla="*/ 1783602 h 2953945"/>
                <a:gd name="connsiteX8" fmla="*/ 2502910 w 3909784"/>
                <a:gd name="connsiteY8" fmla="*/ 2340555 h 2953945"/>
                <a:gd name="connsiteX9" fmla="*/ 1280939 w 3909784"/>
                <a:gd name="connsiteY9" fmla="*/ 2947384 h 2953945"/>
                <a:gd name="connsiteX10" fmla="*/ 823739 w 3909784"/>
                <a:gd name="connsiteY10" fmla="*/ 2648126 h 2953945"/>
                <a:gd name="connsiteX11" fmla="*/ 408103 w 3909784"/>
                <a:gd name="connsiteY11" fmla="*/ 2423682 h 2953945"/>
                <a:gd name="connsiteX12" fmla="*/ 1214437 w 3909784"/>
                <a:gd name="connsiteY12" fmla="*/ 2540060 h 2953945"/>
                <a:gd name="connsiteX13" fmla="*/ 989994 w 3909784"/>
                <a:gd name="connsiteY13" fmla="*/ 2074548 h 2953945"/>
                <a:gd name="connsiteX14" fmla="*/ 607608 w 3909784"/>
                <a:gd name="connsiteY14" fmla="*/ 2132737 h 2953945"/>
                <a:gd name="connsiteX15" fmla="*/ 524481 w 3909784"/>
                <a:gd name="connsiteY15" fmla="*/ 2091173 h 2953945"/>
                <a:gd name="connsiteX16" fmla="*/ 374852 w 3909784"/>
                <a:gd name="connsiteY16" fmla="*/ 1791915 h 2953945"/>
                <a:gd name="connsiteX17" fmla="*/ 34030 w 3909784"/>
                <a:gd name="connsiteY17" fmla="*/ 511755 h 2953945"/>
                <a:gd name="connsiteX18" fmla="*/ 25717 w 3909784"/>
                <a:gd name="connsiteY18" fmla="*/ 254060 h 2953945"/>
                <a:gd name="connsiteX19" fmla="*/ 9092 w 3909784"/>
                <a:gd name="connsiteY19" fmla="*/ 179246 h 2953945"/>
                <a:gd name="connsiteX20" fmla="*/ 183659 w 3909784"/>
                <a:gd name="connsiteY20" fmla="*/ 470191 h 2953945"/>
                <a:gd name="connsiteX21" fmla="*/ 150408 w 3909784"/>
                <a:gd name="connsiteY21" fmla="*/ 12991 h 295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09784" h="2953945">
                  <a:moveTo>
                    <a:pt x="150408" y="12991"/>
                  </a:moveTo>
                  <a:cubicBezTo>
                    <a:pt x="320819" y="-42427"/>
                    <a:pt x="1016318" y="94733"/>
                    <a:pt x="1206125" y="137682"/>
                  </a:cubicBezTo>
                  <a:cubicBezTo>
                    <a:pt x="1395932" y="180631"/>
                    <a:pt x="1142394" y="265144"/>
                    <a:pt x="1289252" y="270686"/>
                  </a:cubicBezTo>
                  <a:cubicBezTo>
                    <a:pt x="1436110" y="276228"/>
                    <a:pt x="1815725" y="143224"/>
                    <a:pt x="2087274" y="170933"/>
                  </a:cubicBezTo>
                  <a:cubicBezTo>
                    <a:pt x="2358823" y="198642"/>
                    <a:pt x="2717655" y="382907"/>
                    <a:pt x="2918546" y="436940"/>
                  </a:cubicBezTo>
                  <a:cubicBezTo>
                    <a:pt x="3119437" y="490973"/>
                    <a:pt x="3131906" y="351042"/>
                    <a:pt x="3292619" y="495129"/>
                  </a:cubicBezTo>
                  <a:cubicBezTo>
                    <a:pt x="3453332" y="639216"/>
                    <a:pt x="3819092" y="1086719"/>
                    <a:pt x="3882823" y="1301464"/>
                  </a:cubicBezTo>
                  <a:cubicBezTo>
                    <a:pt x="3946554" y="1516209"/>
                    <a:pt x="3904990" y="1610420"/>
                    <a:pt x="3675005" y="1783602"/>
                  </a:cubicBezTo>
                  <a:cubicBezTo>
                    <a:pt x="3445020" y="1956784"/>
                    <a:pt x="2901921" y="2146591"/>
                    <a:pt x="2502910" y="2340555"/>
                  </a:cubicBezTo>
                  <a:cubicBezTo>
                    <a:pt x="2103899" y="2534519"/>
                    <a:pt x="1560801" y="2896122"/>
                    <a:pt x="1280939" y="2947384"/>
                  </a:cubicBezTo>
                  <a:cubicBezTo>
                    <a:pt x="1001077" y="2998646"/>
                    <a:pt x="969212" y="2735410"/>
                    <a:pt x="823739" y="2648126"/>
                  </a:cubicBezTo>
                  <a:cubicBezTo>
                    <a:pt x="678266" y="2560842"/>
                    <a:pt x="342987" y="2441693"/>
                    <a:pt x="408103" y="2423682"/>
                  </a:cubicBezTo>
                  <a:cubicBezTo>
                    <a:pt x="473219" y="2405671"/>
                    <a:pt x="1117455" y="2598249"/>
                    <a:pt x="1214437" y="2540060"/>
                  </a:cubicBezTo>
                  <a:cubicBezTo>
                    <a:pt x="1311419" y="2481871"/>
                    <a:pt x="1091132" y="2142435"/>
                    <a:pt x="989994" y="2074548"/>
                  </a:cubicBezTo>
                  <a:cubicBezTo>
                    <a:pt x="888856" y="2006661"/>
                    <a:pt x="685193" y="2129966"/>
                    <a:pt x="607608" y="2132737"/>
                  </a:cubicBezTo>
                  <a:cubicBezTo>
                    <a:pt x="530023" y="2135508"/>
                    <a:pt x="563274" y="2147977"/>
                    <a:pt x="524481" y="2091173"/>
                  </a:cubicBezTo>
                  <a:cubicBezTo>
                    <a:pt x="485688" y="2034369"/>
                    <a:pt x="456594" y="2055151"/>
                    <a:pt x="374852" y="1791915"/>
                  </a:cubicBezTo>
                  <a:cubicBezTo>
                    <a:pt x="293110" y="1528679"/>
                    <a:pt x="92219" y="768064"/>
                    <a:pt x="34030" y="511755"/>
                  </a:cubicBezTo>
                  <a:cubicBezTo>
                    <a:pt x="-24159" y="255446"/>
                    <a:pt x="29873" y="309478"/>
                    <a:pt x="25717" y="254060"/>
                  </a:cubicBezTo>
                  <a:cubicBezTo>
                    <a:pt x="21561" y="198642"/>
                    <a:pt x="-17232" y="143224"/>
                    <a:pt x="9092" y="179246"/>
                  </a:cubicBezTo>
                  <a:cubicBezTo>
                    <a:pt x="35416" y="215268"/>
                    <a:pt x="160106" y="490973"/>
                    <a:pt x="183659" y="470191"/>
                  </a:cubicBezTo>
                  <a:cubicBezTo>
                    <a:pt x="207212" y="449409"/>
                    <a:pt x="-20003" y="68409"/>
                    <a:pt x="150408" y="12991"/>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03" name="フリーフォーム 1702">
              <a:extLst>
                <a:ext uri="{FF2B5EF4-FFF2-40B4-BE49-F238E27FC236}">
                  <a16:creationId xmlns:a16="http://schemas.microsoft.com/office/drawing/2014/main" id="{FCB4DB73-3D6B-0878-DF37-47CA6C74C49A}"/>
                </a:ext>
              </a:extLst>
            </p:cNvPr>
            <p:cNvSpPr/>
            <p:nvPr/>
          </p:nvSpPr>
          <p:spPr>
            <a:xfrm>
              <a:off x="5432390" y="3123444"/>
              <a:ext cx="1961165" cy="2692177"/>
            </a:xfrm>
            <a:custGeom>
              <a:avLst/>
              <a:gdLst>
                <a:gd name="connsiteX0" fmla="*/ 733794 w 1961165"/>
                <a:gd name="connsiteY0" fmla="*/ 969023 h 2692177"/>
                <a:gd name="connsiteX1" fmla="*/ 842078 w 1961165"/>
                <a:gd name="connsiteY1" fmla="*/ 1257781 h 2692177"/>
                <a:gd name="connsiteX2" fmla="*/ 11899 w 1961165"/>
                <a:gd name="connsiteY2" fmla="*/ 2316560 h 2692177"/>
                <a:gd name="connsiteX3" fmla="*/ 348784 w 1961165"/>
                <a:gd name="connsiteY3" fmla="*/ 1919518 h 2692177"/>
                <a:gd name="connsiteX4" fmla="*/ 312689 w 1961165"/>
                <a:gd name="connsiteY4" fmla="*/ 2689539 h 2692177"/>
                <a:gd name="connsiteX5" fmla="*/ 601447 w 1961165"/>
                <a:gd name="connsiteY5" fmla="*/ 2184213 h 2692177"/>
                <a:gd name="connsiteX6" fmla="*/ 709731 w 1961165"/>
                <a:gd name="connsiteY6" fmla="*/ 2533128 h 2692177"/>
                <a:gd name="connsiteX7" fmla="*/ 1154899 w 1961165"/>
                <a:gd name="connsiteY7" fmla="*/ 1727013 h 2692177"/>
                <a:gd name="connsiteX8" fmla="*/ 1142868 w 1961165"/>
                <a:gd name="connsiteY8" fmla="*/ 2677507 h 2692177"/>
                <a:gd name="connsiteX9" fmla="*/ 1118805 w 1961165"/>
                <a:gd name="connsiteY9" fmla="*/ 1931550 h 2692177"/>
                <a:gd name="connsiteX10" fmla="*/ 1961015 w 1961165"/>
                <a:gd name="connsiteY10" fmla="*/ 800581 h 2692177"/>
                <a:gd name="connsiteX11" fmla="*/ 1190994 w 1961165"/>
                <a:gd name="connsiteY11" fmla="*/ 6497 h 2692177"/>
                <a:gd name="connsiteX12" fmla="*/ 1551942 w 1961165"/>
                <a:gd name="connsiteY12" fmla="*/ 463697 h 2692177"/>
                <a:gd name="connsiteX13" fmla="*/ 1576005 w 1961165"/>
                <a:gd name="connsiteY13" fmla="*/ 1161528 h 2692177"/>
                <a:gd name="connsiteX14" fmla="*/ 1203026 w 1961165"/>
                <a:gd name="connsiteY14" fmla="*/ 981055 h 2692177"/>
                <a:gd name="connsiteX15" fmla="*/ 1010521 w 1961165"/>
                <a:gd name="connsiteY15" fmla="*/ 620107 h 2692177"/>
                <a:gd name="connsiteX16" fmla="*/ 950363 w 1961165"/>
                <a:gd name="connsiteY16" fmla="*/ 920897 h 2692177"/>
                <a:gd name="connsiteX17" fmla="*/ 1070678 w 1961165"/>
                <a:gd name="connsiteY17" fmla="*/ 1221686 h 2692177"/>
                <a:gd name="connsiteX18" fmla="*/ 733794 w 1961165"/>
                <a:gd name="connsiteY18" fmla="*/ 969023 h 2692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61165" h="2692177">
                  <a:moveTo>
                    <a:pt x="733794" y="969023"/>
                  </a:moveTo>
                  <a:cubicBezTo>
                    <a:pt x="695694" y="975039"/>
                    <a:pt x="962394" y="1033191"/>
                    <a:pt x="842078" y="1257781"/>
                  </a:cubicBezTo>
                  <a:cubicBezTo>
                    <a:pt x="721762" y="1482371"/>
                    <a:pt x="94115" y="2206271"/>
                    <a:pt x="11899" y="2316560"/>
                  </a:cubicBezTo>
                  <a:cubicBezTo>
                    <a:pt x="-70317" y="2426850"/>
                    <a:pt x="298652" y="1857355"/>
                    <a:pt x="348784" y="1919518"/>
                  </a:cubicBezTo>
                  <a:cubicBezTo>
                    <a:pt x="398916" y="1981681"/>
                    <a:pt x="270579" y="2645423"/>
                    <a:pt x="312689" y="2689539"/>
                  </a:cubicBezTo>
                  <a:cubicBezTo>
                    <a:pt x="354799" y="2733655"/>
                    <a:pt x="535273" y="2210282"/>
                    <a:pt x="601447" y="2184213"/>
                  </a:cubicBezTo>
                  <a:cubicBezTo>
                    <a:pt x="667621" y="2158145"/>
                    <a:pt x="617489" y="2609328"/>
                    <a:pt x="709731" y="2533128"/>
                  </a:cubicBezTo>
                  <a:cubicBezTo>
                    <a:pt x="801973" y="2456928"/>
                    <a:pt x="1082710" y="1702950"/>
                    <a:pt x="1154899" y="1727013"/>
                  </a:cubicBezTo>
                  <a:cubicBezTo>
                    <a:pt x="1227088" y="1751076"/>
                    <a:pt x="1148884" y="2643417"/>
                    <a:pt x="1142868" y="2677507"/>
                  </a:cubicBezTo>
                  <a:cubicBezTo>
                    <a:pt x="1136852" y="2711597"/>
                    <a:pt x="982447" y="2244371"/>
                    <a:pt x="1118805" y="1931550"/>
                  </a:cubicBezTo>
                  <a:cubicBezTo>
                    <a:pt x="1255163" y="1618729"/>
                    <a:pt x="1948984" y="1121423"/>
                    <a:pt x="1961015" y="800581"/>
                  </a:cubicBezTo>
                  <a:cubicBezTo>
                    <a:pt x="1973046" y="479739"/>
                    <a:pt x="1259173" y="62644"/>
                    <a:pt x="1190994" y="6497"/>
                  </a:cubicBezTo>
                  <a:cubicBezTo>
                    <a:pt x="1122815" y="-49650"/>
                    <a:pt x="1487774" y="271192"/>
                    <a:pt x="1551942" y="463697"/>
                  </a:cubicBezTo>
                  <a:cubicBezTo>
                    <a:pt x="1616110" y="656202"/>
                    <a:pt x="1634158" y="1075302"/>
                    <a:pt x="1576005" y="1161528"/>
                  </a:cubicBezTo>
                  <a:cubicBezTo>
                    <a:pt x="1517852" y="1247754"/>
                    <a:pt x="1297273" y="1071292"/>
                    <a:pt x="1203026" y="981055"/>
                  </a:cubicBezTo>
                  <a:cubicBezTo>
                    <a:pt x="1108779" y="890818"/>
                    <a:pt x="1052631" y="630133"/>
                    <a:pt x="1010521" y="620107"/>
                  </a:cubicBezTo>
                  <a:cubicBezTo>
                    <a:pt x="968411" y="610081"/>
                    <a:pt x="940337" y="820634"/>
                    <a:pt x="950363" y="920897"/>
                  </a:cubicBezTo>
                  <a:cubicBezTo>
                    <a:pt x="960389" y="1021160"/>
                    <a:pt x="1112789" y="1213665"/>
                    <a:pt x="1070678" y="1221686"/>
                  </a:cubicBezTo>
                  <a:cubicBezTo>
                    <a:pt x="1028567" y="1229707"/>
                    <a:pt x="771894" y="963007"/>
                    <a:pt x="733794" y="969023"/>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04" name="フリーフォーム 1703">
              <a:extLst>
                <a:ext uri="{FF2B5EF4-FFF2-40B4-BE49-F238E27FC236}">
                  <a16:creationId xmlns:a16="http://schemas.microsoft.com/office/drawing/2014/main" id="{A598EEAE-1D25-FDF7-4EBC-090D4E2EB27C}"/>
                </a:ext>
              </a:extLst>
            </p:cNvPr>
            <p:cNvSpPr/>
            <p:nvPr/>
          </p:nvSpPr>
          <p:spPr>
            <a:xfrm>
              <a:off x="4272349" y="2754183"/>
              <a:ext cx="2026508" cy="494775"/>
            </a:xfrm>
            <a:custGeom>
              <a:avLst/>
              <a:gdLst>
                <a:gd name="connsiteX0" fmla="*/ 0 w 2026508"/>
                <a:gd name="connsiteY0" fmla="*/ 420634 h 494775"/>
                <a:gd name="connsiteX1" fmla="*/ 963827 w 2026508"/>
                <a:gd name="connsiteY1" fmla="*/ 505 h 494775"/>
                <a:gd name="connsiteX2" fmla="*/ 2026508 w 2026508"/>
                <a:gd name="connsiteY2" fmla="*/ 494775 h 494775"/>
              </a:gdLst>
              <a:ahLst/>
              <a:cxnLst>
                <a:cxn ang="0">
                  <a:pos x="connsiteX0" y="connsiteY0"/>
                </a:cxn>
                <a:cxn ang="0">
                  <a:pos x="connsiteX1" y="connsiteY1"/>
                </a:cxn>
                <a:cxn ang="0">
                  <a:pos x="connsiteX2" y="connsiteY2"/>
                </a:cxn>
              </a:cxnLst>
              <a:rect l="l" t="t" r="r" b="b"/>
              <a:pathLst>
                <a:path w="2026508" h="494775">
                  <a:moveTo>
                    <a:pt x="0" y="420634"/>
                  </a:moveTo>
                  <a:cubicBezTo>
                    <a:pt x="313038" y="204391"/>
                    <a:pt x="626076" y="-11852"/>
                    <a:pt x="963827" y="505"/>
                  </a:cubicBezTo>
                  <a:cubicBezTo>
                    <a:pt x="1301578" y="12862"/>
                    <a:pt x="1664043" y="253818"/>
                    <a:pt x="2026508" y="49477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05" name="フリーフォーム 1704">
              <a:extLst>
                <a:ext uri="{FF2B5EF4-FFF2-40B4-BE49-F238E27FC236}">
                  <a16:creationId xmlns:a16="http://schemas.microsoft.com/office/drawing/2014/main" id="{3CF22D2E-FD79-7EB1-CBD0-9B26F8C692DA}"/>
                </a:ext>
              </a:extLst>
            </p:cNvPr>
            <p:cNvSpPr/>
            <p:nvPr/>
          </p:nvSpPr>
          <p:spPr>
            <a:xfrm>
              <a:off x="3246738" y="2581693"/>
              <a:ext cx="641255" cy="654908"/>
            </a:xfrm>
            <a:custGeom>
              <a:avLst/>
              <a:gdLst>
                <a:gd name="connsiteX0" fmla="*/ 0 w 641255"/>
                <a:gd name="connsiteY0" fmla="*/ 0 h 654908"/>
                <a:gd name="connsiteX1" fmla="*/ 556054 w 641255"/>
                <a:gd name="connsiteY1" fmla="*/ 457200 h 654908"/>
                <a:gd name="connsiteX2" fmla="*/ 630194 w 641255"/>
                <a:gd name="connsiteY2" fmla="*/ 654908 h 654908"/>
              </a:gdLst>
              <a:ahLst/>
              <a:cxnLst>
                <a:cxn ang="0">
                  <a:pos x="connsiteX0" y="connsiteY0"/>
                </a:cxn>
                <a:cxn ang="0">
                  <a:pos x="connsiteX1" y="connsiteY1"/>
                </a:cxn>
                <a:cxn ang="0">
                  <a:pos x="connsiteX2" y="connsiteY2"/>
                </a:cxn>
              </a:cxnLst>
              <a:rect l="l" t="t" r="r" b="b"/>
              <a:pathLst>
                <a:path w="641255" h="654908">
                  <a:moveTo>
                    <a:pt x="0" y="0"/>
                  </a:moveTo>
                  <a:cubicBezTo>
                    <a:pt x="225511" y="174024"/>
                    <a:pt x="451022" y="348049"/>
                    <a:pt x="556054" y="457200"/>
                  </a:cubicBezTo>
                  <a:cubicBezTo>
                    <a:pt x="661086" y="566351"/>
                    <a:pt x="645640" y="610629"/>
                    <a:pt x="630194" y="65490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06" name="フリーフォーム 1705">
              <a:extLst>
                <a:ext uri="{FF2B5EF4-FFF2-40B4-BE49-F238E27FC236}">
                  <a16:creationId xmlns:a16="http://schemas.microsoft.com/office/drawing/2014/main" id="{5A05CA9A-0D7D-613B-BF15-1D31C9547DF5}"/>
                </a:ext>
              </a:extLst>
            </p:cNvPr>
            <p:cNvSpPr/>
            <p:nvPr/>
          </p:nvSpPr>
          <p:spPr>
            <a:xfrm>
              <a:off x="4371203" y="3372526"/>
              <a:ext cx="1796238" cy="86497"/>
            </a:xfrm>
            <a:custGeom>
              <a:avLst/>
              <a:gdLst>
                <a:gd name="connsiteX0" fmla="*/ 0 w 1796238"/>
                <a:gd name="connsiteY0" fmla="*/ 0 h 86497"/>
                <a:gd name="connsiteX1" fmla="*/ 1668162 w 1796238"/>
                <a:gd name="connsiteY1" fmla="*/ 24713 h 86497"/>
                <a:gd name="connsiteX2" fmla="*/ 1556951 w 1796238"/>
                <a:gd name="connsiteY2" fmla="*/ 86497 h 86497"/>
              </a:gdLst>
              <a:ahLst/>
              <a:cxnLst>
                <a:cxn ang="0">
                  <a:pos x="connsiteX0" y="connsiteY0"/>
                </a:cxn>
                <a:cxn ang="0">
                  <a:pos x="connsiteX1" y="connsiteY1"/>
                </a:cxn>
                <a:cxn ang="0">
                  <a:pos x="connsiteX2" y="connsiteY2"/>
                </a:cxn>
              </a:cxnLst>
              <a:rect l="l" t="t" r="r" b="b"/>
              <a:pathLst>
                <a:path w="1796238" h="86497">
                  <a:moveTo>
                    <a:pt x="0" y="0"/>
                  </a:moveTo>
                  <a:lnTo>
                    <a:pt x="1668162" y="24713"/>
                  </a:lnTo>
                  <a:cubicBezTo>
                    <a:pt x="1927654" y="39129"/>
                    <a:pt x="1742302" y="62813"/>
                    <a:pt x="1556951" y="8649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07" name="フリーフォーム 1706">
              <a:extLst>
                <a:ext uri="{FF2B5EF4-FFF2-40B4-BE49-F238E27FC236}">
                  <a16:creationId xmlns:a16="http://schemas.microsoft.com/office/drawing/2014/main" id="{C6393401-2B87-0CC5-7573-2C5A032E5E11}"/>
                </a:ext>
              </a:extLst>
            </p:cNvPr>
            <p:cNvSpPr/>
            <p:nvPr/>
          </p:nvSpPr>
          <p:spPr>
            <a:xfrm>
              <a:off x="3259095" y="3397239"/>
              <a:ext cx="663368" cy="61784"/>
            </a:xfrm>
            <a:custGeom>
              <a:avLst/>
              <a:gdLst>
                <a:gd name="connsiteX0" fmla="*/ 0 w 663368"/>
                <a:gd name="connsiteY0" fmla="*/ 0 h 61784"/>
                <a:gd name="connsiteX1" fmla="*/ 630194 w 663368"/>
                <a:gd name="connsiteY1" fmla="*/ 24714 h 61784"/>
                <a:gd name="connsiteX2" fmla="*/ 518983 w 663368"/>
                <a:gd name="connsiteY2" fmla="*/ 61784 h 61784"/>
              </a:gdLst>
              <a:ahLst/>
              <a:cxnLst>
                <a:cxn ang="0">
                  <a:pos x="connsiteX0" y="connsiteY0"/>
                </a:cxn>
                <a:cxn ang="0">
                  <a:pos x="connsiteX1" y="connsiteY1"/>
                </a:cxn>
                <a:cxn ang="0">
                  <a:pos x="connsiteX2" y="connsiteY2"/>
                </a:cxn>
              </a:cxnLst>
              <a:rect l="l" t="t" r="r" b="b"/>
              <a:pathLst>
                <a:path w="663368" h="61784">
                  <a:moveTo>
                    <a:pt x="0" y="0"/>
                  </a:moveTo>
                  <a:cubicBezTo>
                    <a:pt x="271848" y="7208"/>
                    <a:pt x="543697" y="14417"/>
                    <a:pt x="630194" y="24714"/>
                  </a:cubicBezTo>
                  <a:cubicBezTo>
                    <a:pt x="716691" y="35011"/>
                    <a:pt x="617837" y="48397"/>
                    <a:pt x="518983" y="6178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08" name="フリーフォーム 1707">
              <a:extLst>
                <a:ext uri="{FF2B5EF4-FFF2-40B4-BE49-F238E27FC236}">
                  <a16:creationId xmlns:a16="http://schemas.microsoft.com/office/drawing/2014/main" id="{E055E5CC-2A86-6F2D-F25C-9EB1BE910ED1}"/>
                </a:ext>
              </a:extLst>
            </p:cNvPr>
            <p:cNvSpPr/>
            <p:nvPr/>
          </p:nvSpPr>
          <p:spPr>
            <a:xfrm>
              <a:off x="3888344" y="3965650"/>
              <a:ext cx="211010" cy="212539"/>
            </a:xfrm>
            <a:custGeom>
              <a:avLst/>
              <a:gdLst>
                <a:gd name="connsiteX0" fmla="*/ 124513 w 211010"/>
                <a:gd name="connsiteY0" fmla="*/ 0 h 212539"/>
                <a:gd name="connsiteX1" fmla="*/ 945 w 211010"/>
                <a:gd name="connsiteY1" fmla="*/ 111211 h 212539"/>
                <a:gd name="connsiteX2" fmla="*/ 75086 w 211010"/>
                <a:gd name="connsiteY2" fmla="*/ 210065 h 212539"/>
                <a:gd name="connsiteX3" fmla="*/ 211010 w 211010"/>
                <a:gd name="connsiteY3" fmla="*/ 172994 h 212539"/>
              </a:gdLst>
              <a:ahLst/>
              <a:cxnLst>
                <a:cxn ang="0">
                  <a:pos x="connsiteX0" y="connsiteY0"/>
                </a:cxn>
                <a:cxn ang="0">
                  <a:pos x="connsiteX1" y="connsiteY1"/>
                </a:cxn>
                <a:cxn ang="0">
                  <a:pos x="connsiteX2" y="connsiteY2"/>
                </a:cxn>
                <a:cxn ang="0">
                  <a:pos x="connsiteX3" y="connsiteY3"/>
                </a:cxn>
              </a:cxnLst>
              <a:rect l="l" t="t" r="r" b="b"/>
              <a:pathLst>
                <a:path w="211010" h="212539">
                  <a:moveTo>
                    <a:pt x="124513" y="0"/>
                  </a:moveTo>
                  <a:cubicBezTo>
                    <a:pt x="66848" y="38100"/>
                    <a:pt x="9183" y="76200"/>
                    <a:pt x="945" y="111211"/>
                  </a:cubicBezTo>
                  <a:cubicBezTo>
                    <a:pt x="-7293" y="146222"/>
                    <a:pt x="40075" y="199768"/>
                    <a:pt x="75086" y="210065"/>
                  </a:cubicBezTo>
                  <a:cubicBezTo>
                    <a:pt x="110097" y="220362"/>
                    <a:pt x="160553" y="196678"/>
                    <a:pt x="211010" y="17299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09" name="フリーフォーム 1708">
              <a:extLst>
                <a:ext uri="{FF2B5EF4-FFF2-40B4-BE49-F238E27FC236}">
                  <a16:creationId xmlns:a16="http://schemas.microsoft.com/office/drawing/2014/main" id="{8EBFC1C3-BE03-FC0C-4DAE-7B8BA6654DBC}"/>
                </a:ext>
              </a:extLst>
            </p:cNvPr>
            <p:cNvSpPr/>
            <p:nvPr/>
          </p:nvSpPr>
          <p:spPr>
            <a:xfrm>
              <a:off x="3677528" y="4617701"/>
              <a:ext cx="458896" cy="348846"/>
            </a:xfrm>
            <a:custGeom>
              <a:avLst/>
              <a:gdLst>
                <a:gd name="connsiteX0" fmla="*/ 397113 w 458896"/>
                <a:gd name="connsiteY0" fmla="*/ 101711 h 348846"/>
                <a:gd name="connsiteX1" fmla="*/ 149977 w 458896"/>
                <a:gd name="connsiteY1" fmla="*/ 2857 h 348846"/>
                <a:gd name="connsiteX2" fmla="*/ 298258 w 458896"/>
                <a:gd name="connsiteY2" fmla="*/ 200565 h 348846"/>
                <a:gd name="connsiteX3" fmla="*/ 1696 w 458896"/>
                <a:gd name="connsiteY3" fmla="*/ 200565 h 348846"/>
                <a:gd name="connsiteX4" fmla="*/ 458896 w 458896"/>
                <a:gd name="connsiteY4" fmla="*/ 348846 h 3488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896" h="348846">
                  <a:moveTo>
                    <a:pt x="397113" y="101711"/>
                  </a:moveTo>
                  <a:cubicBezTo>
                    <a:pt x="281783" y="44046"/>
                    <a:pt x="166453" y="-13619"/>
                    <a:pt x="149977" y="2857"/>
                  </a:cubicBezTo>
                  <a:cubicBezTo>
                    <a:pt x="133501" y="19333"/>
                    <a:pt x="322971" y="167614"/>
                    <a:pt x="298258" y="200565"/>
                  </a:cubicBezTo>
                  <a:cubicBezTo>
                    <a:pt x="273545" y="233516"/>
                    <a:pt x="-25077" y="175852"/>
                    <a:pt x="1696" y="200565"/>
                  </a:cubicBezTo>
                  <a:cubicBezTo>
                    <a:pt x="28469" y="225278"/>
                    <a:pt x="243682" y="287062"/>
                    <a:pt x="458896" y="34884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10" name="フリーフォーム 1709">
              <a:extLst>
                <a:ext uri="{FF2B5EF4-FFF2-40B4-BE49-F238E27FC236}">
                  <a16:creationId xmlns:a16="http://schemas.microsoft.com/office/drawing/2014/main" id="{9F66B2B2-CD36-68C9-8B79-C3895533BDE2}"/>
                </a:ext>
              </a:extLst>
            </p:cNvPr>
            <p:cNvSpPr/>
            <p:nvPr/>
          </p:nvSpPr>
          <p:spPr>
            <a:xfrm>
              <a:off x="6570705" y="3422420"/>
              <a:ext cx="428560" cy="768279"/>
            </a:xfrm>
            <a:custGeom>
              <a:avLst/>
              <a:gdLst>
                <a:gd name="connsiteX0" fmla="*/ 74141 w 428560"/>
                <a:gd name="connsiteY0" fmla="*/ 135455 h 768279"/>
                <a:gd name="connsiteX1" fmla="*/ 333633 w 428560"/>
                <a:gd name="connsiteY1" fmla="*/ 36601 h 768279"/>
                <a:gd name="connsiteX2" fmla="*/ 420130 w 428560"/>
                <a:gd name="connsiteY2" fmla="*/ 679152 h 768279"/>
                <a:gd name="connsiteX3" fmla="*/ 148281 w 428560"/>
                <a:gd name="connsiteY3" fmla="*/ 740936 h 768279"/>
                <a:gd name="connsiteX4" fmla="*/ 0 w 428560"/>
                <a:gd name="connsiteY4" fmla="*/ 469087 h 7682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8560" h="768279">
                  <a:moveTo>
                    <a:pt x="74141" y="135455"/>
                  </a:moveTo>
                  <a:cubicBezTo>
                    <a:pt x="175054" y="40720"/>
                    <a:pt x="275968" y="-54015"/>
                    <a:pt x="333633" y="36601"/>
                  </a:cubicBezTo>
                  <a:cubicBezTo>
                    <a:pt x="391298" y="127217"/>
                    <a:pt x="451022" y="561763"/>
                    <a:pt x="420130" y="679152"/>
                  </a:cubicBezTo>
                  <a:cubicBezTo>
                    <a:pt x="389238" y="796541"/>
                    <a:pt x="218303" y="775947"/>
                    <a:pt x="148281" y="740936"/>
                  </a:cubicBezTo>
                  <a:cubicBezTo>
                    <a:pt x="78259" y="705925"/>
                    <a:pt x="39129" y="587506"/>
                    <a:pt x="0" y="46908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11" name="フリーフォーム 1710">
              <a:extLst>
                <a:ext uri="{FF2B5EF4-FFF2-40B4-BE49-F238E27FC236}">
                  <a16:creationId xmlns:a16="http://schemas.microsoft.com/office/drawing/2014/main" id="{5F864C15-684E-430B-B328-4F9150795EFA}"/>
                </a:ext>
              </a:extLst>
            </p:cNvPr>
            <p:cNvSpPr/>
            <p:nvPr/>
          </p:nvSpPr>
          <p:spPr>
            <a:xfrm>
              <a:off x="4297062" y="3940934"/>
              <a:ext cx="2088292" cy="1396314"/>
            </a:xfrm>
            <a:custGeom>
              <a:avLst/>
              <a:gdLst>
                <a:gd name="connsiteX0" fmla="*/ 2088292 w 2088292"/>
                <a:gd name="connsiteY0" fmla="*/ 0 h 1396314"/>
                <a:gd name="connsiteX1" fmla="*/ 1791730 w 2088292"/>
                <a:gd name="connsiteY1" fmla="*/ 222422 h 1396314"/>
                <a:gd name="connsiteX2" fmla="*/ 1594022 w 2088292"/>
                <a:gd name="connsiteY2" fmla="*/ 691979 h 1396314"/>
                <a:gd name="connsiteX3" fmla="*/ 0 w 2088292"/>
                <a:gd name="connsiteY3" fmla="*/ 1396314 h 1396314"/>
              </a:gdLst>
              <a:ahLst/>
              <a:cxnLst>
                <a:cxn ang="0">
                  <a:pos x="connsiteX0" y="connsiteY0"/>
                </a:cxn>
                <a:cxn ang="0">
                  <a:pos x="connsiteX1" y="connsiteY1"/>
                </a:cxn>
                <a:cxn ang="0">
                  <a:pos x="connsiteX2" y="connsiteY2"/>
                </a:cxn>
                <a:cxn ang="0">
                  <a:pos x="connsiteX3" y="connsiteY3"/>
                </a:cxn>
              </a:cxnLst>
              <a:rect l="l" t="t" r="r" b="b"/>
              <a:pathLst>
                <a:path w="2088292" h="1396314">
                  <a:moveTo>
                    <a:pt x="2088292" y="0"/>
                  </a:moveTo>
                  <a:cubicBezTo>
                    <a:pt x="1981200" y="53546"/>
                    <a:pt x="1874108" y="107092"/>
                    <a:pt x="1791730" y="222422"/>
                  </a:cubicBezTo>
                  <a:cubicBezTo>
                    <a:pt x="1709352" y="337752"/>
                    <a:pt x="1892644" y="496330"/>
                    <a:pt x="1594022" y="691979"/>
                  </a:cubicBezTo>
                  <a:cubicBezTo>
                    <a:pt x="1295400" y="887628"/>
                    <a:pt x="647700" y="1141971"/>
                    <a:pt x="0" y="139631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12" name="フリーフォーム 1711">
              <a:extLst>
                <a:ext uri="{FF2B5EF4-FFF2-40B4-BE49-F238E27FC236}">
                  <a16:creationId xmlns:a16="http://schemas.microsoft.com/office/drawing/2014/main" id="{A9A10D52-2027-C1B1-824C-237ADDF5545E}"/>
                </a:ext>
              </a:extLst>
            </p:cNvPr>
            <p:cNvSpPr/>
            <p:nvPr/>
          </p:nvSpPr>
          <p:spPr>
            <a:xfrm>
              <a:off x="3172597" y="3286026"/>
              <a:ext cx="444844" cy="1297460"/>
            </a:xfrm>
            <a:custGeom>
              <a:avLst/>
              <a:gdLst>
                <a:gd name="connsiteX0" fmla="*/ 0 w 444844"/>
                <a:gd name="connsiteY0" fmla="*/ 0 h 1297460"/>
                <a:gd name="connsiteX1" fmla="*/ 247135 w 444844"/>
                <a:gd name="connsiteY1" fmla="*/ 902043 h 1297460"/>
                <a:gd name="connsiteX2" fmla="*/ 444844 w 444844"/>
                <a:gd name="connsiteY2" fmla="*/ 1297460 h 1297460"/>
              </a:gdLst>
              <a:ahLst/>
              <a:cxnLst>
                <a:cxn ang="0">
                  <a:pos x="connsiteX0" y="connsiteY0"/>
                </a:cxn>
                <a:cxn ang="0">
                  <a:pos x="connsiteX1" y="connsiteY1"/>
                </a:cxn>
                <a:cxn ang="0">
                  <a:pos x="connsiteX2" y="connsiteY2"/>
                </a:cxn>
              </a:cxnLst>
              <a:rect l="l" t="t" r="r" b="b"/>
              <a:pathLst>
                <a:path w="444844" h="1297460">
                  <a:moveTo>
                    <a:pt x="0" y="0"/>
                  </a:moveTo>
                  <a:cubicBezTo>
                    <a:pt x="86497" y="342900"/>
                    <a:pt x="172994" y="685800"/>
                    <a:pt x="247135" y="902043"/>
                  </a:cubicBezTo>
                  <a:cubicBezTo>
                    <a:pt x="321276" y="1118286"/>
                    <a:pt x="383060" y="1207873"/>
                    <a:pt x="444844" y="129746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13" name="フリーフォーム 1712">
              <a:extLst>
                <a:ext uri="{FF2B5EF4-FFF2-40B4-BE49-F238E27FC236}">
                  <a16:creationId xmlns:a16="http://schemas.microsoft.com/office/drawing/2014/main" id="{8939525C-FD24-A7E8-3C98-7CE2C63E38C7}"/>
                </a:ext>
              </a:extLst>
            </p:cNvPr>
            <p:cNvSpPr/>
            <p:nvPr/>
          </p:nvSpPr>
          <p:spPr>
            <a:xfrm>
              <a:off x="3086100" y="2181040"/>
              <a:ext cx="3311611" cy="1055559"/>
            </a:xfrm>
            <a:custGeom>
              <a:avLst/>
              <a:gdLst>
                <a:gd name="connsiteX0" fmla="*/ 0 w 3311611"/>
                <a:gd name="connsiteY0" fmla="*/ 363581 h 1055559"/>
                <a:gd name="connsiteX1" fmla="*/ 494270 w 3311611"/>
                <a:gd name="connsiteY1" fmla="*/ 165873 h 1055559"/>
                <a:gd name="connsiteX2" fmla="*/ 766119 w 3311611"/>
                <a:gd name="connsiteY2" fmla="*/ 474792 h 1055559"/>
                <a:gd name="connsiteX3" fmla="*/ 1087395 w 3311611"/>
                <a:gd name="connsiteY3" fmla="*/ 165873 h 1055559"/>
                <a:gd name="connsiteX4" fmla="*/ 1062681 w 3311611"/>
                <a:gd name="connsiteY4" fmla="*/ 660143 h 1055559"/>
                <a:gd name="connsiteX5" fmla="*/ 2014151 w 3311611"/>
                <a:gd name="connsiteY5" fmla="*/ 5235 h 1055559"/>
                <a:gd name="connsiteX6" fmla="*/ 1841157 w 3311611"/>
                <a:gd name="connsiteY6" fmla="*/ 351224 h 1055559"/>
                <a:gd name="connsiteX7" fmla="*/ 2458995 w 3311611"/>
                <a:gd name="connsiteY7" fmla="*/ 326511 h 1055559"/>
                <a:gd name="connsiteX8" fmla="*/ 2928551 w 3311611"/>
                <a:gd name="connsiteY8" fmla="*/ 610716 h 1055559"/>
                <a:gd name="connsiteX9" fmla="*/ 2854411 w 3311611"/>
                <a:gd name="connsiteY9" fmla="*/ 54662 h 1055559"/>
                <a:gd name="connsiteX10" fmla="*/ 3311611 w 3311611"/>
                <a:gd name="connsiteY10" fmla="*/ 1055559 h 1055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11611" h="1055559">
                  <a:moveTo>
                    <a:pt x="0" y="363581"/>
                  </a:moveTo>
                  <a:cubicBezTo>
                    <a:pt x="183292" y="255459"/>
                    <a:pt x="366584" y="147338"/>
                    <a:pt x="494270" y="165873"/>
                  </a:cubicBezTo>
                  <a:cubicBezTo>
                    <a:pt x="621957" y="184408"/>
                    <a:pt x="667265" y="474792"/>
                    <a:pt x="766119" y="474792"/>
                  </a:cubicBezTo>
                  <a:cubicBezTo>
                    <a:pt x="864973" y="474792"/>
                    <a:pt x="1037968" y="134981"/>
                    <a:pt x="1087395" y="165873"/>
                  </a:cubicBezTo>
                  <a:cubicBezTo>
                    <a:pt x="1136822" y="196765"/>
                    <a:pt x="908222" y="686916"/>
                    <a:pt x="1062681" y="660143"/>
                  </a:cubicBezTo>
                  <a:cubicBezTo>
                    <a:pt x="1217140" y="633370"/>
                    <a:pt x="1884405" y="56721"/>
                    <a:pt x="2014151" y="5235"/>
                  </a:cubicBezTo>
                  <a:cubicBezTo>
                    <a:pt x="2143897" y="-46252"/>
                    <a:pt x="1767016" y="297678"/>
                    <a:pt x="1841157" y="351224"/>
                  </a:cubicBezTo>
                  <a:cubicBezTo>
                    <a:pt x="1915298" y="404770"/>
                    <a:pt x="2277763" y="283262"/>
                    <a:pt x="2458995" y="326511"/>
                  </a:cubicBezTo>
                  <a:cubicBezTo>
                    <a:pt x="2640227" y="369760"/>
                    <a:pt x="2862648" y="656024"/>
                    <a:pt x="2928551" y="610716"/>
                  </a:cubicBezTo>
                  <a:cubicBezTo>
                    <a:pt x="2994454" y="565408"/>
                    <a:pt x="2790568" y="-19478"/>
                    <a:pt x="2854411" y="54662"/>
                  </a:cubicBezTo>
                  <a:cubicBezTo>
                    <a:pt x="2918254" y="128802"/>
                    <a:pt x="3114932" y="592180"/>
                    <a:pt x="3311611" y="105555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14" name="フリーフォーム 1713">
              <a:extLst>
                <a:ext uri="{FF2B5EF4-FFF2-40B4-BE49-F238E27FC236}">
                  <a16:creationId xmlns:a16="http://schemas.microsoft.com/office/drawing/2014/main" id="{F89122D5-7C7A-2CFF-1541-729717396620}"/>
                </a:ext>
              </a:extLst>
            </p:cNvPr>
            <p:cNvSpPr/>
            <p:nvPr/>
          </p:nvSpPr>
          <p:spPr>
            <a:xfrm>
              <a:off x="2392997" y="1160085"/>
              <a:ext cx="2114130" cy="4584936"/>
            </a:xfrm>
            <a:custGeom>
              <a:avLst/>
              <a:gdLst>
                <a:gd name="connsiteX0" fmla="*/ 2114130 w 2114130"/>
                <a:gd name="connsiteY0" fmla="*/ 395995 h 4584936"/>
                <a:gd name="connsiteX1" fmla="*/ 1335654 w 2114130"/>
                <a:gd name="connsiteY1" fmla="*/ 12936 h 4584936"/>
                <a:gd name="connsiteX2" fmla="*/ 656033 w 2114130"/>
                <a:gd name="connsiteY2" fmla="*/ 816125 h 4584936"/>
                <a:gd name="connsiteX3" fmla="*/ 656033 w 2114130"/>
                <a:gd name="connsiteY3" fmla="*/ 791412 h 4584936"/>
                <a:gd name="connsiteX4" fmla="*/ 1125 w 2114130"/>
                <a:gd name="connsiteY4" fmla="*/ 2051801 h 4584936"/>
                <a:gd name="connsiteX5" fmla="*/ 495395 w 2114130"/>
                <a:gd name="connsiteY5" fmla="*/ 1668741 h 4584936"/>
                <a:gd name="connsiteX6" fmla="*/ 371827 w 2114130"/>
                <a:gd name="connsiteY6" fmla="*/ 2496644 h 4584936"/>
                <a:gd name="connsiteX7" fmla="*/ 680746 w 2114130"/>
                <a:gd name="connsiteY7" fmla="*/ 3238049 h 4584936"/>
                <a:gd name="connsiteX8" fmla="*/ 705460 w 2114130"/>
                <a:gd name="connsiteY8" fmla="*/ 2793206 h 4584936"/>
                <a:gd name="connsiteX9" fmla="*/ 1002022 w 2114130"/>
                <a:gd name="connsiteY9" fmla="*/ 4584936 h 4584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14130" h="4584936">
                  <a:moveTo>
                    <a:pt x="2114130" y="395995"/>
                  </a:moveTo>
                  <a:cubicBezTo>
                    <a:pt x="1846400" y="169454"/>
                    <a:pt x="1578670" y="-57086"/>
                    <a:pt x="1335654" y="12936"/>
                  </a:cubicBezTo>
                  <a:cubicBezTo>
                    <a:pt x="1092638" y="82958"/>
                    <a:pt x="769303" y="686379"/>
                    <a:pt x="656033" y="816125"/>
                  </a:cubicBezTo>
                  <a:cubicBezTo>
                    <a:pt x="542763" y="945871"/>
                    <a:pt x="765184" y="585466"/>
                    <a:pt x="656033" y="791412"/>
                  </a:cubicBezTo>
                  <a:cubicBezTo>
                    <a:pt x="546882" y="997358"/>
                    <a:pt x="27898" y="1905580"/>
                    <a:pt x="1125" y="2051801"/>
                  </a:cubicBezTo>
                  <a:cubicBezTo>
                    <a:pt x="-25648" y="2198023"/>
                    <a:pt x="433611" y="1594601"/>
                    <a:pt x="495395" y="1668741"/>
                  </a:cubicBezTo>
                  <a:cubicBezTo>
                    <a:pt x="557179" y="1742881"/>
                    <a:pt x="340935" y="2235093"/>
                    <a:pt x="371827" y="2496644"/>
                  </a:cubicBezTo>
                  <a:cubicBezTo>
                    <a:pt x="402719" y="2758195"/>
                    <a:pt x="625140" y="3188622"/>
                    <a:pt x="680746" y="3238049"/>
                  </a:cubicBezTo>
                  <a:cubicBezTo>
                    <a:pt x="736351" y="3287476"/>
                    <a:pt x="651914" y="2568725"/>
                    <a:pt x="705460" y="2793206"/>
                  </a:cubicBezTo>
                  <a:cubicBezTo>
                    <a:pt x="759006" y="3017687"/>
                    <a:pt x="880514" y="3801311"/>
                    <a:pt x="1002022" y="458493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15" name="フリーフォーム 1714">
              <a:extLst>
                <a:ext uri="{FF2B5EF4-FFF2-40B4-BE49-F238E27FC236}">
                  <a16:creationId xmlns:a16="http://schemas.microsoft.com/office/drawing/2014/main" id="{AD8004B0-F734-8115-2B5A-276A194E6494}"/>
                </a:ext>
              </a:extLst>
            </p:cNvPr>
            <p:cNvSpPr/>
            <p:nvPr/>
          </p:nvSpPr>
          <p:spPr>
            <a:xfrm>
              <a:off x="4593624" y="1278931"/>
              <a:ext cx="2674794" cy="4418975"/>
            </a:xfrm>
            <a:custGeom>
              <a:avLst/>
              <a:gdLst>
                <a:gd name="connsiteX0" fmla="*/ 0 w 2674794"/>
                <a:gd name="connsiteY0" fmla="*/ 376003 h 4418975"/>
                <a:gd name="connsiteX1" fmla="*/ 531341 w 2674794"/>
                <a:gd name="connsiteY1" fmla="*/ 5301 h 4418975"/>
                <a:gd name="connsiteX2" fmla="*/ 1668162 w 2674794"/>
                <a:gd name="connsiteY2" fmla="*/ 623138 h 4418975"/>
                <a:gd name="connsiteX3" fmla="*/ 1544595 w 2674794"/>
                <a:gd name="connsiteY3" fmla="*/ 215366 h 4418975"/>
                <a:gd name="connsiteX4" fmla="*/ 2335427 w 2674794"/>
                <a:gd name="connsiteY4" fmla="*/ 1735247 h 4418975"/>
                <a:gd name="connsiteX5" fmla="*/ 2026508 w 2674794"/>
                <a:gd name="connsiteY5" fmla="*/ 1648749 h 4418975"/>
                <a:gd name="connsiteX6" fmla="*/ 2372498 w 2674794"/>
                <a:gd name="connsiteY6" fmla="*/ 2019452 h 4418975"/>
                <a:gd name="connsiteX7" fmla="*/ 2669060 w 2674794"/>
                <a:gd name="connsiteY7" fmla="*/ 2686717 h 4418975"/>
                <a:gd name="connsiteX8" fmla="*/ 2100649 w 2674794"/>
                <a:gd name="connsiteY8" fmla="*/ 3650544 h 4418975"/>
                <a:gd name="connsiteX9" fmla="*/ 2100649 w 2674794"/>
                <a:gd name="connsiteY9" fmla="*/ 4416663 h 4418975"/>
                <a:gd name="connsiteX10" fmla="*/ 2038865 w 2674794"/>
                <a:gd name="connsiteY10" fmla="*/ 3403409 h 4418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674794" h="4418975">
                  <a:moveTo>
                    <a:pt x="0" y="376003"/>
                  </a:moveTo>
                  <a:cubicBezTo>
                    <a:pt x="126657" y="170057"/>
                    <a:pt x="253314" y="-35888"/>
                    <a:pt x="531341" y="5301"/>
                  </a:cubicBezTo>
                  <a:cubicBezTo>
                    <a:pt x="809368" y="46490"/>
                    <a:pt x="1499286" y="588127"/>
                    <a:pt x="1668162" y="623138"/>
                  </a:cubicBezTo>
                  <a:cubicBezTo>
                    <a:pt x="1837038" y="658149"/>
                    <a:pt x="1433384" y="30014"/>
                    <a:pt x="1544595" y="215366"/>
                  </a:cubicBezTo>
                  <a:cubicBezTo>
                    <a:pt x="1655806" y="400718"/>
                    <a:pt x="2255108" y="1496350"/>
                    <a:pt x="2335427" y="1735247"/>
                  </a:cubicBezTo>
                  <a:cubicBezTo>
                    <a:pt x="2415746" y="1974144"/>
                    <a:pt x="2020330" y="1601382"/>
                    <a:pt x="2026508" y="1648749"/>
                  </a:cubicBezTo>
                  <a:cubicBezTo>
                    <a:pt x="2032686" y="1696116"/>
                    <a:pt x="2265406" y="1846457"/>
                    <a:pt x="2372498" y="2019452"/>
                  </a:cubicBezTo>
                  <a:cubicBezTo>
                    <a:pt x="2479590" y="2192447"/>
                    <a:pt x="2714368" y="2414868"/>
                    <a:pt x="2669060" y="2686717"/>
                  </a:cubicBezTo>
                  <a:cubicBezTo>
                    <a:pt x="2623752" y="2958566"/>
                    <a:pt x="2195384" y="3362220"/>
                    <a:pt x="2100649" y="3650544"/>
                  </a:cubicBezTo>
                  <a:cubicBezTo>
                    <a:pt x="2005914" y="3938868"/>
                    <a:pt x="2110946" y="4457852"/>
                    <a:pt x="2100649" y="4416663"/>
                  </a:cubicBezTo>
                  <a:cubicBezTo>
                    <a:pt x="2090352" y="4375474"/>
                    <a:pt x="2064608" y="3889441"/>
                    <a:pt x="2038865" y="340340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16" name="フリーフォーム 1715">
              <a:extLst>
                <a:ext uri="{FF2B5EF4-FFF2-40B4-BE49-F238E27FC236}">
                  <a16:creationId xmlns:a16="http://schemas.microsoft.com/office/drawing/2014/main" id="{BA7E3D3E-0BE8-2C19-6945-F91EE5A4DEE8}"/>
                </a:ext>
              </a:extLst>
            </p:cNvPr>
            <p:cNvSpPr/>
            <p:nvPr/>
          </p:nvSpPr>
          <p:spPr>
            <a:xfrm>
              <a:off x="5098522" y="5010912"/>
              <a:ext cx="45719" cy="753296"/>
            </a:xfrm>
            <a:custGeom>
              <a:avLst/>
              <a:gdLst>
                <a:gd name="connsiteX0" fmla="*/ 88227 w 88227"/>
                <a:gd name="connsiteY0" fmla="*/ 0 h 691978"/>
                <a:gd name="connsiteX1" fmla="*/ 1729 w 88227"/>
                <a:gd name="connsiteY1" fmla="*/ 333633 h 691978"/>
                <a:gd name="connsiteX2" fmla="*/ 38800 w 88227"/>
                <a:gd name="connsiteY2" fmla="*/ 691978 h 691978"/>
              </a:gdLst>
              <a:ahLst/>
              <a:cxnLst>
                <a:cxn ang="0">
                  <a:pos x="connsiteX0" y="connsiteY0"/>
                </a:cxn>
                <a:cxn ang="0">
                  <a:pos x="connsiteX1" y="connsiteY1"/>
                </a:cxn>
                <a:cxn ang="0">
                  <a:pos x="connsiteX2" y="connsiteY2"/>
                </a:cxn>
              </a:cxnLst>
              <a:rect l="l" t="t" r="r" b="b"/>
              <a:pathLst>
                <a:path w="88227" h="691978">
                  <a:moveTo>
                    <a:pt x="88227" y="0"/>
                  </a:moveTo>
                  <a:cubicBezTo>
                    <a:pt x="49097" y="109151"/>
                    <a:pt x="9967" y="218303"/>
                    <a:pt x="1729" y="333633"/>
                  </a:cubicBezTo>
                  <a:cubicBezTo>
                    <a:pt x="-6509" y="448963"/>
                    <a:pt x="16145" y="570470"/>
                    <a:pt x="38800" y="69197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17" name="フリーフォーム 1716">
              <a:extLst>
                <a:ext uri="{FF2B5EF4-FFF2-40B4-BE49-F238E27FC236}">
                  <a16:creationId xmlns:a16="http://schemas.microsoft.com/office/drawing/2014/main" id="{9385C92C-0A98-449B-7B62-93464CA5D620}"/>
                </a:ext>
              </a:extLst>
            </p:cNvPr>
            <p:cNvSpPr/>
            <p:nvPr/>
          </p:nvSpPr>
          <p:spPr>
            <a:xfrm>
              <a:off x="4617050" y="987225"/>
              <a:ext cx="1867158" cy="395861"/>
            </a:xfrm>
            <a:custGeom>
              <a:avLst/>
              <a:gdLst>
                <a:gd name="connsiteX0" fmla="*/ 1288 w 1867158"/>
                <a:gd name="connsiteY0" fmla="*/ 321720 h 395861"/>
                <a:gd name="connsiteX1" fmla="*/ 63072 w 1867158"/>
                <a:gd name="connsiteY1" fmla="*/ 321720 h 395861"/>
                <a:gd name="connsiteX2" fmla="*/ 409061 w 1867158"/>
                <a:gd name="connsiteY2" fmla="*/ 444 h 395861"/>
                <a:gd name="connsiteX3" fmla="*/ 804477 w 1867158"/>
                <a:gd name="connsiteY3" fmla="*/ 247580 h 395861"/>
                <a:gd name="connsiteX4" fmla="*/ 792120 w 1867158"/>
                <a:gd name="connsiteY4" fmla="*/ 62228 h 395861"/>
                <a:gd name="connsiteX5" fmla="*/ 1867158 w 1867158"/>
                <a:gd name="connsiteY5" fmla="*/ 395861 h 395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67158" h="395861">
                  <a:moveTo>
                    <a:pt x="1288" y="321720"/>
                  </a:moveTo>
                  <a:cubicBezTo>
                    <a:pt x="-1801" y="348493"/>
                    <a:pt x="-4890" y="375266"/>
                    <a:pt x="63072" y="321720"/>
                  </a:cubicBezTo>
                  <a:cubicBezTo>
                    <a:pt x="131034" y="268174"/>
                    <a:pt x="285494" y="12801"/>
                    <a:pt x="409061" y="444"/>
                  </a:cubicBezTo>
                  <a:cubicBezTo>
                    <a:pt x="532628" y="-11913"/>
                    <a:pt x="740634" y="237283"/>
                    <a:pt x="804477" y="247580"/>
                  </a:cubicBezTo>
                  <a:cubicBezTo>
                    <a:pt x="868320" y="257877"/>
                    <a:pt x="615007" y="37515"/>
                    <a:pt x="792120" y="62228"/>
                  </a:cubicBezTo>
                  <a:cubicBezTo>
                    <a:pt x="969233" y="86941"/>
                    <a:pt x="1418195" y="241401"/>
                    <a:pt x="1867158" y="39586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18" name="フリーフォーム 1717">
              <a:extLst>
                <a:ext uri="{FF2B5EF4-FFF2-40B4-BE49-F238E27FC236}">
                  <a16:creationId xmlns:a16="http://schemas.microsoft.com/office/drawing/2014/main" id="{EEA3FBCF-49B1-2042-73FE-A4AFD2214391}"/>
                </a:ext>
              </a:extLst>
            </p:cNvPr>
            <p:cNvSpPr/>
            <p:nvPr/>
          </p:nvSpPr>
          <p:spPr>
            <a:xfrm>
              <a:off x="1896030" y="4349872"/>
              <a:ext cx="345989" cy="185351"/>
            </a:xfrm>
            <a:custGeom>
              <a:avLst/>
              <a:gdLst>
                <a:gd name="connsiteX0" fmla="*/ 345989 w 345989"/>
                <a:gd name="connsiteY0" fmla="*/ 0 h 185351"/>
                <a:gd name="connsiteX1" fmla="*/ 160638 w 345989"/>
                <a:gd name="connsiteY1" fmla="*/ 49427 h 185351"/>
                <a:gd name="connsiteX2" fmla="*/ 0 w 345989"/>
                <a:gd name="connsiteY2" fmla="*/ 185351 h 185351"/>
              </a:gdLst>
              <a:ahLst/>
              <a:cxnLst>
                <a:cxn ang="0">
                  <a:pos x="connsiteX0" y="connsiteY0"/>
                </a:cxn>
                <a:cxn ang="0">
                  <a:pos x="connsiteX1" y="connsiteY1"/>
                </a:cxn>
                <a:cxn ang="0">
                  <a:pos x="connsiteX2" y="connsiteY2"/>
                </a:cxn>
              </a:cxnLst>
              <a:rect l="l" t="t" r="r" b="b"/>
              <a:pathLst>
                <a:path w="345989" h="185351">
                  <a:moveTo>
                    <a:pt x="345989" y="0"/>
                  </a:moveTo>
                  <a:cubicBezTo>
                    <a:pt x="282146" y="9267"/>
                    <a:pt x="218303" y="18535"/>
                    <a:pt x="160638" y="49427"/>
                  </a:cubicBezTo>
                  <a:cubicBezTo>
                    <a:pt x="102973" y="80319"/>
                    <a:pt x="51486" y="132835"/>
                    <a:pt x="0" y="18535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19" name="フリーフォーム 1718">
              <a:extLst>
                <a:ext uri="{FF2B5EF4-FFF2-40B4-BE49-F238E27FC236}">
                  <a16:creationId xmlns:a16="http://schemas.microsoft.com/office/drawing/2014/main" id="{983C6832-12FB-1998-DA4A-3593BFEC122A}"/>
                </a:ext>
              </a:extLst>
            </p:cNvPr>
            <p:cNvSpPr/>
            <p:nvPr/>
          </p:nvSpPr>
          <p:spPr>
            <a:xfrm>
              <a:off x="1728175" y="3806174"/>
              <a:ext cx="220765" cy="766119"/>
            </a:xfrm>
            <a:custGeom>
              <a:avLst/>
              <a:gdLst>
                <a:gd name="connsiteX0" fmla="*/ 118428 w 220765"/>
                <a:gd name="connsiteY0" fmla="*/ 0 h 766119"/>
                <a:gd name="connsiteX1" fmla="*/ 217282 w 220765"/>
                <a:gd name="connsiteY1" fmla="*/ 234779 h 766119"/>
                <a:gd name="connsiteX2" fmla="*/ 7217 w 220765"/>
                <a:gd name="connsiteY2" fmla="*/ 531341 h 766119"/>
                <a:gd name="connsiteX3" fmla="*/ 69001 w 220765"/>
                <a:gd name="connsiteY3" fmla="*/ 766119 h 766119"/>
              </a:gdLst>
              <a:ahLst/>
              <a:cxnLst>
                <a:cxn ang="0">
                  <a:pos x="connsiteX0" y="connsiteY0"/>
                </a:cxn>
                <a:cxn ang="0">
                  <a:pos x="connsiteX1" y="connsiteY1"/>
                </a:cxn>
                <a:cxn ang="0">
                  <a:pos x="connsiteX2" y="connsiteY2"/>
                </a:cxn>
                <a:cxn ang="0">
                  <a:pos x="connsiteX3" y="connsiteY3"/>
                </a:cxn>
              </a:cxnLst>
              <a:rect l="l" t="t" r="r" b="b"/>
              <a:pathLst>
                <a:path w="220765" h="766119">
                  <a:moveTo>
                    <a:pt x="118428" y="0"/>
                  </a:moveTo>
                  <a:cubicBezTo>
                    <a:pt x="177122" y="73111"/>
                    <a:pt x="235817" y="146222"/>
                    <a:pt x="217282" y="234779"/>
                  </a:cubicBezTo>
                  <a:cubicBezTo>
                    <a:pt x="198747" y="323336"/>
                    <a:pt x="31930" y="442784"/>
                    <a:pt x="7217" y="531341"/>
                  </a:cubicBezTo>
                  <a:cubicBezTo>
                    <a:pt x="-17496" y="619898"/>
                    <a:pt x="25752" y="693008"/>
                    <a:pt x="69001" y="76611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20" name="フリーフォーム 1719">
              <a:extLst>
                <a:ext uri="{FF2B5EF4-FFF2-40B4-BE49-F238E27FC236}">
                  <a16:creationId xmlns:a16="http://schemas.microsoft.com/office/drawing/2014/main" id="{7024F0E9-917E-20E6-2752-EBB1DB9DF616}"/>
                </a:ext>
              </a:extLst>
            </p:cNvPr>
            <p:cNvSpPr/>
            <p:nvPr/>
          </p:nvSpPr>
          <p:spPr>
            <a:xfrm>
              <a:off x="1846603" y="3756747"/>
              <a:ext cx="256427" cy="691979"/>
            </a:xfrm>
            <a:custGeom>
              <a:avLst/>
              <a:gdLst>
                <a:gd name="connsiteX0" fmla="*/ 0 w 256427"/>
                <a:gd name="connsiteY0" fmla="*/ 0 h 691979"/>
                <a:gd name="connsiteX1" fmla="*/ 247135 w 256427"/>
                <a:gd name="connsiteY1" fmla="*/ 271849 h 691979"/>
                <a:gd name="connsiteX2" fmla="*/ 197708 w 256427"/>
                <a:gd name="connsiteY2" fmla="*/ 605481 h 691979"/>
                <a:gd name="connsiteX3" fmla="*/ 135924 w 256427"/>
                <a:gd name="connsiteY3" fmla="*/ 691979 h 691979"/>
                <a:gd name="connsiteX4" fmla="*/ 135924 w 256427"/>
                <a:gd name="connsiteY4" fmla="*/ 691979 h 6919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6427" h="691979">
                  <a:moveTo>
                    <a:pt x="0" y="0"/>
                  </a:moveTo>
                  <a:cubicBezTo>
                    <a:pt x="107092" y="85468"/>
                    <a:pt x="214184" y="170936"/>
                    <a:pt x="247135" y="271849"/>
                  </a:cubicBezTo>
                  <a:cubicBezTo>
                    <a:pt x="280086" y="372762"/>
                    <a:pt x="216243" y="535459"/>
                    <a:pt x="197708" y="605481"/>
                  </a:cubicBezTo>
                  <a:cubicBezTo>
                    <a:pt x="179173" y="675503"/>
                    <a:pt x="135924" y="691979"/>
                    <a:pt x="135924" y="691979"/>
                  </a:cubicBezTo>
                  <a:lnTo>
                    <a:pt x="135924" y="691979"/>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21" name="フリーフォーム 1720">
              <a:extLst>
                <a:ext uri="{FF2B5EF4-FFF2-40B4-BE49-F238E27FC236}">
                  <a16:creationId xmlns:a16="http://schemas.microsoft.com/office/drawing/2014/main" id="{A4CC91BD-35A1-144B-599C-2BCDB146F538}"/>
                </a:ext>
              </a:extLst>
            </p:cNvPr>
            <p:cNvSpPr/>
            <p:nvPr/>
          </p:nvSpPr>
          <p:spPr>
            <a:xfrm>
              <a:off x="2143165" y="4362228"/>
              <a:ext cx="476378" cy="926757"/>
            </a:xfrm>
            <a:custGeom>
              <a:avLst/>
              <a:gdLst>
                <a:gd name="connsiteX0" fmla="*/ 123567 w 476378"/>
                <a:gd name="connsiteY0" fmla="*/ 0 h 926757"/>
                <a:gd name="connsiteX1" fmla="*/ 308919 w 476378"/>
                <a:gd name="connsiteY1" fmla="*/ 74141 h 926757"/>
                <a:gd name="connsiteX2" fmla="*/ 333632 w 476378"/>
                <a:gd name="connsiteY2" fmla="*/ 222422 h 926757"/>
                <a:gd name="connsiteX3" fmla="*/ 185351 w 476378"/>
                <a:gd name="connsiteY3" fmla="*/ 345990 h 926757"/>
                <a:gd name="connsiteX4" fmla="*/ 296562 w 476378"/>
                <a:gd name="connsiteY4" fmla="*/ 308919 h 926757"/>
                <a:gd name="connsiteX5" fmla="*/ 234778 w 476378"/>
                <a:gd name="connsiteY5" fmla="*/ 531341 h 926757"/>
                <a:gd name="connsiteX6" fmla="*/ 358346 w 476378"/>
                <a:gd name="connsiteY6" fmla="*/ 556055 h 926757"/>
                <a:gd name="connsiteX7" fmla="*/ 284205 w 476378"/>
                <a:gd name="connsiteY7" fmla="*/ 630195 h 926757"/>
                <a:gd name="connsiteX8" fmla="*/ 469557 w 476378"/>
                <a:gd name="connsiteY8" fmla="*/ 667265 h 926757"/>
                <a:gd name="connsiteX9" fmla="*/ 0 w 476378"/>
                <a:gd name="connsiteY9" fmla="*/ 926757 h 926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76378" h="926757">
                  <a:moveTo>
                    <a:pt x="123567" y="0"/>
                  </a:moveTo>
                  <a:cubicBezTo>
                    <a:pt x="198737" y="18535"/>
                    <a:pt x="273908" y="37071"/>
                    <a:pt x="308919" y="74141"/>
                  </a:cubicBezTo>
                  <a:cubicBezTo>
                    <a:pt x="343930" y="111211"/>
                    <a:pt x="354227" y="177114"/>
                    <a:pt x="333632" y="222422"/>
                  </a:cubicBezTo>
                  <a:cubicBezTo>
                    <a:pt x="313037" y="267730"/>
                    <a:pt x="191529" y="331574"/>
                    <a:pt x="185351" y="345990"/>
                  </a:cubicBezTo>
                  <a:cubicBezTo>
                    <a:pt x="179173" y="360406"/>
                    <a:pt x="288324" y="278027"/>
                    <a:pt x="296562" y="308919"/>
                  </a:cubicBezTo>
                  <a:cubicBezTo>
                    <a:pt x="304800" y="339811"/>
                    <a:pt x="224481" y="490152"/>
                    <a:pt x="234778" y="531341"/>
                  </a:cubicBezTo>
                  <a:cubicBezTo>
                    <a:pt x="245075" y="572530"/>
                    <a:pt x="358346" y="556055"/>
                    <a:pt x="358346" y="556055"/>
                  </a:cubicBezTo>
                  <a:cubicBezTo>
                    <a:pt x="366584" y="572531"/>
                    <a:pt x="265670" y="611660"/>
                    <a:pt x="284205" y="630195"/>
                  </a:cubicBezTo>
                  <a:cubicBezTo>
                    <a:pt x="302740" y="648730"/>
                    <a:pt x="516924" y="617838"/>
                    <a:pt x="469557" y="667265"/>
                  </a:cubicBezTo>
                  <a:cubicBezTo>
                    <a:pt x="422190" y="716692"/>
                    <a:pt x="211095" y="821724"/>
                    <a:pt x="0" y="92675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22" name="フリーフォーム 1721">
              <a:extLst>
                <a:ext uri="{FF2B5EF4-FFF2-40B4-BE49-F238E27FC236}">
                  <a16:creationId xmlns:a16="http://schemas.microsoft.com/office/drawing/2014/main" id="{449EE9D6-BE9D-1277-6A7F-A7239C41F74F}"/>
                </a:ext>
              </a:extLst>
            </p:cNvPr>
            <p:cNvSpPr/>
            <p:nvPr/>
          </p:nvSpPr>
          <p:spPr>
            <a:xfrm>
              <a:off x="2171700" y="5301049"/>
              <a:ext cx="1140137" cy="704335"/>
            </a:xfrm>
            <a:custGeom>
              <a:avLst/>
              <a:gdLst>
                <a:gd name="connsiteX0" fmla="*/ 0 w 1445741"/>
                <a:gd name="connsiteY0" fmla="*/ 0 h 766119"/>
                <a:gd name="connsiteX1" fmla="*/ 556054 w 1445741"/>
                <a:gd name="connsiteY1" fmla="*/ 444843 h 766119"/>
                <a:gd name="connsiteX2" fmla="*/ 1445741 w 1445741"/>
                <a:gd name="connsiteY2" fmla="*/ 766119 h 766119"/>
              </a:gdLst>
              <a:ahLst/>
              <a:cxnLst>
                <a:cxn ang="0">
                  <a:pos x="connsiteX0" y="connsiteY0"/>
                </a:cxn>
                <a:cxn ang="0">
                  <a:pos x="connsiteX1" y="connsiteY1"/>
                </a:cxn>
                <a:cxn ang="0">
                  <a:pos x="connsiteX2" y="connsiteY2"/>
                </a:cxn>
              </a:cxnLst>
              <a:rect l="l" t="t" r="r" b="b"/>
              <a:pathLst>
                <a:path w="1445741" h="766119">
                  <a:moveTo>
                    <a:pt x="0" y="0"/>
                  </a:moveTo>
                  <a:cubicBezTo>
                    <a:pt x="157548" y="158578"/>
                    <a:pt x="315097" y="317157"/>
                    <a:pt x="556054" y="444843"/>
                  </a:cubicBezTo>
                  <a:cubicBezTo>
                    <a:pt x="797011" y="572529"/>
                    <a:pt x="1121376" y="669324"/>
                    <a:pt x="1445741" y="76611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23" name="フリーフォーム 1722">
              <a:extLst>
                <a:ext uri="{FF2B5EF4-FFF2-40B4-BE49-F238E27FC236}">
                  <a16:creationId xmlns:a16="http://schemas.microsoft.com/office/drawing/2014/main" id="{A64D080B-ED9B-2F95-A4FC-AE58536B6636}"/>
                </a:ext>
              </a:extLst>
            </p:cNvPr>
            <p:cNvSpPr/>
            <p:nvPr/>
          </p:nvSpPr>
          <p:spPr>
            <a:xfrm>
              <a:off x="2418836" y="5237503"/>
              <a:ext cx="975438" cy="615946"/>
            </a:xfrm>
            <a:custGeom>
              <a:avLst/>
              <a:gdLst>
                <a:gd name="connsiteX0" fmla="*/ 0 w 1099751"/>
                <a:gd name="connsiteY0" fmla="*/ 0 h 679621"/>
                <a:gd name="connsiteX1" fmla="*/ 370703 w 1099751"/>
                <a:gd name="connsiteY1" fmla="*/ 247135 h 679621"/>
                <a:gd name="connsiteX2" fmla="*/ 1099751 w 1099751"/>
                <a:gd name="connsiteY2" fmla="*/ 679621 h 679621"/>
              </a:gdLst>
              <a:ahLst/>
              <a:cxnLst>
                <a:cxn ang="0">
                  <a:pos x="connsiteX0" y="connsiteY0"/>
                </a:cxn>
                <a:cxn ang="0">
                  <a:pos x="connsiteX1" y="connsiteY1"/>
                </a:cxn>
                <a:cxn ang="0">
                  <a:pos x="connsiteX2" y="connsiteY2"/>
                </a:cxn>
              </a:cxnLst>
              <a:rect l="l" t="t" r="r" b="b"/>
              <a:pathLst>
                <a:path w="1099751" h="679621">
                  <a:moveTo>
                    <a:pt x="0" y="0"/>
                  </a:moveTo>
                  <a:cubicBezTo>
                    <a:pt x="93705" y="66932"/>
                    <a:pt x="187411" y="133865"/>
                    <a:pt x="370703" y="247135"/>
                  </a:cubicBezTo>
                  <a:cubicBezTo>
                    <a:pt x="553995" y="360405"/>
                    <a:pt x="826873" y="520013"/>
                    <a:pt x="1099751" y="67962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24" name="フリーフォーム 1723">
              <a:extLst>
                <a:ext uri="{FF2B5EF4-FFF2-40B4-BE49-F238E27FC236}">
                  <a16:creationId xmlns:a16="http://schemas.microsoft.com/office/drawing/2014/main" id="{11466E91-2807-78E2-94B5-342AFD601740}"/>
                </a:ext>
              </a:extLst>
            </p:cNvPr>
            <p:cNvSpPr/>
            <p:nvPr/>
          </p:nvSpPr>
          <p:spPr>
            <a:xfrm>
              <a:off x="4719445" y="3916221"/>
              <a:ext cx="627941" cy="605481"/>
            </a:xfrm>
            <a:custGeom>
              <a:avLst/>
              <a:gdLst>
                <a:gd name="connsiteX0" fmla="*/ 627941 w 627941"/>
                <a:gd name="connsiteY0" fmla="*/ 0 h 605481"/>
                <a:gd name="connsiteX1" fmla="*/ 84244 w 627941"/>
                <a:gd name="connsiteY1" fmla="*/ 123567 h 605481"/>
                <a:gd name="connsiteX2" fmla="*/ 10104 w 627941"/>
                <a:gd name="connsiteY2" fmla="*/ 605481 h 605481"/>
              </a:gdLst>
              <a:ahLst/>
              <a:cxnLst>
                <a:cxn ang="0">
                  <a:pos x="connsiteX0" y="connsiteY0"/>
                </a:cxn>
                <a:cxn ang="0">
                  <a:pos x="connsiteX1" y="connsiteY1"/>
                </a:cxn>
                <a:cxn ang="0">
                  <a:pos x="connsiteX2" y="connsiteY2"/>
                </a:cxn>
              </a:cxnLst>
              <a:rect l="l" t="t" r="r" b="b"/>
              <a:pathLst>
                <a:path w="627941" h="605481">
                  <a:moveTo>
                    <a:pt x="627941" y="0"/>
                  </a:moveTo>
                  <a:cubicBezTo>
                    <a:pt x="407579" y="11327"/>
                    <a:pt x="187217" y="22654"/>
                    <a:pt x="84244" y="123567"/>
                  </a:cubicBezTo>
                  <a:cubicBezTo>
                    <a:pt x="-18729" y="224480"/>
                    <a:pt x="-4313" y="414980"/>
                    <a:pt x="10104" y="60548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25" name="フリーフォーム 1724">
              <a:extLst>
                <a:ext uri="{FF2B5EF4-FFF2-40B4-BE49-F238E27FC236}">
                  <a16:creationId xmlns:a16="http://schemas.microsoft.com/office/drawing/2014/main" id="{76A637B2-5C2C-22A5-5B51-71E07339CDDC}"/>
                </a:ext>
              </a:extLst>
            </p:cNvPr>
            <p:cNvSpPr/>
            <p:nvPr/>
          </p:nvSpPr>
          <p:spPr>
            <a:xfrm>
              <a:off x="6361351" y="5494195"/>
              <a:ext cx="1389888" cy="1168186"/>
            </a:xfrm>
            <a:custGeom>
              <a:avLst/>
              <a:gdLst>
                <a:gd name="connsiteX0" fmla="*/ 0 w 1389888"/>
                <a:gd name="connsiteY0" fmla="*/ 156250 h 1168186"/>
                <a:gd name="connsiteX1" fmla="*/ 524256 w 1389888"/>
                <a:gd name="connsiteY1" fmla="*/ 83098 h 1168186"/>
                <a:gd name="connsiteX2" fmla="*/ 1389888 w 1389888"/>
                <a:gd name="connsiteY2" fmla="*/ 1168186 h 1168186"/>
              </a:gdLst>
              <a:ahLst/>
              <a:cxnLst>
                <a:cxn ang="0">
                  <a:pos x="connsiteX0" y="connsiteY0"/>
                </a:cxn>
                <a:cxn ang="0">
                  <a:pos x="connsiteX1" y="connsiteY1"/>
                </a:cxn>
                <a:cxn ang="0">
                  <a:pos x="connsiteX2" y="connsiteY2"/>
                </a:cxn>
              </a:cxnLst>
              <a:rect l="l" t="t" r="r" b="b"/>
              <a:pathLst>
                <a:path w="1389888" h="1168186">
                  <a:moveTo>
                    <a:pt x="0" y="156250"/>
                  </a:moveTo>
                  <a:cubicBezTo>
                    <a:pt x="146304" y="35346"/>
                    <a:pt x="292608" y="-85558"/>
                    <a:pt x="524256" y="83098"/>
                  </a:cubicBezTo>
                  <a:cubicBezTo>
                    <a:pt x="755904" y="251754"/>
                    <a:pt x="1072896" y="709970"/>
                    <a:pt x="1389888" y="116818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26" name="フリーフォーム 1725">
              <a:extLst>
                <a:ext uri="{FF2B5EF4-FFF2-40B4-BE49-F238E27FC236}">
                  <a16:creationId xmlns:a16="http://schemas.microsoft.com/office/drawing/2014/main" id="{474DAD58-7125-F679-9EE8-9B87BB0D81CE}"/>
                </a:ext>
              </a:extLst>
            </p:cNvPr>
            <p:cNvSpPr/>
            <p:nvPr/>
          </p:nvSpPr>
          <p:spPr>
            <a:xfrm>
              <a:off x="6463284" y="5663257"/>
              <a:ext cx="865632" cy="859463"/>
            </a:xfrm>
            <a:custGeom>
              <a:avLst/>
              <a:gdLst>
                <a:gd name="connsiteX0" fmla="*/ 0 w 865632"/>
                <a:gd name="connsiteY0" fmla="*/ 66983 h 859463"/>
                <a:gd name="connsiteX1" fmla="*/ 219456 w 865632"/>
                <a:gd name="connsiteY1" fmla="*/ 79175 h 859463"/>
                <a:gd name="connsiteX2" fmla="*/ 865632 w 865632"/>
                <a:gd name="connsiteY2" fmla="*/ 859463 h 859463"/>
              </a:gdLst>
              <a:ahLst/>
              <a:cxnLst>
                <a:cxn ang="0">
                  <a:pos x="connsiteX0" y="connsiteY0"/>
                </a:cxn>
                <a:cxn ang="0">
                  <a:pos x="connsiteX1" y="connsiteY1"/>
                </a:cxn>
                <a:cxn ang="0">
                  <a:pos x="connsiteX2" y="connsiteY2"/>
                </a:cxn>
              </a:cxnLst>
              <a:rect l="l" t="t" r="r" b="b"/>
              <a:pathLst>
                <a:path w="865632" h="859463">
                  <a:moveTo>
                    <a:pt x="0" y="66983"/>
                  </a:moveTo>
                  <a:cubicBezTo>
                    <a:pt x="37592" y="7039"/>
                    <a:pt x="75184" y="-52905"/>
                    <a:pt x="219456" y="79175"/>
                  </a:cubicBezTo>
                  <a:cubicBezTo>
                    <a:pt x="363728" y="211255"/>
                    <a:pt x="614680" y="535359"/>
                    <a:pt x="865632" y="85946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27" name="フリーフォーム 1726">
              <a:extLst>
                <a:ext uri="{FF2B5EF4-FFF2-40B4-BE49-F238E27FC236}">
                  <a16:creationId xmlns:a16="http://schemas.microsoft.com/office/drawing/2014/main" id="{06B10910-1EF5-9D5D-8A2C-330F87C40295}"/>
                </a:ext>
              </a:extLst>
            </p:cNvPr>
            <p:cNvSpPr/>
            <p:nvPr/>
          </p:nvSpPr>
          <p:spPr>
            <a:xfrm>
              <a:off x="4731669" y="5210438"/>
              <a:ext cx="118947" cy="463158"/>
            </a:xfrm>
            <a:custGeom>
              <a:avLst/>
              <a:gdLst>
                <a:gd name="connsiteX0" fmla="*/ 34950 w 183231"/>
                <a:gd name="connsiteY0" fmla="*/ 0 h 852616"/>
                <a:gd name="connsiteX1" fmla="*/ 10236 w 183231"/>
                <a:gd name="connsiteY1" fmla="*/ 284205 h 852616"/>
                <a:gd name="connsiteX2" fmla="*/ 183231 w 183231"/>
                <a:gd name="connsiteY2" fmla="*/ 852616 h 852616"/>
              </a:gdLst>
              <a:ahLst/>
              <a:cxnLst>
                <a:cxn ang="0">
                  <a:pos x="connsiteX0" y="connsiteY0"/>
                </a:cxn>
                <a:cxn ang="0">
                  <a:pos x="connsiteX1" y="connsiteY1"/>
                </a:cxn>
                <a:cxn ang="0">
                  <a:pos x="connsiteX2" y="connsiteY2"/>
                </a:cxn>
              </a:cxnLst>
              <a:rect l="l" t="t" r="r" b="b"/>
              <a:pathLst>
                <a:path w="183231" h="852616">
                  <a:moveTo>
                    <a:pt x="34950" y="0"/>
                  </a:moveTo>
                  <a:cubicBezTo>
                    <a:pt x="10236" y="71051"/>
                    <a:pt x="-14478" y="142102"/>
                    <a:pt x="10236" y="284205"/>
                  </a:cubicBezTo>
                  <a:cubicBezTo>
                    <a:pt x="34949" y="426308"/>
                    <a:pt x="109090" y="639462"/>
                    <a:pt x="183231" y="85261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28" name="フリーフォーム 1727">
              <a:extLst>
                <a:ext uri="{FF2B5EF4-FFF2-40B4-BE49-F238E27FC236}">
                  <a16:creationId xmlns:a16="http://schemas.microsoft.com/office/drawing/2014/main" id="{CFE469E8-1B16-8EA5-71B5-431B6A25CD85}"/>
                </a:ext>
              </a:extLst>
            </p:cNvPr>
            <p:cNvSpPr/>
            <p:nvPr/>
          </p:nvSpPr>
          <p:spPr>
            <a:xfrm>
              <a:off x="2989118" y="1067484"/>
              <a:ext cx="4139593" cy="2466619"/>
            </a:xfrm>
            <a:custGeom>
              <a:avLst/>
              <a:gdLst>
                <a:gd name="connsiteX0" fmla="*/ 674498 w 4139593"/>
                <a:gd name="connsiteY0" fmla="*/ 402099 h 2466619"/>
                <a:gd name="connsiteX1" fmla="*/ 1456550 w 4139593"/>
                <a:gd name="connsiteY1" fmla="*/ 353973 h 2466619"/>
                <a:gd name="connsiteX2" fmla="*/ 1757340 w 4139593"/>
                <a:gd name="connsiteY2" fmla="*/ 450225 h 2466619"/>
                <a:gd name="connsiteX3" fmla="*/ 1949845 w 4139593"/>
                <a:gd name="connsiteY3" fmla="*/ 5057 h 2466619"/>
                <a:gd name="connsiteX4" fmla="*/ 3586140 w 4139593"/>
                <a:gd name="connsiteY4" fmla="*/ 209594 h 2466619"/>
                <a:gd name="connsiteX5" fmla="*/ 2647677 w 4139593"/>
                <a:gd name="connsiteY5" fmla="*/ 209594 h 2466619"/>
                <a:gd name="connsiteX6" fmla="*/ 3249256 w 4139593"/>
                <a:gd name="connsiteY6" fmla="*/ 823204 h 2466619"/>
                <a:gd name="connsiteX7" fmla="*/ 3249256 w 4139593"/>
                <a:gd name="connsiteY7" fmla="*/ 654762 h 2466619"/>
                <a:gd name="connsiteX8" fmla="*/ 3995214 w 4139593"/>
                <a:gd name="connsiteY8" fmla="*/ 1966204 h 2466619"/>
                <a:gd name="connsiteX9" fmla="*/ 3670361 w 4139593"/>
                <a:gd name="connsiteY9" fmla="*/ 1930110 h 2466619"/>
                <a:gd name="connsiteX10" fmla="*/ 4139593 w 4139593"/>
                <a:gd name="connsiteY10" fmla="*/ 2459499 h 2466619"/>
                <a:gd name="connsiteX11" fmla="*/ 3670361 w 4139593"/>
                <a:gd name="connsiteY11" fmla="*/ 2242931 h 2466619"/>
                <a:gd name="connsiteX12" fmla="*/ 3586140 w 4139593"/>
                <a:gd name="connsiteY12" fmla="*/ 2351215 h 2466619"/>
                <a:gd name="connsiteX13" fmla="*/ 3165035 w 4139593"/>
                <a:gd name="connsiteY13" fmla="*/ 1581194 h 2466619"/>
                <a:gd name="connsiteX14" fmla="*/ 2022035 w 4139593"/>
                <a:gd name="connsiteY14" fmla="*/ 1833857 h 2466619"/>
                <a:gd name="connsiteX15" fmla="*/ 2142350 w 4139593"/>
                <a:gd name="connsiteY15" fmla="*/ 1220246 h 2466619"/>
                <a:gd name="connsiteX16" fmla="*/ 1191856 w 4139593"/>
                <a:gd name="connsiteY16" fmla="*/ 1785731 h 2466619"/>
                <a:gd name="connsiteX17" fmla="*/ 1384361 w 4139593"/>
                <a:gd name="connsiteY17" fmla="*/ 1148057 h 2466619"/>
                <a:gd name="connsiteX18" fmla="*/ 133077 w 4139593"/>
                <a:gd name="connsiteY18" fmla="*/ 1388688 h 2466619"/>
                <a:gd name="connsiteX19" fmla="*/ 84950 w 4139593"/>
                <a:gd name="connsiteY19" fmla="*/ 1376657 h 2466619"/>
                <a:gd name="connsiteX20" fmla="*/ 566214 w 4139593"/>
                <a:gd name="connsiteY20" fmla="*/ 1304467 h 2466619"/>
                <a:gd name="connsiteX21" fmla="*/ 722624 w 4139593"/>
                <a:gd name="connsiteY21" fmla="*/ 979615 h 2466619"/>
                <a:gd name="connsiteX22" fmla="*/ 385740 w 4139593"/>
                <a:gd name="connsiteY22" fmla="*/ 1123994 h 2466619"/>
                <a:gd name="connsiteX23" fmla="*/ 770750 w 4139593"/>
                <a:gd name="connsiteY23" fmla="*/ 630699 h 2466619"/>
                <a:gd name="connsiteX24" fmla="*/ 939193 w 4139593"/>
                <a:gd name="connsiteY24" fmla="*/ 534446 h 2466619"/>
                <a:gd name="connsiteX25" fmla="*/ 686529 w 4139593"/>
                <a:gd name="connsiteY25" fmla="*/ 582573 h 2466619"/>
                <a:gd name="connsiteX26" fmla="*/ 903098 w 4139593"/>
                <a:gd name="connsiteY26" fmla="*/ 474288 h 2466619"/>
                <a:gd name="connsiteX27" fmla="*/ 674498 w 4139593"/>
                <a:gd name="connsiteY27" fmla="*/ 402099 h 2466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139593" h="2466619">
                  <a:moveTo>
                    <a:pt x="674498" y="402099"/>
                  </a:moveTo>
                  <a:cubicBezTo>
                    <a:pt x="766740" y="382046"/>
                    <a:pt x="1276076" y="345952"/>
                    <a:pt x="1456550" y="353973"/>
                  </a:cubicBezTo>
                  <a:cubicBezTo>
                    <a:pt x="1637024" y="361994"/>
                    <a:pt x="1675124" y="508378"/>
                    <a:pt x="1757340" y="450225"/>
                  </a:cubicBezTo>
                  <a:cubicBezTo>
                    <a:pt x="1839556" y="392072"/>
                    <a:pt x="1645045" y="45162"/>
                    <a:pt x="1949845" y="5057"/>
                  </a:cubicBezTo>
                  <a:cubicBezTo>
                    <a:pt x="2254645" y="-35048"/>
                    <a:pt x="3469835" y="175505"/>
                    <a:pt x="3586140" y="209594"/>
                  </a:cubicBezTo>
                  <a:cubicBezTo>
                    <a:pt x="3702445" y="243683"/>
                    <a:pt x="2703824" y="107326"/>
                    <a:pt x="2647677" y="209594"/>
                  </a:cubicBezTo>
                  <a:cubicBezTo>
                    <a:pt x="2591530" y="311862"/>
                    <a:pt x="3148993" y="749009"/>
                    <a:pt x="3249256" y="823204"/>
                  </a:cubicBezTo>
                  <a:cubicBezTo>
                    <a:pt x="3349519" y="897399"/>
                    <a:pt x="3124930" y="464262"/>
                    <a:pt x="3249256" y="654762"/>
                  </a:cubicBezTo>
                  <a:cubicBezTo>
                    <a:pt x="3373582" y="845262"/>
                    <a:pt x="3925030" y="1753646"/>
                    <a:pt x="3995214" y="1966204"/>
                  </a:cubicBezTo>
                  <a:cubicBezTo>
                    <a:pt x="4065398" y="2178762"/>
                    <a:pt x="3646298" y="1847894"/>
                    <a:pt x="3670361" y="1930110"/>
                  </a:cubicBezTo>
                  <a:cubicBezTo>
                    <a:pt x="3694424" y="2012326"/>
                    <a:pt x="4139593" y="2407362"/>
                    <a:pt x="4139593" y="2459499"/>
                  </a:cubicBezTo>
                  <a:cubicBezTo>
                    <a:pt x="4139593" y="2511636"/>
                    <a:pt x="3762603" y="2260978"/>
                    <a:pt x="3670361" y="2242931"/>
                  </a:cubicBezTo>
                  <a:cubicBezTo>
                    <a:pt x="3578119" y="2224884"/>
                    <a:pt x="3670361" y="2461505"/>
                    <a:pt x="3586140" y="2351215"/>
                  </a:cubicBezTo>
                  <a:cubicBezTo>
                    <a:pt x="3501919" y="2240926"/>
                    <a:pt x="3425719" y="1667420"/>
                    <a:pt x="3165035" y="1581194"/>
                  </a:cubicBezTo>
                  <a:cubicBezTo>
                    <a:pt x="2904351" y="1494968"/>
                    <a:pt x="2192483" y="1894015"/>
                    <a:pt x="2022035" y="1833857"/>
                  </a:cubicBezTo>
                  <a:cubicBezTo>
                    <a:pt x="1851588" y="1773699"/>
                    <a:pt x="2280713" y="1228267"/>
                    <a:pt x="2142350" y="1220246"/>
                  </a:cubicBezTo>
                  <a:cubicBezTo>
                    <a:pt x="2003987" y="1212225"/>
                    <a:pt x="1318187" y="1797762"/>
                    <a:pt x="1191856" y="1785731"/>
                  </a:cubicBezTo>
                  <a:cubicBezTo>
                    <a:pt x="1065525" y="1773700"/>
                    <a:pt x="1560824" y="1214231"/>
                    <a:pt x="1384361" y="1148057"/>
                  </a:cubicBezTo>
                  <a:cubicBezTo>
                    <a:pt x="1207898" y="1081883"/>
                    <a:pt x="349645" y="1350588"/>
                    <a:pt x="133077" y="1388688"/>
                  </a:cubicBezTo>
                  <a:cubicBezTo>
                    <a:pt x="-83492" y="1426788"/>
                    <a:pt x="12760" y="1390694"/>
                    <a:pt x="84950" y="1376657"/>
                  </a:cubicBezTo>
                  <a:cubicBezTo>
                    <a:pt x="157139" y="1362620"/>
                    <a:pt x="459935" y="1370641"/>
                    <a:pt x="566214" y="1304467"/>
                  </a:cubicBezTo>
                  <a:cubicBezTo>
                    <a:pt x="672493" y="1238293"/>
                    <a:pt x="752703" y="1009694"/>
                    <a:pt x="722624" y="979615"/>
                  </a:cubicBezTo>
                  <a:cubicBezTo>
                    <a:pt x="692545" y="949536"/>
                    <a:pt x="377719" y="1182147"/>
                    <a:pt x="385740" y="1123994"/>
                  </a:cubicBezTo>
                  <a:cubicBezTo>
                    <a:pt x="393761" y="1065841"/>
                    <a:pt x="678508" y="728957"/>
                    <a:pt x="770750" y="630699"/>
                  </a:cubicBezTo>
                  <a:cubicBezTo>
                    <a:pt x="862992" y="532441"/>
                    <a:pt x="953230" y="542467"/>
                    <a:pt x="939193" y="534446"/>
                  </a:cubicBezTo>
                  <a:cubicBezTo>
                    <a:pt x="925156" y="526425"/>
                    <a:pt x="692545" y="592599"/>
                    <a:pt x="686529" y="582573"/>
                  </a:cubicBezTo>
                  <a:cubicBezTo>
                    <a:pt x="680513" y="572547"/>
                    <a:pt x="907109" y="504367"/>
                    <a:pt x="903098" y="474288"/>
                  </a:cubicBezTo>
                  <a:cubicBezTo>
                    <a:pt x="899088" y="444209"/>
                    <a:pt x="582256" y="422152"/>
                    <a:pt x="674498" y="402099"/>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29" name="フリーフォーム 1728">
              <a:extLst>
                <a:ext uri="{FF2B5EF4-FFF2-40B4-BE49-F238E27FC236}">
                  <a16:creationId xmlns:a16="http://schemas.microsoft.com/office/drawing/2014/main" id="{AD753DFF-1CF9-735F-80F4-C64E65AD1447}"/>
                </a:ext>
              </a:extLst>
            </p:cNvPr>
            <p:cNvSpPr/>
            <p:nvPr/>
          </p:nvSpPr>
          <p:spPr>
            <a:xfrm>
              <a:off x="5043051" y="1191963"/>
              <a:ext cx="1629084" cy="1048577"/>
            </a:xfrm>
            <a:custGeom>
              <a:avLst/>
              <a:gdLst>
                <a:gd name="connsiteX0" fmla="*/ 4196 w 1629084"/>
                <a:gd name="connsiteY0" fmla="*/ 109178 h 1048577"/>
                <a:gd name="connsiteX1" fmla="*/ 593744 w 1629084"/>
                <a:gd name="connsiteY1" fmla="*/ 36988 h 1048577"/>
                <a:gd name="connsiteX2" fmla="*/ 1171260 w 1629084"/>
                <a:gd name="connsiteY2" fmla="*/ 578409 h 1048577"/>
                <a:gd name="connsiteX3" fmla="*/ 786249 w 1629084"/>
                <a:gd name="connsiteY3" fmla="*/ 482157 h 1048577"/>
                <a:gd name="connsiteX4" fmla="*/ 1628460 w 1629084"/>
                <a:gd name="connsiteY4" fmla="*/ 1047641 h 1048577"/>
                <a:gd name="connsiteX5" fmla="*/ 906565 w 1629084"/>
                <a:gd name="connsiteY5" fmla="*/ 602473 h 1048577"/>
                <a:gd name="connsiteX6" fmla="*/ 4196 w 1629084"/>
                <a:gd name="connsiteY6" fmla="*/ 109178 h 1048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29084" h="1048577">
                  <a:moveTo>
                    <a:pt x="4196" y="109178"/>
                  </a:moveTo>
                  <a:cubicBezTo>
                    <a:pt x="-47941" y="14931"/>
                    <a:pt x="399233" y="-41217"/>
                    <a:pt x="593744" y="36988"/>
                  </a:cubicBezTo>
                  <a:cubicBezTo>
                    <a:pt x="788255" y="115193"/>
                    <a:pt x="1139176" y="504214"/>
                    <a:pt x="1171260" y="578409"/>
                  </a:cubicBezTo>
                  <a:cubicBezTo>
                    <a:pt x="1203344" y="652604"/>
                    <a:pt x="710049" y="403952"/>
                    <a:pt x="786249" y="482157"/>
                  </a:cubicBezTo>
                  <a:cubicBezTo>
                    <a:pt x="862449" y="560362"/>
                    <a:pt x="1608407" y="1027588"/>
                    <a:pt x="1628460" y="1047641"/>
                  </a:cubicBezTo>
                  <a:cubicBezTo>
                    <a:pt x="1648513" y="1067694"/>
                    <a:pt x="1181286" y="760889"/>
                    <a:pt x="906565" y="602473"/>
                  </a:cubicBezTo>
                  <a:cubicBezTo>
                    <a:pt x="631844" y="444057"/>
                    <a:pt x="56333" y="203425"/>
                    <a:pt x="4196" y="109178"/>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30" name="フリーフォーム 1729">
              <a:extLst>
                <a:ext uri="{FF2B5EF4-FFF2-40B4-BE49-F238E27FC236}">
                  <a16:creationId xmlns:a16="http://schemas.microsoft.com/office/drawing/2014/main" id="{24FA4E06-B7D5-2D50-3FE4-B97741E4559E}"/>
                </a:ext>
              </a:extLst>
            </p:cNvPr>
            <p:cNvSpPr/>
            <p:nvPr/>
          </p:nvSpPr>
          <p:spPr>
            <a:xfrm>
              <a:off x="2904863" y="1167452"/>
              <a:ext cx="1750052" cy="1590551"/>
            </a:xfrm>
            <a:custGeom>
              <a:avLst/>
              <a:gdLst>
                <a:gd name="connsiteX0" fmla="*/ 763 w 1750052"/>
                <a:gd name="connsiteY0" fmla="*/ 602920 h 1590551"/>
                <a:gd name="connsiteX1" fmla="*/ 806879 w 1750052"/>
                <a:gd name="connsiteY1" fmla="*/ 1342 h 1590551"/>
                <a:gd name="connsiteX2" fmla="*/ 1733311 w 1750052"/>
                <a:gd name="connsiteY2" fmla="*/ 446510 h 1590551"/>
                <a:gd name="connsiteX3" fmla="*/ 1408458 w 1750052"/>
                <a:gd name="connsiteY3" fmla="*/ 663078 h 1590551"/>
                <a:gd name="connsiteX4" fmla="*/ 1468616 w 1750052"/>
                <a:gd name="connsiteY4" fmla="*/ 1577478 h 1590551"/>
                <a:gd name="connsiteX5" fmla="*/ 1107669 w 1750052"/>
                <a:gd name="connsiteY5" fmla="*/ 1216531 h 1590551"/>
                <a:gd name="connsiteX6" fmla="*/ 794848 w 1750052"/>
                <a:gd name="connsiteY6" fmla="*/ 1409036 h 1590551"/>
                <a:gd name="connsiteX7" fmla="*/ 241395 w 1750052"/>
                <a:gd name="connsiteY7" fmla="*/ 1312784 h 1590551"/>
                <a:gd name="connsiteX8" fmla="*/ 939226 w 1750052"/>
                <a:gd name="connsiteY8" fmla="*/ 446510 h 1590551"/>
                <a:gd name="connsiteX9" fmla="*/ 133111 w 1750052"/>
                <a:gd name="connsiteY9" fmla="*/ 975899 h 1590551"/>
                <a:gd name="connsiteX10" fmla="*/ 590311 w 1750052"/>
                <a:gd name="connsiteY10" fmla="*/ 554794 h 1590551"/>
                <a:gd name="connsiteX11" fmla="*/ 133111 w 1750052"/>
                <a:gd name="connsiteY11" fmla="*/ 675110 h 1590551"/>
                <a:gd name="connsiteX12" fmla="*/ 650469 w 1750052"/>
                <a:gd name="connsiteY12" fmla="*/ 290099 h 1590551"/>
                <a:gd name="connsiteX13" fmla="*/ 763 w 1750052"/>
                <a:gd name="connsiteY13" fmla="*/ 602920 h 1590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50052" h="1590551">
                  <a:moveTo>
                    <a:pt x="763" y="602920"/>
                  </a:moveTo>
                  <a:cubicBezTo>
                    <a:pt x="26831" y="554794"/>
                    <a:pt x="518121" y="27410"/>
                    <a:pt x="806879" y="1342"/>
                  </a:cubicBezTo>
                  <a:cubicBezTo>
                    <a:pt x="1095637" y="-24726"/>
                    <a:pt x="1633048" y="336221"/>
                    <a:pt x="1733311" y="446510"/>
                  </a:cubicBezTo>
                  <a:cubicBezTo>
                    <a:pt x="1833574" y="556799"/>
                    <a:pt x="1452574" y="474583"/>
                    <a:pt x="1408458" y="663078"/>
                  </a:cubicBezTo>
                  <a:cubicBezTo>
                    <a:pt x="1364342" y="851573"/>
                    <a:pt x="1518748" y="1485236"/>
                    <a:pt x="1468616" y="1577478"/>
                  </a:cubicBezTo>
                  <a:cubicBezTo>
                    <a:pt x="1418485" y="1669720"/>
                    <a:pt x="1219964" y="1244605"/>
                    <a:pt x="1107669" y="1216531"/>
                  </a:cubicBezTo>
                  <a:cubicBezTo>
                    <a:pt x="995374" y="1188457"/>
                    <a:pt x="939227" y="1392994"/>
                    <a:pt x="794848" y="1409036"/>
                  </a:cubicBezTo>
                  <a:cubicBezTo>
                    <a:pt x="650469" y="1425078"/>
                    <a:pt x="217332" y="1473205"/>
                    <a:pt x="241395" y="1312784"/>
                  </a:cubicBezTo>
                  <a:cubicBezTo>
                    <a:pt x="265458" y="1152363"/>
                    <a:pt x="957273" y="502657"/>
                    <a:pt x="939226" y="446510"/>
                  </a:cubicBezTo>
                  <a:cubicBezTo>
                    <a:pt x="921179" y="390362"/>
                    <a:pt x="191264" y="957852"/>
                    <a:pt x="133111" y="975899"/>
                  </a:cubicBezTo>
                  <a:cubicBezTo>
                    <a:pt x="74958" y="993946"/>
                    <a:pt x="590311" y="604925"/>
                    <a:pt x="590311" y="554794"/>
                  </a:cubicBezTo>
                  <a:cubicBezTo>
                    <a:pt x="590311" y="504663"/>
                    <a:pt x="123085" y="719226"/>
                    <a:pt x="133111" y="675110"/>
                  </a:cubicBezTo>
                  <a:cubicBezTo>
                    <a:pt x="143137" y="630994"/>
                    <a:pt x="676538" y="302131"/>
                    <a:pt x="650469" y="290099"/>
                  </a:cubicBezTo>
                  <a:cubicBezTo>
                    <a:pt x="624401" y="278067"/>
                    <a:pt x="-25305" y="651046"/>
                    <a:pt x="763" y="602920"/>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31" name="円/楕円 1730">
              <a:extLst>
                <a:ext uri="{FF2B5EF4-FFF2-40B4-BE49-F238E27FC236}">
                  <a16:creationId xmlns:a16="http://schemas.microsoft.com/office/drawing/2014/main" id="{A3708D50-CEA2-B1B2-2496-0255E5D12CFF}"/>
                </a:ext>
              </a:extLst>
            </p:cNvPr>
            <p:cNvSpPr/>
            <p:nvPr/>
          </p:nvSpPr>
          <p:spPr>
            <a:xfrm>
              <a:off x="5080591" y="4029189"/>
              <a:ext cx="514555" cy="514555"/>
            </a:xfrm>
            <a:prstGeom prst="ellipse">
              <a:avLst/>
            </a:prstGeom>
            <a:solidFill>
              <a:srgbClr val="FF8AD8">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32" name="円/楕円 1731">
              <a:extLst>
                <a:ext uri="{FF2B5EF4-FFF2-40B4-BE49-F238E27FC236}">
                  <a16:creationId xmlns:a16="http://schemas.microsoft.com/office/drawing/2014/main" id="{BC29BC5E-0E94-C57D-36D0-B70B22535A3F}"/>
                </a:ext>
              </a:extLst>
            </p:cNvPr>
            <p:cNvSpPr/>
            <p:nvPr/>
          </p:nvSpPr>
          <p:spPr>
            <a:xfrm>
              <a:off x="3516518" y="3988117"/>
              <a:ext cx="227881" cy="227881"/>
            </a:xfrm>
            <a:prstGeom prst="ellipse">
              <a:avLst/>
            </a:prstGeom>
            <a:solidFill>
              <a:srgbClr val="FF8AD8">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33" name="フリーフォーム 1732">
              <a:extLst>
                <a:ext uri="{FF2B5EF4-FFF2-40B4-BE49-F238E27FC236}">
                  <a16:creationId xmlns:a16="http://schemas.microsoft.com/office/drawing/2014/main" id="{CDE06572-A2BF-D216-C1E7-F61411F4EF9A}"/>
                </a:ext>
              </a:extLst>
            </p:cNvPr>
            <p:cNvSpPr/>
            <p:nvPr/>
          </p:nvSpPr>
          <p:spPr>
            <a:xfrm>
              <a:off x="3577380" y="4585747"/>
              <a:ext cx="633436" cy="445256"/>
            </a:xfrm>
            <a:custGeom>
              <a:avLst/>
              <a:gdLst>
                <a:gd name="connsiteX0" fmla="*/ 627657 w 633436"/>
                <a:gd name="connsiteY0" fmla="*/ 240647 h 445256"/>
                <a:gd name="connsiteX1" fmla="*/ 266709 w 633436"/>
                <a:gd name="connsiteY1" fmla="*/ 15 h 445256"/>
                <a:gd name="connsiteX2" fmla="*/ 374994 w 633436"/>
                <a:gd name="connsiteY2" fmla="*/ 228615 h 445256"/>
                <a:gd name="connsiteX3" fmla="*/ 2015 w 633436"/>
                <a:gd name="connsiteY3" fmla="*/ 252678 h 445256"/>
                <a:gd name="connsiteX4" fmla="*/ 567499 w 633436"/>
                <a:gd name="connsiteY4" fmla="*/ 445183 h 445256"/>
                <a:gd name="connsiteX5" fmla="*/ 411088 w 633436"/>
                <a:gd name="connsiteY5" fmla="*/ 228615 h 445256"/>
                <a:gd name="connsiteX6" fmla="*/ 567499 w 633436"/>
                <a:gd name="connsiteY6" fmla="*/ 360962 h 445256"/>
                <a:gd name="connsiteX7" fmla="*/ 495309 w 633436"/>
                <a:gd name="connsiteY7" fmla="*/ 192520 h 445256"/>
                <a:gd name="connsiteX8" fmla="*/ 627657 w 633436"/>
                <a:gd name="connsiteY8" fmla="*/ 240647 h 4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3436" h="445256">
                  <a:moveTo>
                    <a:pt x="627657" y="240647"/>
                  </a:moveTo>
                  <a:cubicBezTo>
                    <a:pt x="589557" y="208563"/>
                    <a:pt x="308819" y="2020"/>
                    <a:pt x="266709" y="15"/>
                  </a:cubicBezTo>
                  <a:cubicBezTo>
                    <a:pt x="224599" y="-1990"/>
                    <a:pt x="419110" y="186504"/>
                    <a:pt x="374994" y="228615"/>
                  </a:cubicBezTo>
                  <a:cubicBezTo>
                    <a:pt x="330878" y="270726"/>
                    <a:pt x="-30069" y="216583"/>
                    <a:pt x="2015" y="252678"/>
                  </a:cubicBezTo>
                  <a:cubicBezTo>
                    <a:pt x="34099" y="288773"/>
                    <a:pt x="499320" y="449193"/>
                    <a:pt x="567499" y="445183"/>
                  </a:cubicBezTo>
                  <a:cubicBezTo>
                    <a:pt x="635678" y="441173"/>
                    <a:pt x="411088" y="242652"/>
                    <a:pt x="411088" y="228615"/>
                  </a:cubicBezTo>
                  <a:cubicBezTo>
                    <a:pt x="411088" y="214578"/>
                    <a:pt x="553462" y="366978"/>
                    <a:pt x="567499" y="360962"/>
                  </a:cubicBezTo>
                  <a:cubicBezTo>
                    <a:pt x="581536" y="354946"/>
                    <a:pt x="487288" y="214578"/>
                    <a:pt x="495309" y="192520"/>
                  </a:cubicBezTo>
                  <a:cubicBezTo>
                    <a:pt x="503330" y="170462"/>
                    <a:pt x="665757" y="272731"/>
                    <a:pt x="627657" y="240647"/>
                  </a:cubicBezTo>
                  <a:close/>
                </a:path>
              </a:pathLst>
            </a:custGeom>
            <a:solidFill>
              <a:srgbClr val="FF8AD8">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34" name="フリーフォーム 1733">
              <a:extLst>
                <a:ext uri="{FF2B5EF4-FFF2-40B4-BE49-F238E27FC236}">
                  <a16:creationId xmlns:a16="http://schemas.microsoft.com/office/drawing/2014/main" id="{B33FEC39-5D8D-3A6A-B4B8-978DAA54082D}"/>
                </a:ext>
              </a:extLst>
            </p:cNvPr>
            <p:cNvSpPr/>
            <p:nvPr/>
          </p:nvSpPr>
          <p:spPr>
            <a:xfrm>
              <a:off x="1822517" y="3742417"/>
              <a:ext cx="97454" cy="336550"/>
            </a:xfrm>
            <a:custGeom>
              <a:avLst/>
              <a:gdLst>
                <a:gd name="connsiteX0" fmla="*/ 8554 w 97454"/>
                <a:gd name="connsiteY0" fmla="*/ 0 h 336550"/>
                <a:gd name="connsiteX1" fmla="*/ 8554 w 97454"/>
                <a:gd name="connsiteY1" fmla="*/ 133350 h 336550"/>
                <a:gd name="connsiteX2" fmla="*/ 97454 w 97454"/>
                <a:gd name="connsiteY2" fmla="*/ 336550 h 336550"/>
              </a:gdLst>
              <a:ahLst/>
              <a:cxnLst>
                <a:cxn ang="0">
                  <a:pos x="connsiteX0" y="connsiteY0"/>
                </a:cxn>
                <a:cxn ang="0">
                  <a:pos x="connsiteX1" y="connsiteY1"/>
                </a:cxn>
                <a:cxn ang="0">
                  <a:pos x="connsiteX2" y="connsiteY2"/>
                </a:cxn>
              </a:cxnLst>
              <a:rect l="l" t="t" r="r" b="b"/>
              <a:pathLst>
                <a:path w="97454" h="336550">
                  <a:moveTo>
                    <a:pt x="8554" y="0"/>
                  </a:moveTo>
                  <a:cubicBezTo>
                    <a:pt x="1145" y="38629"/>
                    <a:pt x="-6263" y="77258"/>
                    <a:pt x="8554" y="133350"/>
                  </a:cubicBezTo>
                  <a:cubicBezTo>
                    <a:pt x="23371" y="189442"/>
                    <a:pt x="60412" y="262996"/>
                    <a:pt x="97454" y="3365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35" name="フリーフォーム 1734">
              <a:extLst>
                <a:ext uri="{FF2B5EF4-FFF2-40B4-BE49-F238E27FC236}">
                  <a16:creationId xmlns:a16="http://schemas.microsoft.com/office/drawing/2014/main" id="{0FCA4D49-A131-E56A-6C3A-F562E185F586}"/>
                </a:ext>
              </a:extLst>
            </p:cNvPr>
            <p:cNvSpPr/>
            <p:nvPr/>
          </p:nvSpPr>
          <p:spPr>
            <a:xfrm>
              <a:off x="1770097" y="3697216"/>
              <a:ext cx="157026" cy="401761"/>
            </a:xfrm>
            <a:custGeom>
              <a:avLst/>
              <a:gdLst>
                <a:gd name="connsiteX0" fmla="*/ 6999 w 157026"/>
                <a:gd name="connsiteY0" fmla="*/ 3926 h 401761"/>
                <a:gd name="connsiteX1" fmla="*/ 127649 w 157026"/>
                <a:gd name="connsiteY1" fmla="*/ 156326 h 401761"/>
                <a:gd name="connsiteX2" fmla="*/ 156224 w 157026"/>
                <a:gd name="connsiteY2" fmla="*/ 308726 h 401761"/>
                <a:gd name="connsiteX3" fmla="*/ 146699 w 157026"/>
                <a:gd name="connsiteY3" fmla="*/ 400801 h 401761"/>
                <a:gd name="connsiteX4" fmla="*/ 121299 w 157026"/>
                <a:gd name="connsiteY4" fmla="*/ 346826 h 401761"/>
                <a:gd name="connsiteX5" fmla="*/ 13349 w 157026"/>
                <a:gd name="connsiteY5" fmla="*/ 194426 h 401761"/>
                <a:gd name="connsiteX6" fmla="*/ 13349 w 157026"/>
                <a:gd name="connsiteY6" fmla="*/ 324601 h 401761"/>
                <a:gd name="connsiteX7" fmla="*/ 6999 w 157026"/>
                <a:gd name="connsiteY7" fmla="*/ 3926 h 401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7026" h="401761">
                  <a:moveTo>
                    <a:pt x="6999" y="3926"/>
                  </a:moveTo>
                  <a:cubicBezTo>
                    <a:pt x="26049" y="-24120"/>
                    <a:pt x="102778" y="105526"/>
                    <a:pt x="127649" y="156326"/>
                  </a:cubicBezTo>
                  <a:cubicBezTo>
                    <a:pt x="152520" y="207126"/>
                    <a:pt x="153049" y="267980"/>
                    <a:pt x="156224" y="308726"/>
                  </a:cubicBezTo>
                  <a:cubicBezTo>
                    <a:pt x="159399" y="349472"/>
                    <a:pt x="152520" y="394451"/>
                    <a:pt x="146699" y="400801"/>
                  </a:cubicBezTo>
                  <a:cubicBezTo>
                    <a:pt x="140878" y="407151"/>
                    <a:pt x="143524" y="381222"/>
                    <a:pt x="121299" y="346826"/>
                  </a:cubicBezTo>
                  <a:cubicBezTo>
                    <a:pt x="99074" y="312430"/>
                    <a:pt x="31341" y="198130"/>
                    <a:pt x="13349" y="194426"/>
                  </a:cubicBezTo>
                  <a:cubicBezTo>
                    <a:pt x="-4643" y="190722"/>
                    <a:pt x="12820" y="355822"/>
                    <a:pt x="13349" y="324601"/>
                  </a:cubicBezTo>
                  <a:cubicBezTo>
                    <a:pt x="13878" y="293380"/>
                    <a:pt x="-12051" y="31972"/>
                    <a:pt x="6999" y="3926"/>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36" name="フリーフォーム 1735">
              <a:extLst>
                <a:ext uri="{FF2B5EF4-FFF2-40B4-BE49-F238E27FC236}">
                  <a16:creationId xmlns:a16="http://schemas.microsoft.com/office/drawing/2014/main" id="{C62196D8-C8C8-4364-AF94-D5526CD6B945}"/>
                </a:ext>
              </a:extLst>
            </p:cNvPr>
            <p:cNvSpPr/>
            <p:nvPr/>
          </p:nvSpPr>
          <p:spPr>
            <a:xfrm>
              <a:off x="6698935" y="3632920"/>
              <a:ext cx="208495" cy="425251"/>
            </a:xfrm>
            <a:custGeom>
              <a:avLst/>
              <a:gdLst>
                <a:gd name="connsiteX0" fmla="*/ 22463 w 208495"/>
                <a:gd name="connsiteY0" fmla="*/ 0 h 425251"/>
                <a:gd name="connsiteX1" fmla="*/ 156277 w 208495"/>
                <a:gd name="connsiteY1" fmla="*/ 185853 h 425251"/>
                <a:gd name="connsiteX2" fmla="*/ 208316 w 208495"/>
                <a:gd name="connsiteY2" fmla="*/ 356839 h 425251"/>
                <a:gd name="connsiteX3" fmla="*/ 141409 w 208495"/>
                <a:gd name="connsiteY3" fmla="*/ 416312 h 425251"/>
                <a:gd name="connsiteX4" fmla="*/ 160 w 208495"/>
                <a:gd name="connsiteY4" fmla="*/ 178419 h 425251"/>
                <a:gd name="connsiteX5" fmla="*/ 119106 w 208495"/>
                <a:gd name="connsiteY5" fmla="*/ 267629 h 425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8495" h="425251">
                  <a:moveTo>
                    <a:pt x="22463" y="0"/>
                  </a:moveTo>
                  <a:cubicBezTo>
                    <a:pt x="73882" y="63190"/>
                    <a:pt x="125302" y="126380"/>
                    <a:pt x="156277" y="185853"/>
                  </a:cubicBezTo>
                  <a:cubicBezTo>
                    <a:pt x="187252" y="245326"/>
                    <a:pt x="210794" y="318429"/>
                    <a:pt x="208316" y="356839"/>
                  </a:cubicBezTo>
                  <a:cubicBezTo>
                    <a:pt x="205838" y="395249"/>
                    <a:pt x="176102" y="446049"/>
                    <a:pt x="141409" y="416312"/>
                  </a:cubicBezTo>
                  <a:cubicBezTo>
                    <a:pt x="106716" y="386575"/>
                    <a:pt x="3877" y="203200"/>
                    <a:pt x="160" y="178419"/>
                  </a:cubicBezTo>
                  <a:cubicBezTo>
                    <a:pt x="-3557" y="153639"/>
                    <a:pt x="57774" y="210634"/>
                    <a:pt x="119106" y="26762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37" name="フリーフォーム 1736">
              <a:extLst>
                <a:ext uri="{FF2B5EF4-FFF2-40B4-BE49-F238E27FC236}">
                  <a16:creationId xmlns:a16="http://schemas.microsoft.com/office/drawing/2014/main" id="{72B8FFD6-BCD6-FD60-C526-003A2A55C0DD}"/>
                </a:ext>
              </a:extLst>
            </p:cNvPr>
            <p:cNvSpPr/>
            <p:nvPr/>
          </p:nvSpPr>
          <p:spPr>
            <a:xfrm>
              <a:off x="5644131" y="4274049"/>
              <a:ext cx="791344" cy="999044"/>
            </a:xfrm>
            <a:custGeom>
              <a:avLst/>
              <a:gdLst>
                <a:gd name="connsiteX0" fmla="*/ 791344 w 791344"/>
                <a:gd name="connsiteY0" fmla="*/ 0 h 999044"/>
                <a:gd name="connsiteX1" fmla="*/ 10508 w 791344"/>
                <a:gd name="connsiteY1" fmla="*/ 976045 h 999044"/>
                <a:gd name="connsiteX2" fmla="*/ 339281 w 791344"/>
                <a:gd name="connsiteY2" fmla="*/ 708917 h 999044"/>
                <a:gd name="connsiteX3" fmla="*/ 318733 w 791344"/>
                <a:gd name="connsiteY3" fmla="*/ 914400 h 999044"/>
              </a:gdLst>
              <a:ahLst/>
              <a:cxnLst>
                <a:cxn ang="0">
                  <a:pos x="connsiteX0" y="connsiteY0"/>
                </a:cxn>
                <a:cxn ang="0">
                  <a:pos x="connsiteX1" y="connsiteY1"/>
                </a:cxn>
                <a:cxn ang="0">
                  <a:pos x="connsiteX2" y="connsiteY2"/>
                </a:cxn>
                <a:cxn ang="0">
                  <a:pos x="connsiteX3" y="connsiteY3"/>
                </a:cxn>
              </a:cxnLst>
              <a:rect l="l" t="t" r="r" b="b"/>
              <a:pathLst>
                <a:path w="791344" h="999044">
                  <a:moveTo>
                    <a:pt x="791344" y="0"/>
                  </a:moveTo>
                  <a:cubicBezTo>
                    <a:pt x="438598" y="428946"/>
                    <a:pt x="85852" y="857892"/>
                    <a:pt x="10508" y="976045"/>
                  </a:cubicBezTo>
                  <a:cubicBezTo>
                    <a:pt x="-64836" y="1094198"/>
                    <a:pt x="287910" y="719191"/>
                    <a:pt x="339281" y="708917"/>
                  </a:cubicBezTo>
                  <a:cubicBezTo>
                    <a:pt x="390652" y="698643"/>
                    <a:pt x="354692" y="806521"/>
                    <a:pt x="318733" y="9144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38" name="フリーフォーム 1737">
              <a:extLst>
                <a:ext uri="{FF2B5EF4-FFF2-40B4-BE49-F238E27FC236}">
                  <a16:creationId xmlns:a16="http://schemas.microsoft.com/office/drawing/2014/main" id="{54521635-4132-F197-8865-1517CC7C48EB}"/>
                </a:ext>
              </a:extLst>
            </p:cNvPr>
            <p:cNvSpPr/>
            <p:nvPr/>
          </p:nvSpPr>
          <p:spPr>
            <a:xfrm>
              <a:off x="3712824" y="5013789"/>
              <a:ext cx="513707" cy="287676"/>
            </a:xfrm>
            <a:custGeom>
              <a:avLst/>
              <a:gdLst>
                <a:gd name="connsiteX0" fmla="*/ 0 w 513707"/>
                <a:gd name="connsiteY0" fmla="*/ 0 h 287676"/>
                <a:gd name="connsiteX1" fmla="*/ 133564 w 513707"/>
                <a:gd name="connsiteY1" fmla="*/ 164386 h 287676"/>
                <a:gd name="connsiteX2" fmla="*/ 513707 w 513707"/>
                <a:gd name="connsiteY2" fmla="*/ 287676 h 287676"/>
              </a:gdLst>
              <a:ahLst/>
              <a:cxnLst>
                <a:cxn ang="0">
                  <a:pos x="connsiteX0" y="connsiteY0"/>
                </a:cxn>
                <a:cxn ang="0">
                  <a:pos x="connsiteX1" y="connsiteY1"/>
                </a:cxn>
                <a:cxn ang="0">
                  <a:pos x="connsiteX2" y="connsiteY2"/>
                </a:cxn>
              </a:cxnLst>
              <a:rect l="l" t="t" r="r" b="b"/>
              <a:pathLst>
                <a:path w="513707" h="287676">
                  <a:moveTo>
                    <a:pt x="0" y="0"/>
                  </a:moveTo>
                  <a:cubicBezTo>
                    <a:pt x="23973" y="58220"/>
                    <a:pt x="47946" y="116440"/>
                    <a:pt x="133564" y="164386"/>
                  </a:cubicBezTo>
                  <a:cubicBezTo>
                    <a:pt x="219182" y="212332"/>
                    <a:pt x="366444" y="250004"/>
                    <a:pt x="513707" y="28767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39" name="フリーフォーム 1738">
              <a:extLst>
                <a:ext uri="{FF2B5EF4-FFF2-40B4-BE49-F238E27FC236}">
                  <a16:creationId xmlns:a16="http://schemas.microsoft.com/office/drawing/2014/main" id="{22B06FDC-BE64-7135-EB0A-02159074CB3B}"/>
                </a:ext>
              </a:extLst>
            </p:cNvPr>
            <p:cNvSpPr/>
            <p:nvPr/>
          </p:nvSpPr>
          <p:spPr>
            <a:xfrm>
              <a:off x="3015703" y="2722652"/>
              <a:ext cx="709927" cy="2081244"/>
            </a:xfrm>
            <a:custGeom>
              <a:avLst/>
              <a:gdLst>
                <a:gd name="connsiteX0" fmla="*/ 19026 w 709927"/>
                <a:gd name="connsiteY0" fmla="*/ 0 h 2081244"/>
                <a:gd name="connsiteX1" fmla="*/ 337525 w 709927"/>
                <a:gd name="connsiteY1" fmla="*/ 1448656 h 2081244"/>
                <a:gd name="connsiteX2" fmla="*/ 471089 w 709927"/>
                <a:gd name="connsiteY2" fmla="*/ 1633591 h 2081244"/>
                <a:gd name="connsiteX3" fmla="*/ 707395 w 709927"/>
                <a:gd name="connsiteY3" fmla="*/ 1910993 h 2081244"/>
                <a:gd name="connsiteX4" fmla="*/ 584105 w 709927"/>
                <a:gd name="connsiteY4" fmla="*/ 1797977 h 2081244"/>
                <a:gd name="connsiteX5" fmla="*/ 399170 w 709927"/>
                <a:gd name="connsiteY5" fmla="*/ 2065105 h 2081244"/>
                <a:gd name="connsiteX6" fmla="*/ 275880 w 709927"/>
                <a:gd name="connsiteY6" fmla="*/ 1243173 h 2081244"/>
                <a:gd name="connsiteX7" fmla="*/ 19026 w 709927"/>
                <a:gd name="connsiteY7" fmla="*/ 462337 h 2081244"/>
                <a:gd name="connsiteX8" fmla="*/ 19026 w 709927"/>
                <a:gd name="connsiteY8" fmla="*/ 791110 h 2081244"/>
                <a:gd name="connsiteX9" fmla="*/ 19026 w 709927"/>
                <a:gd name="connsiteY9" fmla="*/ 0 h 2081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09927" h="2081244">
                  <a:moveTo>
                    <a:pt x="19026" y="0"/>
                  </a:moveTo>
                  <a:cubicBezTo>
                    <a:pt x="140603" y="588195"/>
                    <a:pt x="262181" y="1176391"/>
                    <a:pt x="337525" y="1448656"/>
                  </a:cubicBezTo>
                  <a:cubicBezTo>
                    <a:pt x="412869" y="1720921"/>
                    <a:pt x="409444" y="1556535"/>
                    <a:pt x="471089" y="1633591"/>
                  </a:cubicBezTo>
                  <a:cubicBezTo>
                    <a:pt x="532734" y="1710647"/>
                    <a:pt x="688559" y="1883595"/>
                    <a:pt x="707395" y="1910993"/>
                  </a:cubicBezTo>
                  <a:cubicBezTo>
                    <a:pt x="726231" y="1938391"/>
                    <a:pt x="635476" y="1772292"/>
                    <a:pt x="584105" y="1797977"/>
                  </a:cubicBezTo>
                  <a:cubicBezTo>
                    <a:pt x="532734" y="1823662"/>
                    <a:pt x="450541" y="2157572"/>
                    <a:pt x="399170" y="2065105"/>
                  </a:cubicBezTo>
                  <a:cubicBezTo>
                    <a:pt x="347799" y="1972638"/>
                    <a:pt x="339237" y="1510301"/>
                    <a:pt x="275880" y="1243173"/>
                  </a:cubicBezTo>
                  <a:cubicBezTo>
                    <a:pt x="212523" y="976045"/>
                    <a:pt x="61835" y="537681"/>
                    <a:pt x="19026" y="462337"/>
                  </a:cubicBezTo>
                  <a:cubicBezTo>
                    <a:pt x="-23783" y="386993"/>
                    <a:pt x="19026" y="791110"/>
                    <a:pt x="19026" y="791110"/>
                  </a:cubicBezTo>
                  <a:lnTo>
                    <a:pt x="19026" y="0"/>
                  </a:ln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40" name="フリーフォーム 1739">
              <a:extLst>
                <a:ext uri="{FF2B5EF4-FFF2-40B4-BE49-F238E27FC236}">
                  <a16:creationId xmlns:a16="http://schemas.microsoft.com/office/drawing/2014/main" id="{8EBDE274-7CFD-F865-1494-16E69735820A}"/>
                </a:ext>
              </a:extLst>
            </p:cNvPr>
            <p:cNvSpPr/>
            <p:nvPr/>
          </p:nvSpPr>
          <p:spPr>
            <a:xfrm>
              <a:off x="2432674" y="1345348"/>
              <a:ext cx="1344592" cy="4352885"/>
            </a:xfrm>
            <a:custGeom>
              <a:avLst/>
              <a:gdLst>
                <a:gd name="connsiteX0" fmla="*/ 684248 w 1344592"/>
                <a:gd name="connsiteY0" fmla="*/ 298517 h 4352885"/>
                <a:gd name="connsiteX1" fmla="*/ 6154 w 1344592"/>
                <a:gd name="connsiteY1" fmla="*/ 1921834 h 4352885"/>
                <a:gd name="connsiteX2" fmla="*/ 355475 w 1344592"/>
                <a:gd name="connsiteY2" fmla="*/ 1603335 h 4352885"/>
                <a:gd name="connsiteX3" fmla="*/ 468491 w 1344592"/>
                <a:gd name="connsiteY3" fmla="*/ 2641025 h 4352885"/>
                <a:gd name="connsiteX4" fmla="*/ 550684 w 1344592"/>
                <a:gd name="connsiteY4" fmla="*/ 2599928 h 4352885"/>
                <a:gd name="connsiteX5" fmla="*/ 1043844 w 1344592"/>
                <a:gd name="connsiteY5" fmla="*/ 4315713 h 4352885"/>
                <a:gd name="connsiteX6" fmla="*/ 982199 w 1344592"/>
                <a:gd name="connsiteY6" fmla="*/ 3812279 h 4352885"/>
                <a:gd name="connsiteX7" fmla="*/ 1259601 w 1344592"/>
                <a:gd name="connsiteY7" fmla="*/ 4202697 h 4352885"/>
                <a:gd name="connsiteX8" fmla="*/ 992473 w 1344592"/>
                <a:gd name="connsiteY8" fmla="*/ 3236926 h 4352885"/>
                <a:gd name="connsiteX9" fmla="*/ 684248 w 1344592"/>
                <a:gd name="connsiteY9" fmla="*/ 1634158 h 4352885"/>
                <a:gd name="connsiteX10" fmla="*/ 756168 w 1344592"/>
                <a:gd name="connsiteY10" fmla="*/ 1736899 h 4352885"/>
                <a:gd name="connsiteX11" fmla="*/ 673974 w 1344592"/>
                <a:gd name="connsiteY11" fmla="*/ 1264288 h 4352885"/>
                <a:gd name="connsiteX12" fmla="*/ 1341795 w 1344592"/>
                <a:gd name="connsiteY12" fmla="*/ 216324 h 4352885"/>
                <a:gd name="connsiteX13" fmla="*/ 920554 w 1344592"/>
                <a:gd name="connsiteY13" fmla="*/ 658113 h 4352885"/>
                <a:gd name="connsiteX14" fmla="*/ 1115763 w 1344592"/>
                <a:gd name="connsiteY14" fmla="*/ 567 h 4352885"/>
                <a:gd name="connsiteX15" fmla="*/ 725345 w 1344592"/>
                <a:gd name="connsiteY15" fmla="*/ 534823 h 4352885"/>
                <a:gd name="connsiteX16" fmla="*/ 920554 w 1344592"/>
                <a:gd name="connsiteY16" fmla="*/ 62212 h 4352885"/>
                <a:gd name="connsiteX17" fmla="*/ 519862 w 1344592"/>
                <a:gd name="connsiteY17" fmla="*/ 832773 h 4352885"/>
                <a:gd name="connsiteX18" fmla="*/ 684248 w 1344592"/>
                <a:gd name="connsiteY18" fmla="*/ 298517 h 4352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344592" h="4352885">
                  <a:moveTo>
                    <a:pt x="684248" y="298517"/>
                  </a:moveTo>
                  <a:cubicBezTo>
                    <a:pt x="598630" y="480027"/>
                    <a:pt x="60950" y="1704364"/>
                    <a:pt x="6154" y="1921834"/>
                  </a:cubicBezTo>
                  <a:cubicBezTo>
                    <a:pt x="-48642" y="2139304"/>
                    <a:pt x="278419" y="1483470"/>
                    <a:pt x="355475" y="1603335"/>
                  </a:cubicBezTo>
                  <a:cubicBezTo>
                    <a:pt x="432531" y="1723200"/>
                    <a:pt x="435956" y="2474926"/>
                    <a:pt x="468491" y="2641025"/>
                  </a:cubicBezTo>
                  <a:cubicBezTo>
                    <a:pt x="501026" y="2807124"/>
                    <a:pt x="454792" y="2320813"/>
                    <a:pt x="550684" y="2599928"/>
                  </a:cubicBezTo>
                  <a:cubicBezTo>
                    <a:pt x="646576" y="2879043"/>
                    <a:pt x="971925" y="4113655"/>
                    <a:pt x="1043844" y="4315713"/>
                  </a:cubicBezTo>
                  <a:cubicBezTo>
                    <a:pt x="1115763" y="4517772"/>
                    <a:pt x="946239" y="3831115"/>
                    <a:pt x="982199" y="3812279"/>
                  </a:cubicBezTo>
                  <a:cubicBezTo>
                    <a:pt x="1018159" y="3793443"/>
                    <a:pt x="1257889" y="4298589"/>
                    <a:pt x="1259601" y="4202697"/>
                  </a:cubicBezTo>
                  <a:cubicBezTo>
                    <a:pt x="1261313" y="4106805"/>
                    <a:pt x="1088365" y="3665016"/>
                    <a:pt x="992473" y="3236926"/>
                  </a:cubicBezTo>
                  <a:cubicBezTo>
                    <a:pt x="896581" y="2808836"/>
                    <a:pt x="723632" y="1884162"/>
                    <a:pt x="684248" y="1634158"/>
                  </a:cubicBezTo>
                  <a:cubicBezTo>
                    <a:pt x="644864" y="1384154"/>
                    <a:pt x="757880" y="1798544"/>
                    <a:pt x="756168" y="1736899"/>
                  </a:cubicBezTo>
                  <a:cubicBezTo>
                    <a:pt x="754456" y="1675254"/>
                    <a:pt x="576370" y="1517717"/>
                    <a:pt x="673974" y="1264288"/>
                  </a:cubicBezTo>
                  <a:cubicBezTo>
                    <a:pt x="771578" y="1010859"/>
                    <a:pt x="1300698" y="317353"/>
                    <a:pt x="1341795" y="216324"/>
                  </a:cubicBezTo>
                  <a:cubicBezTo>
                    <a:pt x="1382892" y="115295"/>
                    <a:pt x="958226" y="694072"/>
                    <a:pt x="920554" y="658113"/>
                  </a:cubicBezTo>
                  <a:cubicBezTo>
                    <a:pt x="882882" y="622154"/>
                    <a:pt x="1148298" y="21115"/>
                    <a:pt x="1115763" y="567"/>
                  </a:cubicBezTo>
                  <a:cubicBezTo>
                    <a:pt x="1083228" y="-19981"/>
                    <a:pt x="757880" y="524549"/>
                    <a:pt x="725345" y="534823"/>
                  </a:cubicBezTo>
                  <a:cubicBezTo>
                    <a:pt x="692810" y="545097"/>
                    <a:pt x="954801" y="12554"/>
                    <a:pt x="920554" y="62212"/>
                  </a:cubicBezTo>
                  <a:cubicBezTo>
                    <a:pt x="886307" y="111870"/>
                    <a:pt x="559246" y="793389"/>
                    <a:pt x="519862" y="832773"/>
                  </a:cubicBezTo>
                  <a:cubicBezTo>
                    <a:pt x="480478" y="872157"/>
                    <a:pt x="769866" y="117007"/>
                    <a:pt x="684248" y="298517"/>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41" name="フリーフォーム 1740">
              <a:extLst>
                <a:ext uri="{FF2B5EF4-FFF2-40B4-BE49-F238E27FC236}">
                  <a16:creationId xmlns:a16="http://schemas.microsoft.com/office/drawing/2014/main" id="{90A357D5-8525-8B85-94E3-5BE6FDA655EC}"/>
                </a:ext>
              </a:extLst>
            </p:cNvPr>
            <p:cNvSpPr/>
            <p:nvPr/>
          </p:nvSpPr>
          <p:spPr>
            <a:xfrm>
              <a:off x="1939629" y="4753232"/>
              <a:ext cx="153812" cy="457200"/>
            </a:xfrm>
            <a:custGeom>
              <a:avLst/>
              <a:gdLst>
                <a:gd name="connsiteX0" fmla="*/ 1412 w 153812"/>
                <a:gd name="connsiteY0" fmla="*/ 0 h 457200"/>
                <a:gd name="connsiteX1" fmla="*/ 22006 w 153812"/>
                <a:gd name="connsiteY1" fmla="*/ 300682 h 457200"/>
                <a:gd name="connsiteX2" fmla="*/ 153812 w 153812"/>
                <a:gd name="connsiteY2" fmla="*/ 457200 h 457200"/>
              </a:gdLst>
              <a:ahLst/>
              <a:cxnLst>
                <a:cxn ang="0">
                  <a:pos x="connsiteX0" y="connsiteY0"/>
                </a:cxn>
                <a:cxn ang="0">
                  <a:pos x="connsiteX1" y="connsiteY1"/>
                </a:cxn>
                <a:cxn ang="0">
                  <a:pos x="connsiteX2" y="connsiteY2"/>
                </a:cxn>
              </a:cxnLst>
              <a:rect l="l" t="t" r="r" b="b"/>
              <a:pathLst>
                <a:path w="153812" h="457200">
                  <a:moveTo>
                    <a:pt x="1412" y="0"/>
                  </a:moveTo>
                  <a:cubicBezTo>
                    <a:pt x="-991" y="112241"/>
                    <a:pt x="-3394" y="224482"/>
                    <a:pt x="22006" y="300682"/>
                  </a:cubicBezTo>
                  <a:cubicBezTo>
                    <a:pt x="47406" y="376882"/>
                    <a:pt x="100609" y="417041"/>
                    <a:pt x="153812" y="4572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42" name="フリーフォーム 1741">
              <a:extLst>
                <a:ext uri="{FF2B5EF4-FFF2-40B4-BE49-F238E27FC236}">
                  <a16:creationId xmlns:a16="http://schemas.microsoft.com/office/drawing/2014/main" id="{71B59A2C-9D76-466A-AE83-866B1AEF1AE7}"/>
                </a:ext>
              </a:extLst>
            </p:cNvPr>
            <p:cNvSpPr/>
            <p:nvPr/>
          </p:nvSpPr>
          <p:spPr>
            <a:xfrm>
              <a:off x="1951567" y="4436533"/>
              <a:ext cx="299155" cy="158045"/>
            </a:xfrm>
            <a:custGeom>
              <a:avLst/>
              <a:gdLst>
                <a:gd name="connsiteX0" fmla="*/ 0 w 299155"/>
                <a:gd name="connsiteY0" fmla="*/ 158045 h 158045"/>
                <a:gd name="connsiteX1" fmla="*/ 101600 w 299155"/>
                <a:gd name="connsiteY1" fmla="*/ 45156 h 158045"/>
                <a:gd name="connsiteX2" fmla="*/ 299155 w 299155"/>
                <a:gd name="connsiteY2" fmla="*/ 0 h 158045"/>
              </a:gdLst>
              <a:ahLst/>
              <a:cxnLst>
                <a:cxn ang="0">
                  <a:pos x="connsiteX0" y="connsiteY0"/>
                </a:cxn>
                <a:cxn ang="0">
                  <a:pos x="connsiteX1" y="connsiteY1"/>
                </a:cxn>
                <a:cxn ang="0">
                  <a:pos x="connsiteX2" y="connsiteY2"/>
                </a:cxn>
              </a:cxnLst>
              <a:rect l="l" t="t" r="r" b="b"/>
              <a:pathLst>
                <a:path w="299155" h="158045">
                  <a:moveTo>
                    <a:pt x="0" y="158045"/>
                  </a:moveTo>
                  <a:cubicBezTo>
                    <a:pt x="25870" y="114771"/>
                    <a:pt x="51741" y="71497"/>
                    <a:pt x="101600" y="45156"/>
                  </a:cubicBezTo>
                  <a:cubicBezTo>
                    <a:pt x="151459" y="18815"/>
                    <a:pt x="225307" y="9407"/>
                    <a:pt x="299155"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43" name="フリーフォーム 1742">
              <a:extLst>
                <a:ext uri="{FF2B5EF4-FFF2-40B4-BE49-F238E27FC236}">
                  <a16:creationId xmlns:a16="http://schemas.microsoft.com/office/drawing/2014/main" id="{4AE9D60B-6BB5-E9BB-8368-5C394BEF541D}"/>
                </a:ext>
              </a:extLst>
            </p:cNvPr>
            <p:cNvSpPr/>
            <p:nvPr/>
          </p:nvSpPr>
          <p:spPr>
            <a:xfrm>
              <a:off x="1818104" y="4069911"/>
              <a:ext cx="164066" cy="315884"/>
            </a:xfrm>
            <a:custGeom>
              <a:avLst/>
              <a:gdLst>
                <a:gd name="connsiteX0" fmla="*/ 164066 w 164066"/>
                <a:gd name="connsiteY0" fmla="*/ 0 h 315884"/>
                <a:gd name="connsiteX1" fmla="*/ 124165 w 164066"/>
                <a:gd name="connsiteY1" fmla="*/ 96428 h 315884"/>
                <a:gd name="connsiteX2" fmla="*/ 14437 w 164066"/>
                <a:gd name="connsiteY2" fmla="*/ 202831 h 315884"/>
                <a:gd name="connsiteX3" fmla="*/ 4461 w 164066"/>
                <a:gd name="connsiteY3" fmla="*/ 315884 h 315884"/>
              </a:gdLst>
              <a:ahLst/>
              <a:cxnLst>
                <a:cxn ang="0">
                  <a:pos x="connsiteX0" y="connsiteY0"/>
                </a:cxn>
                <a:cxn ang="0">
                  <a:pos x="connsiteX1" y="connsiteY1"/>
                </a:cxn>
                <a:cxn ang="0">
                  <a:pos x="connsiteX2" y="connsiteY2"/>
                </a:cxn>
                <a:cxn ang="0">
                  <a:pos x="connsiteX3" y="connsiteY3"/>
                </a:cxn>
              </a:cxnLst>
              <a:rect l="l" t="t" r="r" b="b"/>
              <a:pathLst>
                <a:path w="164066" h="315884">
                  <a:moveTo>
                    <a:pt x="164066" y="0"/>
                  </a:moveTo>
                  <a:cubicBezTo>
                    <a:pt x="156584" y="31311"/>
                    <a:pt x="149103" y="62623"/>
                    <a:pt x="124165" y="96428"/>
                  </a:cubicBezTo>
                  <a:cubicBezTo>
                    <a:pt x="99227" y="130233"/>
                    <a:pt x="34388" y="166255"/>
                    <a:pt x="14437" y="202831"/>
                  </a:cubicBezTo>
                  <a:cubicBezTo>
                    <a:pt x="-5514" y="239407"/>
                    <a:pt x="-527" y="277645"/>
                    <a:pt x="4461" y="31588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44" name="フリーフォーム 1743">
              <a:extLst>
                <a:ext uri="{FF2B5EF4-FFF2-40B4-BE49-F238E27FC236}">
                  <a16:creationId xmlns:a16="http://schemas.microsoft.com/office/drawing/2014/main" id="{B3494742-6512-227F-494E-57A05BA30322}"/>
                </a:ext>
              </a:extLst>
            </p:cNvPr>
            <p:cNvSpPr/>
            <p:nvPr/>
          </p:nvSpPr>
          <p:spPr>
            <a:xfrm>
              <a:off x="4450365" y="2802623"/>
              <a:ext cx="1486537" cy="346434"/>
            </a:xfrm>
            <a:custGeom>
              <a:avLst/>
              <a:gdLst>
                <a:gd name="connsiteX0" fmla="*/ 0 w 1486537"/>
                <a:gd name="connsiteY0" fmla="*/ 346434 h 346434"/>
                <a:gd name="connsiteX1" fmla="*/ 48899 w 1486537"/>
                <a:gd name="connsiteY1" fmla="*/ 321984 h 346434"/>
                <a:gd name="connsiteX2" fmla="*/ 684578 w 1486537"/>
                <a:gd name="connsiteY2" fmla="*/ 4145 h 346434"/>
                <a:gd name="connsiteX3" fmla="*/ 1261579 w 1486537"/>
                <a:gd name="connsiteY3" fmla="*/ 141060 h 346434"/>
                <a:gd name="connsiteX4" fmla="*/ 1188231 w 1486537"/>
                <a:gd name="connsiteY4" fmla="*/ 145950 h 346434"/>
                <a:gd name="connsiteX5" fmla="*/ 1486511 w 1486537"/>
                <a:gd name="connsiteY5" fmla="*/ 292645 h 346434"/>
                <a:gd name="connsiteX6" fmla="*/ 1202901 w 1486537"/>
                <a:gd name="connsiteY6" fmla="*/ 136171 h 346434"/>
                <a:gd name="connsiteX7" fmla="*/ 777485 w 1486537"/>
                <a:gd name="connsiteY7" fmla="*/ 43264 h 346434"/>
                <a:gd name="connsiteX8" fmla="*/ 420526 w 1486537"/>
                <a:gd name="connsiteY8" fmla="*/ 150840 h 346434"/>
                <a:gd name="connsiteX9" fmla="*/ 562332 w 1486537"/>
                <a:gd name="connsiteY9" fmla="*/ 87272 h 346434"/>
                <a:gd name="connsiteX10" fmla="*/ 0 w 1486537"/>
                <a:gd name="connsiteY10" fmla="*/ 346434 h 346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86537" h="346434">
                  <a:moveTo>
                    <a:pt x="0" y="346434"/>
                  </a:moveTo>
                  <a:lnTo>
                    <a:pt x="48899" y="321984"/>
                  </a:lnTo>
                  <a:cubicBezTo>
                    <a:pt x="162995" y="264936"/>
                    <a:pt x="482465" y="34299"/>
                    <a:pt x="684578" y="4145"/>
                  </a:cubicBezTo>
                  <a:cubicBezTo>
                    <a:pt x="886691" y="-26009"/>
                    <a:pt x="1177637" y="117426"/>
                    <a:pt x="1261579" y="141060"/>
                  </a:cubicBezTo>
                  <a:cubicBezTo>
                    <a:pt x="1345521" y="164694"/>
                    <a:pt x="1150743" y="120686"/>
                    <a:pt x="1188231" y="145950"/>
                  </a:cubicBezTo>
                  <a:cubicBezTo>
                    <a:pt x="1225719" y="171214"/>
                    <a:pt x="1484066" y="294275"/>
                    <a:pt x="1486511" y="292645"/>
                  </a:cubicBezTo>
                  <a:cubicBezTo>
                    <a:pt x="1488956" y="291015"/>
                    <a:pt x="1321072" y="177735"/>
                    <a:pt x="1202901" y="136171"/>
                  </a:cubicBezTo>
                  <a:cubicBezTo>
                    <a:pt x="1084730" y="94607"/>
                    <a:pt x="907881" y="40819"/>
                    <a:pt x="777485" y="43264"/>
                  </a:cubicBezTo>
                  <a:cubicBezTo>
                    <a:pt x="647089" y="45709"/>
                    <a:pt x="456385" y="143505"/>
                    <a:pt x="420526" y="150840"/>
                  </a:cubicBezTo>
                  <a:cubicBezTo>
                    <a:pt x="384667" y="158175"/>
                    <a:pt x="562332" y="87272"/>
                    <a:pt x="562332" y="87272"/>
                  </a:cubicBezTo>
                  <a:lnTo>
                    <a:pt x="0" y="346434"/>
                  </a:ln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45" name="フリーフォーム 1744">
              <a:extLst>
                <a:ext uri="{FF2B5EF4-FFF2-40B4-BE49-F238E27FC236}">
                  <a16:creationId xmlns:a16="http://schemas.microsoft.com/office/drawing/2014/main" id="{8A5863BB-AFF4-7DD6-49AC-91AEAD8FF734}"/>
                </a:ext>
              </a:extLst>
            </p:cNvPr>
            <p:cNvSpPr/>
            <p:nvPr/>
          </p:nvSpPr>
          <p:spPr>
            <a:xfrm>
              <a:off x="3259189" y="2626001"/>
              <a:ext cx="586532" cy="650742"/>
            </a:xfrm>
            <a:custGeom>
              <a:avLst/>
              <a:gdLst>
                <a:gd name="connsiteX0" fmla="*/ 2945 w 586532"/>
                <a:gd name="connsiteY0" fmla="*/ 4733 h 650742"/>
                <a:gd name="connsiteX1" fmla="*/ 384353 w 586532"/>
                <a:gd name="connsiteY1" fmla="*/ 395920 h 650742"/>
                <a:gd name="connsiteX2" fmla="*/ 418582 w 586532"/>
                <a:gd name="connsiteY2" fmla="*/ 527946 h 650742"/>
                <a:gd name="connsiteX3" fmla="*/ 467480 w 586532"/>
                <a:gd name="connsiteY3" fmla="*/ 449708 h 650742"/>
                <a:gd name="connsiteX4" fmla="*/ 584836 w 586532"/>
                <a:gd name="connsiteY4" fmla="*/ 650192 h 650742"/>
                <a:gd name="connsiteX5" fmla="*/ 526158 w 586532"/>
                <a:gd name="connsiteY5" fmla="*/ 503496 h 650742"/>
                <a:gd name="connsiteX6" fmla="*/ 379463 w 586532"/>
                <a:gd name="connsiteY6" fmla="*/ 332352 h 650742"/>
                <a:gd name="connsiteX7" fmla="*/ 447921 w 586532"/>
                <a:gd name="connsiteY7" fmla="*/ 361691 h 650742"/>
                <a:gd name="connsiteX8" fmla="*/ 311005 w 586532"/>
                <a:gd name="connsiteY8" fmla="*/ 97640 h 650742"/>
                <a:gd name="connsiteX9" fmla="*/ 399022 w 586532"/>
                <a:gd name="connsiteY9" fmla="*/ 298123 h 650742"/>
                <a:gd name="connsiteX10" fmla="*/ 218098 w 586532"/>
                <a:gd name="connsiteY10" fmla="*/ 185657 h 650742"/>
                <a:gd name="connsiteX11" fmla="*/ 2945 w 586532"/>
                <a:gd name="connsiteY11" fmla="*/ 4733 h 650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86532" h="650742">
                  <a:moveTo>
                    <a:pt x="2945" y="4733"/>
                  </a:moveTo>
                  <a:cubicBezTo>
                    <a:pt x="30654" y="39777"/>
                    <a:pt x="315080" y="308718"/>
                    <a:pt x="384353" y="395920"/>
                  </a:cubicBezTo>
                  <a:cubicBezTo>
                    <a:pt x="453626" y="483122"/>
                    <a:pt x="404727" y="518981"/>
                    <a:pt x="418582" y="527946"/>
                  </a:cubicBezTo>
                  <a:cubicBezTo>
                    <a:pt x="432437" y="536911"/>
                    <a:pt x="439771" y="429334"/>
                    <a:pt x="467480" y="449708"/>
                  </a:cubicBezTo>
                  <a:cubicBezTo>
                    <a:pt x="495189" y="470082"/>
                    <a:pt x="575056" y="641227"/>
                    <a:pt x="584836" y="650192"/>
                  </a:cubicBezTo>
                  <a:cubicBezTo>
                    <a:pt x="594616" y="659157"/>
                    <a:pt x="560387" y="556469"/>
                    <a:pt x="526158" y="503496"/>
                  </a:cubicBezTo>
                  <a:cubicBezTo>
                    <a:pt x="491929" y="450523"/>
                    <a:pt x="392503" y="355986"/>
                    <a:pt x="379463" y="332352"/>
                  </a:cubicBezTo>
                  <a:cubicBezTo>
                    <a:pt x="366423" y="308718"/>
                    <a:pt x="459331" y="400810"/>
                    <a:pt x="447921" y="361691"/>
                  </a:cubicBezTo>
                  <a:cubicBezTo>
                    <a:pt x="436511" y="322572"/>
                    <a:pt x="319155" y="108235"/>
                    <a:pt x="311005" y="97640"/>
                  </a:cubicBezTo>
                  <a:cubicBezTo>
                    <a:pt x="302855" y="87045"/>
                    <a:pt x="414507" y="283454"/>
                    <a:pt x="399022" y="298123"/>
                  </a:cubicBezTo>
                  <a:cubicBezTo>
                    <a:pt x="383538" y="312793"/>
                    <a:pt x="285741" y="232110"/>
                    <a:pt x="218098" y="185657"/>
                  </a:cubicBezTo>
                  <a:cubicBezTo>
                    <a:pt x="150455" y="139204"/>
                    <a:pt x="-24764" y="-30311"/>
                    <a:pt x="2945" y="4733"/>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46" name="フリーフォーム 1745">
              <a:extLst>
                <a:ext uri="{FF2B5EF4-FFF2-40B4-BE49-F238E27FC236}">
                  <a16:creationId xmlns:a16="http://schemas.microsoft.com/office/drawing/2014/main" id="{20640532-D953-8C70-D43F-CC2D408E4EB1}"/>
                </a:ext>
              </a:extLst>
            </p:cNvPr>
            <p:cNvSpPr/>
            <p:nvPr/>
          </p:nvSpPr>
          <p:spPr>
            <a:xfrm>
              <a:off x="5594588" y="3312018"/>
              <a:ext cx="376517" cy="37522"/>
            </a:xfrm>
            <a:custGeom>
              <a:avLst/>
              <a:gdLst>
                <a:gd name="connsiteX0" fmla="*/ 0 w 376517"/>
                <a:gd name="connsiteY0" fmla="*/ 3293 h 37522"/>
                <a:gd name="connsiteX1" fmla="*/ 210263 w 376517"/>
                <a:gd name="connsiteY1" fmla="*/ 3293 h 37522"/>
                <a:gd name="connsiteX2" fmla="*/ 376517 w 376517"/>
                <a:gd name="connsiteY2" fmla="*/ 37522 h 37522"/>
              </a:gdLst>
              <a:ahLst/>
              <a:cxnLst>
                <a:cxn ang="0">
                  <a:pos x="connsiteX0" y="connsiteY0"/>
                </a:cxn>
                <a:cxn ang="0">
                  <a:pos x="connsiteX1" y="connsiteY1"/>
                </a:cxn>
                <a:cxn ang="0">
                  <a:pos x="connsiteX2" y="connsiteY2"/>
                </a:cxn>
              </a:cxnLst>
              <a:rect l="l" t="t" r="r" b="b"/>
              <a:pathLst>
                <a:path w="376517" h="37522">
                  <a:moveTo>
                    <a:pt x="0" y="3293"/>
                  </a:moveTo>
                  <a:cubicBezTo>
                    <a:pt x="73755" y="440"/>
                    <a:pt x="147510" y="-2412"/>
                    <a:pt x="210263" y="3293"/>
                  </a:cubicBezTo>
                  <a:cubicBezTo>
                    <a:pt x="273016" y="8998"/>
                    <a:pt x="324766" y="23260"/>
                    <a:pt x="376517" y="3752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47" name="フリーフォーム 1746">
              <a:extLst>
                <a:ext uri="{FF2B5EF4-FFF2-40B4-BE49-F238E27FC236}">
                  <a16:creationId xmlns:a16="http://schemas.microsoft.com/office/drawing/2014/main" id="{2B0872E9-EE89-F92B-92FC-73DAF74F7209}"/>
                </a:ext>
              </a:extLst>
            </p:cNvPr>
            <p:cNvSpPr/>
            <p:nvPr/>
          </p:nvSpPr>
          <p:spPr>
            <a:xfrm>
              <a:off x="1868859" y="4648200"/>
              <a:ext cx="157368" cy="581891"/>
            </a:xfrm>
            <a:custGeom>
              <a:avLst/>
              <a:gdLst>
                <a:gd name="connsiteX0" fmla="*/ 4968 w 157368"/>
                <a:gd name="connsiteY0" fmla="*/ 0 h 581891"/>
                <a:gd name="connsiteX1" fmla="*/ 18823 w 157368"/>
                <a:gd name="connsiteY1" fmla="*/ 353291 h 581891"/>
                <a:gd name="connsiteX2" fmla="*/ 157368 w 157368"/>
                <a:gd name="connsiteY2" fmla="*/ 581891 h 581891"/>
              </a:gdLst>
              <a:ahLst/>
              <a:cxnLst>
                <a:cxn ang="0">
                  <a:pos x="connsiteX0" y="connsiteY0"/>
                </a:cxn>
                <a:cxn ang="0">
                  <a:pos x="connsiteX1" y="connsiteY1"/>
                </a:cxn>
                <a:cxn ang="0">
                  <a:pos x="connsiteX2" y="connsiteY2"/>
                </a:cxn>
              </a:cxnLst>
              <a:rect l="l" t="t" r="r" b="b"/>
              <a:pathLst>
                <a:path w="157368" h="581891">
                  <a:moveTo>
                    <a:pt x="4968" y="0"/>
                  </a:moveTo>
                  <a:cubicBezTo>
                    <a:pt x="-805" y="128154"/>
                    <a:pt x="-6577" y="256309"/>
                    <a:pt x="18823" y="353291"/>
                  </a:cubicBezTo>
                  <a:cubicBezTo>
                    <a:pt x="44223" y="450273"/>
                    <a:pt x="100795" y="516082"/>
                    <a:pt x="157368" y="58189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48" name="フリーフォーム 1747">
              <a:extLst>
                <a:ext uri="{FF2B5EF4-FFF2-40B4-BE49-F238E27FC236}">
                  <a16:creationId xmlns:a16="http://schemas.microsoft.com/office/drawing/2014/main" id="{8BBFAAC6-D224-0963-3B9D-6F4B32A8D4CD}"/>
                </a:ext>
              </a:extLst>
            </p:cNvPr>
            <p:cNvSpPr/>
            <p:nvPr/>
          </p:nvSpPr>
          <p:spPr>
            <a:xfrm>
              <a:off x="3654136" y="3844636"/>
              <a:ext cx="131619" cy="207819"/>
            </a:xfrm>
            <a:custGeom>
              <a:avLst/>
              <a:gdLst>
                <a:gd name="connsiteX0" fmla="*/ 0 w 131619"/>
                <a:gd name="connsiteY0" fmla="*/ 0 h 207819"/>
                <a:gd name="connsiteX1" fmla="*/ 103909 w 131619"/>
                <a:gd name="connsiteY1" fmla="*/ 90055 h 207819"/>
                <a:gd name="connsiteX2" fmla="*/ 131619 w 131619"/>
                <a:gd name="connsiteY2" fmla="*/ 207819 h 207819"/>
              </a:gdLst>
              <a:ahLst/>
              <a:cxnLst>
                <a:cxn ang="0">
                  <a:pos x="connsiteX0" y="connsiteY0"/>
                </a:cxn>
                <a:cxn ang="0">
                  <a:pos x="connsiteX1" y="connsiteY1"/>
                </a:cxn>
                <a:cxn ang="0">
                  <a:pos x="connsiteX2" y="connsiteY2"/>
                </a:cxn>
              </a:cxnLst>
              <a:rect l="l" t="t" r="r" b="b"/>
              <a:pathLst>
                <a:path w="131619" h="207819">
                  <a:moveTo>
                    <a:pt x="0" y="0"/>
                  </a:moveTo>
                  <a:cubicBezTo>
                    <a:pt x="40986" y="27709"/>
                    <a:pt x="81973" y="55419"/>
                    <a:pt x="103909" y="90055"/>
                  </a:cubicBezTo>
                  <a:cubicBezTo>
                    <a:pt x="125845" y="124691"/>
                    <a:pt x="128732" y="166255"/>
                    <a:pt x="131619" y="20781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49" name="フリーフォーム 1748">
              <a:extLst>
                <a:ext uri="{FF2B5EF4-FFF2-40B4-BE49-F238E27FC236}">
                  <a16:creationId xmlns:a16="http://schemas.microsoft.com/office/drawing/2014/main" id="{B5AB3091-702C-8F29-E643-D66903054B4E}"/>
                </a:ext>
              </a:extLst>
            </p:cNvPr>
            <p:cNvSpPr/>
            <p:nvPr/>
          </p:nvSpPr>
          <p:spPr>
            <a:xfrm>
              <a:off x="4962904" y="5153891"/>
              <a:ext cx="48978" cy="311727"/>
            </a:xfrm>
            <a:custGeom>
              <a:avLst/>
              <a:gdLst>
                <a:gd name="connsiteX0" fmla="*/ 48978 w 48978"/>
                <a:gd name="connsiteY0" fmla="*/ 0 h 311727"/>
                <a:gd name="connsiteX1" fmla="*/ 487 w 48978"/>
                <a:gd name="connsiteY1" fmla="*/ 193964 h 311727"/>
                <a:gd name="connsiteX2" fmla="*/ 28196 w 48978"/>
                <a:gd name="connsiteY2" fmla="*/ 311727 h 311727"/>
              </a:gdLst>
              <a:ahLst/>
              <a:cxnLst>
                <a:cxn ang="0">
                  <a:pos x="connsiteX0" y="connsiteY0"/>
                </a:cxn>
                <a:cxn ang="0">
                  <a:pos x="connsiteX1" y="connsiteY1"/>
                </a:cxn>
                <a:cxn ang="0">
                  <a:pos x="connsiteX2" y="connsiteY2"/>
                </a:cxn>
              </a:cxnLst>
              <a:rect l="l" t="t" r="r" b="b"/>
              <a:pathLst>
                <a:path w="48978" h="311727">
                  <a:moveTo>
                    <a:pt x="48978" y="0"/>
                  </a:moveTo>
                  <a:cubicBezTo>
                    <a:pt x="26464" y="71005"/>
                    <a:pt x="3951" y="142010"/>
                    <a:pt x="487" y="193964"/>
                  </a:cubicBezTo>
                  <a:cubicBezTo>
                    <a:pt x="-2977" y="245918"/>
                    <a:pt x="12609" y="278822"/>
                    <a:pt x="28196" y="31172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50" name="フリーフォーム 1749">
              <a:extLst>
                <a:ext uri="{FF2B5EF4-FFF2-40B4-BE49-F238E27FC236}">
                  <a16:creationId xmlns:a16="http://schemas.microsoft.com/office/drawing/2014/main" id="{25CCF1B5-295A-CD2F-AEC2-28155254E581}"/>
                </a:ext>
              </a:extLst>
            </p:cNvPr>
            <p:cNvSpPr/>
            <p:nvPr/>
          </p:nvSpPr>
          <p:spPr>
            <a:xfrm>
              <a:off x="4262893" y="5756744"/>
              <a:ext cx="180651" cy="500933"/>
            </a:xfrm>
            <a:custGeom>
              <a:avLst/>
              <a:gdLst>
                <a:gd name="connsiteX0" fmla="*/ 0 w 180651"/>
                <a:gd name="connsiteY0" fmla="*/ 0 h 500933"/>
                <a:gd name="connsiteX1" fmla="*/ 166977 w 180651"/>
                <a:gd name="connsiteY1" fmla="*/ 286247 h 500933"/>
                <a:gd name="connsiteX2" fmla="*/ 159026 w 180651"/>
                <a:gd name="connsiteY2" fmla="*/ 500933 h 500933"/>
              </a:gdLst>
              <a:ahLst/>
              <a:cxnLst>
                <a:cxn ang="0">
                  <a:pos x="connsiteX0" y="connsiteY0"/>
                </a:cxn>
                <a:cxn ang="0">
                  <a:pos x="connsiteX1" y="connsiteY1"/>
                </a:cxn>
                <a:cxn ang="0">
                  <a:pos x="connsiteX2" y="connsiteY2"/>
                </a:cxn>
              </a:cxnLst>
              <a:rect l="l" t="t" r="r" b="b"/>
              <a:pathLst>
                <a:path w="180651" h="500933">
                  <a:moveTo>
                    <a:pt x="0" y="0"/>
                  </a:moveTo>
                  <a:cubicBezTo>
                    <a:pt x="70236" y="101379"/>
                    <a:pt x="140473" y="202758"/>
                    <a:pt x="166977" y="286247"/>
                  </a:cubicBezTo>
                  <a:cubicBezTo>
                    <a:pt x="193481" y="369736"/>
                    <a:pt x="176253" y="435334"/>
                    <a:pt x="159026" y="50093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51" name="フリーフォーム 1750">
              <a:extLst>
                <a:ext uri="{FF2B5EF4-FFF2-40B4-BE49-F238E27FC236}">
                  <a16:creationId xmlns:a16="http://schemas.microsoft.com/office/drawing/2014/main" id="{CA0E5687-5340-CCAE-0F92-72C0ABF7BDFA}"/>
                </a:ext>
              </a:extLst>
            </p:cNvPr>
            <p:cNvSpPr/>
            <p:nvPr/>
          </p:nvSpPr>
          <p:spPr>
            <a:xfrm>
              <a:off x="4517335" y="5788550"/>
              <a:ext cx="126562" cy="405516"/>
            </a:xfrm>
            <a:custGeom>
              <a:avLst/>
              <a:gdLst>
                <a:gd name="connsiteX0" fmla="*/ 0 w 126562"/>
                <a:gd name="connsiteY0" fmla="*/ 0 h 405516"/>
                <a:gd name="connsiteX1" fmla="*/ 119269 w 126562"/>
                <a:gd name="connsiteY1" fmla="*/ 286247 h 405516"/>
                <a:gd name="connsiteX2" fmla="*/ 103367 w 126562"/>
                <a:gd name="connsiteY2" fmla="*/ 405516 h 405516"/>
              </a:gdLst>
              <a:ahLst/>
              <a:cxnLst>
                <a:cxn ang="0">
                  <a:pos x="connsiteX0" y="connsiteY0"/>
                </a:cxn>
                <a:cxn ang="0">
                  <a:pos x="connsiteX1" y="connsiteY1"/>
                </a:cxn>
                <a:cxn ang="0">
                  <a:pos x="connsiteX2" y="connsiteY2"/>
                </a:cxn>
              </a:cxnLst>
              <a:rect l="l" t="t" r="r" b="b"/>
              <a:pathLst>
                <a:path w="126562" h="405516">
                  <a:moveTo>
                    <a:pt x="0" y="0"/>
                  </a:moveTo>
                  <a:cubicBezTo>
                    <a:pt x="51020" y="109330"/>
                    <a:pt x="102041" y="218661"/>
                    <a:pt x="119269" y="286247"/>
                  </a:cubicBezTo>
                  <a:cubicBezTo>
                    <a:pt x="136497" y="353833"/>
                    <a:pt x="119932" y="379674"/>
                    <a:pt x="103367" y="40551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52" name="フリーフォーム 1751">
              <a:extLst>
                <a:ext uri="{FF2B5EF4-FFF2-40B4-BE49-F238E27FC236}">
                  <a16:creationId xmlns:a16="http://schemas.microsoft.com/office/drawing/2014/main" id="{30A36A69-5BB7-A16A-7D99-B18A1744DB85}"/>
                </a:ext>
              </a:extLst>
            </p:cNvPr>
            <p:cNvSpPr/>
            <p:nvPr/>
          </p:nvSpPr>
          <p:spPr>
            <a:xfrm>
              <a:off x="5487394" y="5542059"/>
              <a:ext cx="165611" cy="453224"/>
            </a:xfrm>
            <a:custGeom>
              <a:avLst/>
              <a:gdLst>
                <a:gd name="connsiteX0" fmla="*/ 0 w 165611"/>
                <a:gd name="connsiteY0" fmla="*/ 0 h 453224"/>
                <a:gd name="connsiteX1" fmla="*/ 151075 w 165611"/>
                <a:gd name="connsiteY1" fmla="*/ 302150 h 453224"/>
                <a:gd name="connsiteX2" fmla="*/ 151075 w 165611"/>
                <a:gd name="connsiteY2" fmla="*/ 453224 h 453224"/>
              </a:gdLst>
              <a:ahLst/>
              <a:cxnLst>
                <a:cxn ang="0">
                  <a:pos x="connsiteX0" y="connsiteY0"/>
                </a:cxn>
                <a:cxn ang="0">
                  <a:pos x="connsiteX1" y="connsiteY1"/>
                </a:cxn>
                <a:cxn ang="0">
                  <a:pos x="connsiteX2" y="connsiteY2"/>
                </a:cxn>
              </a:cxnLst>
              <a:rect l="l" t="t" r="r" b="b"/>
              <a:pathLst>
                <a:path w="165611" h="453224">
                  <a:moveTo>
                    <a:pt x="0" y="0"/>
                  </a:moveTo>
                  <a:cubicBezTo>
                    <a:pt x="62948" y="113306"/>
                    <a:pt x="125896" y="226613"/>
                    <a:pt x="151075" y="302150"/>
                  </a:cubicBezTo>
                  <a:cubicBezTo>
                    <a:pt x="176254" y="377687"/>
                    <a:pt x="163664" y="415455"/>
                    <a:pt x="151075" y="45322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53" name="フリーフォーム 1752">
              <a:extLst>
                <a:ext uri="{FF2B5EF4-FFF2-40B4-BE49-F238E27FC236}">
                  <a16:creationId xmlns:a16="http://schemas.microsoft.com/office/drawing/2014/main" id="{60DC0691-7217-7EB9-633A-532FFB2F50B0}"/>
                </a:ext>
              </a:extLst>
            </p:cNvPr>
            <p:cNvSpPr/>
            <p:nvPr/>
          </p:nvSpPr>
          <p:spPr>
            <a:xfrm>
              <a:off x="5352222" y="5677231"/>
              <a:ext cx="129667" cy="397566"/>
            </a:xfrm>
            <a:custGeom>
              <a:avLst/>
              <a:gdLst>
                <a:gd name="connsiteX0" fmla="*/ 0 w 129667"/>
                <a:gd name="connsiteY0" fmla="*/ 0 h 397566"/>
                <a:gd name="connsiteX1" fmla="*/ 127221 w 129667"/>
                <a:gd name="connsiteY1" fmla="*/ 222637 h 397566"/>
                <a:gd name="connsiteX2" fmla="*/ 71561 w 129667"/>
                <a:gd name="connsiteY2" fmla="*/ 397566 h 397566"/>
              </a:gdLst>
              <a:ahLst/>
              <a:cxnLst>
                <a:cxn ang="0">
                  <a:pos x="connsiteX0" y="connsiteY0"/>
                </a:cxn>
                <a:cxn ang="0">
                  <a:pos x="connsiteX1" y="connsiteY1"/>
                </a:cxn>
                <a:cxn ang="0">
                  <a:pos x="connsiteX2" y="connsiteY2"/>
                </a:cxn>
              </a:cxnLst>
              <a:rect l="l" t="t" r="r" b="b"/>
              <a:pathLst>
                <a:path w="129667" h="397566">
                  <a:moveTo>
                    <a:pt x="0" y="0"/>
                  </a:moveTo>
                  <a:cubicBezTo>
                    <a:pt x="57647" y="78188"/>
                    <a:pt x="115294" y="156376"/>
                    <a:pt x="127221" y="222637"/>
                  </a:cubicBezTo>
                  <a:cubicBezTo>
                    <a:pt x="139148" y="288898"/>
                    <a:pt x="105354" y="343232"/>
                    <a:pt x="71561" y="39756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54" name="フリーフォーム 1753">
              <a:extLst>
                <a:ext uri="{FF2B5EF4-FFF2-40B4-BE49-F238E27FC236}">
                  <a16:creationId xmlns:a16="http://schemas.microsoft.com/office/drawing/2014/main" id="{09D7719B-2545-9BC6-A8CA-DEE89CE06301}"/>
                </a:ext>
              </a:extLst>
            </p:cNvPr>
            <p:cNvSpPr/>
            <p:nvPr/>
          </p:nvSpPr>
          <p:spPr>
            <a:xfrm>
              <a:off x="2357494" y="5420825"/>
              <a:ext cx="353374" cy="273228"/>
            </a:xfrm>
            <a:custGeom>
              <a:avLst/>
              <a:gdLst>
                <a:gd name="connsiteX0" fmla="*/ 0 w 353374"/>
                <a:gd name="connsiteY0" fmla="*/ 0 h 273228"/>
                <a:gd name="connsiteX1" fmla="*/ 98362 w 353374"/>
                <a:gd name="connsiteY1" fmla="*/ 98362 h 273228"/>
                <a:gd name="connsiteX2" fmla="*/ 353374 w 353374"/>
                <a:gd name="connsiteY2" fmla="*/ 273228 h 273228"/>
              </a:gdLst>
              <a:ahLst/>
              <a:cxnLst>
                <a:cxn ang="0">
                  <a:pos x="connsiteX0" y="connsiteY0"/>
                </a:cxn>
                <a:cxn ang="0">
                  <a:pos x="connsiteX1" y="connsiteY1"/>
                </a:cxn>
                <a:cxn ang="0">
                  <a:pos x="connsiteX2" y="connsiteY2"/>
                </a:cxn>
              </a:cxnLst>
              <a:rect l="l" t="t" r="r" b="b"/>
              <a:pathLst>
                <a:path w="353374" h="273228">
                  <a:moveTo>
                    <a:pt x="0" y="0"/>
                  </a:moveTo>
                  <a:cubicBezTo>
                    <a:pt x="19733" y="26412"/>
                    <a:pt x="39466" y="52824"/>
                    <a:pt x="98362" y="98362"/>
                  </a:cubicBezTo>
                  <a:cubicBezTo>
                    <a:pt x="157258" y="143900"/>
                    <a:pt x="255316" y="208564"/>
                    <a:pt x="353374" y="27322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55" name="フリーフォーム 1754">
              <a:extLst>
                <a:ext uri="{FF2B5EF4-FFF2-40B4-BE49-F238E27FC236}">
                  <a16:creationId xmlns:a16="http://schemas.microsoft.com/office/drawing/2014/main" id="{8A65CBBB-CAAD-A175-C42A-4F0CA82D1347}"/>
                </a:ext>
              </a:extLst>
            </p:cNvPr>
            <p:cNvSpPr/>
            <p:nvPr/>
          </p:nvSpPr>
          <p:spPr>
            <a:xfrm>
              <a:off x="6765558" y="5599334"/>
              <a:ext cx="451736" cy="400733"/>
            </a:xfrm>
            <a:custGeom>
              <a:avLst/>
              <a:gdLst>
                <a:gd name="connsiteX0" fmla="*/ 0 w 451736"/>
                <a:gd name="connsiteY0" fmla="*/ 0 h 400733"/>
                <a:gd name="connsiteX1" fmla="*/ 142078 w 451736"/>
                <a:gd name="connsiteY1" fmla="*/ 109291 h 400733"/>
                <a:gd name="connsiteX2" fmla="*/ 451736 w 451736"/>
                <a:gd name="connsiteY2" fmla="*/ 400733 h 400733"/>
              </a:gdLst>
              <a:ahLst/>
              <a:cxnLst>
                <a:cxn ang="0">
                  <a:pos x="connsiteX0" y="connsiteY0"/>
                </a:cxn>
                <a:cxn ang="0">
                  <a:pos x="connsiteX1" y="connsiteY1"/>
                </a:cxn>
                <a:cxn ang="0">
                  <a:pos x="connsiteX2" y="connsiteY2"/>
                </a:cxn>
              </a:cxnLst>
              <a:rect l="l" t="t" r="r" b="b"/>
              <a:pathLst>
                <a:path w="451736" h="400733">
                  <a:moveTo>
                    <a:pt x="0" y="0"/>
                  </a:moveTo>
                  <a:cubicBezTo>
                    <a:pt x="33394" y="21251"/>
                    <a:pt x="66789" y="42502"/>
                    <a:pt x="142078" y="109291"/>
                  </a:cubicBezTo>
                  <a:cubicBezTo>
                    <a:pt x="217367" y="176080"/>
                    <a:pt x="334551" y="288406"/>
                    <a:pt x="451736" y="40073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56" name="フリーフォーム 1755">
              <a:extLst>
                <a:ext uri="{FF2B5EF4-FFF2-40B4-BE49-F238E27FC236}">
                  <a16:creationId xmlns:a16="http://schemas.microsoft.com/office/drawing/2014/main" id="{7FB31652-25F0-F119-DB88-B65755EE0C70}"/>
                </a:ext>
              </a:extLst>
            </p:cNvPr>
            <p:cNvSpPr/>
            <p:nvPr/>
          </p:nvSpPr>
          <p:spPr>
            <a:xfrm>
              <a:off x="1678613" y="3662978"/>
              <a:ext cx="541022" cy="950680"/>
            </a:xfrm>
            <a:custGeom>
              <a:avLst/>
              <a:gdLst>
                <a:gd name="connsiteX0" fmla="*/ 110702 w 541022"/>
                <a:gd name="connsiteY0" fmla="*/ 2935 h 950680"/>
                <a:gd name="connsiteX1" fmla="*/ 326832 w 541022"/>
                <a:gd name="connsiteY1" fmla="*/ 285567 h 950680"/>
                <a:gd name="connsiteX2" fmla="*/ 35887 w 541022"/>
                <a:gd name="connsiteY2" fmla="*/ 709517 h 950680"/>
                <a:gd name="connsiteX3" fmla="*/ 52512 w 541022"/>
                <a:gd name="connsiteY3" fmla="*/ 950586 h 950680"/>
                <a:gd name="connsiteX4" fmla="*/ 468149 w 541022"/>
                <a:gd name="connsiteY4" fmla="*/ 684578 h 950680"/>
                <a:gd name="connsiteX5" fmla="*/ 509712 w 541022"/>
                <a:gd name="connsiteY5" fmla="*/ 460135 h 950680"/>
                <a:gd name="connsiteX6" fmla="*/ 110702 w 541022"/>
                <a:gd name="connsiteY6" fmla="*/ 2935 h 950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1022" h="950680">
                  <a:moveTo>
                    <a:pt x="110702" y="2935"/>
                  </a:moveTo>
                  <a:cubicBezTo>
                    <a:pt x="80222" y="-26160"/>
                    <a:pt x="339301" y="167803"/>
                    <a:pt x="326832" y="285567"/>
                  </a:cubicBezTo>
                  <a:cubicBezTo>
                    <a:pt x="314363" y="403331"/>
                    <a:pt x="81607" y="598680"/>
                    <a:pt x="35887" y="709517"/>
                  </a:cubicBezTo>
                  <a:cubicBezTo>
                    <a:pt x="-9833" y="820354"/>
                    <a:pt x="-19532" y="954743"/>
                    <a:pt x="52512" y="950586"/>
                  </a:cubicBezTo>
                  <a:cubicBezTo>
                    <a:pt x="124556" y="946430"/>
                    <a:pt x="391949" y="766320"/>
                    <a:pt x="468149" y="684578"/>
                  </a:cubicBezTo>
                  <a:cubicBezTo>
                    <a:pt x="544349" y="602836"/>
                    <a:pt x="565130" y="572357"/>
                    <a:pt x="509712" y="460135"/>
                  </a:cubicBezTo>
                  <a:cubicBezTo>
                    <a:pt x="454294" y="347913"/>
                    <a:pt x="141182" y="32030"/>
                    <a:pt x="110702" y="2935"/>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57" name="フリーフォーム 1756">
              <a:extLst>
                <a:ext uri="{FF2B5EF4-FFF2-40B4-BE49-F238E27FC236}">
                  <a16:creationId xmlns:a16="http://schemas.microsoft.com/office/drawing/2014/main" id="{1F2D9558-D5B7-B452-A7E4-842FC83D47FC}"/>
                </a:ext>
              </a:extLst>
            </p:cNvPr>
            <p:cNvSpPr/>
            <p:nvPr/>
          </p:nvSpPr>
          <p:spPr>
            <a:xfrm>
              <a:off x="1738458" y="4333213"/>
              <a:ext cx="813801" cy="1050409"/>
            </a:xfrm>
            <a:custGeom>
              <a:avLst/>
              <a:gdLst>
                <a:gd name="connsiteX0" fmla="*/ 34231 w 813801"/>
                <a:gd name="connsiteY0" fmla="*/ 346852 h 1050409"/>
                <a:gd name="connsiteX1" fmla="*/ 233737 w 813801"/>
                <a:gd name="connsiteY1" fmla="*/ 55907 h 1050409"/>
                <a:gd name="connsiteX2" fmla="*/ 624435 w 813801"/>
                <a:gd name="connsiteY2" fmla="*/ 30969 h 1050409"/>
                <a:gd name="connsiteX3" fmla="*/ 757438 w 813801"/>
                <a:gd name="connsiteY3" fmla="*/ 396729 h 1050409"/>
                <a:gd name="connsiteX4" fmla="*/ 790689 w 813801"/>
                <a:gd name="connsiteY4" fmla="*/ 671049 h 1050409"/>
                <a:gd name="connsiteX5" fmla="*/ 416617 w 813801"/>
                <a:gd name="connsiteY5" fmla="*/ 1028496 h 1050409"/>
                <a:gd name="connsiteX6" fmla="*/ 233737 w 813801"/>
                <a:gd name="connsiteY6" fmla="*/ 945369 h 1050409"/>
                <a:gd name="connsiteX7" fmla="*/ 142297 w 813801"/>
                <a:gd name="connsiteY7" fmla="*/ 405042 h 1050409"/>
                <a:gd name="connsiteX8" fmla="*/ 9293 w 813801"/>
                <a:gd name="connsiteY8" fmla="*/ 538045 h 1050409"/>
                <a:gd name="connsiteX9" fmla="*/ 34231 w 813801"/>
                <a:gd name="connsiteY9" fmla="*/ 346852 h 1050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13801" h="1050409">
                  <a:moveTo>
                    <a:pt x="34231" y="346852"/>
                  </a:moveTo>
                  <a:cubicBezTo>
                    <a:pt x="71638" y="266496"/>
                    <a:pt x="135370" y="108554"/>
                    <a:pt x="233737" y="55907"/>
                  </a:cubicBezTo>
                  <a:cubicBezTo>
                    <a:pt x="332104" y="3260"/>
                    <a:pt x="537152" y="-25835"/>
                    <a:pt x="624435" y="30969"/>
                  </a:cubicBezTo>
                  <a:cubicBezTo>
                    <a:pt x="711718" y="87773"/>
                    <a:pt x="729729" y="290049"/>
                    <a:pt x="757438" y="396729"/>
                  </a:cubicBezTo>
                  <a:cubicBezTo>
                    <a:pt x="785147" y="503409"/>
                    <a:pt x="847493" y="565755"/>
                    <a:pt x="790689" y="671049"/>
                  </a:cubicBezTo>
                  <a:cubicBezTo>
                    <a:pt x="733886" y="776344"/>
                    <a:pt x="509442" y="982776"/>
                    <a:pt x="416617" y="1028496"/>
                  </a:cubicBezTo>
                  <a:cubicBezTo>
                    <a:pt x="323792" y="1074216"/>
                    <a:pt x="279457" y="1049278"/>
                    <a:pt x="233737" y="945369"/>
                  </a:cubicBezTo>
                  <a:cubicBezTo>
                    <a:pt x="188017" y="841460"/>
                    <a:pt x="179704" y="472929"/>
                    <a:pt x="142297" y="405042"/>
                  </a:cubicBezTo>
                  <a:cubicBezTo>
                    <a:pt x="104890" y="337155"/>
                    <a:pt x="25918" y="544972"/>
                    <a:pt x="9293" y="538045"/>
                  </a:cubicBezTo>
                  <a:cubicBezTo>
                    <a:pt x="-7332" y="531118"/>
                    <a:pt x="-3176" y="427208"/>
                    <a:pt x="34231" y="346852"/>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58" name="フリーフォーム 1757">
              <a:extLst>
                <a:ext uri="{FF2B5EF4-FFF2-40B4-BE49-F238E27FC236}">
                  <a16:creationId xmlns:a16="http://schemas.microsoft.com/office/drawing/2014/main" id="{ECB85B2C-C148-A8E6-1F5D-E03E67986685}"/>
                </a:ext>
              </a:extLst>
            </p:cNvPr>
            <p:cNvSpPr/>
            <p:nvPr/>
          </p:nvSpPr>
          <p:spPr>
            <a:xfrm>
              <a:off x="2060229" y="5035936"/>
              <a:ext cx="1408495" cy="982647"/>
            </a:xfrm>
            <a:custGeom>
              <a:avLst/>
              <a:gdLst>
                <a:gd name="connsiteX0" fmla="*/ 327602 w 1408495"/>
                <a:gd name="connsiteY0" fmla="*/ 9889 h 982647"/>
                <a:gd name="connsiteX1" fmla="*/ 660111 w 1408495"/>
                <a:gd name="connsiteY1" fmla="*/ 392275 h 982647"/>
                <a:gd name="connsiteX2" fmla="*/ 1225376 w 1408495"/>
                <a:gd name="connsiteY2" fmla="*/ 699846 h 982647"/>
                <a:gd name="connsiteX3" fmla="*/ 1408256 w 1408495"/>
                <a:gd name="connsiteY3" fmla="*/ 807911 h 982647"/>
                <a:gd name="connsiteX4" fmla="*/ 1250315 w 1408495"/>
                <a:gd name="connsiteY4" fmla="*/ 982479 h 982647"/>
                <a:gd name="connsiteX5" fmla="*/ 734926 w 1408495"/>
                <a:gd name="connsiteY5" fmla="*/ 774660 h 982647"/>
                <a:gd name="connsiteX6" fmla="*/ 28344 w 1408495"/>
                <a:gd name="connsiteY6" fmla="*/ 151206 h 982647"/>
                <a:gd name="connsiteX7" fmla="*/ 144722 w 1408495"/>
                <a:gd name="connsiteY7" fmla="*/ 192769 h 982647"/>
                <a:gd name="connsiteX8" fmla="*/ 194598 w 1408495"/>
                <a:gd name="connsiteY8" fmla="*/ 117955 h 982647"/>
                <a:gd name="connsiteX9" fmla="*/ 327602 w 1408495"/>
                <a:gd name="connsiteY9" fmla="*/ 9889 h 9826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08495" h="982647">
                  <a:moveTo>
                    <a:pt x="327602" y="9889"/>
                  </a:moveTo>
                  <a:cubicBezTo>
                    <a:pt x="405188" y="55609"/>
                    <a:pt x="510482" y="277282"/>
                    <a:pt x="660111" y="392275"/>
                  </a:cubicBezTo>
                  <a:cubicBezTo>
                    <a:pt x="809740" y="507268"/>
                    <a:pt x="1100685" y="630573"/>
                    <a:pt x="1225376" y="699846"/>
                  </a:cubicBezTo>
                  <a:cubicBezTo>
                    <a:pt x="1350067" y="769119"/>
                    <a:pt x="1404100" y="760806"/>
                    <a:pt x="1408256" y="807911"/>
                  </a:cubicBezTo>
                  <a:cubicBezTo>
                    <a:pt x="1412413" y="855017"/>
                    <a:pt x="1362537" y="988021"/>
                    <a:pt x="1250315" y="982479"/>
                  </a:cubicBezTo>
                  <a:cubicBezTo>
                    <a:pt x="1138093" y="976937"/>
                    <a:pt x="938588" y="913205"/>
                    <a:pt x="734926" y="774660"/>
                  </a:cubicBezTo>
                  <a:cubicBezTo>
                    <a:pt x="531264" y="636115"/>
                    <a:pt x="126711" y="248188"/>
                    <a:pt x="28344" y="151206"/>
                  </a:cubicBezTo>
                  <a:cubicBezTo>
                    <a:pt x="-70023" y="54224"/>
                    <a:pt x="117013" y="198311"/>
                    <a:pt x="144722" y="192769"/>
                  </a:cubicBezTo>
                  <a:cubicBezTo>
                    <a:pt x="172431" y="187227"/>
                    <a:pt x="162733" y="145664"/>
                    <a:pt x="194598" y="117955"/>
                  </a:cubicBezTo>
                  <a:cubicBezTo>
                    <a:pt x="226463" y="90246"/>
                    <a:pt x="250016" y="-35831"/>
                    <a:pt x="327602" y="9889"/>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59" name="フリーフォーム 1758">
              <a:extLst>
                <a:ext uri="{FF2B5EF4-FFF2-40B4-BE49-F238E27FC236}">
                  <a16:creationId xmlns:a16="http://schemas.microsoft.com/office/drawing/2014/main" id="{9C9265DC-D88D-1BB0-10CE-EF13D6EDE2C6}"/>
                </a:ext>
              </a:extLst>
            </p:cNvPr>
            <p:cNvSpPr/>
            <p:nvPr/>
          </p:nvSpPr>
          <p:spPr>
            <a:xfrm>
              <a:off x="6371542" y="5481609"/>
              <a:ext cx="1530606" cy="1317139"/>
            </a:xfrm>
            <a:custGeom>
              <a:avLst/>
              <a:gdLst>
                <a:gd name="connsiteX0" fmla="*/ 6398 w 1530606"/>
                <a:gd name="connsiteY0" fmla="*/ 137795 h 1317139"/>
                <a:gd name="connsiteX1" fmla="*/ 430347 w 1530606"/>
                <a:gd name="connsiteY1" fmla="*/ 13104 h 1317139"/>
                <a:gd name="connsiteX2" fmla="*/ 879234 w 1530606"/>
                <a:gd name="connsiteY2" fmla="*/ 453678 h 1317139"/>
                <a:gd name="connsiteX3" fmla="*/ 1527627 w 1530606"/>
                <a:gd name="connsiteY3" fmla="*/ 1276638 h 1317139"/>
                <a:gd name="connsiteX4" fmla="*/ 1095365 w 1530606"/>
                <a:gd name="connsiteY4" fmla="*/ 1110384 h 1317139"/>
                <a:gd name="connsiteX5" fmla="*/ 513474 w 1530606"/>
                <a:gd name="connsiteY5" fmla="*/ 412115 h 1317139"/>
                <a:gd name="connsiteX6" fmla="*/ 197591 w 1530606"/>
                <a:gd name="connsiteY6" fmla="*/ 362238 h 1317139"/>
                <a:gd name="connsiteX7" fmla="*/ 6398 w 1530606"/>
                <a:gd name="connsiteY7" fmla="*/ 137795 h 1317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30606" h="1317139">
                  <a:moveTo>
                    <a:pt x="6398" y="137795"/>
                  </a:moveTo>
                  <a:cubicBezTo>
                    <a:pt x="45191" y="79606"/>
                    <a:pt x="284874" y="-39543"/>
                    <a:pt x="430347" y="13104"/>
                  </a:cubicBezTo>
                  <a:cubicBezTo>
                    <a:pt x="575820" y="65751"/>
                    <a:pt x="696354" y="243089"/>
                    <a:pt x="879234" y="453678"/>
                  </a:cubicBezTo>
                  <a:cubicBezTo>
                    <a:pt x="1062114" y="664267"/>
                    <a:pt x="1491605" y="1167187"/>
                    <a:pt x="1527627" y="1276638"/>
                  </a:cubicBezTo>
                  <a:cubicBezTo>
                    <a:pt x="1563649" y="1386089"/>
                    <a:pt x="1264390" y="1254471"/>
                    <a:pt x="1095365" y="1110384"/>
                  </a:cubicBezTo>
                  <a:cubicBezTo>
                    <a:pt x="926340" y="966297"/>
                    <a:pt x="663103" y="536806"/>
                    <a:pt x="513474" y="412115"/>
                  </a:cubicBezTo>
                  <a:cubicBezTo>
                    <a:pt x="363845" y="287424"/>
                    <a:pt x="280718" y="406573"/>
                    <a:pt x="197591" y="362238"/>
                  </a:cubicBezTo>
                  <a:cubicBezTo>
                    <a:pt x="114464" y="317903"/>
                    <a:pt x="-32395" y="195984"/>
                    <a:pt x="6398" y="137795"/>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60" name="フリーフォーム 1759">
              <a:extLst>
                <a:ext uri="{FF2B5EF4-FFF2-40B4-BE49-F238E27FC236}">
                  <a16:creationId xmlns:a16="http://schemas.microsoft.com/office/drawing/2014/main" id="{763B06D2-4D35-7562-100E-082B4AC86D67}"/>
                </a:ext>
              </a:extLst>
            </p:cNvPr>
            <p:cNvSpPr/>
            <p:nvPr/>
          </p:nvSpPr>
          <p:spPr>
            <a:xfrm>
              <a:off x="3678714" y="4519457"/>
              <a:ext cx="172880" cy="275894"/>
            </a:xfrm>
            <a:custGeom>
              <a:avLst/>
              <a:gdLst>
                <a:gd name="connsiteX0" fmla="*/ 2402 w 172880"/>
                <a:gd name="connsiteY0" fmla="*/ 42 h 275894"/>
                <a:gd name="connsiteX1" fmla="*/ 164282 w 172880"/>
                <a:gd name="connsiteY1" fmla="*/ 192547 h 275894"/>
                <a:gd name="connsiteX2" fmla="*/ 142406 w 172880"/>
                <a:gd name="connsiteY2" fmla="*/ 275674 h 275894"/>
                <a:gd name="connsiteX3" fmla="*/ 72404 w 172880"/>
                <a:gd name="connsiteY3" fmla="*/ 210047 h 275894"/>
                <a:gd name="connsiteX4" fmla="*/ 2402 w 172880"/>
                <a:gd name="connsiteY4" fmla="*/ 42 h 2758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880" h="275894">
                  <a:moveTo>
                    <a:pt x="2402" y="42"/>
                  </a:moveTo>
                  <a:cubicBezTo>
                    <a:pt x="17715" y="-2875"/>
                    <a:pt x="140948" y="146608"/>
                    <a:pt x="164282" y="192547"/>
                  </a:cubicBezTo>
                  <a:cubicBezTo>
                    <a:pt x="187616" y="238486"/>
                    <a:pt x="157719" y="272757"/>
                    <a:pt x="142406" y="275674"/>
                  </a:cubicBezTo>
                  <a:cubicBezTo>
                    <a:pt x="127093" y="278591"/>
                    <a:pt x="95738" y="252340"/>
                    <a:pt x="72404" y="210047"/>
                  </a:cubicBezTo>
                  <a:cubicBezTo>
                    <a:pt x="49070" y="167754"/>
                    <a:pt x="-12911" y="2959"/>
                    <a:pt x="2402" y="42"/>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61" name="フリーフォーム 1760">
              <a:extLst>
                <a:ext uri="{FF2B5EF4-FFF2-40B4-BE49-F238E27FC236}">
                  <a16:creationId xmlns:a16="http://schemas.microsoft.com/office/drawing/2014/main" id="{E216C7A9-2329-DB71-6A83-A575C8C59FEC}"/>
                </a:ext>
              </a:extLst>
            </p:cNvPr>
            <p:cNvSpPr/>
            <p:nvPr/>
          </p:nvSpPr>
          <p:spPr>
            <a:xfrm>
              <a:off x="3820755" y="4526519"/>
              <a:ext cx="536886" cy="601320"/>
            </a:xfrm>
            <a:custGeom>
              <a:avLst/>
              <a:gdLst>
                <a:gd name="connsiteX0" fmla="*/ 365 w 536886"/>
                <a:gd name="connsiteY0" fmla="*/ 62981 h 601320"/>
                <a:gd name="connsiteX1" fmla="*/ 219121 w 536886"/>
                <a:gd name="connsiteY1" fmla="*/ 10480 h 601320"/>
                <a:gd name="connsiteX2" fmla="*/ 490378 w 536886"/>
                <a:gd name="connsiteY2" fmla="*/ 268612 h 601320"/>
                <a:gd name="connsiteX3" fmla="*/ 529755 w 536886"/>
                <a:gd name="connsiteY3" fmla="*/ 570495 h 601320"/>
                <a:gd name="connsiteX4" fmla="*/ 411626 w 536886"/>
                <a:gd name="connsiteY4" fmla="*/ 566120 h 601320"/>
                <a:gd name="connsiteX5" fmla="*/ 324124 w 536886"/>
                <a:gd name="connsiteY5" fmla="*/ 347364 h 601320"/>
                <a:gd name="connsiteX6" fmla="*/ 367875 w 536886"/>
                <a:gd name="connsiteY6" fmla="*/ 312363 h 601320"/>
                <a:gd name="connsiteX7" fmla="*/ 324124 w 536886"/>
                <a:gd name="connsiteY7" fmla="*/ 185485 h 601320"/>
                <a:gd name="connsiteX8" fmla="*/ 170995 w 536886"/>
                <a:gd name="connsiteY8" fmla="*/ 181110 h 601320"/>
                <a:gd name="connsiteX9" fmla="*/ 365 w 536886"/>
                <a:gd name="connsiteY9" fmla="*/ 62981 h 601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6886" h="601320">
                  <a:moveTo>
                    <a:pt x="365" y="62981"/>
                  </a:moveTo>
                  <a:cubicBezTo>
                    <a:pt x="8386" y="34543"/>
                    <a:pt x="137452" y="-23792"/>
                    <a:pt x="219121" y="10480"/>
                  </a:cubicBezTo>
                  <a:cubicBezTo>
                    <a:pt x="300790" y="44752"/>
                    <a:pt x="438606" y="175276"/>
                    <a:pt x="490378" y="268612"/>
                  </a:cubicBezTo>
                  <a:cubicBezTo>
                    <a:pt x="542150" y="361948"/>
                    <a:pt x="542880" y="520910"/>
                    <a:pt x="529755" y="570495"/>
                  </a:cubicBezTo>
                  <a:cubicBezTo>
                    <a:pt x="516630" y="620080"/>
                    <a:pt x="445898" y="603309"/>
                    <a:pt x="411626" y="566120"/>
                  </a:cubicBezTo>
                  <a:cubicBezTo>
                    <a:pt x="377354" y="528932"/>
                    <a:pt x="331416" y="389657"/>
                    <a:pt x="324124" y="347364"/>
                  </a:cubicBezTo>
                  <a:cubicBezTo>
                    <a:pt x="316832" y="305071"/>
                    <a:pt x="367875" y="339343"/>
                    <a:pt x="367875" y="312363"/>
                  </a:cubicBezTo>
                  <a:cubicBezTo>
                    <a:pt x="367875" y="285383"/>
                    <a:pt x="356937" y="207361"/>
                    <a:pt x="324124" y="185485"/>
                  </a:cubicBezTo>
                  <a:cubicBezTo>
                    <a:pt x="291311" y="163610"/>
                    <a:pt x="223496" y="200798"/>
                    <a:pt x="170995" y="181110"/>
                  </a:cubicBezTo>
                  <a:cubicBezTo>
                    <a:pt x="118494" y="161422"/>
                    <a:pt x="-7656" y="91419"/>
                    <a:pt x="365" y="62981"/>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762" name="グループ化 1761">
              <a:extLst>
                <a:ext uri="{FF2B5EF4-FFF2-40B4-BE49-F238E27FC236}">
                  <a16:creationId xmlns:a16="http://schemas.microsoft.com/office/drawing/2014/main" id="{13408B9A-EF49-7C57-3BFC-EB56D11923B0}"/>
                </a:ext>
              </a:extLst>
            </p:cNvPr>
            <p:cNvGrpSpPr/>
            <p:nvPr/>
          </p:nvGrpSpPr>
          <p:grpSpPr>
            <a:xfrm>
              <a:off x="7577783" y="6928972"/>
              <a:ext cx="596014" cy="393965"/>
              <a:chOff x="3239060" y="5982346"/>
              <a:chExt cx="3657686" cy="2417735"/>
            </a:xfrm>
          </p:grpSpPr>
          <p:sp>
            <p:nvSpPr>
              <p:cNvPr id="1912" name="フリーフォーム 1911">
                <a:extLst>
                  <a:ext uri="{FF2B5EF4-FFF2-40B4-BE49-F238E27FC236}">
                    <a16:creationId xmlns:a16="http://schemas.microsoft.com/office/drawing/2014/main" id="{7AD1E3FF-C426-8A45-80DD-4C6D57896578}"/>
                  </a:ext>
                </a:extLst>
              </p:cNvPr>
              <p:cNvSpPr/>
              <p:nvPr/>
            </p:nvSpPr>
            <p:spPr>
              <a:xfrm>
                <a:off x="5300420" y="6323308"/>
                <a:ext cx="1596326" cy="2076773"/>
              </a:xfrm>
              <a:custGeom>
                <a:avLst/>
                <a:gdLst>
                  <a:gd name="connsiteX0" fmla="*/ 1596326 w 1596326"/>
                  <a:gd name="connsiteY0" fmla="*/ 0 h 2076773"/>
                  <a:gd name="connsiteX1" fmla="*/ 1332855 w 1596326"/>
                  <a:gd name="connsiteY1" fmla="*/ 449451 h 2076773"/>
                  <a:gd name="connsiteX2" fmla="*/ 929899 w 1596326"/>
                  <a:gd name="connsiteY2" fmla="*/ 790414 h 2076773"/>
                  <a:gd name="connsiteX3" fmla="*/ 619933 w 1596326"/>
                  <a:gd name="connsiteY3" fmla="*/ 1379350 h 2076773"/>
                  <a:gd name="connsiteX4" fmla="*/ 263472 w 1596326"/>
                  <a:gd name="connsiteY4" fmla="*/ 1828800 h 2076773"/>
                  <a:gd name="connsiteX5" fmla="*/ 0 w 1596326"/>
                  <a:gd name="connsiteY5" fmla="*/ 2076773 h 207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96326" h="2076773">
                    <a:moveTo>
                      <a:pt x="1596326" y="0"/>
                    </a:moveTo>
                    <a:cubicBezTo>
                      <a:pt x="1520126" y="158857"/>
                      <a:pt x="1443926" y="317715"/>
                      <a:pt x="1332855" y="449451"/>
                    </a:cubicBezTo>
                    <a:cubicBezTo>
                      <a:pt x="1221784" y="581187"/>
                      <a:pt x="1048719" y="635431"/>
                      <a:pt x="929899" y="790414"/>
                    </a:cubicBezTo>
                    <a:cubicBezTo>
                      <a:pt x="811079" y="945397"/>
                      <a:pt x="731004" y="1206286"/>
                      <a:pt x="619933" y="1379350"/>
                    </a:cubicBezTo>
                    <a:cubicBezTo>
                      <a:pt x="508862" y="1552414"/>
                      <a:pt x="366794" y="1712563"/>
                      <a:pt x="263472" y="1828800"/>
                    </a:cubicBezTo>
                    <a:cubicBezTo>
                      <a:pt x="160150" y="1945037"/>
                      <a:pt x="80075" y="2010905"/>
                      <a:pt x="0" y="207677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13" name="フリーフォーム 1912">
                <a:extLst>
                  <a:ext uri="{FF2B5EF4-FFF2-40B4-BE49-F238E27FC236}">
                    <a16:creationId xmlns:a16="http://schemas.microsoft.com/office/drawing/2014/main" id="{3042584A-3E9A-8827-5D02-D761A696FAB6}"/>
                  </a:ext>
                </a:extLst>
              </p:cNvPr>
              <p:cNvSpPr/>
              <p:nvPr/>
            </p:nvSpPr>
            <p:spPr>
              <a:xfrm>
                <a:off x="4348099" y="6788258"/>
                <a:ext cx="890328" cy="1538375"/>
              </a:xfrm>
              <a:custGeom>
                <a:avLst/>
                <a:gdLst>
                  <a:gd name="connsiteX0" fmla="*/ 425379 w 890328"/>
                  <a:gd name="connsiteY0" fmla="*/ 0 h 1538375"/>
                  <a:gd name="connsiteX1" fmla="*/ 68918 w 890328"/>
                  <a:gd name="connsiteY1" fmla="*/ 635430 h 1538375"/>
                  <a:gd name="connsiteX2" fmla="*/ 22423 w 890328"/>
                  <a:gd name="connsiteY2" fmla="*/ 852406 h 1538375"/>
                  <a:gd name="connsiteX3" fmla="*/ 332389 w 890328"/>
                  <a:gd name="connsiteY3" fmla="*/ 1177871 h 1538375"/>
                  <a:gd name="connsiteX4" fmla="*/ 750843 w 890328"/>
                  <a:gd name="connsiteY4" fmla="*/ 1487837 h 1538375"/>
                  <a:gd name="connsiteX5" fmla="*/ 890328 w 890328"/>
                  <a:gd name="connsiteY5" fmla="*/ 1534332 h 1538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90328" h="1538375">
                    <a:moveTo>
                      <a:pt x="425379" y="0"/>
                    </a:moveTo>
                    <a:cubicBezTo>
                      <a:pt x="280728" y="246681"/>
                      <a:pt x="136077" y="493362"/>
                      <a:pt x="68918" y="635430"/>
                    </a:cubicBezTo>
                    <a:cubicBezTo>
                      <a:pt x="1759" y="777498"/>
                      <a:pt x="-21489" y="761999"/>
                      <a:pt x="22423" y="852406"/>
                    </a:cubicBezTo>
                    <a:cubicBezTo>
                      <a:pt x="66335" y="942813"/>
                      <a:pt x="210986" y="1071966"/>
                      <a:pt x="332389" y="1177871"/>
                    </a:cubicBezTo>
                    <a:cubicBezTo>
                      <a:pt x="453792" y="1283776"/>
                      <a:pt x="657853" y="1428427"/>
                      <a:pt x="750843" y="1487837"/>
                    </a:cubicBezTo>
                    <a:cubicBezTo>
                      <a:pt x="843833" y="1547247"/>
                      <a:pt x="867080" y="1540789"/>
                      <a:pt x="890328" y="153433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14" name="フリーフォーム 1913">
                <a:extLst>
                  <a:ext uri="{FF2B5EF4-FFF2-40B4-BE49-F238E27FC236}">
                    <a16:creationId xmlns:a16="http://schemas.microsoft.com/office/drawing/2014/main" id="{C8A6CA1A-1B1F-16AD-BEFA-D2C1569F4F8D}"/>
                  </a:ext>
                </a:extLst>
              </p:cNvPr>
              <p:cNvSpPr/>
              <p:nvPr/>
            </p:nvSpPr>
            <p:spPr>
              <a:xfrm>
                <a:off x="5005953" y="6470081"/>
                <a:ext cx="1239864" cy="318177"/>
              </a:xfrm>
              <a:custGeom>
                <a:avLst/>
                <a:gdLst>
                  <a:gd name="connsiteX0" fmla="*/ 0 w 1239864"/>
                  <a:gd name="connsiteY0" fmla="*/ 318177 h 318177"/>
                  <a:gd name="connsiteX1" fmla="*/ 588935 w 1239864"/>
                  <a:gd name="connsiteY1" fmla="*/ 23709 h 318177"/>
                  <a:gd name="connsiteX2" fmla="*/ 1239864 w 1239864"/>
                  <a:gd name="connsiteY2" fmla="*/ 39207 h 318177"/>
                </a:gdLst>
                <a:ahLst/>
                <a:cxnLst>
                  <a:cxn ang="0">
                    <a:pos x="connsiteX0" y="connsiteY0"/>
                  </a:cxn>
                  <a:cxn ang="0">
                    <a:pos x="connsiteX1" y="connsiteY1"/>
                  </a:cxn>
                  <a:cxn ang="0">
                    <a:pos x="connsiteX2" y="connsiteY2"/>
                  </a:cxn>
                </a:cxnLst>
                <a:rect l="l" t="t" r="r" b="b"/>
                <a:pathLst>
                  <a:path w="1239864" h="318177">
                    <a:moveTo>
                      <a:pt x="0" y="318177"/>
                    </a:moveTo>
                    <a:cubicBezTo>
                      <a:pt x="191145" y="194190"/>
                      <a:pt x="382291" y="70204"/>
                      <a:pt x="588935" y="23709"/>
                    </a:cubicBezTo>
                    <a:cubicBezTo>
                      <a:pt x="795579" y="-22786"/>
                      <a:pt x="1017721" y="8210"/>
                      <a:pt x="1239864" y="3920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15" name="フリーフォーム 1914">
                <a:extLst>
                  <a:ext uri="{FF2B5EF4-FFF2-40B4-BE49-F238E27FC236}">
                    <a16:creationId xmlns:a16="http://schemas.microsoft.com/office/drawing/2014/main" id="{16E1C1EE-C3F1-B9E5-B553-16A0E546BAFE}"/>
                  </a:ext>
                </a:extLst>
              </p:cNvPr>
              <p:cNvSpPr/>
              <p:nvPr/>
            </p:nvSpPr>
            <p:spPr>
              <a:xfrm>
                <a:off x="4912963" y="6803756"/>
                <a:ext cx="413210" cy="697424"/>
              </a:xfrm>
              <a:custGeom>
                <a:avLst/>
                <a:gdLst>
                  <a:gd name="connsiteX0" fmla="*/ 387457 w 413210"/>
                  <a:gd name="connsiteY0" fmla="*/ 0 h 697424"/>
                  <a:gd name="connsiteX1" fmla="*/ 371959 w 413210"/>
                  <a:gd name="connsiteY1" fmla="*/ 278969 h 697424"/>
                  <a:gd name="connsiteX2" fmla="*/ 0 w 413210"/>
                  <a:gd name="connsiteY2" fmla="*/ 697424 h 697424"/>
                </a:gdLst>
                <a:ahLst/>
                <a:cxnLst>
                  <a:cxn ang="0">
                    <a:pos x="connsiteX0" y="connsiteY0"/>
                  </a:cxn>
                  <a:cxn ang="0">
                    <a:pos x="connsiteX1" y="connsiteY1"/>
                  </a:cxn>
                  <a:cxn ang="0">
                    <a:pos x="connsiteX2" y="connsiteY2"/>
                  </a:cxn>
                </a:cxnLst>
                <a:rect l="l" t="t" r="r" b="b"/>
                <a:pathLst>
                  <a:path w="413210" h="697424">
                    <a:moveTo>
                      <a:pt x="387457" y="0"/>
                    </a:moveTo>
                    <a:cubicBezTo>
                      <a:pt x="411996" y="81366"/>
                      <a:pt x="436535" y="162732"/>
                      <a:pt x="371959" y="278969"/>
                    </a:cubicBezTo>
                    <a:cubicBezTo>
                      <a:pt x="307383" y="395206"/>
                      <a:pt x="153691" y="546315"/>
                      <a:pt x="0" y="69742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16" name="フリーフォーム 1915">
                <a:extLst>
                  <a:ext uri="{FF2B5EF4-FFF2-40B4-BE49-F238E27FC236}">
                    <a16:creationId xmlns:a16="http://schemas.microsoft.com/office/drawing/2014/main" id="{715BD217-3A62-36B7-FF32-8F2098487201}"/>
                  </a:ext>
                </a:extLst>
              </p:cNvPr>
              <p:cNvSpPr/>
              <p:nvPr/>
            </p:nvSpPr>
            <p:spPr>
              <a:xfrm>
                <a:off x="5176434" y="7377193"/>
                <a:ext cx="46495" cy="542441"/>
              </a:xfrm>
              <a:custGeom>
                <a:avLst/>
                <a:gdLst>
                  <a:gd name="connsiteX0" fmla="*/ 0 w 46495"/>
                  <a:gd name="connsiteY0" fmla="*/ 0 h 542441"/>
                  <a:gd name="connsiteX1" fmla="*/ 46495 w 46495"/>
                  <a:gd name="connsiteY1" fmla="*/ 542441 h 542441"/>
                </a:gdLst>
                <a:ahLst/>
                <a:cxnLst>
                  <a:cxn ang="0">
                    <a:pos x="connsiteX0" y="connsiteY0"/>
                  </a:cxn>
                  <a:cxn ang="0">
                    <a:pos x="connsiteX1" y="connsiteY1"/>
                  </a:cxn>
                </a:cxnLst>
                <a:rect l="l" t="t" r="r" b="b"/>
                <a:pathLst>
                  <a:path w="46495" h="542441">
                    <a:moveTo>
                      <a:pt x="0" y="0"/>
                    </a:moveTo>
                    <a:lnTo>
                      <a:pt x="46495" y="542441"/>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17" name="フリーフォーム 1916">
                <a:extLst>
                  <a:ext uri="{FF2B5EF4-FFF2-40B4-BE49-F238E27FC236}">
                    <a16:creationId xmlns:a16="http://schemas.microsoft.com/office/drawing/2014/main" id="{A6043A82-4BAB-5A25-9702-5A57D0D63479}"/>
                  </a:ext>
                </a:extLst>
              </p:cNvPr>
              <p:cNvSpPr/>
              <p:nvPr/>
            </p:nvSpPr>
            <p:spPr>
              <a:xfrm>
                <a:off x="5300420" y="7051729"/>
                <a:ext cx="433953" cy="92990"/>
              </a:xfrm>
              <a:custGeom>
                <a:avLst/>
                <a:gdLst>
                  <a:gd name="connsiteX0" fmla="*/ 0 w 433953"/>
                  <a:gd name="connsiteY0" fmla="*/ 0 h 92990"/>
                  <a:gd name="connsiteX1" fmla="*/ 433953 w 433953"/>
                  <a:gd name="connsiteY1" fmla="*/ 92990 h 92990"/>
                </a:gdLst>
                <a:ahLst/>
                <a:cxnLst>
                  <a:cxn ang="0">
                    <a:pos x="connsiteX0" y="connsiteY0"/>
                  </a:cxn>
                  <a:cxn ang="0">
                    <a:pos x="connsiteX1" y="connsiteY1"/>
                  </a:cxn>
                </a:cxnLst>
                <a:rect l="l" t="t" r="r" b="b"/>
                <a:pathLst>
                  <a:path w="433953" h="92990">
                    <a:moveTo>
                      <a:pt x="0" y="0"/>
                    </a:moveTo>
                    <a:lnTo>
                      <a:pt x="433953" y="9299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18" name="フリーフォーム 1917">
                <a:extLst>
                  <a:ext uri="{FF2B5EF4-FFF2-40B4-BE49-F238E27FC236}">
                    <a16:creationId xmlns:a16="http://schemas.microsoft.com/office/drawing/2014/main" id="{531EB444-4BF4-C33D-275A-BC5C9D24AA46}"/>
                  </a:ext>
                </a:extLst>
              </p:cNvPr>
              <p:cNvSpPr/>
              <p:nvPr/>
            </p:nvSpPr>
            <p:spPr>
              <a:xfrm>
                <a:off x="3239060" y="7113722"/>
                <a:ext cx="1069469" cy="1061567"/>
              </a:xfrm>
              <a:custGeom>
                <a:avLst/>
                <a:gdLst>
                  <a:gd name="connsiteX0" fmla="*/ 108574 w 1069469"/>
                  <a:gd name="connsiteY0" fmla="*/ 0 h 1061567"/>
                  <a:gd name="connsiteX1" fmla="*/ 86 w 1069469"/>
                  <a:gd name="connsiteY1" fmla="*/ 542441 h 1061567"/>
                  <a:gd name="connsiteX2" fmla="*/ 124072 w 1069469"/>
                  <a:gd name="connsiteY2" fmla="*/ 836909 h 1061567"/>
                  <a:gd name="connsiteX3" fmla="*/ 325550 w 1069469"/>
                  <a:gd name="connsiteY3" fmla="*/ 1007390 h 1061567"/>
                  <a:gd name="connsiteX4" fmla="*/ 697509 w 1069469"/>
                  <a:gd name="connsiteY4" fmla="*/ 1053885 h 1061567"/>
                  <a:gd name="connsiteX5" fmla="*/ 821496 w 1069469"/>
                  <a:gd name="connsiteY5" fmla="*/ 867905 h 1061567"/>
                  <a:gd name="connsiteX6" fmla="*/ 867991 w 1069469"/>
                  <a:gd name="connsiteY6" fmla="*/ 1007390 h 1061567"/>
                  <a:gd name="connsiteX7" fmla="*/ 1069469 w 1069469"/>
                  <a:gd name="connsiteY7" fmla="*/ 635431 h 10615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69469" h="1061567">
                    <a:moveTo>
                      <a:pt x="108574" y="0"/>
                    </a:moveTo>
                    <a:cubicBezTo>
                      <a:pt x="53038" y="201478"/>
                      <a:pt x="-2497" y="402956"/>
                      <a:pt x="86" y="542441"/>
                    </a:cubicBezTo>
                    <a:cubicBezTo>
                      <a:pt x="2669" y="681926"/>
                      <a:pt x="69828" y="759418"/>
                      <a:pt x="124072" y="836909"/>
                    </a:cubicBezTo>
                    <a:cubicBezTo>
                      <a:pt x="178316" y="914401"/>
                      <a:pt x="229977" y="971227"/>
                      <a:pt x="325550" y="1007390"/>
                    </a:cubicBezTo>
                    <a:cubicBezTo>
                      <a:pt x="421123" y="1043553"/>
                      <a:pt x="614851" y="1077132"/>
                      <a:pt x="697509" y="1053885"/>
                    </a:cubicBezTo>
                    <a:cubicBezTo>
                      <a:pt x="780167" y="1030638"/>
                      <a:pt x="793082" y="875654"/>
                      <a:pt x="821496" y="867905"/>
                    </a:cubicBezTo>
                    <a:cubicBezTo>
                      <a:pt x="849910" y="860156"/>
                      <a:pt x="826662" y="1046136"/>
                      <a:pt x="867991" y="1007390"/>
                    </a:cubicBezTo>
                    <a:cubicBezTo>
                      <a:pt x="909320" y="968644"/>
                      <a:pt x="989394" y="802037"/>
                      <a:pt x="1069469" y="63543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19" name="フリーフォーム 1918">
                <a:extLst>
                  <a:ext uri="{FF2B5EF4-FFF2-40B4-BE49-F238E27FC236}">
                    <a16:creationId xmlns:a16="http://schemas.microsoft.com/office/drawing/2014/main" id="{F286CEC4-D88B-6027-4064-4941721EDC14}"/>
                  </a:ext>
                </a:extLst>
              </p:cNvPr>
              <p:cNvSpPr/>
              <p:nvPr/>
            </p:nvSpPr>
            <p:spPr>
              <a:xfrm>
                <a:off x="3673098" y="6819254"/>
                <a:ext cx="697424" cy="348372"/>
              </a:xfrm>
              <a:custGeom>
                <a:avLst/>
                <a:gdLst>
                  <a:gd name="connsiteX0" fmla="*/ 0 w 697424"/>
                  <a:gd name="connsiteY0" fmla="*/ 201478 h 348372"/>
                  <a:gd name="connsiteX1" fmla="*/ 495946 w 697424"/>
                  <a:gd name="connsiteY1" fmla="*/ 340963 h 348372"/>
                  <a:gd name="connsiteX2" fmla="*/ 697424 w 697424"/>
                  <a:gd name="connsiteY2" fmla="*/ 0 h 348372"/>
                </a:gdLst>
                <a:ahLst/>
                <a:cxnLst>
                  <a:cxn ang="0">
                    <a:pos x="connsiteX0" y="connsiteY0"/>
                  </a:cxn>
                  <a:cxn ang="0">
                    <a:pos x="connsiteX1" y="connsiteY1"/>
                  </a:cxn>
                  <a:cxn ang="0">
                    <a:pos x="connsiteX2" y="connsiteY2"/>
                  </a:cxn>
                </a:cxnLst>
                <a:rect l="l" t="t" r="r" b="b"/>
                <a:pathLst>
                  <a:path w="697424" h="348372">
                    <a:moveTo>
                      <a:pt x="0" y="201478"/>
                    </a:moveTo>
                    <a:cubicBezTo>
                      <a:pt x="189854" y="288010"/>
                      <a:pt x="379709" y="374543"/>
                      <a:pt x="495946" y="340963"/>
                    </a:cubicBezTo>
                    <a:cubicBezTo>
                      <a:pt x="612183" y="307383"/>
                      <a:pt x="654803" y="153691"/>
                      <a:pt x="697424"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20" name="フリーフォーム 1919">
                <a:extLst>
                  <a:ext uri="{FF2B5EF4-FFF2-40B4-BE49-F238E27FC236}">
                    <a16:creationId xmlns:a16="http://schemas.microsoft.com/office/drawing/2014/main" id="{1656AC82-4522-FD36-9DDD-3B5EAB65ED3F}"/>
                  </a:ext>
                </a:extLst>
              </p:cNvPr>
              <p:cNvSpPr/>
              <p:nvPr/>
            </p:nvSpPr>
            <p:spPr>
              <a:xfrm>
                <a:off x="5083444" y="5982346"/>
                <a:ext cx="1100380" cy="340962"/>
              </a:xfrm>
              <a:custGeom>
                <a:avLst/>
                <a:gdLst>
                  <a:gd name="connsiteX0" fmla="*/ 0 w 1100380"/>
                  <a:gd name="connsiteY0" fmla="*/ 340962 h 340962"/>
                  <a:gd name="connsiteX1" fmla="*/ 1100380 w 1100380"/>
                  <a:gd name="connsiteY1" fmla="*/ 0 h 340962"/>
                </a:gdLst>
                <a:ahLst/>
                <a:cxnLst>
                  <a:cxn ang="0">
                    <a:pos x="connsiteX0" y="connsiteY0"/>
                  </a:cxn>
                  <a:cxn ang="0">
                    <a:pos x="connsiteX1" y="connsiteY1"/>
                  </a:cxn>
                </a:cxnLst>
                <a:rect l="l" t="t" r="r" b="b"/>
                <a:pathLst>
                  <a:path w="1100380" h="340962">
                    <a:moveTo>
                      <a:pt x="0" y="340962"/>
                    </a:moveTo>
                    <a:lnTo>
                      <a:pt x="1100380" y="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763" name="フリーフォーム 1762">
              <a:extLst>
                <a:ext uri="{FF2B5EF4-FFF2-40B4-BE49-F238E27FC236}">
                  <a16:creationId xmlns:a16="http://schemas.microsoft.com/office/drawing/2014/main" id="{7A62B25A-84F0-0F6E-EA01-999C44476323}"/>
                </a:ext>
              </a:extLst>
            </p:cNvPr>
            <p:cNvSpPr/>
            <p:nvPr/>
          </p:nvSpPr>
          <p:spPr>
            <a:xfrm>
              <a:off x="7315200" y="6560545"/>
              <a:ext cx="247880" cy="258896"/>
            </a:xfrm>
            <a:custGeom>
              <a:avLst/>
              <a:gdLst>
                <a:gd name="connsiteX0" fmla="*/ 0 w 247880"/>
                <a:gd name="connsiteY0" fmla="*/ 0 h 258896"/>
                <a:gd name="connsiteX1" fmla="*/ 165253 w 247880"/>
                <a:gd name="connsiteY1" fmla="*/ 154236 h 258896"/>
                <a:gd name="connsiteX2" fmla="*/ 247880 w 247880"/>
                <a:gd name="connsiteY2" fmla="*/ 258896 h 258896"/>
              </a:gdLst>
              <a:ahLst/>
              <a:cxnLst>
                <a:cxn ang="0">
                  <a:pos x="connsiteX0" y="connsiteY0"/>
                </a:cxn>
                <a:cxn ang="0">
                  <a:pos x="connsiteX1" y="connsiteY1"/>
                </a:cxn>
                <a:cxn ang="0">
                  <a:pos x="connsiteX2" y="connsiteY2"/>
                </a:cxn>
              </a:cxnLst>
              <a:rect l="l" t="t" r="r" b="b"/>
              <a:pathLst>
                <a:path w="247880" h="258896">
                  <a:moveTo>
                    <a:pt x="0" y="0"/>
                  </a:moveTo>
                  <a:cubicBezTo>
                    <a:pt x="61970" y="55543"/>
                    <a:pt x="123940" y="111087"/>
                    <a:pt x="165253" y="154236"/>
                  </a:cubicBezTo>
                  <a:cubicBezTo>
                    <a:pt x="206566" y="197385"/>
                    <a:pt x="227223" y="228140"/>
                    <a:pt x="247880" y="25889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64" name="フリーフォーム 1763">
              <a:extLst>
                <a:ext uri="{FF2B5EF4-FFF2-40B4-BE49-F238E27FC236}">
                  <a16:creationId xmlns:a16="http://schemas.microsoft.com/office/drawing/2014/main" id="{A145F597-6C51-3237-4123-EB21150ADCB6}"/>
                </a:ext>
              </a:extLst>
            </p:cNvPr>
            <p:cNvSpPr/>
            <p:nvPr/>
          </p:nvSpPr>
          <p:spPr>
            <a:xfrm>
              <a:off x="7470365" y="6587089"/>
              <a:ext cx="744114" cy="683766"/>
            </a:xfrm>
            <a:custGeom>
              <a:avLst/>
              <a:gdLst>
                <a:gd name="connsiteX0" fmla="*/ 319611 w 744114"/>
                <a:gd name="connsiteY0" fmla="*/ 149412 h 683766"/>
                <a:gd name="connsiteX1" fmla="*/ 468339 w 744114"/>
                <a:gd name="connsiteY1" fmla="*/ 265089 h 683766"/>
                <a:gd name="connsiteX2" fmla="*/ 721727 w 744114"/>
                <a:gd name="connsiteY2" fmla="*/ 413817 h 683766"/>
                <a:gd name="connsiteX3" fmla="*/ 699693 w 744114"/>
                <a:gd name="connsiteY3" fmla="*/ 623137 h 683766"/>
                <a:gd name="connsiteX4" fmla="*/ 440796 w 744114"/>
                <a:gd name="connsiteY4" fmla="*/ 683730 h 683766"/>
                <a:gd name="connsiteX5" fmla="*/ 358170 w 744114"/>
                <a:gd name="connsiteY5" fmla="*/ 617629 h 683766"/>
                <a:gd name="connsiteX6" fmla="*/ 330628 w 744114"/>
                <a:gd name="connsiteY6" fmla="*/ 386274 h 683766"/>
                <a:gd name="connsiteX7" fmla="*/ 122 w 744114"/>
                <a:gd name="connsiteY7" fmla="*/ 6192 h 683766"/>
                <a:gd name="connsiteX8" fmla="*/ 319611 w 744114"/>
                <a:gd name="connsiteY8" fmla="*/ 149412 h 683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44114" h="683766">
                  <a:moveTo>
                    <a:pt x="319611" y="149412"/>
                  </a:moveTo>
                  <a:cubicBezTo>
                    <a:pt x="397647" y="192561"/>
                    <a:pt x="401320" y="221022"/>
                    <a:pt x="468339" y="265089"/>
                  </a:cubicBezTo>
                  <a:cubicBezTo>
                    <a:pt x="535358" y="309156"/>
                    <a:pt x="683168" y="354142"/>
                    <a:pt x="721727" y="413817"/>
                  </a:cubicBezTo>
                  <a:cubicBezTo>
                    <a:pt x="760286" y="473492"/>
                    <a:pt x="746515" y="578152"/>
                    <a:pt x="699693" y="623137"/>
                  </a:cubicBezTo>
                  <a:cubicBezTo>
                    <a:pt x="652871" y="668122"/>
                    <a:pt x="497716" y="684648"/>
                    <a:pt x="440796" y="683730"/>
                  </a:cubicBezTo>
                  <a:cubicBezTo>
                    <a:pt x="383876" y="682812"/>
                    <a:pt x="376531" y="667205"/>
                    <a:pt x="358170" y="617629"/>
                  </a:cubicBezTo>
                  <a:cubicBezTo>
                    <a:pt x="339809" y="568053"/>
                    <a:pt x="390303" y="488180"/>
                    <a:pt x="330628" y="386274"/>
                  </a:cubicBezTo>
                  <a:cubicBezTo>
                    <a:pt x="270953" y="284368"/>
                    <a:pt x="6548" y="42915"/>
                    <a:pt x="122" y="6192"/>
                  </a:cubicBezTo>
                  <a:cubicBezTo>
                    <a:pt x="-6304" y="-30531"/>
                    <a:pt x="241575" y="106263"/>
                    <a:pt x="319611" y="149412"/>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65" name="フリーフォーム 1764">
              <a:extLst>
                <a:ext uri="{FF2B5EF4-FFF2-40B4-BE49-F238E27FC236}">
                  <a16:creationId xmlns:a16="http://schemas.microsoft.com/office/drawing/2014/main" id="{8E34CE99-541E-B9FF-C157-4F551D21D61E}"/>
                </a:ext>
              </a:extLst>
            </p:cNvPr>
            <p:cNvSpPr/>
            <p:nvPr/>
          </p:nvSpPr>
          <p:spPr>
            <a:xfrm>
              <a:off x="3504025" y="11504428"/>
              <a:ext cx="1351784" cy="484878"/>
            </a:xfrm>
            <a:custGeom>
              <a:avLst/>
              <a:gdLst>
                <a:gd name="connsiteX0" fmla="*/ 759631 w 1351784"/>
                <a:gd name="connsiteY0" fmla="*/ 0 h 484878"/>
                <a:gd name="connsiteX1" fmla="*/ 632040 w 1351784"/>
                <a:gd name="connsiteY1" fmla="*/ 202019 h 484878"/>
                <a:gd name="connsiteX2" fmla="*/ 174840 w 1351784"/>
                <a:gd name="connsiteY2" fmla="*/ 255181 h 484878"/>
                <a:gd name="connsiteX3" fmla="*/ 57882 w 1351784"/>
                <a:gd name="connsiteY3" fmla="*/ 478465 h 484878"/>
                <a:gd name="connsiteX4" fmla="*/ 1057342 w 1351784"/>
                <a:gd name="connsiteY4" fmla="*/ 425302 h 484878"/>
                <a:gd name="connsiteX5" fmla="*/ 1323156 w 1351784"/>
                <a:gd name="connsiteY5" fmla="*/ 435935 h 484878"/>
                <a:gd name="connsiteX6" fmla="*/ 1344422 w 1351784"/>
                <a:gd name="connsiteY6" fmla="*/ 308344 h 484878"/>
                <a:gd name="connsiteX7" fmla="*/ 1323156 w 1351784"/>
                <a:gd name="connsiteY7" fmla="*/ 53163 h 484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51784" h="484878">
                  <a:moveTo>
                    <a:pt x="759631" y="0"/>
                  </a:moveTo>
                  <a:cubicBezTo>
                    <a:pt x="744568" y="79744"/>
                    <a:pt x="729505" y="159489"/>
                    <a:pt x="632040" y="202019"/>
                  </a:cubicBezTo>
                  <a:cubicBezTo>
                    <a:pt x="534575" y="244549"/>
                    <a:pt x="270533" y="209107"/>
                    <a:pt x="174840" y="255181"/>
                  </a:cubicBezTo>
                  <a:cubicBezTo>
                    <a:pt x="79147" y="301255"/>
                    <a:pt x="-89202" y="450112"/>
                    <a:pt x="57882" y="478465"/>
                  </a:cubicBezTo>
                  <a:cubicBezTo>
                    <a:pt x="204966" y="506818"/>
                    <a:pt x="846463" y="432390"/>
                    <a:pt x="1057342" y="425302"/>
                  </a:cubicBezTo>
                  <a:cubicBezTo>
                    <a:pt x="1268221" y="418214"/>
                    <a:pt x="1275309" y="455428"/>
                    <a:pt x="1323156" y="435935"/>
                  </a:cubicBezTo>
                  <a:cubicBezTo>
                    <a:pt x="1371003" y="416442"/>
                    <a:pt x="1344422" y="372139"/>
                    <a:pt x="1344422" y="308344"/>
                  </a:cubicBezTo>
                  <a:cubicBezTo>
                    <a:pt x="1344422" y="244549"/>
                    <a:pt x="1333789" y="148856"/>
                    <a:pt x="1323156" y="5316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66" name="フリーフォーム 1765">
              <a:extLst>
                <a:ext uri="{FF2B5EF4-FFF2-40B4-BE49-F238E27FC236}">
                  <a16:creationId xmlns:a16="http://schemas.microsoft.com/office/drawing/2014/main" id="{10AC85F4-B9BC-F155-0DF1-70D03D750D97}"/>
                </a:ext>
              </a:extLst>
            </p:cNvPr>
            <p:cNvSpPr/>
            <p:nvPr/>
          </p:nvSpPr>
          <p:spPr>
            <a:xfrm>
              <a:off x="5390707" y="11568223"/>
              <a:ext cx="1331734" cy="431947"/>
            </a:xfrm>
            <a:custGeom>
              <a:avLst/>
              <a:gdLst>
                <a:gd name="connsiteX0" fmla="*/ 0 w 1331734"/>
                <a:gd name="connsiteY0" fmla="*/ 10633 h 431947"/>
                <a:gd name="connsiteX1" fmla="*/ 106326 w 1331734"/>
                <a:gd name="connsiteY1" fmla="*/ 159489 h 431947"/>
                <a:gd name="connsiteX2" fmla="*/ 478465 w 1331734"/>
                <a:gd name="connsiteY2" fmla="*/ 276447 h 431947"/>
                <a:gd name="connsiteX3" fmla="*/ 850605 w 1331734"/>
                <a:gd name="connsiteY3" fmla="*/ 414670 h 431947"/>
                <a:gd name="connsiteX4" fmla="*/ 1275907 w 1331734"/>
                <a:gd name="connsiteY4" fmla="*/ 414670 h 431947"/>
                <a:gd name="connsiteX5" fmla="*/ 1265274 w 1331734"/>
                <a:gd name="connsiteY5" fmla="*/ 276447 h 431947"/>
                <a:gd name="connsiteX6" fmla="*/ 712381 w 1331734"/>
                <a:gd name="connsiteY6" fmla="*/ 0 h 431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31734" h="431947">
                  <a:moveTo>
                    <a:pt x="0" y="10633"/>
                  </a:moveTo>
                  <a:cubicBezTo>
                    <a:pt x="13291" y="62910"/>
                    <a:pt x="26582" y="115187"/>
                    <a:pt x="106326" y="159489"/>
                  </a:cubicBezTo>
                  <a:cubicBezTo>
                    <a:pt x="186070" y="203791"/>
                    <a:pt x="354419" y="233917"/>
                    <a:pt x="478465" y="276447"/>
                  </a:cubicBezTo>
                  <a:cubicBezTo>
                    <a:pt x="602511" y="318977"/>
                    <a:pt x="717698" y="391633"/>
                    <a:pt x="850605" y="414670"/>
                  </a:cubicBezTo>
                  <a:cubicBezTo>
                    <a:pt x="983512" y="437707"/>
                    <a:pt x="1206796" y="437707"/>
                    <a:pt x="1275907" y="414670"/>
                  </a:cubicBezTo>
                  <a:cubicBezTo>
                    <a:pt x="1345018" y="391633"/>
                    <a:pt x="1359195" y="345559"/>
                    <a:pt x="1265274" y="276447"/>
                  </a:cubicBezTo>
                  <a:cubicBezTo>
                    <a:pt x="1171353" y="207335"/>
                    <a:pt x="941867" y="103667"/>
                    <a:pt x="712381"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67" name="フリーフォーム 1766">
              <a:extLst>
                <a:ext uri="{FF2B5EF4-FFF2-40B4-BE49-F238E27FC236}">
                  <a16:creationId xmlns:a16="http://schemas.microsoft.com/office/drawing/2014/main" id="{86852509-D484-40A2-910E-E5A38031D30C}"/>
                </a:ext>
              </a:extLst>
            </p:cNvPr>
            <p:cNvSpPr/>
            <p:nvPr/>
          </p:nvSpPr>
          <p:spPr>
            <a:xfrm>
              <a:off x="3838353" y="11621386"/>
              <a:ext cx="425303" cy="191386"/>
            </a:xfrm>
            <a:custGeom>
              <a:avLst/>
              <a:gdLst>
                <a:gd name="connsiteX0" fmla="*/ 0 w 425303"/>
                <a:gd name="connsiteY0" fmla="*/ 191386 h 191386"/>
                <a:gd name="connsiteX1" fmla="*/ 308345 w 425303"/>
                <a:gd name="connsiteY1" fmla="*/ 127591 h 191386"/>
                <a:gd name="connsiteX2" fmla="*/ 425303 w 425303"/>
                <a:gd name="connsiteY2" fmla="*/ 0 h 191386"/>
              </a:gdLst>
              <a:ahLst/>
              <a:cxnLst>
                <a:cxn ang="0">
                  <a:pos x="connsiteX0" y="connsiteY0"/>
                </a:cxn>
                <a:cxn ang="0">
                  <a:pos x="connsiteX1" y="connsiteY1"/>
                </a:cxn>
                <a:cxn ang="0">
                  <a:pos x="connsiteX2" y="connsiteY2"/>
                </a:cxn>
              </a:cxnLst>
              <a:rect l="l" t="t" r="r" b="b"/>
              <a:pathLst>
                <a:path w="425303" h="191386">
                  <a:moveTo>
                    <a:pt x="0" y="191386"/>
                  </a:moveTo>
                  <a:cubicBezTo>
                    <a:pt x="118730" y="175437"/>
                    <a:pt x="237461" y="159489"/>
                    <a:pt x="308345" y="127591"/>
                  </a:cubicBezTo>
                  <a:cubicBezTo>
                    <a:pt x="379229" y="95693"/>
                    <a:pt x="402266" y="47846"/>
                    <a:pt x="425303"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68" name="フリーフォーム 1767">
              <a:extLst>
                <a:ext uri="{FF2B5EF4-FFF2-40B4-BE49-F238E27FC236}">
                  <a16:creationId xmlns:a16="http://schemas.microsoft.com/office/drawing/2014/main" id="{94BF65A1-F9B1-20C1-8DC1-76476F68FFB3}"/>
                </a:ext>
              </a:extLst>
            </p:cNvPr>
            <p:cNvSpPr/>
            <p:nvPr/>
          </p:nvSpPr>
          <p:spPr>
            <a:xfrm>
              <a:off x="5890437" y="11610753"/>
              <a:ext cx="510363" cy="233917"/>
            </a:xfrm>
            <a:custGeom>
              <a:avLst/>
              <a:gdLst>
                <a:gd name="connsiteX0" fmla="*/ 0 w 510363"/>
                <a:gd name="connsiteY0" fmla="*/ 0 h 233917"/>
                <a:gd name="connsiteX1" fmla="*/ 297712 w 510363"/>
                <a:gd name="connsiteY1" fmla="*/ 116959 h 233917"/>
                <a:gd name="connsiteX2" fmla="*/ 510363 w 510363"/>
                <a:gd name="connsiteY2" fmla="*/ 233917 h 233917"/>
              </a:gdLst>
              <a:ahLst/>
              <a:cxnLst>
                <a:cxn ang="0">
                  <a:pos x="connsiteX0" y="connsiteY0"/>
                </a:cxn>
                <a:cxn ang="0">
                  <a:pos x="connsiteX1" y="connsiteY1"/>
                </a:cxn>
                <a:cxn ang="0">
                  <a:pos x="connsiteX2" y="connsiteY2"/>
                </a:cxn>
              </a:cxnLst>
              <a:rect l="l" t="t" r="r" b="b"/>
              <a:pathLst>
                <a:path w="510363" h="233917">
                  <a:moveTo>
                    <a:pt x="0" y="0"/>
                  </a:moveTo>
                  <a:cubicBezTo>
                    <a:pt x="106326" y="38986"/>
                    <a:pt x="212652" y="77973"/>
                    <a:pt x="297712" y="116959"/>
                  </a:cubicBezTo>
                  <a:cubicBezTo>
                    <a:pt x="382773" y="155945"/>
                    <a:pt x="446568" y="194931"/>
                    <a:pt x="510363" y="233917"/>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69" name="フリーフォーム 1768">
              <a:extLst>
                <a:ext uri="{FF2B5EF4-FFF2-40B4-BE49-F238E27FC236}">
                  <a16:creationId xmlns:a16="http://schemas.microsoft.com/office/drawing/2014/main" id="{463B0CF4-62B5-E35A-0C9C-CDB65D1E6856}"/>
                </a:ext>
              </a:extLst>
            </p:cNvPr>
            <p:cNvSpPr/>
            <p:nvPr/>
          </p:nvSpPr>
          <p:spPr>
            <a:xfrm>
              <a:off x="3523111" y="11940363"/>
              <a:ext cx="1351792" cy="153610"/>
            </a:xfrm>
            <a:custGeom>
              <a:avLst/>
              <a:gdLst>
                <a:gd name="connsiteX0" fmla="*/ 6898 w 1351792"/>
                <a:gd name="connsiteY0" fmla="*/ 21265 h 153610"/>
                <a:gd name="connsiteX1" fmla="*/ 38796 w 1351792"/>
                <a:gd name="connsiteY1" fmla="*/ 138223 h 153610"/>
                <a:gd name="connsiteX2" fmla="*/ 304610 w 1351792"/>
                <a:gd name="connsiteY2" fmla="*/ 148856 h 153610"/>
                <a:gd name="connsiteX3" fmla="*/ 1229642 w 1351792"/>
                <a:gd name="connsiteY3" fmla="*/ 106325 h 153610"/>
                <a:gd name="connsiteX4" fmla="*/ 1314703 w 1351792"/>
                <a:gd name="connsiteY4" fmla="*/ 0 h 153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1792" h="153610">
                  <a:moveTo>
                    <a:pt x="6898" y="21265"/>
                  </a:moveTo>
                  <a:cubicBezTo>
                    <a:pt x="-1963" y="69111"/>
                    <a:pt x="-10823" y="116958"/>
                    <a:pt x="38796" y="138223"/>
                  </a:cubicBezTo>
                  <a:cubicBezTo>
                    <a:pt x="88415" y="159488"/>
                    <a:pt x="106136" y="154172"/>
                    <a:pt x="304610" y="148856"/>
                  </a:cubicBezTo>
                  <a:cubicBezTo>
                    <a:pt x="503084" y="143540"/>
                    <a:pt x="1061293" y="131134"/>
                    <a:pt x="1229642" y="106325"/>
                  </a:cubicBezTo>
                  <a:cubicBezTo>
                    <a:pt x="1397991" y="81516"/>
                    <a:pt x="1356347" y="40758"/>
                    <a:pt x="1314703"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70" name="フリーフォーム 1769">
              <a:extLst>
                <a:ext uri="{FF2B5EF4-FFF2-40B4-BE49-F238E27FC236}">
                  <a16:creationId xmlns:a16="http://schemas.microsoft.com/office/drawing/2014/main" id="{C4FEA1E3-3A9F-CF14-B9FC-635253E64003}"/>
                </a:ext>
              </a:extLst>
            </p:cNvPr>
            <p:cNvSpPr/>
            <p:nvPr/>
          </p:nvSpPr>
          <p:spPr>
            <a:xfrm>
              <a:off x="5407259" y="11610753"/>
              <a:ext cx="1312518" cy="493853"/>
            </a:xfrm>
            <a:custGeom>
              <a:avLst/>
              <a:gdLst>
                <a:gd name="connsiteX0" fmla="*/ 15346 w 1312518"/>
                <a:gd name="connsiteY0" fmla="*/ 0 h 493853"/>
                <a:gd name="connsiteX1" fmla="*/ 15346 w 1312518"/>
                <a:gd name="connsiteY1" fmla="*/ 212652 h 493853"/>
                <a:gd name="connsiteX2" fmla="*/ 174834 w 1312518"/>
                <a:gd name="connsiteY2" fmla="*/ 233917 h 493853"/>
                <a:gd name="connsiteX3" fmla="*/ 472546 w 1312518"/>
                <a:gd name="connsiteY3" fmla="*/ 361507 h 493853"/>
                <a:gd name="connsiteX4" fmla="*/ 887215 w 1312518"/>
                <a:gd name="connsiteY4" fmla="*/ 478466 h 493853"/>
                <a:gd name="connsiteX5" fmla="*/ 1078601 w 1312518"/>
                <a:gd name="connsiteY5" fmla="*/ 489098 h 493853"/>
                <a:gd name="connsiteX6" fmla="*/ 1269988 w 1312518"/>
                <a:gd name="connsiteY6" fmla="*/ 446568 h 493853"/>
                <a:gd name="connsiteX7" fmla="*/ 1312518 w 1312518"/>
                <a:gd name="connsiteY7" fmla="*/ 350875 h 493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12518" h="493853">
                  <a:moveTo>
                    <a:pt x="15346" y="0"/>
                  </a:moveTo>
                  <a:cubicBezTo>
                    <a:pt x="2055" y="86833"/>
                    <a:pt x="-11235" y="173666"/>
                    <a:pt x="15346" y="212652"/>
                  </a:cubicBezTo>
                  <a:cubicBezTo>
                    <a:pt x="41927" y="251638"/>
                    <a:pt x="98634" y="209108"/>
                    <a:pt x="174834" y="233917"/>
                  </a:cubicBezTo>
                  <a:cubicBezTo>
                    <a:pt x="251034" y="258726"/>
                    <a:pt x="353816" y="320749"/>
                    <a:pt x="472546" y="361507"/>
                  </a:cubicBezTo>
                  <a:cubicBezTo>
                    <a:pt x="591276" y="402265"/>
                    <a:pt x="786206" y="457201"/>
                    <a:pt x="887215" y="478466"/>
                  </a:cubicBezTo>
                  <a:cubicBezTo>
                    <a:pt x="988224" y="499731"/>
                    <a:pt x="1014806" y="494414"/>
                    <a:pt x="1078601" y="489098"/>
                  </a:cubicBezTo>
                  <a:cubicBezTo>
                    <a:pt x="1142396" y="483782"/>
                    <a:pt x="1231002" y="469605"/>
                    <a:pt x="1269988" y="446568"/>
                  </a:cubicBezTo>
                  <a:cubicBezTo>
                    <a:pt x="1308974" y="423531"/>
                    <a:pt x="1310746" y="387203"/>
                    <a:pt x="1312518" y="35087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71" name="フリーフォーム 1770">
              <a:extLst>
                <a:ext uri="{FF2B5EF4-FFF2-40B4-BE49-F238E27FC236}">
                  <a16:creationId xmlns:a16="http://schemas.microsoft.com/office/drawing/2014/main" id="{7948C9C2-EF60-CBE8-84EB-81808B4EE988}"/>
                </a:ext>
              </a:extLst>
            </p:cNvPr>
            <p:cNvSpPr/>
            <p:nvPr/>
          </p:nvSpPr>
          <p:spPr>
            <a:xfrm>
              <a:off x="7752938" y="6689414"/>
              <a:ext cx="400487" cy="215642"/>
            </a:xfrm>
            <a:custGeom>
              <a:avLst/>
              <a:gdLst>
                <a:gd name="connsiteX0" fmla="*/ 0 w 400487"/>
                <a:gd name="connsiteY0" fmla="*/ 0 h 215642"/>
                <a:gd name="connsiteX1" fmla="*/ 100853 w 400487"/>
                <a:gd name="connsiteY1" fmla="*/ 80683 h 215642"/>
                <a:gd name="connsiteX2" fmla="*/ 369795 w 400487"/>
                <a:gd name="connsiteY2" fmla="*/ 194983 h 215642"/>
                <a:gd name="connsiteX3" fmla="*/ 383242 w 400487"/>
                <a:gd name="connsiteY3" fmla="*/ 215153 h 215642"/>
              </a:gdLst>
              <a:ahLst/>
              <a:cxnLst>
                <a:cxn ang="0">
                  <a:pos x="connsiteX0" y="connsiteY0"/>
                </a:cxn>
                <a:cxn ang="0">
                  <a:pos x="connsiteX1" y="connsiteY1"/>
                </a:cxn>
                <a:cxn ang="0">
                  <a:pos x="connsiteX2" y="connsiteY2"/>
                </a:cxn>
                <a:cxn ang="0">
                  <a:pos x="connsiteX3" y="connsiteY3"/>
                </a:cxn>
              </a:cxnLst>
              <a:rect l="l" t="t" r="r" b="b"/>
              <a:pathLst>
                <a:path w="400487" h="215642">
                  <a:moveTo>
                    <a:pt x="0" y="0"/>
                  </a:moveTo>
                  <a:cubicBezTo>
                    <a:pt x="19610" y="24093"/>
                    <a:pt x="39221" y="48186"/>
                    <a:pt x="100853" y="80683"/>
                  </a:cubicBezTo>
                  <a:cubicBezTo>
                    <a:pt x="162485" y="113180"/>
                    <a:pt x="369795" y="194983"/>
                    <a:pt x="369795" y="194983"/>
                  </a:cubicBezTo>
                  <a:cubicBezTo>
                    <a:pt x="416860" y="217395"/>
                    <a:pt x="400051" y="216274"/>
                    <a:pt x="383242" y="21515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72" name="フリーフォーム 1771">
              <a:extLst>
                <a:ext uri="{FF2B5EF4-FFF2-40B4-BE49-F238E27FC236}">
                  <a16:creationId xmlns:a16="http://schemas.microsoft.com/office/drawing/2014/main" id="{78A03312-7BAE-D934-4D7D-B3992CEEBB89}"/>
                </a:ext>
              </a:extLst>
            </p:cNvPr>
            <p:cNvSpPr/>
            <p:nvPr/>
          </p:nvSpPr>
          <p:spPr>
            <a:xfrm>
              <a:off x="7570694" y="6837829"/>
              <a:ext cx="118226" cy="194983"/>
            </a:xfrm>
            <a:custGeom>
              <a:avLst/>
              <a:gdLst>
                <a:gd name="connsiteX0" fmla="*/ 0 w 118226"/>
                <a:gd name="connsiteY0" fmla="*/ 0 h 194983"/>
                <a:gd name="connsiteX1" fmla="*/ 114300 w 118226"/>
                <a:gd name="connsiteY1" fmla="*/ 73959 h 194983"/>
                <a:gd name="connsiteX2" fmla="*/ 80682 w 118226"/>
                <a:gd name="connsiteY2" fmla="*/ 194983 h 194983"/>
              </a:gdLst>
              <a:ahLst/>
              <a:cxnLst>
                <a:cxn ang="0">
                  <a:pos x="connsiteX0" y="connsiteY0"/>
                </a:cxn>
                <a:cxn ang="0">
                  <a:pos x="connsiteX1" y="connsiteY1"/>
                </a:cxn>
                <a:cxn ang="0">
                  <a:pos x="connsiteX2" y="connsiteY2"/>
                </a:cxn>
              </a:cxnLst>
              <a:rect l="l" t="t" r="r" b="b"/>
              <a:pathLst>
                <a:path w="118226" h="194983">
                  <a:moveTo>
                    <a:pt x="0" y="0"/>
                  </a:moveTo>
                  <a:cubicBezTo>
                    <a:pt x="50426" y="20731"/>
                    <a:pt x="100853" y="41462"/>
                    <a:pt x="114300" y="73959"/>
                  </a:cubicBezTo>
                  <a:cubicBezTo>
                    <a:pt x="127747" y="106456"/>
                    <a:pt x="104214" y="150719"/>
                    <a:pt x="80682" y="19498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73" name="フリーフォーム 1772">
              <a:extLst>
                <a:ext uri="{FF2B5EF4-FFF2-40B4-BE49-F238E27FC236}">
                  <a16:creationId xmlns:a16="http://schemas.microsoft.com/office/drawing/2014/main" id="{2EAEDEB0-0D34-4679-DAA0-54E87632EBA3}"/>
                </a:ext>
              </a:extLst>
            </p:cNvPr>
            <p:cNvSpPr/>
            <p:nvPr/>
          </p:nvSpPr>
          <p:spPr>
            <a:xfrm>
              <a:off x="4670701" y="4985129"/>
              <a:ext cx="549292" cy="756978"/>
            </a:xfrm>
            <a:custGeom>
              <a:avLst/>
              <a:gdLst>
                <a:gd name="connsiteX0" fmla="*/ 532895 w 549292"/>
                <a:gd name="connsiteY0" fmla="*/ 1650 h 756978"/>
                <a:gd name="connsiteX1" fmla="*/ 419773 w 549292"/>
                <a:gd name="connsiteY1" fmla="*/ 284455 h 756978"/>
                <a:gd name="connsiteX2" fmla="*/ 419773 w 549292"/>
                <a:gd name="connsiteY2" fmla="*/ 567259 h 756978"/>
                <a:gd name="connsiteX3" fmla="*/ 278371 w 549292"/>
                <a:gd name="connsiteY3" fmla="*/ 755795 h 756978"/>
                <a:gd name="connsiteX4" fmla="*/ 155823 w 549292"/>
                <a:gd name="connsiteY4" fmla="*/ 623819 h 756978"/>
                <a:gd name="connsiteX5" fmla="*/ 14421 w 549292"/>
                <a:gd name="connsiteY5" fmla="*/ 190186 h 756978"/>
                <a:gd name="connsiteX6" fmla="*/ 532895 w 549292"/>
                <a:gd name="connsiteY6" fmla="*/ 1650 h 7569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9292" h="756978">
                  <a:moveTo>
                    <a:pt x="532895" y="1650"/>
                  </a:moveTo>
                  <a:cubicBezTo>
                    <a:pt x="600454" y="17362"/>
                    <a:pt x="438627" y="190187"/>
                    <a:pt x="419773" y="284455"/>
                  </a:cubicBezTo>
                  <a:cubicBezTo>
                    <a:pt x="400919" y="378723"/>
                    <a:pt x="443340" y="488702"/>
                    <a:pt x="419773" y="567259"/>
                  </a:cubicBezTo>
                  <a:cubicBezTo>
                    <a:pt x="396206" y="645816"/>
                    <a:pt x="322363" y="746368"/>
                    <a:pt x="278371" y="755795"/>
                  </a:cubicBezTo>
                  <a:cubicBezTo>
                    <a:pt x="234379" y="765222"/>
                    <a:pt x="199815" y="718087"/>
                    <a:pt x="155823" y="623819"/>
                  </a:cubicBezTo>
                  <a:cubicBezTo>
                    <a:pt x="111831" y="529551"/>
                    <a:pt x="-48424" y="295452"/>
                    <a:pt x="14421" y="190186"/>
                  </a:cubicBezTo>
                  <a:cubicBezTo>
                    <a:pt x="77266" y="84920"/>
                    <a:pt x="465336" y="-14062"/>
                    <a:pt x="532895" y="1650"/>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774" name="グループ化 1773">
              <a:extLst>
                <a:ext uri="{FF2B5EF4-FFF2-40B4-BE49-F238E27FC236}">
                  <a16:creationId xmlns:a16="http://schemas.microsoft.com/office/drawing/2014/main" id="{8936C8F7-54D6-1CB8-34B9-53FB6065DCC3}"/>
                </a:ext>
              </a:extLst>
            </p:cNvPr>
            <p:cNvGrpSpPr/>
            <p:nvPr/>
          </p:nvGrpSpPr>
          <p:grpSpPr>
            <a:xfrm>
              <a:off x="6967803" y="760579"/>
              <a:ext cx="1646657" cy="5515526"/>
              <a:chOff x="7246620" y="731520"/>
              <a:chExt cx="1646657" cy="5515526"/>
            </a:xfrm>
          </p:grpSpPr>
          <p:grpSp>
            <p:nvGrpSpPr>
              <p:cNvPr id="1884" name="グループ化 1883">
                <a:extLst>
                  <a:ext uri="{FF2B5EF4-FFF2-40B4-BE49-F238E27FC236}">
                    <a16:creationId xmlns:a16="http://schemas.microsoft.com/office/drawing/2014/main" id="{ABA1550E-ACA3-82F6-82E9-F07A2057FADB}"/>
                  </a:ext>
                </a:extLst>
              </p:cNvPr>
              <p:cNvGrpSpPr/>
              <p:nvPr/>
            </p:nvGrpSpPr>
            <p:grpSpPr>
              <a:xfrm>
                <a:off x="7246620" y="731520"/>
                <a:ext cx="1037908" cy="1638258"/>
                <a:chOff x="7246620" y="731520"/>
                <a:chExt cx="1037908" cy="1638258"/>
              </a:xfrm>
            </p:grpSpPr>
            <p:sp>
              <p:nvSpPr>
                <p:cNvPr id="1908" name="フリーフォーム 1907">
                  <a:extLst>
                    <a:ext uri="{FF2B5EF4-FFF2-40B4-BE49-F238E27FC236}">
                      <a16:creationId xmlns:a16="http://schemas.microsoft.com/office/drawing/2014/main" id="{D5FC81A7-F3BC-FFF2-ED5D-60CD9B06B79F}"/>
                    </a:ext>
                  </a:extLst>
                </p:cNvPr>
                <p:cNvSpPr/>
                <p:nvPr/>
              </p:nvSpPr>
              <p:spPr>
                <a:xfrm>
                  <a:off x="7246620" y="731520"/>
                  <a:ext cx="434340" cy="701283"/>
                </a:xfrm>
                <a:custGeom>
                  <a:avLst/>
                  <a:gdLst>
                    <a:gd name="connsiteX0" fmla="*/ 0 w 434340"/>
                    <a:gd name="connsiteY0" fmla="*/ 0 h 701283"/>
                    <a:gd name="connsiteX1" fmla="*/ 274320 w 434340"/>
                    <a:gd name="connsiteY1" fmla="*/ 685800 h 701283"/>
                    <a:gd name="connsiteX2" fmla="*/ 434340 w 434340"/>
                    <a:gd name="connsiteY2" fmla="*/ 411480 h 701283"/>
                  </a:gdLst>
                  <a:ahLst/>
                  <a:cxnLst>
                    <a:cxn ang="0">
                      <a:pos x="connsiteX0" y="connsiteY0"/>
                    </a:cxn>
                    <a:cxn ang="0">
                      <a:pos x="connsiteX1" y="connsiteY1"/>
                    </a:cxn>
                    <a:cxn ang="0">
                      <a:pos x="connsiteX2" y="connsiteY2"/>
                    </a:cxn>
                  </a:cxnLst>
                  <a:rect l="l" t="t" r="r" b="b"/>
                  <a:pathLst>
                    <a:path w="434340" h="701283">
                      <a:moveTo>
                        <a:pt x="0" y="0"/>
                      </a:moveTo>
                      <a:cubicBezTo>
                        <a:pt x="100965" y="308610"/>
                        <a:pt x="201930" y="617220"/>
                        <a:pt x="274320" y="685800"/>
                      </a:cubicBezTo>
                      <a:cubicBezTo>
                        <a:pt x="346710" y="754380"/>
                        <a:pt x="390525" y="582930"/>
                        <a:pt x="434340" y="4114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09" name="フリーフォーム 1908">
                  <a:extLst>
                    <a:ext uri="{FF2B5EF4-FFF2-40B4-BE49-F238E27FC236}">
                      <a16:creationId xmlns:a16="http://schemas.microsoft.com/office/drawing/2014/main" id="{813A71D1-0E74-F509-922C-E40C1383FE26}"/>
                    </a:ext>
                  </a:extLst>
                </p:cNvPr>
                <p:cNvSpPr/>
                <p:nvPr/>
              </p:nvSpPr>
              <p:spPr>
                <a:xfrm>
                  <a:off x="7863840" y="800100"/>
                  <a:ext cx="219318" cy="525780"/>
                </a:xfrm>
                <a:custGeom>
                  <a:avLst/>
                  <a:gdLst>
                    <a:gd name="connsiteX0" fmla="*/ 0 w 219318"/>
                    <a:gd name="connsiteY0" fmla="*/ 0 h 525780"/>
                    <a:gd name="connsiteX1" fmla="*/ 205740 w 219318"/>
                    <a:gd name="connsiteY1" fmla="*/ 342900 h 525780"/>
                    <a:gd name="connsiteX2" fmla="*/ 182880 w 219318"/>
                    <a:gd name="connsiteY2" fmla="*/ 525780 h 525780"/>
                  </a:gdLst>
                  <a:ahLst/>
                  <a:cxnLst>
                    <a:cxn ang="0">
                      <a:pos x="connsiteX0" y="connsiteY0"/>
                    </a:cxn>
                    <a:cxn ang="0">
                      <a:pos x="connsiteX1" y="connsiteY1"/>
                    </a:cxn>
                    <a:cxn ang="0">
                      <a:pos x="connsiteX2" y="connsiteY2"/>
                    </a:cxn>
                  </a:cxnLst>
                  <a:rect l="l" t="t" r="r" b="b"/>
                  <a:pathLst>
                    <a:path w="219318" h="525780">
                      <a:moveTo>
                        <a:pt x="0" y="0"/>
                      </a:moveTo>
                      <a:cubicBezTo>
                        <a:pt x="87630" y="127635"/>
                        <a:pt x="175260" y="255270"/>
                        <a:pt x="205740" y="342900"/>
                      </a:cubicBezTo>
                      <a:cubicBezTo>
                        <a:pt x="236220" y="430530"/>
                        <a:pt x="209550" y="478155"/>
                        <a:pt x="182880" y="5257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10" name="フリーフォーム 1909">
                  <a:extLst>
                    <a:ext uri="{FF2B5EF4-FFF2-40B4-BE49-F238E27FC236}">
                      <a16:creationId xmlns:a16="http://schemas.microsoft.com/office/drawing/2014/main" id="{ED0A31DD-D405-1BD6-5F33-D9175C227B48}"/>
                    </a:ext>
                  </a:extLst>
                </p:cNvPr>
                <p:cNvSpPr/>
                <p:nvPr/>
              </p:nvSpPr>
              <p:spPr>
                <a:xfrm>
                  <a:off x="7520940" y="1783080"/>
                  <a:ext cx="388620" cy="586698"/>
                </a:xfrm>
                <a:custGeom>
                  <a:avLst/>
                  <a:gdLst>
                    <a:gd name="connsiteX0" fmla="*/ 0 w 388620"/>
                    <a:gd name="connsiteY0" fmla="*/ 0 h 586698"/>
                    <a:gd name="connsiteX1" fmla="*/ 274320 w 388620"/>
                    <a:gd name="connsiteY1" fmla="*/ 571500 h 586698"/>
                    <a:gd name="connsiteX2" fmla="*/ 388620 w 388620"/>
                    <a:gd name="connsiteY2" fmla="*/ 365760 h 586698"/>
                  </a:gdLst>
                  <a:ahLst/>
                  <a:cxnLst>
                    <a:cxn ang="0">
                      <a:pos x="connsiteX0" y="connsiteY0"/>
                    </a:cxn>
                    <a:cxn ang="0">
                      <a:pos x="connsiteX1" y="connsiteY1"/>
                    </a:cxn>
                    <a:cxn ang="0">
                      <a:pos x="connsiteX2" y="connsiteY2"/>
                    </a:cxn>
                  </a:cxnLst>
                  <a:rect l="l" t="t" r="r" b="b"/>
                  <a:pathLst>
                    <a:path w="388620" h="586698">
                      <a:moveTo>
                        <a:pt x="0" y="0"/>
                      </a:moveTo>
                      <a:cubicBezTo>
                        <a:pt x="104775" y="255270"/>
                        <a:pt x="209550" y="510540"/>
                        <a:pt x="274320" y="571500"/>
                      </a:cubicBezTo>
                      <a:cubicBezTo>
                        <a:pt x="339090" y="632460"/>
                        <a:pt x="363855" y="499110"/>
                        <a:pt x="388620" y="36576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11" name="フリーフォーム 1910">
                  <a:extLst>
                    <a:ext uri="{FF2B5EF4-FFF2-40B4-BE49-F238E27FC236}">
                      <a16:creationId xmlns:a16="http://schemas.microsoft.com/office/drawing/2014/main" id="{99F34100-9160-DDCA-41D6-1C3DEB08626A}"/>
                    </a:ext>
                  </a:extLst>
                </p:cNvPr>
                <p:cNvSpPr/>
                <p:nvPr/>
              </p:nvSpPr>
              <p:spPr>
                <a:xfrm>
                  <a:off x="8069580" y="1828800"/>
                  <a:ext cx="214948" cy="525780"/>
                </a:xfrm>
                <a:custGeom>
                  <a:avLst/>
                  <a:gdLst>
                    <a:gd name="connsiteX0" fmla="*/ 0 w 214948"/>
                    <a:gd name="connsiteY0" fmla="*/ 0 h 525780"/>
                    <a:gd name="connsiteX1" fmla="*/ 205740 w 214948"/>
                    <a:gd name="connsiteY1" fmla="*/ 274320 h 525780"/>
                    <a:gd name="connsiteX2" fmla="*/ 160020 w 214948"/>
                    <a:gd name="connsiteY2" fmla="*/ 525780 h 525780"/>
                  </a:gdLst>
                  <a:ahLst/>
                  <a:cxnLst>
                    <a:cxn ang="0">
                      <a:pos x="connsiteX0" y="connsiteY0"/>
                    </a:cxn>
                    <a:cxn ang="0">
                      <a:pos x="connsiteX1" y="connsiteY1"/>
                    </a:cxn>
                    <a:cxn ang="0">
                      <a:pos x="connsiteX2" y="connsiteY2"/>
                    </a:cxn>
                  </a:cxnLst>
                  <a:rect l="l" t="t" r="r" b="b"/>
                  <a:pathLst>
                    <a:path w="214948" h="525780">
                      <a:moveTo>
                        <a:pt x="0" y="0"/>
                      </a:moveTo>
                      <a:cubicBezTo>
                        <a:pt x="89535" y="93345"/>
                        <a:pt x="179070" y="186690"/>
                        <a:pt x="205740" y="274320"/>
                      </a:cubicBezTo>
                      <a:cubicBezTo>
                        <a:pt x="232410" y="361950"/>
                        <a:pt x="196215" y="443865"/>
                        <a:pt x="160020" y="5257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885" name="グループ化 1884">
                <a:extLst>
                  <a:ext uri="{FF2B5EF4-FFF2-40B4-BE49-F238E27FC236}">
                    <a16:creationId xmlns:a16="http://schemas.microsoft.com/office/drawing/2014/main" id="{AAA9D8CA-53C3-9EFD-10D3-BE0416701A58}"/>
                  </a:ext>
                </a:extLst>
              </p:cNvPr>
              <p:cNvGrpSpPr/>
              <p:nvPr/>
            </p:nvGrpSpPr>
            <p:grpSpPr>
              <a:xfrm>
                <a:off x="7949381" y="2743200"/>
                <a:ext cx="943896" cy="3503846"/>
                <a:chOff x="7949381" y="2743200"/>
                <a:chExt cx="943896" cy="3503846"/>
              </a:xfrm>
            </p:grpSpPr>
            <p:sp>
              <p:nvSpPr>
                <p:cNvPr id="1886" name="フリーフォーム 1885">
                  <a:extLst>
                    <a:ext uri="{FF2B5EF4-FFF2-40B4-BE49-F238E27FC236}">
                      <a16:creationId xmlns:a16="http://schemas.microsoft.com/office/drawing/2014/main" id="{C3245ADA-D0C0-8ACB-BAB8-98F54643A71C}"/>
                    </a:ext>
                  </a:extLst>
                </p:cNvPr>
                <p:cNvSpPr/>
                <p:nvPr/>
              </p:nvSpPr>
              <p:spPr>
                <a:xfrm>
                  <a:off x="7978140" y="2743200"/>
                  <a:ext cx="114300" cy="822960"/>
                </a:xfrm>
                <a:custGeom>
                  <a:avLst/>
                  <a:gdLst>
                    <a:gd name="connsiteX0" fmla="*/ 0 w 114300"/>
                    <a:gd name="connsiteY0" fmla="*/ 0 h 822960"/>
                    <a:gd name="connsiteX1" fmla="*/ 45720 w 114300"/>
                    <a:gd name="connsiteY1" fmla="*/ 525780 h 822960"/>
                    <a:gd name="connsiteX2" fmla="*/ 114300 w 114300"/>
                    <a:gd name="connsiteY2" fmla="*/ 822960 h 822960"/>
                  </a:gdLst>
                  <a:ahLst/>
                  <a:cxnLst>
                    <a:cxn ang="0">
                      <a:pos x="connsiteX0" y="connsiteY0"/>
                    </a:cxn>
                    <a:cxn ang="0">
                      <a:pos x="connsiteX1" y="connsiteY1"/>
                    </a:cxn>
                    <a:cxn ang="0">
                      <a:pos x="connsiteX2" y="connsiteY2"/>
                    </a:cxn>
                  </a:cxnLst>
                  <a:rect l="l" t="t" r="r" b="b"/>
                  <a:pathLst>
                    <a:path w="114300" h="822960">
                      <a:moveTo>
                        <a:pt x="0" y="0"/>
                      </a:moveTo>
                      <a:cubicBezTo>
                        <a:pt x="13335" y="194310"/>
                        <a:pt x="26670" y="388620"/>
                        <a:pt x="45720" y="525780"/>
                      </a:cubicBezTo>
                      <a:cubicBezTo>
                        <a:pt x="64770" y="662940"/>
                        <a:pt x="89535" y="742950"/>
                        <a:pt x="114300" y="82296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87" name="フリーフォーム 1886">
                  <a:extLst>
                    <a:ext uri="{FF2B5EF4-FFF2-40B4-BE49-F238E27FC236}">
                      <a16:creationId xmlns:a16="http://schemas.microsoft.com/office/drawing/2014/main" id="{B4D18436-7344-1E02-8199-D6D1978A78E9}"/>
                    </a:ext>
                  </a:extLst>
                </p:cNvPr>
                <p:cNvSpPr/>
                <p:nvPr/>
              </p:nvSpPr>
              <p:spPr>
                <a:xfrm>
                  <a:off x="8069580" y="2766923"/>
                  <a:ext cx="434340" cy="662077"/>
                </a:xfrm>
                <a:custGeom>
                  <a:avLst/>
                  <a:gdLst>
                    <a:gd name="connsiteX0" fmla="*/ 0 w 434340"/>
                    <a:gd name="connsiteY0" fmla="*/ 21997 h 662077"/>
                    <a:gd name="connsiteX1" fmla="*/ 274320 w 434340"/>
                    <a:gd name="connsiteY1" fmla="*/ 21997 h 662077"/>
                    <a:gd name="connsiteX2" fmla="*/ 365760 w 434340"/>
                    <a:gd name="connsiteY2" fmla="*/ 250597 h 662077"/>
                    <a:gd name="connsiteX3" fmla="*/ 434340 w 434340"/>
                    <a:gd name="connsiteY3" fmla="*/ 662077 h 662077"/>
                  </a:gdLst>
                  <a:ahLst/>
                  <a:cxnLst>
                    <a:cxn ang="0">
                      <a:pos x="connsiteX0" y="connsiteY0"/>
                    </a:cxn>
                    <a:cxn ang="0">
                      <a:pos x="connsiteX1" y="connsiteY1"/>
                    </a:cxn>
                    <a:cxn ang="0">
                      <a:pos x="connsiteX2" y="connsiteY2"/>
                    </a:cxn>
                    <a:cxn ang="0">
                      <a:pos x="connsiteX3" y="connsiteY3"/>
                    </a:cxn>
                  </a:cxnLst>
                  <a:rect l="l" t="t" r="r" b="b"/>
                  <a:pathLst>
                    <a:path w="434340" h="662077">
                      <a:moveTo>
                        <a:pt x="0" y="21997"/>
                      </a:moveTo>
                      <a:cubicBezTo>
                        <a:pt x="106680" y="2947"/>
                        <a:pt x="213360" y="-16103"/>
                        <a:pt x="274320" y="21997"/>
                      </a:cubicBezTo>
                      <a:cubicBezTo>
                        <a:pt x="335280" y="60097"/>
                        <a:pt x="339090" y="143917"/>
                        <a:pt x="365760" y="250597"/>
                      </a:cubicBezTo>
                      <a:cubicBezTo>
                        <a:pt x="392430" y="357277"/>
                        <a:pt x="413385" y="509677"/>
                        <a:pt x="434340" y="66207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88" name="フリーフォーム 1887">
                  <a:extLst>
                    <a:ext uri="{FF2B5EF4-FFF2-40B4-BE49-F238E27FC236}">
                      <a16:creationId xmlns:a16="http://schemas.microsoft.com/office/drawing/2014/main" id="{32CE1EF5-9301-CBA3-4AA4-B708F5619209}"/>
                    </a:ext>
                  </a:extLst>
                </p:cNvPr>
                <p:cNvSpPr/>
                <p:nvPr/>
              </p:nvSpPr>
              <p:spPr>
                <a:xfrm>
                  <a:off x="8030497" y="3045542"/>
                  <a:ext cx="324464" cy="44245"/>
                </a:xfrm>
                <a:custGeom>
                  <a:avLst/>
                  <a:gdLst>
                    <a:gd name="connsiteX0" fmla="*/ 0 w 324464"/>
                    <a:gd name="connsiteY0" fmla="*/ 44245 h 44245"/>
                    <a:gd name="connsiteX1" fmla="*/ 324464 w 324464"/>
                    <a:gd name="connsiteY1" fmla="*/ 0 h 44245"/>
                  </a:gdLst>
                  <a:ahLst/>
                  <a:cxnLst>
                    <a:cxn ang="0">
                      <a:pos x="connsiteX0" y="connsiteY0"/>
                    </a:cxn>
                    <a:cxn ang="0">
                      <a:pos x="connsiteX1" y="connsiteY1"/>
                    </a:cxn>
                  </a:cxnLst>
                  <a:rect l="l" t="t" r="r" b="b"/>
                  <a:pathLst>
                    <a:path w="324464" h="44245">
                      <a:moveTo>
                        <a:pt x="0" y="44245"/>
                      </a:moveTo>
                      <a:lnTo>
                        <a:pt x="324464" y="0"/>
                      </a:ln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89" name="フリーフォーム 1888">
                  <a:extLst>
                    <a:ext uri="{FF2B5EF4-FFF2-40B4-BE49-F238E27FC236}">
                      <a16:creationId xmlns:a16="http://schemas.microsoft.com/office/drawing/2014/main" id="{0E744B22-8BA1-AA46-842E-267AC3592DAF}"/>
                    </a:ext>
                  </a:extLst>
                </p:cNvPr>
                <p:cNvSpPr/>
                <p:nvPr/>
              </p:nvSpPr>
              <p:spPr>
                <a:xfrm>
                  <a:off x="8052619" y="3252019"/>
                  <a:ext cx="331839" cy="72753"/>
                </a:xfrm>
                <a:custGeom>
                  <a:avLst/>
                  <a:gdLst>
                    <a:gd name="connsiteX0" fmla="*/ 0 w 331839"/>
                    <a:gd name="connsiteY0" fmla="*/ 66368 h 72753"/>
                    <a:gd name="connsiteX1" fmla="*/ 213852 w 331839"/>
                    <a:gd name="connsiteY1" fmla="*/ 66368 h 72753"/>
                    <a:gd name="connsiteX2" fmla="*/ 331839 w 331839"/>
                    <a:gd name="connsiteY2" fmla="*/ 0 h 72753"/>
                  </a:gdLst>
                  <a:ahLst/>
                  <a:cxnLst>
                    <a:cxn ang="0">
                      <a:pos x="connsiteX0" y="connsiteY0"/>
                    </a:cxn>
                    <a:cxn ang="0">
                      <a:pos x="connsiteX1" y="connsiteY1"/>
                    </a:cxn>
                    <a:cxn ang="0">
                      <a:pos x="connsiteX2" y="connsiteY2"/>
                    </a:cxn>
                  </a:cxnLst>
                  <a:rect l="l" t="t" r="r" b="b"/>
                  <a:pathLst>
                    <a:path w="331839" h="72753">
                      <a:moveTo>
                        <a:pt x="0" y="66368"/>
                      </a:moveTo>
                      <a:cubicBezTo>
                        <a:pt x="79273" y="71898"/>
                        <a:pt x="158546" y="77429"/>
                        <a:pt x="213852" y="66368"/>
                      </a:cubicBezTo>
                      <a:cubicBezTo>
                        <a:pt x="269158" y="55307"/>
                        <a:pt x="300498" y="27653"/>
                        <a:pt x="331839"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90" name="フリーフォーム 1889">
                  <a:extLst>
                    <a:ext uri="{FF2B5EF4-FFF2-40B4-BE49-F238E27FC236}">
                      <a16:creationId xmlns:a16="http://schemas.microsoft.com/office/drawing/2014/main" id="{C7DD785E-F678-15E0-32D7-E00CEDDD7ABA}"/>
                    </a:ext>
                  </a:extLst>
                </p:cNvPr>
                <p:cNvSpPr/>
                <p:nvPr/>
              </p:nvSpPr>
              <p:spPr>
                <a:xfrm>
                  <a:off x="8104239" y="3480619"/>
                  <a:ext cx="435077" cy="81116"/>
                </a:xfrm>
                <a:custGeom>
                  <a:avLst/>
                  <a:gdLst>
                    <a:gd name="connsiteX0" fmla="*/ 0 w 435077"/>
                    <a:gd name="connsiteY0" fmla="*/ 81116 h 81116"/>
                    <a:gd name="connsiteX1" fmla="*/ 317090 w 435077"/>
                    <a:gd name="connsiteY1" fmla="*/ 51620 h 81116"/>
                    <a:gd name="connsiteX2" fmla="*/ 435077 w 435077"/>
                    <a:gd name="connsiteY2" fmla="*/ 0 h 81116"/>
                  </a:gdLst>
                  <a:ahLst/>
                  <a:cxnLst>
                    <a:cxn ang="0">
                      <a:pos x="connsiteX0" y="connsiteY0"/>
                    </a:cxn>
                    <a:cxn ang="0">
                      <a:pos x="connsiteX1" y="connsiteY1"/>
                    </a:cxn>
                    <a:cxn ang="0">
                      <a:pos x="connsiteX2" y="connsiteY2"/>
                    </a:cxn>
                  </a:cxnLst>
                  <a:rect l="l" t="t" r="r" b="b"/>
                  <a:pathLst>
                    <a:path w="435077" h="81116">
                      <a:moveTo>
                        <a:pt x="0" y="81116"/>
                      </a:moveTo>
                      <a:cubicBezTo>
                        <a:pt x="122288" y="73127"/>
                        <a:pt x="244577" y="65139"/>
                        <a:pt x="317090" y="51620"/>
                      </a:cubicBezTo>
                      <a:cubicBezTo>
                        <a:pt x="389603" y="38101"/>
                        <a:pt x="412340" y="19050"/>
                        <a:pt x="435077"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91" name="フリーフォーム 1890">
                  <a:extLst>
                    <a:ext uri="{FF2B5EF4-FFF2-40B4-BE49-F238E27FC236}">
                      <a16:creationId xmlns:a16="http://schemas.microsoft.com/office/drawing/2014/main" id="{31288142-23B4-79AB-58B4-DA30FF7FE814}"/>
                    </a:ext>
                  </a:extLst>
                </p:cNvPr>
                <p:cNvSpPr/>
                <p:nvPr/>
              </p:nvSpPr>
              <p:spPr>
                <a:xfrm>
                  <a:off x="7949381" y="3495368"/>
                  <a:ext cx="759542" cy="206477"/>
                </a:xfrm>
                <a:custGeom>
                  <a:avLst/>
                  <a:gdLst>
                    <a:gd name="connsiteX0" fmla="*/ 0 w 759542"/>
                    <a:gd name="connsiteY0" fmla="*/ 206477 h 206477"/>
                    <a:gd name="connsiteX1" fmla="*/ 589935 w 759542"/>
                    <a:gd name="connsiteY1" fmla="*/ 147484 h 206477"/>
                    <a:gd name="connsiteX2" fmla="*/ 759542 w 759542"/>
                    <a:gd name="connsiteY2" fmla="*/ 0 h 206477"/>
                  </a:gdLst>
                  <a:ahLst/>
                  <a:cxnLst>
                    <a:cxn ang="0">
                      <a:pos x="connsiteX0" y="connsiteY0"/>
                    </a:cxn>
                    <a:cxn ang="0">
                      <a:pos x="connsiteX1" y="connsiteY1"/>
                    </a:cxn>
                    <a:cxn ang="0">
                      <a:pos x="connsiteX2" y="connsiteY2"/>
                    </a:cxn>
                  </a:cxnLst>
                  <a:rect l="l" t="t" r="r" b="b"/>
                  <a:pathLst>
                    <a:path w="759542" h="206477">
                      <a:moveTo>
                        <a:pt x="0" y="206477"/>
                      </a:moveTo>
                      <a:cubicBezTo>
                        <a:pt x="231672" y="194187"/>
                        <a:pt x="463345" y="181897"/>
                        <a:pt x="589935" y="147484"/>
                      </a:cubicBezTo>
                      <a:cubicBezTo>
                        <a:pt x="716525" y="113071"/>
                        <a:pt x="738033" y="56535"/>
                        <a:pt x="759542"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92" name="フリーフォーム 1891">
                  <a:extLst>
                    <a:ext uri="{FF2B5EF4-FFF2-40B4-BE49-F238E27FC236}">
                      <a16:creationId xmlns:a16="http://schemas.microsoft.com/office/drawing/2014/main" id="{C399D247-82AF-01A4-EA6C-AD99A357D2C9}"/>
                    </a:ext>
                  </a:extLst>
                </p:cNvPr>
                <p:cNvSpPr/>
                <p:nvPr/>
              </p:nvSpPr>
              <p:spPr>
                <a:xfrm>
                  <a:off x="8082116" y="3768213"/>
                  <a:ext cx="147484" cy="125361"/>
                </a:xfrm>
                <a:custGeom>
                  <a:avLst/>
                  <a:gdLst>
                    <a:gd name="connsiteX0" fmla="*/ 147484 w 147484"/>
                    <a:gd name="connsiteY0" fmla="*/ 0 h 125361"/>
                    <a:gd name="connsiteX1" fmla="*/ 117987 w 147484"/>
                    <a:gd name="connsiteY1" fmla="*/ 95864 h 125361"/>
                    <a:gd name="connsiteX2" fmla="*/ 0 w 147484"/>
                    <a:gd name="connsiteY2" fmla="*/ 125361 h 125361"/>
                  </a:gdLst>
                  <a:ahLst/>
                  <a:cxnLst>
                    <a:cxn ang="0">
                      <a:pos x="connsiteX0" y="connsiteY0"/>
                    </a:cxn>
                    <a:cxn ang="0">
                      <a:pos x="connsiteX1" y="connsiteY1"/>
                    </a:cxn>
                    <a:cxn ang="0">
                      <a:pos x="connsiteX2" y="connsiteY2"/>
                    </a:cxn>
                  </a:cxnLst>
                  <a:rect l="l" t="t" r="r" b="b"/>
                  <a:pathLst>
                    <a:path w="147484" h="125361">
                      <a:moveTo>
                        <a:pt x="147484" y="0"/>
                      </a:moveTo>
                      <a:cubicBezTo>
                        <a:pt x="145026" y="37485"/>
                        <a:pt x="142568" y="74971"/>
                        <a:pt x="117987" y="95864"/>
                      </a:cubicBezTo>
                      <a:cubicBezTo>
                        <a:pt x="93406" y="116757"/>
                        <a:pt x="46703" y="121059"/>
                        <a:pt x="0" y="12536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93" name="フリーフォーム 1892">
                  <a:extLst>
                    <a:ext uri="{FF2B5EF4-FFF2-40B4-BE49-F238E27FC236}">
                      <a16:creationId xmlns:a16="http://schemas.microsoft.com/office/drawing/2014/main" id="{51871E92-9F84-4E4F-4FFB-548B0A73513D}"/>
                    </a:ext>
                  </a:extLst>
                </p:cNvPr>
                <p:cNvSpPr/>
                <p:nvPr/>
              </p:nvSpPr>
              <p:spPr>
                <a:xfrm>
                  <a:off x="8472948" y="3731342"/>
                  <a:ext cx="272846" cy="91105"/>
                </a:xfrm>
                <a:custGeom>
                  <a:avLst/>
                  <a:gdLst>
                    <a:gd name="connsiteX0" fmla="*/ 0 w 272846"/>
                    <a:gd name="connsiteY0" fmla="*/ 0 h 91105"/>
                    <a:gd name="connsiteX1" fmla="*/ 184355 w 272846"/>
                    <a:gd name="connsiteY1" fmla="*/ 88490 h 91105"/>
                    <a:gd name="connsiteX2" fmla="*/ 272846 w 272846"/>
                    <a:gd name="connsiteY2" fmla="*/ 58993 h 91105"/>
                  </a:gdLst>
                  <a:ahLst/>
                  <a:cxnLst>
                    <a:cxn ang="0">
                      <a:pos x="connsiteX0" y="connsiteY0"/>
                    </a:cxn>
                    <a:cxn ang="0">
                      <a:pos x="connsiteX1" y="connsiteY1"/>
                    </a:cxn>
                    <a:cxn ang="0">
                      <a:pos x="connsiteX2" y="connsiteY2"/>
                    </a:cxn>
                  </a:cxnLst>
                  <a:rect l="l" t="t" r="r" b="b"/>
                  <a:pathLst>
                    <a:path w="272846" h="91105">
                      <a:moveTo>
                        <a:pt x="0" y="0"/>
                      </a:moveTo>
                      <a:cubicBezTo>
                        <a:pt x="69440" y="39329"/>
                        <a:pt x="138881" y="78658"/>
                        <a:pt x="184355" y="88490"/>
                      </a:cubicBezTo>
                      <a:cubicBezTo>
                        <a:pt x="229829" y="98322"/>
                        <a:pt x="251337" y="78657"/>
                        <a:pt x="272846" y="5899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94" name="フリーフォーム 1893">
                  <a:extLst>
                    <a:ext uri="{FF2B5EF4-FFF2-40B4-BE49-F238E27FC236}">
                      <a16:creationId xmlns:a16="http://schemas.microsoft.com/office/drawing/2014/main" id="{8E3A28B4-C0C7-F2C4-18AE-9B59EDC15331}"/>
                    </a:ext>
                  </a:extLst>
                </p:cNvPr>
                <p:cNvSpPr/>
                <p:nvPr/>
              </p:nvSpPr>
              <p:spPr>
                <a:xfrm>
                  <a:off x="8030497" y="3982065"/>
                  <a:ext cx="339213" cy="346587"/>
                </a:xfrm>
                <a:custGeom>
                  <a:avLst/>
                  <a:gdLst>
                    <a:gd name="connsiteX0" fmla="*/ 339213 w 339213"/>
                    <a:gd name="connsiteY0" fmla="*/ 0 h 346587"/>
                    <a:gd name="connsiteX1" fmla="*/ 272845 w 339213"/>
                    <a:gd name="connsiteY1" fmla="*/ 206477 h 346587"/>
                    <a:gd name="connsiteX2" fmla="*/ 0 w 339213"/>
                    <a:gd name="connsiteY2" fmla="*/ 346587 h 346587"/>
                  </a:gdLst>
                  <a:ahLst/>
                  <a:cxnLst>
                    <a:cxn ang="0">
                      <a:pos x="connsiteX0" y="connsiteY0"/>
                    </a:cxn>
                    <a:cxn ang="0">
                      <a:pos x="connsiteX1" y="connsiteY1"/>
                    </a:cxn>
                    <a:cxn ang="0">
                      <a:pos x="connsiteX2" y="connsiteY2"/>
                    </a:cxn>
                  </a:cxnLst>
                  <a:rect l="l" t="t" r="r" b="b"/>
                  <a:pathLst>
                    <a:path w="339213" h="346587">
                      <a:moveTo>
                        <a:pt x="339213" y="0"/>
                      </a:moveTo>
                      <a:cubicBezTo>
                        <a:pt x="334296" y="74356"/>
                        <a:pt x="329380" y="148713"/>
                        <a:pt x="272845" y="206477"/>
                      </a:cubicBezTo>
                      <a:cubicBezTo>
                        <a:pt x="216310" y="264241"/>
                        <a:pt x="108155" y="305414"/>
                        <a:pt x="0" y="34658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95" name="フリーフォーム 1894">
                  <a:extLst>
                    <a:ext uri="{FF2B5EF4-FFF2-40B4-BE49-F238E27FC236}">
                      <a16:creationId xmlns:a16="http://schemas.microsoft.com/office/drawing/2014/main" id="{337D550B-0E80-CEE7-6CD4-50593F4F6AF3}"/>
                    </a:ext>
                  </a:extLst>
                </p:cNvPr>
                <p:cNvSpPr/>
                <p:nvPr/>
              </p:nvSpPr>
              <p:spPr>
                <a:xfrm>
                  <a:off x="8362335" y="4070555"/>
                  <a:ext cx="530942" cy="96320"/>
                </a:xfrm>
                <a:custGeom>
                  <a:avLst/>
                  <a:gdLst>
                    <a:gd name="connsiteX0" fmla="*/ 0 w 530942"/>
                    <a:gd name="connsiteY0" fmla="*/ 0 h 96320"/>
                    <a:gd name="connsiteX1" fmla="*/ 221226 w 530942"/>
                    <a:gd name="connsiteY1" fmla="*/ 95864 h 96320"/>
                    <a:gd name="connsiteX2" fmla="*/ 530942 w 530942"/>
                    <a:gd name="connsiteY2" fmla="*/ 29497 h 96320"/>
                  </a:gdLst>
                  <a:ahLst/>
                  <a:cxnLst>
                    <a:cxn ang="0">
                      <a:pos x="connsiteX0" y="connsiteY0"/>
                    </a:cxn>
                    <a:cxn ang="0">
                      <a:pos x="connsiteX1" y="connsiteY1"/>
                    </a:cxn>
                    <a:cxn ang="0">
                      <a:pos x="connsiteX2" y="connsiteY2"/>
                    </a:cxn>
                  </a:cxnLst>
                  <a:rect l="l" t="t" r="r" b="b"/>
                  <a:pathLst>
                    <a:path w="530942" h="96320">
                      <a:moveTo>
                        <a:pt x="0" y="0"/>
                      </a:moveTo>
                      <a:cubicBezTo>
                        <a:pt x="66368" y="45474"/>
                        <a:pt x="132736" y="90948"/>
                        <a:pt x="221226" y="95864"/>
                      </a:cubicBezTo>
                      <a:cubicBezTo>
                        <a:pt x="309716" y="100780"/>
                        <a:pt x="420329" y="65138"/>
                        <a:pt x="530942" y="294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96" name="フリーフォーム 1895">
                  <a:extLst>
                    <a:ext uri="{FF2B5EF4-FFF2-40B4-BE49-F238E27FC236}">
                      <a16:creationId xmlns:a16="http://schemas.microsoft.com/office/drawing/2014/main" id="{D36558A2-4DDD-8F41-75B6-576893FF4371}"/>
                    </a:ext>
                  </a:extLst>
                </p:cNvPr>
                <p:cNvSpPr/>
                <p:nvPr/>
              </p:nvSpPr>
              <p:spPr>
                <a:xfrm>
                  <a:off x="8303342" y="4269658"/>
                  <a:ext cx="353961" cy="48502"/>
                </a:xfrm>
                <a:custGeom>
                  <a:avLst/>
                  <a:gdLst>
                    <a:gd name="connsiteX0" fmla="*/ 0 w 353961"/>
                    <a:gd name="connsiteY0" fmla="*/ 44245 h 48502"/>
                    <a:gd name="connsiteX1" fmla="*/ 213852 w 353961"/>
                    <a:gd name="connsiteY1" fmla="*/ 44245 h 48502"/>
                    <a:gd name="connsiteX2" fmla="*/ 353961 w 353961"/>
                    <a:gd name="connsiteY2" fmla="*/ 0 h 48502"/>
                  </a:gdLst>
                  <a:ahLst/>
                  <a:cxnLst>
                    <a:cxn ang="0">
                      <a:pos x="connsiteX0" y="connsiteY0"/>
                    </a:cxn>
                    <a:cxn ang="0">
                      <a:pos x="connsiteX1" y="connsiteY1"/>
                    </a:cxn>
                    <a:cxn ang="0">
                      <a:pos x="connsiteX2" y="connsiteY2"/>
                    </a:cxn>
                  </a:cxnLst>
                  <a:rect l="l" t="t" r="r" b="b"/>
                  <a:pathLst>
                    <a:path w="353961" h="48502">
                      <a:moveTo>
                        <a:pt x="0" y="44245"/>
                      </a:moveTo>
                      <a:cubicBezTo>
                        <a:pt x="77429" y="47932"/>
                        <a:pt x="154859" y="51619"/>
                        <a:pt x="213852" y="44245"/>
                      </a:cubicBezTo>
                      <a:cubicBezTo>
                        <a:pt x="272846" y="36871"/>
                        <a:pt x="313403" y="18435"/>
                        <a:pt x="353961"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97" name="フリーフォーム 1896">
                  <a:extLst>
                    <a:ext uri="{FF2B5EF4-FFF2-40B4-BE49-F238E27FC236}">
                      <a16:creationId xmlns:a16="http://schemas.microsoft.com/office/drawing/2014/main" id="{79915D68-1192-2D5B-C8CB-F06B5F119E47}"/>
                    </a:ext>
                  </a:extLst>
                </p:cNvPr>
                <p:cNvSpPr/>
                <p:nvPr/>
              </p:nvSpPr>
              <p:spPr>
                <a:xfrm>
                  <a:off x="8273845" y="4387645"/>
                  <a:ext cx="132736" cy="280220"/>
                </a:xfrm>
                <a:custGeom>
                  <a:avLst/>
                  <a:gdLst>
                    <a:gd name="connsiteX0" fmla="*/ 0 w 132736"/>
                    <a:gd name="connsiteY0" fmla="*/ 0 h 280220"/>
                    <a:gd name="connsiteX1" fmla="*/ 110613 w 132736"/>
                    <a:gd name="connsiteY1" fmla="*/ 88490 h 280220"/>
                    <a:gd name="connsiteX2" fmla="*/ 132736 w 132736"/>
                    <a:gd name="connsiteY2" fmla="*/ 280220 h 280220"/>
                  </a:gdLst>
                  <a:ahLst/>
                  <a:cxnLst>
                    <a:cxn ang="0">
                      <a:pos x="connsiteX0" y="connsiteY0"/>
                    </a:cxn>
                    <a:cxn ang="0">
                      <a:pos x="connsiteX1" y="connsiteY1"/>
                    </a:cxn>
                    <a:cxn ang="0">
                      <a:pos x="connsiteX2" y="connsiteY2"/>
                    </a:cxn>
                  </a:cxnLst>
                  <a:rect l="l" t="t" r="r" b="b"/>
                  <a:pathLst>
                    <a:path w="132736" h="280220">
                      <a:moveTo>
                        <a:pt x="0" y="0"/>
                      </a:moveTo>
                      <a:cubicBezTo>
                        <a:pt x="44245" y="20893"/>
                        <a:pt x="88490" y="41787"/>
                        <a:pt x="110613" y="88490"/>
                      </a:cubicBezTo>
                      <a:cubicBezTo>
                        <a:pt x="132736" y="135193"/>
                        <a:pt x="132736" y="207706"/>
                        <a:pt x="132736" y="28022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98" name="フリーフォーム 1897">
                  <a:extLst>
                    <a:ext uri="{FF2B5EF4-FFF2-40B4-BE49-F238E27FC236}">
                      <a16:creationId xmlns:a16="http://schemas.microsoft.com/office/drawing/2014/main" id="{5A4355D0-60CD-E3D6-3607-BE6EDFC2AE33}"/>
                    </a:ext>
                  </a:extLst>
                </p:cNvPr>
                <p:cNvSpPr/>
                <p:nvPr/>
              </p:nvSpPr>
              <p:spPr>
                <a:xfrm>
                  <a:off x="8369710" y="4364374"/>
                  <a:ext cx="396445" cy="281368"/>
                </a:xfrm>
                <a:custGeom>
                  <a:avLst/>
                  <a:gdLst>
                    <a:gd name="connsiteX0" fmla="*/ 0 w 396445"/>
                    <a:gd name="connsiteY0" fmla="*/ 74891 h 281368"/>
                    <a:gd name="connsiteX1" fmla="*/ 353961 w 396445"/>
                    <a:gd name="connsiteY1" fmla="*/ 1149 h 281368"/>
                    <a:gd name="connsiteX2" fmla="*/ 390832 w 396445"/>
                    <a:gd name="connsiteY2" fmla="*/ 126510 h 281368"/>
                    <a:gd name="connsiteX3" fmla="*/ 361335 w 396445"/>
                    <a:gd name="connsiteY3" fmla="*/ 281368 h 281368"/>
                  </a:gdLst>
                  <a:ahLst/>
                  <a:cxnLst>
                    <a:cxn ang="0">
                      <a:pos x="connsiteX0" y="connsiteY0"/>
                    </a:cxn>
                    <a:cxn ang="0">
                      <a:pos x="connsiteX1" y="connsiteY1"/>
                    </a:cxn>
                    <a:cxn ang="0">
                      <a:pos x="connsiteX2" y="connsiteY2"/>
                    </a:cxn>
                    <a:cxn ang="0">
                      <a:pos x="connsiteX3" y="connsiteY3"/>
                    </a:cxn>
                  </a:cxnLst>
                  <a:rect l="l" t="t" r="r" b="b"/>
                  <a:pathLst>
                    <a:path w="396445" h="281368">
                      <a:moveTo>
                        <a:pt x="0" y="74891"/>
                      </a:moveTo>
                      <a:cubicBezTo>
                        <a:pt x="144411" y="33718"/>
                        <a:pt x="288822" y="-7454"/>
                        <a:pt x="353961" y="1149"/>
                      </a:cubicBezTo>
                      <a:cubicBezTo>
                        <a:pt x="419100" y="9752"/>
                        <a:pt x="389603" y="79807"/>
                        <a:pt x="390832" y="126510"/>
                      </a:cubicBezTo>
                      <a:cubicBezTo>
                        <a:pt x="392061" y="173213"/>
                        <a:pt x="376698" y="227290"/>
                        <a:pt x="361335" y="281368"/>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99" name="フリーフォーム 1898">
                  <a:extLst>
                    <a:ext uri="{FF2B5EF4-FFF2-40B4-BE49-F238E27FC236}">
                      <a16:creationId xmlns:a16="http://schemas.microsoft.com/office/drawing/2014/main" id="{60563B39-A044-10DC-0497-60E744A51039}"/>
                    </a:ext>
                  </a:extLst>
                </p:cNvPr>
                <p:cNvSpPr/>
                <p:nvPr/>
              </p:nvSpPr>
              <p:spPr>
                <a:xfrm>
                  <a:off x="8399206" y="4667865"/>
                  <a:ext cx="405581" cy="45552"/>
                </a:xfrm>
                <a:custGeom>
                  <a:avLst/>
                  <a:gdLst>
                    <a:gd name="connsiteX0" fmla="*/ 0 w 405581"/>
                    <a:gd name="connsiteY0" fmla="*/ 29496 h 45552"/>
                    <a:gd name="connsiteX1" fmla="*/ 206478 w 405581"/>
                    <a:gd name="connsiteY1" fmla="*/ 44245 h 45552"/>
                    <a:gd name="connsiteX2" fmla="*/ 405581 w 405581"/>
                    <a:gd name="connsiteY2" fmla="*/ 0 h 45552"/>
                  </a:gdLst>
                  <a:ahLst/>
                  <a:cxnLst>
                    <a:cxn ang="0">
                      <a:pos x="connsiteX0" y="connsiteY0"/>
                    </a:cxn>
                    <a:cxn ang="0">
                      <a:pos x="connsiteX1" y="connsiteY1"/>
                    </a:cxn>
                    <a:cxn ang="0">
                      <a:pos x="connsiteX2" y="connsiteY2"/>
                    </a:cxn>
                  </a:cxnLst>
                  <a:rect l="l" t="t" r="r" b="b"/>
                  <a:pathLst>
                    <a:path w="405581" h="45552">
                      <a:moveTo>
                        <a:pt x="0" y="29496"/>
                      </a:moveTo>
                      <a:cubicBezTo>
                        <a:pt x="69440" y="39328"/>
                        <a:pt x="138881" y="49161"/>
                        <a:pt x="206478" y="44245"/>
                      </a:cubicBezTo>
                      <a:cubicBezTo>
                        <a:pt x="274075" y="39329"/>
                        <a:pt x="339828" y="19664"/>
                        <a:pt x="405581"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00" name="フリーフォーム 1899">
                  <a:extLst>
                    <a:ext uri="{FF2B5EF4-FFF2-40B4-BE49-F238E27FC236}">
                      <a16:creationId xmlns:a16="http://schemas.microsoft.com/office/drawing/2014/main" id="{C7BA1C3E-6C18-43DA-D632-2A6CDBA68582}"/>
                    </a:ext>
                  </a:extLst>
                </p:cNvPr>
                <p:cNvSpPr/>
                <p:nvPr/>
              </p:nvSpPr>
              <p:spPr>
                <a:xfrm>
                  <a:off x="8001000" y="4852219"/>
                  <a:ext cx="339213" cy="129340"/>
                </a:xfrm>
                <a:custGeom>
                  <a:avLst/>
                  <a:gdLst>
                    <a:gd name="connsiteX0" fmla="*/ 0 w 339213"/>
                    <a:gd name="connsiteY0" fmla="*/ 0 h 129340"/>
                    <a:gd name="connsiteX1" fmla="*/ 191729 w 339213"/>
                    <a:gd name="connsiteY1" fmla="*/ 117987 h 129340"/>
                    <a:gd name="connsiteX2" fmla="*/ 339213 w 339213"/>
                    <a:gd name="connsiteY2" fmla="*/ 117987 h 129340"/>
                  </a:gdLst>
                  <a:ahLst/>
                  <a:cxnLst>
                    <a:cxn ang="0">
                      <a:pos x="connsiteX0" y="connsiteY0"/>
                    </a:cxn>
                    <a:cxn ang="0">
                      <a:pos x="connsiteX1" y="connsiteY1"/>
                    </a:cxn>
                    <a:cxn ang="0">
                      <a:pos x="connsiteX2" y="connsiteY2"/>
                    </a:cxn>
                  </a:cxnLst>
                  <a:rect l="l" t="t" r="r" b="b"/>
                  <a:pathLst>
                    <a:path w="339213" h="129340">
                      <a:moveTo>
                        <a:pt x="0" y="0"/>
                      </a:moveTo>
                      <a:cubicBezTo>
                        <a:pt x="67597" y="49161"/>
                        <a:pt x="135194" y="98323"/>
                        <a:pt x="191729" y="117987"/>
                      </a:cubicBezTo>
                      <a:cubicBezTo>
                        <a:pt x="248264" y="137651"/>
                        <a:pt x="293738" y="127819"/>
                        <a:pt x="339213" y="11798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01" name="フリーフォーム 1900">
                  <a:extLst>
                    <a:ext uri="{FF2B5EF4-FFF2-40B4-BE49-F238E27FC236}">
                      <a16:creationId xmlns:a16="http://schemas.microsoft.com/office/drawing/2014/main" id="{9FEF1A7B-9101-10F3-8243-A3800C26C0C7}"/>
                    </a:ext>
                  </a:extLst>
                </p:cNvPr>
                <p:cNvSpPr/>
                <p:nvPr/>
              </p:nvSpPr>
              <p:spPr>
                <a:xfrm>
                  <a:off x="7971503" y="4866968"/>
                  <a:ext cx="272845" cy="626806"/>
                </a:xfrm>
                <a:custGeom>
                  <a:avLst/>
                  <a:gdLst>
                    <a:gd name="connsiteX0" fmla="*/ 272845 w 272845"/>
                    <a:gd name="connsiteY0" fmla="*/ 0 h 626806"/>
                    <a:gd name="connsiteX1" fmla="*/ 88491 w 272845"/>
                    <a:gd name="connsiteY1" fmla="*/ 272845 h 626806"/>
                    <a:gd name="connsiteX2" fmla="*/ 0 w 272845"/>
                    <a:gd name="connsiteY2" fmla="*/ 626806 h 626806"/>
                  </a:gdLst>
                  <a:ahLst/>
                  <a:cxnLst>
                    <a:cxn ang="0">
                      <a:pos x="connsiteX0" y="connsiteY0"/>
                    </a:cxn>
                    <a:cxn ang="0">
                      <a:pos x="connsiteX1" y="connsiteY1"/>
                    </a:cxn>
                    <a:cxn ang="0">
                      <a:pos x="connsiteX2" y="connsiteY2"/>
                    </a:cxn>
                  </a:cxnLst>
                  <a:rect l="l" t="t" r="r" b="b"/>
                  <a:pathLst>
                    <a:path w="272845" h="626806">
                      <a:moveTo>
                        <a:pt x="272845" y="0"/>
                      </a:moveTo>
                      <a:cubicBezTo>
                        <a:pt x="203405" y="84188"/>
                        <a:pt x="133965" y="168377"/>
                        <a:pt x="88491" y="272845"/>
                      </a:cubicBezTo>
                      <a:cubicBezTo>
                        <a:pt x="43017" y="377313"/>
                        <a:pt x="21508" y="502059"/>
                        <a:pt x="0" y="626806"/>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02" name="フリーフォーム 1901">
                  <a:extLst>
                    <a:ext uri="{FF2B5EF4-FFF2-40B4-BE49-F238E27FC236}">
                      <a16:creationId xmlns:a16="http://schemas.microsoft.com/office/drawing/2014/main" id="{B523D8EA-8F12-82FE-109C-01CFB4756F1E}"/>
                    </a:ext>
                  </a:extLst>
                </p:cNvPr>
                <p:cNvSpPr/>
                <p:nvPr/>
              </p:nvSpPr>
              <p:spPr>
                <a:xfrm>
                  <a:off x="8177981" y="5133135"/>
                  <a:ext cx="442451" cy="191033"/>
                </a:xfrm>
                <a:custGeom>
                  <a:avLst/>
                  <a:gdLst>
                    <a:gd name="connsiteX0" fmla="*/ 0 w 442451"/>
                    <a:gd name="connsiteY0" fmla="*/ 58297 h 191033"/>
                    <a:gd name="connsiteX1" fmla="*/ 294967 w 442451"/>
                    <a:gd name="connsiteY1" fmla="*/ 6678 h 191033"/>
                    <a:gd name="connsiteX2" fmla="*/ 442451 w 442451"/>
                    <a:gd name="connsiteY2" fmla="*/ 191033 h 191033"/>
                  </a:gdLst>
                  <a:ahLst/>
                  <a:cxnLst>
                    <a:cxn ang="0">
                      <a:pos x="connsiteX0" y="connsiteY0"/>
                    </a:cxn>
                    <a:cxn ang="0">
                      <a:pos x="connsiteX1" y="connsiteY1"/>
                    </a:cxn>
                    <a:cxn ang="0">
                      <a:pos x="connsiteX2" y="connsiteY2"/>
                    </a:cxn>
                  </a:cxnLst>
                  <a:rect l="l" t="t" r="r" b="b"/>
                  <a:pathLst>
                    <a:path w="442451" h="191033">
                      <a:moveTo>
                        <a:pt x="0" y="58297"/>
                      </a:moveTo>
                      <a:cubicBezTo>
                        <a:pt x="110612" y="21426"/>
                        <a:pt x="221225" y="-15445"/>
                        <a:pt x="294967" y="6678"/>
                      </a:cubicBezTo>
                      <a:cubicBezTo>
                        <a:pt x="368709" y="28801"/>
                        <a:pt x="405580" y="109917"/>
                        <a:pt x="442451" y="19103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03" name="フリーフォーム 1902">
                  <a:extLst>
                    <a:ext uri="{FF2B5EF4-FFF2-40B4-BE49-F238E27FC236}">
                      <a16:creationId xmlns:a16="http://schemas.microsoft.com/office/drawing/2014/main" id="{5CF83D30-126F-74DF-F8B8-B912F524343F}"/>
                    </a:ext>
                  </a:extLst>
                </p:cNvPr>
                <p:cNvSpPr/>
                <p:nvPr/>
              </p:nvSpPr>
              <p:spPr>
                <a:xfrm>
                  <a:off x="8200103" y="5390535"/>
                  <a:ext cx="405581" cy="157954"/>
                </a:xfrm>
                <a:custGeom>
                  <a:avLst/>
                  <a:gdLst>
                    <a:gd name="connsiteX0" fmla="*/ 0 w 405581"/>
                    <a:gd name="connsiteY0" fmla="*/ 0 h 157954"/>
                    <a:gd name="connsiteX1" fmla="*/ 331839 w 405581"/>
                    <a:gd name="connsiteY1" fmla="*/ 154859 h 157954"/>
                    <a:gd name="connsiteX2" fmla="*/ 405581 w 405581"/>
                    <a:gd name="connsiteY2" fmla="*/ 88491 h 157954"/>
                  </a:gdLst>
                  <a:ahLst/>
                  <a:cxnLst>
                    <a:cxn ang="0">
                      <a:pos x="connsiteX0" y="connsiteY0"/>
                    </a:cxn>
                    <a:cxn ang="0">
                      <a:pos x="connsiteX1" y="connsiteY1"/>
                    </a:cxn>
                    <a:cxn ang="0">
                      <a:pos x="connsiteX2" y="connsiteY2"/>
                    </a:cxn>
                  </a:cxnLst>
                  <a:rect l="l" t="t" r="r" b="b"/>
                  <a:pathLst>
                    <a:path w="405581" h="157954">
                      <a:moveTo>
                        <a:pt x="0" y="0"/>
                      </a:moveTo>
                      <a:cubicBezTo>
                        <a:pt x="132121" y="70055"/>
                        <a:pt x="264242" y="140111"/>
                        <a:pt x="331839" y="154859"/>
                      </a:cubicBezTo>
                      <a:cubicBezTo>
                        <a:pt x="399436" y="169607"/>
                        <a:pt x="402508" y="129049"/>
                        <a:pt x="405581" y="8849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04" name="フリーフォーム 1903">
                  <a:extLst>
                    <a:ext uri="{FF2B5EF4-FFF2-40B4-BE49-F238E27FC236}">
                      <a16:creationId xmlns:a16="http://schemas.microsoft.com/office/drawing/2014/main" id="{A7922629-9FA1-73D9-9528-99C301E15A76}"/>
                    </a:ext>
                  </a:extLst>
                </p:cNvPr>
                <p:cNvSpPr/>
                <p:nvPr/>
              </p:nvSpPr>
              <p:spPr>
                <a:xfrm>
                  <a:off x="8598310" y="4955458"/>
                  <a:ext cx="72752" cy="162232"/>
                </a:xfrm>
                <a:custGeom>
                  <a:avLst/>
                  <a:gdLst>
                    <a:gd name="connsiteX0" fmla="*/ 0 w 72752"/>
                    <a:gd name="connsiteY0" fmla="*/ 0 h 162232"/>
                    <a:gd name="connsiteX1" fmla="*/ 66367 w 72752"/>
                    <a:gd name="connsiteY1" fmla="*/ 58994 h 162232"/>
                    <a:gd name="connsiteX2" fmla="*/ 66367 w 72752"/>
                    <a:gd name="connsiteY2" fmla="*/ 162232 h 162232"/>
                  </a:gdLst>
                  <a:ahLst/>
                  <a:cxnLst>
                    <a:cxn ang="0">
                      <a:pos x="connsiteX0" y="connsiteY0"/>
                    </a:cxn>
                    <a:cxn ang="0">
                      <a:pos x="connsiteX1" y="connsiteY1"/>
                    </a:cxn>
                    <a:cxn ang="0">
                      <a:pos x="connsiteX2" y="connsiteY2"/>
                    </a:cxn>
                  </a:cxnLst>
                  <a:rect l="l" t="t" r="r" b="b"/>
                  <a:pathLst>
                    <a:path w="72752" h="162232">
                      <a:moveTo>
                        <a:pt x="0" y="0"/>
                      </a:moveTo>
                      <a:cubicBezTo>
                        <a:pt x="27653" y="15978"/>
                        <a:pt x="55306" y="31956"/>
                        <a:pt x="66367" y="58994"/>
                      </a:cubicBezTo>
                      <a:cubicBezTo>
                        <a:pt x="77428" y="86032"/>
                        <a:pt x="71897" y="124132"/>
                        <a:pt x="66367" y="162232"/>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05" name="フリーフォーム 1904">
                  <a:extLst>
                    <a:ext uri="{FF2B5EF4-FFF2-40B4-BE49-F238E27FC236}">
                      <a16:creationId xmlns:a16="http://schemas.microsoft.com/office/drawing/2014/main" id="{15CD23D5-E392-E55C-F59B-CCB7247DEEE0}"/>
                    </a:ext>
                  </a:extLst>
                </p:cNvPr>
                <p:cNvSpPr/>
                <p:nvPr/>
              </p:nvSpPr>
              <p:spPr>
                <a:xfrm>
                  <a:off x="8664677" y="4881716"/>
                  <a:ext cx="102973" cy="235974"/>
                </a:xfrm>
                <a:custGeom>
                  <a:avLst/>
                  <a:gdLst>
                    <a:gd name="connsiteX0" fmla="*/ 0 w 102973"/>
                    <a:gd name="connsiteY0" fmla="*/ 0 h 235974"/>
                    <a:gd name="connsiteX1" fmla="*/ 95865 w 102973"/>
                    <a:gd name="connsiteY1" fmla="*/ 117987 h 235974"/>
                    <a:gd name="connsiteX2" fmla="*/ 88491 w 102973"/>
                    <a:gd name="connsiteY2" fmla="*/ 235974 h 235974"/>
                  </a:gdLst>
                  <a:ahLst/>
                  <a:cxnLst>
                    <a:cxn ang="0">
                      <a:pos x="connsiteX0" y="connsiteY0"/>
                    </a:cxn>
                    <a:cxn ang="0">
                      <a:pos x="connsiteX1" y="connsiteY1"/>
                    </a:cxn>
                    <a:cxn ang="0">
                      <a:pos x="connsiteX2" y="connsiteY2"/>
                    </a:cxn>
                  </a:cxnLst>
                  <a:rect l="l" t="t" r="r" b="b"/>
                  <a:pathLst>
                    <a:path w="102973" h="235974">
                      <a:moveTo>
                        <a:pt x="0" y="0"/>
                      </a:moveTo>
                      <a:cubicBezTo>
                        <a:pt x="40558" y="39329"/>
                        <a:pt x="81117" y="78658"/>
                        <a:pt x="95865" y="117987"/>
                      </a:cubicBezTo>
                      <a:cubicBezTo>
                        <a:pt x="110614" y="157316"/>
                        <a:pt x="99552" y="196645"/>
                        <a:pt x="88491" y="235974"/>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06" name="フリーフォーム 1905">
                  <a:extLst>
                    <a:ext uri="{FF2B5EF4-FFF2-40B4-BE49-F238E27FC236}">
                      <a16:creationId xmlns:a16="http://schemas.microsoft.com/office/drawing/2014/main" id="{B73C3E74-7227-264F-9324-2F832DF3B358}"/>
                    </a:ext>
                  </a:extLst>
                </p:cNvPr>
                <p:cNvSpPr/>
                <p:nvPr/>
              </p:nvSpPr>
              <p:spPr>
                <a:xfrm>
                  <a:off x="8207477" y="5759245"/>
                  <a:ext cx="199104" cy="221226"/>
                </a:xfrm>
                <a:custGeom>
                  <a:avLst/>
                  <a:gdLst>
                    <a:gd name="connsiteX0" fmla="*/ 0 w 199104"/>
                    <a:gd name="connsiteY0" fmla="*/ 0 h 221226"/>
                    <a:gd name="connsiteX1" fmla="*/ 95865 w 199104"/>
                    <a:gd name="connsiteY1" fmla="*/ 169607 h 221226"/>
                    <a:gd name="connsiteX2" fmla="*/ 199104 w 199104"/>
                    <a:gd name="connsiteY2" fmla="*/ 221226 h 221226"/>
                  </a:gdLst>
                  <a:ahLst/>
                  <a:cxnLst>
                    <a:cxn ang="0">
                      <a:pos x="connsiteX0" y="connsiteY0"/>
                    </a:cxn>
                    <a:cxn ang="0">
                      <a:pos x="connsiteX1" y="connsiteY1"/>
                    </a:cxn>
                    <a:cxn ang="0">
                      <a:pos x="connsiteX2" y="connsiteY2"/>
                    </a:cxn>
                  </a:cxnLst>
                  <a:rect l="l" t="t" r="r" b="b"/>
                  <a:pathLst>
                    <a:path w="199104" h="221226">
                      <a:moveTo>
                        <a:pt x="0" y="0"/>
                      </a:moveTo>
                      <a:cubicBezTo>
                        <a:pt x="31340" y="66368"/>
                        <a:pt x="62681" y="132736"/>
                        <a:pt x="95865" y="169607"/>
                      </a:cubicBezTo>
                      <a:cubicBezTo>
                        <a:pt x="129049" y="206478"/>
                        <a:pt x="164076" y="213852"/>
                        <a:pt x="199104" y="221226"/>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07" name="フリーフォーム 1906">
                  <a:extLst>
                    <a:ext uri="{FF2B5EF4-FFF2-40B4-BE49-F238E27FC236}">
                      <a16:creationId xmlns:a16="http://schemas.microsoft.com/office/drawing/2014/main" id="{67831133-415E-0AD8-ADD7-2ADC948EDC4A}"/>
                    </a:ext>
                  </a:extLst>
                </p:cNvPr>
                <p:cNvSpPr/>
                <p:nvPr/>
              </p:nvSpPr>
              <p:spPr>
                <a:xfrm>
                  <a:off x="8301245" y="5737123"/>
                  <a:ext cx="540413" cy="509923"/>
                </a:xfrm>
                <a:custGeom>
                  <a:avLst/>
                  <a:gdLst>
                    <a:gd name="connsiteX0" fmla="*/ 437174 w 540413"/>
                    <a:gd name="connsiteY0" fmla="*/ 0 h 509923"/>
                    <a:gd name="connsiteX1" fmla="*/ 149581 w 540413"/>
                    <a:gd name="connsiteY1" fmla="*/ 228600 h 509923"/>
                    <a:gd name="connsiteX2" fmla="*/ 2097 w 540413"/>
                    <a:gd name="connsiteY2" fmla="*/ 427703 h 509923"/>
                    <a:gd name="connsiteX3" fmla="*/ 252820 w 540413"/>
                    <a:gd name="connsiteY3" fmla="*/ 508819 h 509923"/>
                    <a:gd name="connsiteX4" fmla="*/ 540413 w 540413"/>
                    <a:gd name="connsiteY4" fmla="*/ 376083 h 5099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413" h="509923">
                      <a:moveTo>
                        <a:pt x="437174" y="0"/>
                      </a:moveTo>
                      <a:cubicBezTo>
                        <a:pt x="329634" y="78658"/>
                        <a:pt x="222094" y="157316"/>
                        <a:pt x="149581" y="228600"/>
                      </a:cubicBezTo>
                      <a:cubicBezTo>
                        <a:pt x="77068" y="299884"/>
                        <a:pt x="-15110" y="381000"/>
                        <a:pt x="2097" y="427703"/>
                      </a:cubicBezTo>
                      <a:cubicBezTo>
                        <a:pt x="19303" y="474406"/>
                        <a:pt x="163101" y="517422"/>
                        <a:pt x="252820" y="508819"/>
                      </a:cubicBezTo>
                      <a:cubicBezTo>
                        <a:pt x="342539" y="500216"/>
                        <a:pt x="441476" y="438149"/>
                        <a:pt x="540413" y="37608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grpSp>
          <p:nvGrpSpPr>
            <p:cNvPr id="1775" name="グループ化 1774">
              <a:extLst>
                <a:ext uri="{FF2B5EF4-FFF2-40B4-BE49-F238E27FC236}">
                  <a16:creationId xmlns:a16="http://schemas.microsoft.com/office/drawing/2014/main" id="{986B6E9B-4FA5-DCC6-A559-E41243AD1A5B}"/>
                </a:ext>
              </a:extLst>
            </p:cNvPr>
            <p:cNvGrpSpPr/>
            <p:nvPr/>
          </p:nvGrpSpPr>
          <p:grpSpPr>
            <a:xfrm rot="1070917">
              <a:off x="1186751" y="1325090"/>
              <a:ext cx="979096" cy="2935587"/>
              <a:chOff x="640012" y="3325103"/>
              <a:chExt cx="979096" cy="2935587"/>
            </a:xfrm>
          </p:grpSpPr>
          <p:sp>
            <p:nvSpPr>
              <p:cNvPr id="1870" name="フリーフォーム 1869">
                <a:extLst>
                  <a:ext uri="{FF2B5EF4-FFF2-40B4-BE49-F238E27FC236}">
                    <a16:creationId xmlns:a16="http://schemas.microsoft.com/office/drawing/2014/main" id="{7750989E-A6FF-0FCC-F3A2-55D0D1EF0EA1}"/>
                  </a:ext>
                </a:extLst>
              </p:cNvPr>
              <p:cNvSpPr/>
              <p:nvPr/>
            </p:nvSpPr>
            <p:spPr>
              <a:xfrm>
                <a:off x="640012" y="3443748"/>
                <a:ext cx="230143" cy="508820"/>
              </a:xfrm>
              <a:custGeom>
                <a:avLst/>
                <a:gdLst>
                  <a:gd name="connsiteX0" fmla="*/ 31040 w 230143"/>
                  <a:gd name="connsiteY0" fmla="*/ 0 h 508820"/>
                  <a:gd name="connsiteX1" fmla="*/ 16291 w 230143"/>
                  <a:gd name="connsiteY1" fmla="*/ 265471 h 508820"/>
                  <a:gd name="connsiteX2" fmla="*/ 230143 w 230143"/>
                  <a:gd name="connsiteY2" fmla="*/ 508820 h 508820"/>
                </a:gdLst>
                <a:ahLst/>
                <a:cxnLst>
                  <a:cxn ang="0">
                    <a:pos x="connsiteX0" y="connsiteY0"/>
                  </a:cxn>
                  <a:cxn ang="0">
                    <a:pos x="connsiteX1" y="connsiteY1"/>
                  </a:cxn>
                  <a:cxn ang="0">
                    <a:pos x="connsiteX2" y="connsiteY2"/>
                  </a:cxn>
                </a:cxnLst>
                <a:rect l="l" t="t" r="r" b="b"/>
                <a:pathLst>
                  <a:path w="230143" h="508820">
                    <a:moveTo>
                      <a:pt x="31040" y="0"/>
                    </a:moveTo>
                    <a:cubicBezTo>
                      <a:pt x="7073" y="90334"/>
                      <a:pt x="-16893" y="180668"/>
                      <a:pt x="16291" y="265471"/>
                    </a:cubicBezTo>
                    <a:cubicBezTo>
                      <a:pt x="49475" y="350274"/>
                      <a:pt x="139809" y="429547"/>
                      <a:pt x="230143" y="50882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71" name="フリーフォーム 1870">
                <a:extLst>
                  <a:ext uri="{FF2B5EF4-FFF2-40B4-BE49-F238E27FC236}">
                    <a16:creationId xmlns:a16="http://schemas.microsoft.com/office/drawing/2014/main" id="{2CE413F6-F297-33D6-0C8B-0D9C990C21C7}"/>
                  </a:ext>
                </a:extLst>
              </p:cNvPr>
              <p:cNvSpPr/>
              <p:nvPr/>
            </p:nvSpPr>
            <p:spPr>
              <a:xfrm>
                <a:off x="715297" y="3325103"/>
                <a:ext cx="700904" cy="553723"/>
              </a:xfrm>
              <a:custGeom>
                <a:avLst/>
                <a:gdLst>
                  <a:gd name="connsiteX0" fmla="*/ 0 w 700904"/>
                  <a:gd name="connsiteY0" fmla="*/ 103897 h 553723"/>
                  <a:gd name="connsiteX1" fmla="*/ 103238 w 700904"/>
                  <a:gd name="connsiteY1" fmla="*/ 111271 h 553723"/>
                  <a:gd name="connsiteX2" fmla="*/ 582561 w 700904"/>
                  <a:gd name="connsiteY2" fmla="*/ 658 h 553723"/>
                  <a:gd name="connsiteX3" fmla="*/ 700548 w 700904"/>
                  <a:gd name="connsiteY3" fmla="*/ 170265 h 553723"/>
                  <a:gd name="connsiteX4" fmla="*/ 612058 w 700904"/>
                  <a:gd name="connsiteY4" fmla="*/ 553723 h 5537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0904" h="553723">
                    <a:moveTo>
                      <a:pt x="0" y="103897"/>
                    </a:moveTo>
                    <a:cubicBezTo>
                      <a:pt x="3072" y="116187"/>
                      <a:pt x="6145" y="128477"/>
                      <a:pt x="103238" y="111271"/>
                    </a:cubicBezTo>
                    <a:cubicBezTo>
                      <a:pt x="200331" y="94065"/>
                      <a:pt x="483009" y="-9174"/>
                      <a:pt x="582561" y="658"/>
                    </a:cubicBezTo>
                    <a:cubicBezTo>
                      <a:pt x="682113" y="10490"/>
                      <a:pt x="695632" y="78088"/>
                      <a:pt x="700548" y="170265"/>
                    </a:cubicBezTo>
                    <a:cubicBezTo>
                      <a:pt x="705464" y="262442"/>
                      <a:pt x="658761" y="408082"/>
                      <a:pt x="612058" y="55372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72" name="フリーフォーム 1871">
                <a:extLst>
                  <a:ext uri="{FF2B5EF4-FFF2-40B4-BE49-F238E27FC236}">
                    <a16:creationId xmlns:a16="http://schemas.microsoft.com/office/drawing/2014/main" id="{BECCA302-B7C2-4679-4DFF-728C0EFABA3A}"/>
                  </a:ext>
                </a:extLst>
              </p:cNvPr>
              <p:cNvSpPr/>
              <p:nvPr/>
            </p:nvSpPr>
            <p:spPr>
              <a:xfrm>
                <a:off x="936523" y="3451123"/>
                <a:ext cx="105301" cy="457200"/>
              </a:xfrm>
              <a:custGeom>
                <a:avLst/>
                <a:gdLst>
                  <a:gd name="connsiteX0" fmla="*/ 0 w 105301"/>
                  <a:gd name="connsiteY0" fmla="*/ 0 h 457200"/>
                  <a:gd name="connsiteX1" fmla="*/ 103238 w 105301"/>
                  <a:gd name="connsiteY1" fmla="*/ 184354 h 457200"/>
                  <a:gd name="connsiteX2" fmla="*/ 58993 w 105301"/>
                  <a:gd name="connsiteY2" fmla="*/ 457200 h 457200"/>
                </a:gdLst>
                <a:ahLst/>
                <a:cxnLst>
                  <a:cxn ang="0">
                    <a:pos x="connsiteX0" y="connsiteY0"/>
                  </a:cxn>
                  <a:cxn ang="0">
                    <a:pos x="connsiteX1" y="connsiteY1"/>
                  </a:cxn>
                  <a:cxn ang="0">
                    <a:pos x="connsiteX2" y="connsiteY2"/>
                  </a:cxn>
                </a:cxnLst>
                <a:rect l="l" t="t" r="r" b="b"/>
                <a:pathLst>
                  <a:path w="105301" h="457200">
                    <a:moveTo>
                      <a:pt x="0" y="0"/>
                    </a:moveTo>
                    <a:cubicBezTo>
                      <a:pt x="46703" y="54077"/>
                      <a:pt x="93406" y="108154"/>
                      <a:pt x="103238" y="184354"/>
                    </a:cubicBezTo>
                    <a:cubicBezTo>
                      <a:pt x="113070" y="260554"/>
                      <a:pt x="86031" y="358877"/>
                      <a:pt x="58993" y="45720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73" name="フリーフォーム 1872">
                <a:extLst>
                  <a:ext uri="{FF2B5EF4-FFF2-40B4-BE49-F238E27FC236}">
                    <a16:creationId xmlns:a16="http://schemas.microsoft.com/office/drawing/2014/main" id="{05A8CA8B-A3A1-CA03-7105-593F724D0884}"/>
                  </a:ext>
                </a:extLst>
              </p:cNvPr>
              <p:cNvSpPr/>
              <p:nvPr/>
            </p:nvSpPr>
            <p:spPr>
              <a:xfrm>
                <a:off x="737419" y="3583858"/>
                <a:ext cx="553065" cy="132044"/>
              </a:xfrm>
              <a:custGeom>
                <a:avLst/>
                <a:gdLst>
                  <a:gd name="connsiteX0" fmla="*/ 0 w 553065"/>
                  <a:gd name="connsiteY0" fmla="*/ 125361 h 132044"/>
                  <a:gd name="connsiteX1" fmla="*/ 287594 w 553065"/>
                  <a:gd name="connsiteY1" fmla="*/ 117987 h 132044"/>
                  <a:gd name="connsiteX2" fmla="*/ 553065 w 553065"/>
                  <a:gd name="connsiteY2" fmla="*/ 0 h 132044"/>
                </a:gdLst>
                <a:ahLst/>
                <a:cxnLst>
                  <a:cxn ang="0">
                    <a:pos x="connsiteX0" y="connsiteY0"/>
                  </a:cxn>
                  <a:cxn ang="0">
                    <a:pos x="connsiteX1" y="connsiteY1"/>
                  </a:cxn>
                  <a:cxn ang="0">
                    <a:pos x="connsiteX2" y="connsiteY2"/>
                  </a:cxn>
                </a:cxnLst>
                <a:rect l="l" t="t" r="r" b="b"/>
                <a:pathLst>
                  <a:path w="553065" h="132044">
                    <a:moveTo>
                      <a:pt x="0" y="125361"/>
                    </a:moveTo>
                    <a:cubicBezTo>
                      <a:pt x="97708" y="132120"/>
                      <a:pt x="195417" y="138880"/>
                      <a:pt x="287594" y="117987"/>
                    </a:cubicBezTo>
                    <a:cubicBezTo>
                      <a:pt x="379771" y="97094"/>
                      <a:pt x="466418" y="48547"/>
                      <a:pt x="553065"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74" name="フリーフォーム 1873">
                <a:extLst>
                  <a:ext uri="{FF2B5EF4-FFF2-40B4-BE49-F238E27FC236}">
                    <a16:creationId xmlns:a16="http://schemas.microsoft.com/office/drawing/2014/main" id="{CE4387DA-A6CB-F22D-9BC1-39DEB35D567C}"/>
                  </a:ext>
                </a:extLst>
              </p:cNvPr>
              <p:cNvSpPr/>
              <p:nvPr/>
            </p:nvSpPr>
            <p:spPr>
              <a:xfrm>
                <a:off x="848032" y="3871452"/>
                <a:ext cx="427703" cy="99826"/>
              </a:xfrm>
              <a:custGeom>
                <a:avLst/>
                <a:gdLst>
                  <a:gd name="connsiteX0" fmla="*/ 0 w 427703"/>
                  <a:gd name="connsiteY0" fmla="*/ 95864 h 99826"/>
                  <a:gd name="connsiteX1" fmla="*/ 206478 w 427703"/>
                  <a:gd name="connsiteY1" fmla="*/ 88490 h 99826"/>
                  <a:gd name="connsiteX2" fmla="*/ 427703 w 427703"/>
                  <a:gd name="connsiteY2" fmla="*/ 0 h 99826"/>
                </a:gdLst>
                <a:ahLst/>
                <a:cxnLst>
                  <a:cxn ang="0">
                    <a:pos x="connsiteX0" y="connsiteY0"/>
                  </a:cxn>
                  <a:cxn ang="0">
                    <a:pos x="connsiteX1" y="connsiteY1"/>
                  </a:cxn>
                  <a:cxn ang="0">
                    <a:pos x="connsiteX2" y="connsiteY2"/>
                  </a:cxn>
                </a:cxnLst>
                <a:rect l="l" t="t" r="r" b="b"/>
                <a:pathLst>
                  <a:path w="427703" h="99826">
                    <a:moveTo>
                      <a:pt x="0" y="95864"/>
                    </a:moveTo>
                    <a:cubicBezTo>
                      <a:pt x="67597" y="100165"/>
                      <a:pt x="135194" y="104467"/>
                      <a:pt x="206478" y="88490"/>
                    </a:cubicBezTo>
                    <a:cubicBezTo>
                      <a:pt x="277762" y="72513"/>
                      <a:pt x="352732" y="36256"/>
                      <a:pt x="427703"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75" name="フリーフォーム 1874">
                <a:extLst>
                  <a:ext uri="{FF2B5EF4-FFF2-40B4-BE49-F238E27FC236}">
                    <a16:creationId xmlns:a16="http://schemas.microsoft.com/office/drawing/2014/main" id="{31DFD8BD-2780-176B-5A0F-640A24E16BE7}"/>
                  </a:ext>
                </a:extLst>
              </p:cNvPr>
              <p:cNvSpPr/>
              <p:nvPr/>
            </p:nvSpPr>
            <p:spPr>
              <a:xfrm>
                <a:off x="722671" y="4026310"/>
                <a:ext cx="105302" cy="228600"/>
              </a:xfrm>
              <a:custGeom>
                <a:avLst/>
                <a:gdLst>
                  <a:gd name="connsiteX0" fmla="*/ 58994 w 105302"/>
                  <a:gd name="connsiteY0" fmla="*/ 0 h 228600"/>
                  <a:gd name="connsiteX1" fmla="*/ 103239 w 105302"/>
                  <a:gd name="connsiteY1" fmla="*/ 154858 h 228600"/>
                  <a:gd name="connsiteX2" fmla="*/ 0 w 105302"/>
                  <a:gd name="connsiteY2" fmla="*/ 228600 h 228600"/>
                </a:gdLst>
                <a:ahLst/>
                <a:cxnLst>
                  <a:cxn ang="0">
                    <a:pos x="connsiteX0" y="connsiteY0"/>
                  </a:cxn>
                  <a:cxn ang="0">
                    <a:pos x="connsiteX1" y="connsiteY1"/>
                  </a:cxn>
                  <a:cxn ang="0">
                    <a:pos x="connsiteX2" y="connsiteY2"/>
                  </a:cxn>
                </a:cxnLst>
                <a:rect l="l" t="t" r="r" b="b"/>
                <a:pathLst>
                  <a:path w="105302" h="228600">
                    <a:moveTo>
                      <a:pt x="58994" y="0"/>
                    </a:moveTo>
                    <a:cubicBezTo>
                      <a:pt x="86032" y="58379"/>
                      <a:pt x="113071" y="116758"/>
                      <a:pt x="103239" y="154858"/>
                    </a:cubicBezTo>
                    <a:cubicBezTo>
                      <a:pt x="93407" y="192958"/>
                      <a:pt x="46703" y="210779"/>
                      <a:pt x="0" y="22860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76" name="フリーフォーム 1875">
                <a:extLst>
                  <a:ext uri="{FF2B5EF4-FFF2-40B4-BE49-F238E27FC236}">
                    <a16:creationId xmlns:a16="http://schemas.microsoft.com/office/drawing/2014/main" id="{B124FE41-3241-FB6B-1ADC-53779CFFA93B}"/>
                  </a:ext>
                </a:extLst>
              </p:cNvPr>
              <p:cNvSpPr/>
              <p:nvPr/>
            </p:nvSpPr>
            <p:spPr>
              <a:xfrm>
                <a:off x="929148" y="4018935"/>
                <a:ext cx="509424" cy="243766"/>
              </a:xfrm>
              <a:custGeom>
                <a:avLst/>
                <a:gdLst>
                  <a:gd name="connsiteX0" fmla="*/ 0 w 509424"/>
                  <a:gd name="connsiteY0" fmla="*/ 44246 h 243766"/>
                  <a:gd name="connsiteX1" fmla="*/ 294968 w 509424"/>
                  <a:gd name="connsiteY1" fmla="*/ 228600 h 243766"/>
                  <a:gd name="connsiteX2" fmla="*/ 471949 w 509424"/>
                  <a:gd name="connsiteY2" fmla="*/ 221226 h 243766"/>
                  <a:gd name="connsiteX3" fmla="*/ 508820 w 509424"/>
                  <a:gd name="connsiteY3" fmla="*/ 125362 h 243766"/>
                  <a:gd name="connsiteX4" fmla="*/ 457200 w 509424"/>
                  <a:gd name="connsiteY4" fmla="*/ 0 h 2437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9424" h="243766">
                    <a:moveTo>
                      <a:pt x="0" y="44246"/>
                    </a:moveTo>
                    <a:cubicBezTo>
                      <a:pt x="108155" y="121674"/>
                      <a:pt x="216310" y="199103"/>
                      <a:pt x="294968" y="228600"/>
                    </a:cubicBezTo>
                    <a:cubicBezTo>
                      <a:pt x="373626" y="258097"/>
                      <a:pt x="436307" y="238432"/>
                      <a:pt x="471949" y="221226"/>
                    </a:cubicBezTo>
                    <a:cubicBezTo>
                      <a:pt x="507591" y="204020"/>
                      <a:pt x="511278" y="162233"/>
                      <a:pt x="508820" y="125362"/>
                    </a:cubicBezTo>
                    <a:cubicBezTo>
                      <a:pt x="506362" y="88491"/>
                      <a:pt x="481781" y="44245"/>
                      <a:pt x="457200"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77" name="フリーフォーム 1876">
                <a:extLst>
                  <a:ext uri="{FF2B5EF4-FFF2-40B4-BE49-F238E27FC236}">
                    <a16:creationId xmlns:a16="http://schemas.microsoft.com/office/drawing/2014/main" id="{7930B8C1-39E3-D042-5F11-AF419246D10C}"/>
                  </a:ext>
                </a:extLst>
              </p:cNvPr>
              <p:cNvSpPr/>
              <p:nvPr/>
            </p:nvSpPr>
            <p:spPr>
              <a:xfrm>
                <a:off x="1216742" y="4048432"/>
                <a:ext cx="103239" cy="88994"/>
              </a:xfrm>
              <a:custGeom>
                <a:avLst/>
                <a:gdLst>
                  <a:gd name="connsiteX0" fmla="*/ 0 w 103239"/>
                  <a:gd name="connsiteY0" fmla="*/ 0 h 88994"/>
                  <a:gd name="connsiteX1" fmla="*/ 73742 w 103239"/>
                  <a:gd name="connsiteY1" fmla="*/ 88491 h 88994"/>
                  <a:gd name="connsiteX2" fmla="*/ 103239 w 103239"/>
                  <a:gd name="connsiteY2" fmla="*/ 29497 h 88994"/>
                </a:gdLst>
                <a:ahLst/>
                <a:cxnLst>
                  <a:cxn ang="0">
                    <a:pos x="connsiteX0" y="connsiteY0"/>
                  </a:cxn>
                  <a:cxn ang="0">
                    <a:pos x="connsiteX1" y="connsiteY1"/>
                  </a:cxn>
                  <a:cxn ang="0">
                    <a:pos x="connsiteX2" y="connsiteY2"/>
                  </a:cxn>
                </a:cxnLst>
                <a:rect l="l" t="t" r="r" b="b"/>
                <a:pathLst>
                  <a:path w="103239" h="88994">
                    <a:moveTo>
                      <a:pt x="0" y="0"/>
                    </a:moveTo>
                    <a:cubicBezTo>
                      <a:pt x="28268" y="41787"/>
                      <a:pt x="56536" y="83575"/>
                      <a:pt x="73742" y="88491"/>
                    </a:cubicBezTo>
                    <a:cubicBezTo>
                      <a:pt x="90948" y="93407"/>
                      <a:pt x="97093" y="61452"/>
                      <a:pt x="103239" y="294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78" name="フリーフォーム 1877">
                <a:extLst>
                  <a:ext uri="{FF2B5EF4-FFF2-40B4-BE49-F238E27FC236}">
                    <a16:creationId xmlns:a16="http://schemas.microsoft.com/office/drawing/2014/main" id="{2FCEB3EB-2D94-6E12-1E90-2D235E74CE88}"/>
                  </a:ext>
                </a:extLst>
              </p:cNvPr>
              <p:cNvSpPr/>
              <p:nvPr/>
            </p:nvSpPr>
            <p:spPr>
              <a:xfrm>
                <a:off x="1519084" y="3878826"/>
                <a:ext cx="100024" cy="213851"/>
              </a:xfrm>
              <a:custGeom>
                <a:avLst/>
                <a:gdLst>
                  <a:gd name="connsiteX0" fmla="*/ 0 w 100024"/>
                  <a:gd name="connsiteY0" fmla="*/ 0 h 213851"/>
                  <a:gd name="connsiteX1" fmla="*/ 95864 w 100024"/>
                  <a:gd name="connsiteY1" fmla="*/ 125361 h 213851"/>
                  <a:gd name="connsiteX2" fmla="*/ 73742 w 100024"/>
                  <a:gd name="connsiteY2" fmla="*/ 213851 h 213851"/>
                </a:gdLst>
                <a:ahLst/>
                <a:cxnLst>
                  <a:cxn ang="0">
                    <a:pos x="connsiteX0" y="connsiteY0"/>
                  </a:cxn>
                  <a:cxn ang="0">
                    <a:pos x="connsiteX1" y="connsiteY1"/>
                  </a:cxn>
                  <a:cxn ang="0">
                    <a:pos x="connsiteX2" y="connsiteY2"/>
                  </a:cxn>
                </a:cxnLst>
                <a:rect l="l" t="t" r="r" b="b"/>
                <a:pathLst>
                  <a:path w="100024" h="213851">
                    <a:moveTo>
                      <a:pt x="0" y="0"/>
                    </a:moveTo>
                    <a:cubicBezTo>
                      <a:pt x="41787" y="44859"/>
                      <a:pt x="83574" y="89719"/>
                      <a:pt x="95864" y="125361"/>
                    </a:cubicBezTo>
                    <a:cubicBezTo>
                      <a:pt x="108154" y="161003"/>
                      <a:pt x="90948" y="187427"/>
                      <a:pt x="73742" y="21385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79" name="フリーフォーム 1878">
                <a:extLst>
                  <a:ext uri="{FF2B5EF4-FFF2-40B4-BE49-F238E27FC236}">
                    <a16:creationId xmlns:a16="http://schemas.microsoft.com/office/drawing/2014/main" id="{92B772EA-74AD-CAD6-4A2D-496DA8D45E84}"/>
                  </a:ext>
                </a:extLst>
              </p:cNvPr>
              <p:cNvSpPr/>
              <p:nvPr/>
            </p:nvSpPr>
            <p:spPr>
              <a:xfrm>
                <a:off x="899652" y="4527755"/>
                <a:ext cx="338555" cy="642022"/>
              </a:xfrm>
              <a:custGeom>
                <a:avLst/>
                <a:gdLst>
                  <a:gd name="connsiteX0" fmla="*/ 176980 w 338555"/>
                  <a:gd name="connsiteY0" fmla="*/ 0 h 642022"/>
                  <a:gd name="connsiteX1" fmla="*/ 302342 w 338555"/>
                  <a:gd name="connsiteY1" fmla="*/ 228600 h 642022"/>
                  <a:gd name="connsiteX2" fmla="*/ 206477 w 338555"/>
                  <a:gd name="connsiteY2" fmla="*/ 265471 h 642022"/>
                  <a:gd name="connsiteX3" fmla="*/ 272845 w 338555"/>
                  <a:gd name="connsiteY3" fmla="*/ 442451 h 642022"/>
                  <a:gd name="connsiteX4" fmla="*/ 324464 w 338555"/>
                  <a:gd name="connsiteY4" fmla="*/ 641555 h 642022"/>
                  <a:gd name="connsiteX5" fmla="*/ 0 w 338555"/>
                  <a:gd name="connsiteY5" fmla="*/ 486697 h 642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8555" h="642022">
                    <a:moveTo>
                      <a:pt x="176980" y="0"/>
                    </a:moveTo>
                    <a:cubicBezTo>
                      <a:pt x="237203" y="92177"/>
                      <a:pt x="297426" y="184355"/>
                      <a:pt x="302342" y="228600"/>
                    </a:cubicBezTo>
                    <a:cubicBezTo>
                      <a:pt x="307258" y="272845"/>
                      <a:pt x="211393" y="229829"/>
                      <a:pt x="206477" y="265471"/>
                    </a:cubicBezTo>
                    <a:cubicBezTo>
                      <a:pt x="201561" y="301113"/>
                      <a:pt x="253181" y="379770"/>
                      <a:pt x="272845" y="442451"/>
                    </a:cubicBezTo>
                    <a:cubicBezTo>
                      <a:pt x="292509" y="505132"/>
                      <a:pt x="369938" y="634181"/>
                      <a:pt x="324464" y="641555"/>
                    </a:cubicBezTo>
                    <a:cubicBezTo>
                      <a:pt x="278990" y="648929"/>
                      <a:pt x="139495" y="567813"/>
                      <a:pt x="0" y="4866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80" name="フリーフォーム 1879">
                <a:extLst>
                  <a:ext uri="{FF2B5EF4-FFF2-40B4-BE49-F238E27FC236}">
                    <a16:creationId xmlns:a16="http://schemas.microsoft.com/office/drawing/2014/main" id="{EF1D5C2D-ECF0-C3D8-A0F9-2B14A8664568}"/>
                  </a:ext>
                </a:extLst>
              </p:cNvPr>
              <p:cNvSpPr/>
              <p:nvPr/>
            </p:nvSpPr>
            <p:spPr>
              <a:xfrm>
                <a:off x="780791" y="4807974"/>
                <a:ext cx="118861" cy="331839"/>
              </a:xfrm>
              <a:custGeom>
                <a:avLst/>
                <a:gdLst>
                  <a:gd name="connsiteX0" fmla="*/ 118861 w 118861"/>
                  <a:gd name="connsiteY0" fmla="*/ 0 h 331839"/>
                  <a:gd name="connsiteX1" fmla="*/ 874 w 118861"/>
                  <a:gd name="connsiteY1" fmla="*/ 176981 h 331839"/>
                  <a:gd name="connsiteX2" fmla="*/ 74615 w 118861"/>
                  <a:gd name="connsiteY2" fmla="*/ 331839 h 331839"/>
                </a:gdLst>
                <a:ahLst/>
                <a:cxnLst>
                  <a:cxn ang="0">
                    <a:pos x="connsiteX0" y="connsiteY0"/>
                  </a:cxn>
                  <a:cxn ang="0">
                    <a:pos x="connsiteX1" y="connsiteY1"/>
                  </a:cxn>
                  <a:cxn ang="0">
                    <a:pos x="connsiteX2" y="connsiteY2"/>
                  </a:cxn>
                </a:cxnLst>
                <a:rect l="l" t="t" r="r" b="b"/>
                <a:pathLst>
                  <a:path w="118861" h="331839">
                    <a:moveTo>
                      <a:pt x="118861" y="0"/>
                    </a:moveTo>
                    <a:cubicBezTo>
                      <a:pt x="63554" y="60837"/>
                      <a:pt x="8248" y="121674"/>
                      <a:pt x="874" y="176981"/>
                    </a:cubicBezTo>
                    <a:cubicBezTo>
                      <a:pt x="-6500" y="232288"/>
                      <a:pt x="34057" y="282063"/>
                      <a:pt x="74615" y="331839"/>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81" name="フリーフォーム 1880">
                <a:extLst>
                  <a:ext uri="{FF2B5EF4-FFF2-40B4-BE49-F238E27FC236}">
                    <a16:creationId xmlns:a16="http://schemas.microsoft.com/office/drawing/2014/main" id="{A855483E-AF54-D6B8-F9A7-30D83E299C48}"/>
                  </a:ext>
                </a:extLst>
              </p:cNvPr>
              <p:cNvSpPr/>
              <p:nvPr/>
            </p:nvSpPr>
            <p:spPr>
              <a:xfrm>
                <a:off x="1334729" y="4859594"/>
                <a:ext cx="188533" cy="361335"/>
              </a:xfrm>
              <a:custGeom>
                <a:avLst/>
                <a:gdLst>
                  <a:gd name="connsiteX0" fmla="*/ 0 w 188533"/>
                  <a:gd name="connsiteY0" fmla="*/ 0 h 361335"/>
                  <a:gd name="connsiteX1" fmla="*/ 169606 w 188533"/>
                  <a:gd name="connsiteY1" fmla="*/ 132735 h 361335"/>
                  <a:gd name="connsiteX2" fmla="*/ 176981 w 188533"/>
                  <a:gd name="connsiteY2" fmla="*/ 361335 h 361335"/>
                </a:gdLst>
                <a:ahLst/>
                <a:cxnLst>
                  <a:cxn ang="0">
                    <a:pos x="connsiteX0" y="connsiteY0"/>
                  </a:cxn>
                  <a:cxn ang="0">
                    <a:pos x="connsiteX1" y="connsiteY1"/>
                  </a:cxn>
                  <a:cxn ang="0">
                    <a:pos x="connsiteX2" y="connsiteY2"/>
                  </a:cxn>
                </a:cxnLst>
                <a:rect l="l" t="t" r="r" b="b"/>
                <a:pathLst>
                  <a:path w="188533" h="361335">
                    <a:moveTo>
                      <a:pt x="0" y="0"/>
                    </a:moveTo>
                    <a:cubicBezTo>
                      <a:pt x="70054" y="36256"/>
                      <a:pt x="140109" y="72512"/>
                      <a:pt x="169606" y="132735"/>
                    </a:cubicBezTo>
                    <a:cubicBezTo>
                      <a:pt x="199103" y="192958"/>
                      <a:pt x="188042" y="277146"/>
                      <a:pt x="176981" y="361335"/>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82" name="フリーフォーム 1881">
                <a:extLst>
                  <a:ext uri="{FF2B5EF4-FFF2-40B4-BE49-F238E27FC236}">
                    <a16:creationId xmlns:a16="http://schemas.microsoft.com/office/drawing/2014/main" id="{0E35F4AC-700C-F8C7-EAD0-8FB28ADD30D5}"/>
                  </a:ext>
                </a:extLst>
              </p:cNvPr>
              <p:cNvSpPr/>
              <p:nvPr/>
            </p:nvSpPr>
            <p:spPr>
              <a:xfrm>
                <a:off x="1187245" y="5545394"/>
                <a:ext cx="294968" cy="88993"/>
              </a:xfrm>
              <a:custGeom>
                <a:avLst/>
                <a:gdLst>
                  <a:gd name="connsiteX0" fmla="*/ 0 w 294968"/>
                  <a:gd name="connsiteY0" fmla="*/ 29496 h 88993"/>
                  <a:gd name="connsiteX1" fmla="*/ 154858 w 294968"/>
                  <a:gd name="connsiteY1" fmla="*/ 88490 h 88993"/>
                  <a:gd name="connsiteX2" fmla="*/ 294968 w 294968"/>
                  <a:gd name="connsiteY2" fmla="*/ 0 h 88993"/>
                </a:gdLst>
                <a:ahLst/>
                <a:cxnLst>
                  <a:cxn ang="0">
                    <a:pos x="connsiteX0" y="connsiteY0"/>
                  </a:cxn>
                  <a:cxn ang="0">
                    <a:pos x="connsiteX1" y="connsiteY1"/>
                  </a:cxn>
                  <a:cxn ang="0">
                    <a:pos x="connsiteX2" y="connsiteY2"/>
                  </a:cxn>
                </a:cxnLst>
                <a:rect l="l" t="t" r="r" b="b"/>
                <a:pathLst>
                  <a:path w="294968" h="88993">
                    <a:moveTo>
                      <a:pt x="0" y="29496"/>
                    </a:moveTo>
                    <a:cubicBezTo>
                      <a:pt x="52848" y="61451"/>
                      <a:pt x="105697" y="93406"/>
                      <a:pt x="154858" y="88490"/>
                    </a:cubicBezTo>
                    <a:cubicBezTo>
                      <a:pt x="204019" y="83574"/>
                      <a:pt x="249493" y="41787"/>
                      <a:pt x="294968"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83" name="フリーフォーム 1882">
                <a:extLst>
                  <a:ext uri="{FF2B5EF4-FFF2-40B4-BE49-F238E27FC236}">
                    <a16:creationId xmlns:a16="http://schemas.microsoft.com/office/drawing/2014/main" id="{370DC4CB-25CE-ACA7-065B-122D85C239FA}"/>
                  </a:ext>
                </a:extLst>
              </p:cNvPr>
              <p:cNvSpPr/>
              <p:nvPr/>
            </p:nvSpPr>
            <p:spPr>
              <a:xfrm>
                <a:off x="950191" y="5361039"/>
                <a:ext cx="517274" cy="899651"/>
              </a:xfrm>
              <a:custGeom>
                <a:avLst/>
                <a:gdLst>
                  <a:gd name="connsiteX0" fmla="*/ 141190 w 517274"/>
                  <a:gd name="connsiteY0" fmla="*/ 0 h 899651"/>
                  <a:gd name="connsiteX1" fmla="*/ 251803 w 517274"/>
                  <a:gd name="connsiteY1" fmla="*/ 280219 h 899651"/>
                  <a:gd name="connsiteX2" fmla="*/ 251803 w 517274"/>
                  <a:gd name="connsiteY2" fmla="*/ 634180 h 899651"/>
                  <a:gd name="connsiteX3" fmla="*/ 207557 w 517274"/>
                  <a:gd name="connsiteY3" fmla="*/ 766916 h 899651"/>
                  <a:gd name="connsiteX4" fmla="*/ 119067 w 517274"/>
                  <a:gd name="connsiteY4" fmla="*/ 803787 h 899651"/>
                  <a:gd name="connsiteX5" fmla="*/ 1080 w 517274"/>
                  <a:gd name="connsiteY5" fmla="*/ 604684 h 899651"/>
                  <a:gd name="connsiteX6" fmla="*/ 192809 w 517274"/>
                  <a:gd name="connsiteY6" fmla="*/ 693174 h 899651"/>
                  <a:gd name="connsiteX7" fmla="*/ 502525 w 517274"/>
                  <a:gd name="connsiteY7" fmla="*/ 884903 h 899651"/>
                  <a:gd name="connsiteX8" fmla="*/ 502525 w 517274"/>
                  <a:gd name="connsiteY8" fmla="*/ 884903 h 899651"/>
                  <a:gd name="connsiteX9" fmla="*/ 517274 w 517274"/>
                  <a:gd name="connsiteY9" fmla="*/ 899651 h 899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7274" h="899651">
                    <a:moveTo>
                      <a:pt x="141190" y="0"/>
                    </a:moveTo>
                    <a:cubicBezTo>
                      <a:pt x="187279" y="87261"/>
                      <a:pt x="233368" y="174522"/>
                      <a:pt x="251803" y="280219"/>
                    </a:cubicBezTo>
                    <a:cubicBezTo>
                      <a:pt x="270239" y="385916"/>
                      <a:pt x="259177" y="553064"/>
                      <a:pt x="251803" y="634180"/>
                    </a:cubicBezTo>
                    <a:cubicBezTo>
                      <a:pt x="244429" y="715296"/>
                      <a:pt x="229680" y="738648"/>
                      <a:pt x="207557" y="766916"/>
                    </a:cubicBezTo>
                    <a:cubicBezTo>
                      <a:pt x="185434" y="795184"/>
                      <a:pt x="153480" y="830826"/>
                      <a:pt x="119067" y="803787"/>
                    </a:cubicBezTo>
                    <a:cubicBezTo>
                      <a:pt x="84654" y="776748"/>
                      <a:pt x="-11210" y="623119"/>
                      <a:pt x="1080" y="604684"/>
                    </a:cubicBezTo>
                    <a:cubicBezTo>
                      <a:pt x="13370" y="586249"/>
                      <a:pt x="109235" y="646471"/>
                      <a:pt x="192809" y="693174"/>
                    </a:cubicBezTo>
                    <a:cubicBezTo>
                      <a:pt x="276383" y="739877"/>
                      <a:pt x="502525" y="884903"/>
                      <a:pt x="502525" y="884903"/>
                    </a:cubicBezTo>
                    <a:lnTo>
                      <a:pt x="502525" y="884903"/>
                    </a:lnTo>
                    <a:lnTo>
                      <a:pt x="517274" y="899651"/>
                    </a:ln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776" name="フリーフォーム 1775">
              <a:extLst>
                <a:ext uri="{FF2B5EF4-FFF2-40B4-BE49-F238E27FC236}">
                  <a16:creationId xmlns:a16="http://schemas.microsoft.com/office/drawing/2014/main" id="{CD096590-B2DC-E500-6329-3CE431361E62}"/>
                </a:ext>
              </a:extLst>
            </p:cNvPr>
            <p:cNvSpPr/>
            <p:nvPr/>
          </p:nvSpPr>
          <p:spPr>
            <a:xfrm>
              <a:off x="4600575" y="6100763"/>
              <a:ext cx="842963" cy="399585"/>
            </a:xfrm>
            <a:custGeom>
              <a:avLst/>
              <a:gdLst>
                <a:gd name="connsiteX0" fmla="*/ 0 w 842963"/>
                <a:gd name="connsiteY0" fmla="*/ 100012 h 399585"/>
                <a:gd name="connsiteX1" fmla="*/ 214313 w 842963"/>
                <a:gd name="connsiteY1" fmla="*/ 342900 h 399585"/>
                <a:gd name="connsiteX2" fmla="*/ 557213 w 842963"/>
                <a:gd name="connsiteY2" fmla="*/ 371475 h 399585"/>
                <a:gd name="connsiteX3" fmla="*/ 842963 w 842963"/>
                <a:gd name="connsiteY3" fmla="*/ 0 h 399585"/>
              </a:gdLst>
              <a:ahLst/>
              <a:cxnLst>
                <a:cxn ang="0">
                  <a:pos x="connsiteX0" y="connsiteY0"/>
                </a:cxn>
                <a:cxn ang="0">
                  <a:pos x="connsiteX1" y="connsiteY1"/>
                </a:cxn>
                <a:cxn ang="0">
                  <a:pos x="connsiteX2" y="connsiteY2"/>
                </a:cxn>
                <a:cxn ang="0">
                  <a:pos x="connsiteX3" y="connsiteY3"/>
                </a:cxn>
              </a:cxnLst>
              <a:rect l="l" t="t" r="r" b="b"/>
              <a:pathLst>
                <a:path w="842963" h="399585">
                  <a:moveTo>
                    <a:pt x="0" y="100012"/>
                  </a:moveTo>
                  <a:cubicBezTo>
                    <a:pt x="60722" y="198834"/>
                    <a:pt x="121444" y="297656"/>
                    <a:pt x="214313" y="342900"/>
                  </a:cubicBezTo>
                  <a:cubicBezTo>
                    <a:pt x="307182" y="388144"/>
                    <a:pt x="452438" y="428625"/>
                    <a:pt x="557213" y="371475"/>
                  </a:cubicBezTo>
                  <a:cubicBezTo>
                    <a:pt x="661988" y="314325"/>
                    <a:pt x="752475" y="157162"/>
                    <a:pt x="842963"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777" name="グループ化 1776">
              <a:extLst>
                <a:ext uri="{FF2B5EF4-FFF2-40B4-BE49-F238E27FC236}">
                  <a16:creationId xmlns:a16="http://schemas.microsoft.com/office/drawing/2014/main" id="{FA996B92-CF6C-623D-9975-92C3DD770E50}"/>
                </a:ext>
              </a:extLst>
            </p:cNvPr>
            <p:cNvGrpSpPr/>
            <p:nvPr/>
          </p:nvGrpSpPr>
          <p:grpSpPr>
            <a:xfrm>
              <a:off x="4360209" y="6525492"/>
              <a:ext cx="1603354" cy="1247426"/>
              <a:chOff x="11898798" y="3601039"/>
              <a:chExt cx="2354530" cy="1831850"/>
            </a:xfrm>
          </p:grpSpPr>
          <p:sp>
            <p:nvSpPr>
              <p:cNvPr id="1859" name="フリーフォーム 1858">
                <a:extLst>
                  <a:ext uri="{FF2B5EF4-FFF2-40B4-BE49-F238E27FC236}">
                    <a16:creationId xmlns:a16="http://schemas.microsoft.com/office/drawing/2014/main" id="{E9F9C4E5-A25E-9578-2D9B-D766A0DCDC12}"/>
                  </a:ext>
                </a:extLst>
              </p:cNvPr>
              <p:cNvSpPr/>
              <p:nvPr/>
            </p:nvSpPr>
            <p:spPr>
              <a:xfrm>
                <a:off x="11898798" y="3864990"/>
                <a:ext cx="82670" cy="527901"/>
              </a:xfrm>
              <a:custGeom>
                <a:avLst/>
                <a:gdLst>
                  <a:gd name="connsiteX0" fmla="*/ 7256 w 82670"/>
                  <a:gd name="connsiteY0" fmla="*/ 0 h 527901"/>
                  <a:gd name="connsiteX1" fmla="*/ 7256 w 82670"/>
                  <a:gd name="connsiteY1" fmla="*/ 339365 h 527901"/>
                  <a:gd name="connsiteX2" fmla="*/ 82670 w 82670"/>
                  <a:gd name="connsiteY2" fmla="*/ 527901 h 527901"/>
                </a:gdLst>
                <a:ahLst/>
                <a:cxnLst>
                  <a:cxn ang="0">
                    <a:pos x="connsiteX0" y="connsiteY0"/>
                  </a:cxn>
                  <a:cxn ang="0">
                    <a:pos x="connsiteX1" y="connsiteY1"/>
                  </a:cxn>
                  <a:cxn ang="0">
                    <a:pos x="connsiteX2" y="connsiteY2"/>
                  </a:cxn>
                </a:cxnLst>
                <a:rect l="l" t="t" r="r" b="b"/>
                <a:pathLst>
                  <a:path w="82670" h="527901">
                    <a:moveTo>
                      <a:pt x="7256" y="0"/>
                    </a:moveTo>
                    <a:cubicBezTo>
                      <a:pt x="971" y="125691"/>
                      <a:pt x="-5313" y="251382"/>
                      <a:pt x="7256" y="339365"/>
                    </a:cubicBezTo>
                    <a:cubicBezTo>
                      <a:pt x="19825" y="427349"/>
                      <a:pt x="51247" y="477625"/>
                      <a:pt x="82670" y="52790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60" name="フリーフォーム 1859">
                <a:extLst>
                  <a:ext uri="{FF2B5EF4-FFF2-40B4-BE49-F238E27FC236}">
                    <a16:creationId xmlns:a16="http://schemas.microsoft.com/office/drawing/2014/main" id="{20F12246-7784-DF62-C9DD-97EBADBD95CF}"/>
                  </a:ext>
                </a:extLst>
              </p:cNvPr>
              <p:cNvSpPr/>
              <p:nvPr/>
            </p:nvSpPr>
            <p:spPr>
              <a:xfrm>
                <a:off x="12169500" y="3770722"/>
                <a:ext cx="28785" cy="528447"/>
              </a:xfrm>
              <a:custGeom>
                <a:avLst/>
                <a:gdLst>
                  <a:gd name="connsiteX0" fmla="*/ 28785 w 28785"/>
                  <a:gd name="connsiteY0" fmla="*/ 0 h 528447"/>
                  <a:gd name="connsiteX1" fmla="*/ 504 w 28785"/>
                  <a:gd name="connsiteY1" fmla="*/ 226243 h 528447"/>
                  <a:gd name="connsiteX2" fmla="*/ 9931 w 28785"/>
                  <a:gd name="connsiteY2" fmla="*/ 480767 h 528447"/>
                  <a:gd name="connsiteX3" fmla="*/ 19358 w 28785"/>
                  <a:gd name="connsiteY3" fmla="*/ 527901 h 528447"/>
                </a:gdLst>
                <a:ahLst/>
                <a:cxnLst>
                  <a:cxn ang="0">
                    <a:pos x="connsiteX0" y="connsiteY0"/>
                  </a:cxn>
                  <a:cxn ang="0">
                    <a:pos x="connsiteX1" y="connsiteY1"/>
                  </a:cxn>
                  <a:cxn ang="0">
                    <a:pos x="connsiteX2" y="connsiteY2"/>
                  </a:cxn>
                  <a:cxn ang="0">
                    <a:pos x="connsiteX3" y="connsiteY3"/>
                  </a:cxn>
                </a:cxnLst>
                <a:rect l="l" t="t" r="r" b="b"/>
                <a:pathLst>
                  <a:path w="28785" h="528447">
                    <a:moveTo>
                      <a:pt x="28785" y="0"/>
                    </a:moveTo>
                    <a:cubicBezTo>
                      <a:pt x="16215" y="73057"/>
                      <a:pt x="3646" y="146115"/>
                      <a:pt x="504" y="226243"/>
                    </a:cubicBezTo>
                    <a:cubicBezTo>
                      <a:pt x="-2638" y="306371"/>
                      <a:pt x="9931" y="480767"/>
                      <a:pt x="9931" y="480767"/>
                    </a:cubicBezTo>
                    <a:cubicBezTo>
                      <a:pt x="13073" y="531043"/>
                      <a:pt x="16215" y="529472"/>
                      <a:pt x="19358" y="52790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61" name="フリーフォーム 1860">
                <a:extLst>
                  <a:ext uri="{FF2B5EF4-FFF2-40B4-BE49-F238E27FC236}">
                    <a16:creationId xmlns:a16="http://schemas.microsoft.com/office/drawing/2014/main" id="{8236B173-5723-A6B2-6647-93BBFAEFF865}"/>
                  </a:ext>
                </a:extLst>
              </p:cNvPr>
              <p:cNvSpPr/>
              <p:nvPr/>
            </p:nvSpPr>
            <p:spPr>
              <a:xfrm>
                <a:off x="12160577" y="3657600"/>
                <a:ext cx="585348" cy="1775289"/>
              </a:xfrm>
              <a:custGeom>
                <a:avLst/>
                <a:gdLst>
                  <a:gd name="connsiteX0" fmla="*/ 84842 w 585348"/>
                  <a:gd name="connsiteY0" fmla="*/ 0 h 1775289"/>
                  <a:gd name="connsiteX1" fmla="*/ 84842 w 585348"/>
                  <a:gd name="connsiteY1" fmla="*/ 358219 h 1775289"/>
                  <a:gd name="connsiteX2" fmla="*/ 84842 w 585348"/>
                  <a:gd name="connsiteY2" fmla="*/ 527901 h 1775289"/>
                  <a:gd name="connsiteX3" fmla="*/ 0 w 585348"/>
                  <a:gd name="connsiteY3" fmla="*/ 952107 h 1775289"/>
                  <a:gd name="connsiteX4" fmla="*/ 84842 w 585348"/>
                  <a:gd name="connsiteY4" fmla="*/ 1348033 h 1775289"/>
                  <a:gd name="connsiteX5" fmla="*/ 254524 w 585348"/>
                  <a:gd name="connsiteY5" fmla="*/ 1762812 h 1775289"/>
                  <a:gd name="connsiteX6" fmla="*/ 348792 w 585348"/>
                  <a:gd name="connsiteY6" fmla="*/ 1649691 h 1775289"/>
                  <a:gd name="connsiteX7" fmla="*/ 461914 w 585348"/>
                  <a:gd name="connsiteY7" fmla="*/ 1470581 h 1775289"/>
                  <a:gd name="connsiteX8" fmla="*/ 584462 w 585348"/>
                  <a:gd name="connsiteY8" fmla="*/ 980388 h 1775289"/>
                  <a:gd name="connsiteX9" fmla="*/ 395926 w 585348"/>
                  <a:gd name="connsiteY9" fmla="*/ 575035 h 1775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85348" h="1775289">
                    <a:moveTo>
                      <a:pt x="84842" y="0"/>
                    </a:moveTo>
                    <a:lnTo>
                      <a:pt x="84842" y="358219"/>
                    </a:lnTo>
                    <a:cubicBezTo>
                      <a:pt x="84842" y="446202"/>
                      <a:pt x="98982" y="428920"/>
                      <a:pt x="84842" y="527901"/>
                    </a:cubicBezTo>
                    <a:cubicBezTo>
                      <a:pt x="70702" y="626882"/>
                      <a:pt x="0" y="815418"/>
                      <a:pt x="0" y="952107"/>
                    </a:cubicBezTo>
                    <a:cubicBezTo>
                      <a:pt x="0" y="1088796"/>
                      <a:pt x="42421" y="1212915"/>
                      <a:pt x="84842" y="1348033"/>
                    </a:cubicBezTo>
                    <a:cubicBezTo>
                      <a:pt x="127263" y="1483151"/>
                      <a:pt x="210532" y="1712536"/>
                      <a:pt x="254524" y="1762812"/>
                    </a:cubicBezTo>
                    <a:cubicBezTo>
                      <a:pt x="298516" y="1813088"/>
                      <a:pt x="314227" y="1698396"/>
                      <a:pt x="348792" y="1649691"/>
                    </a:cubicBezTo>
                    <a:cubicBezTo>
                      <a:pt x="383357" y="1600986"/>
                      <a:pt x="422636" y="1582131"/>
                      <a:pt x="461914" y="1470581"/>
                    </a:cubicBezTo>
                    <a:cubicBezTo>
                      <a:pt x="501192" y="1359031"/>
                      <a:pt x="595460" y="1129646"/>
                      <a:pt x="584462" y="980388"/>
                    </a:cubicBezTo>
                    <a:cubicBezTo>
                      <a:pt x="573464" y="831130"/>
                      <a:pt x="484695" y="703082"/>
                      <a:pt x="395926" y="57503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62" name="フリーフォーム 1861">
                <a:extLst>
                  <a:ext uri="{FF2B5EF4-FFF2-40B4-BE49-F238E27FC236}">
                    <a16:creationId xmlns:a16="http://schemas.microsoft.com/office/drawing/2014/main" id="{3635F3FB-6CC5-366A-C45C-61508F831540}"/>
                  </a:ext>
                </a:extLst>
              </p:cNvPr>
              <p:cNvSpPr/>
              <p:nvPr/>
            </p:nvSpPr>
            <p:spPr>
              <a:xfrm>
                <a:off x="12160577" y="3601039"/>
                <a:ext cx="942681" cy="367646"/>
              </a:xfrm>
              <a:custGeom>
                <a:avLst/>
                <a:gdLst>
                  <a:gd name="connsiteX0" fmla="*/ 0 w 942681"/>
                  <a:gd name="connsiteY0" fmla="*/ 0 h 367646"/>
                  <a:gd name="connsiteX1" fmla="*/ 254524 w 942681"/>
                  <a:gd name="connsiteY1" fmla="*/ 197963 h 367646"/>
                  <a:gd name="connsiteX2" fmla="*/ 433633 w 942681"/>
                  <a:gd name="connsiteY2" fmla="*/ 254524 h 367646"/>
                  <a:gd name="connsiteX3" fmla="*/ 801279 w 942681"/>
                  <a:gd name="connsiteY3" fmla="*/ 188536 h 367646"/>
                  <a:gd name="connsiteX4" fmla="*/ 838986 w 942681"/>
                  <a:gd name="connsiteY4" fmla="*/ 28281 h 367646"/>
                  <a:gd name="connsiteX5" fmla="*/ 895547 w 942681"/>
                  <a:gd name="connsiteY5" fmla="*/ 235670 h 367646"/>
                  <a:gd name="connsiteX6" fmla="*/ 942681 w 942681"/>
                  <a:gd name="connsiteY6" fmla="*/ 367646 h 3676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2681" h="367646">
                    <a:moveTo>
                      <a:pt x="0" y="0"/>
                    </a:moveTo>
                    <a:cubicBezTo>
                      <a:pt x="91126" y="77771"/>
                      <a:pt x="182252" y="155542"/>
                      <a:pt x="254524" y="197963"/>
                    </a:cubicBezTo>
                    <a:cubicBezTo>
                      <a:pt x="326796" y="240384"/>
                      <a:pt x="342507" y="256095"/>
                      <a:pt x="433633" y="254524"/>
                    </a:cubicBezTo>
                    <a:cubicBezTo>
                      <a:pt x="524759" y="252953"/>
                      <a:pt x="733720" y="226243"/>
                      <a:pt x="801279" y="188536"/>
                    </a:cubicBezTo>
                    <a:cubicBezTo>
                      <a:pt x="868838" y="150829"/>
                      <a:pt x="823275" y="20425"/>
                      <a:pt x="838986" y="28281"/>
                    </a:cubicBezTo>
                    <a:cubicBezTo>
                      <a:pt x="854697" y="36137"/>
                      <a:pt x="878264" y="179109"/>
                      <a:pt x="895547" y="235670"/>
                    </a:cubicBezTo>
                    <a:cubicBezTo>
                      <a:pt x="912830" y="292231"/>
                      <a:pt x="927755" y="329938"/>
                      <a:pt x="942681" y="36764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63" name="フリーフォーム 1862">
                <a:extLst>
                  <a:ext uri="{FF2B5EF4-FFF2-40B4-BE49-F238E27FC236}">
                    <a16:creationId xmlns:a16="http://schemas.microsoft.com/office/drawing/2014/main" id="{BCC68670-671D-6EE7-B5AF-0C810AF3D993}"/>
                  </a:ext>
                </a:extLst>
              </p:cNvPr>
              <p:cNvSpPr/>
              <p:nvPr/>
            </p:nvSpPr>
            <p:spPr>
              <a:xfrm>
                <a:off x="12248084" y="3836709"/>
                <a:ext cx="361444" cy="320852"/>
              </a:xfrm>
              <a:custGeom>
                <a:avLst/>
                <a:gdLst>
                  <a:gd name="connsiteX0" fmla="*/ 72749 w 361444"/>
                  <a:gd name="connsiteY0" fmla="*/ 0 h 320852"/>
                  <a:gd name="connsiteX1" fmla="*/ 6761 w 361444"/>
                  <a:gd name="connsiteY1" fmla="*/ 150829 h 320852"/>
                  <a:gd name="connsiteX2" fmla="*/ 25615 w 361444"/>
                  <a:gd name="connsiteY2" fmla="*/ 254524 h 320852"/>
                  <a:gd name="connsiteX3" fmla="*/ 214151 w 361444"/>
                  <a:gd name="connsiteY3" fmla="*/ 320512 h 320852"/>
                  <a:gd name="connsiteX4" fmla="*/ 346126 w 361444"/>
                  <a:gd name="connsiteY4" fmla="*/ 273378 h 320852"/>
                  <a:gd name="connsiteX5" fmla="*/ 355553 w 361444"/>
                  <a:gd name="connsiteY5" fmla="*/ 131976 h 320852"/>
                  <a:gd name="connsiteX6" fmla="*/ 317846 w 361444"/>
                  <a:gd name="connsiteY6" fmla="*/ 75415 h 320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1444" h="320852">
                    <a:moveTo>
                      <a:pt x="72749" y="0"/>
                    </a:moveTo>
                    <a:cubicBezTo>
                      <a:pt x="43683" y="54204"/>
                      <a:pt x="14617" y="108408"/>
                      <a:pt x="6761" y="150829"/>
                    </a:cubicBezTo>
                    <a:cubicBezTo>
                      <a:pt x="-1095" y="193250"/>
                      <a:pt x="-8950" y="226244"/>
                      <a:pt x="25615" y="254524"/>
                    </a:cubicBezTo>
                    <a:cubicBezTo>
                      <a:pt x="60180" y="282805"/>
                      <a:pt x="160733" y="317370"/>
                      <a:pt x="214151" y="320512"/>
                    </a:cubicBezTo>
                    <a:cubicBezTo>
                      <a:pt x="267569" y="323654"/>
                      <a:pt x="322559" y="304801"/>
                      <a:pt x="346126" y="273378"/>
                    </a:cubicBezTo>
                    <a:cubicBezTo>
                      <a:pt x="369693" y="241955"/>
                      <a:pt x="360266" y="164970"/>
                      <a:pt x="355553" y="131976"/>
                    </a:cubicBezTo>
                    <a:cubicBezTo>
                      <a:pt x="350840" y="98982"/>
                      <a:pt x="334343" y="87198"/>
                      <a:pt x="317846" y="7541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64" name="フリーフォーム 1863">
                <a:extLst>
                  <a:ext uri="{FF2B5EF4-FFF2-40B4-BE49-F238E27FC236}">
                    <a16:creationId xmlns:a16="http://schemas.microsoft.com/office/drawing/2014/main" id="{C2CDF064-F8F2-38A8-EB1A-20EBA5902D57}"/>
                  </a:ext>
                </a:extLst>
              </p:cNvPr>
              <p:cNvSpPr/>
              <p:nvPr/>
            </p:nvSpPr>
            <p:spPr>
              <a:xfrm>
                <a:off x="12617852" y="3827282"/>
                <a:ext cx="449393" cy="415088"/>
              </a:xfrm>
              <a:custGeom>
                <a:avLst/>
                <a:gdLst>
                  <a:gd name="connsiteX0" fmla="*/ 70626 w 449393"/>
                  <a:gd name="connsiteY0" fmla="*/ 0 h 415088"/>
                  <a:gd name="connsiteX1" fmla="*/ 4639 w 449393"/>
                  <a:gd name="connsiteY1" fmla="*/ 179110 h 415088"/>
                  <a:gd name="connsiteX2" fmla="*/ 42346 w 449393"/>
                  <a:gd name="connsiteY2" fmla="*/ 329939 h 415088"/>
                  <a:gd name="connsiteX3" fmla="*/ 334577 w 449393"/>
                  <a:gd name="connsiteY3" fmla="*/ 414780 h 415088"/>
                  <a:gd name="connsiteX4" fmla="*/ 447699 w 449393"/>
                  <a:gd name="connsiteY4" fmla="*/ 301658 h 415088"/>
                  <a:gd name="connsiteX5" fmla="*/ 391138 w 449393"/>
                  <a:gd name="connsiteY5" fmla="*/ 28281 h 415088"/>
                  <a:gd name="connsiteX6" fmla="*/ 240309 w 449393"/>
                  <a:gd name="connsiteY6" fmla="*/ 28281 h 415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9393" h="415088">
                    <a:moveTo>
                      <a:pt x="70626" y="0"/>
                    </a:moveTo>
                    <a:cubicBezTo>
                      <a:pt x="39989" y="62060"/>
                      <a:pt x="9352" y="124120"/>
                      <a:pt x="4639" y="179110"/>
                    </a:cubicBezTo>
                    <a:cubicBezTo>
                      <a:pt x="-74" y="234100"/>
                      <a:pt x="-12644" y="290661"/>
                      <a:pt x="42346" y="329939"/>
                    </a:cubicBezTo>
                    <a:cubicBezTo>
                      <a:pt x="97336" y="369217"/>
                      <a:pt x="267018" y="419494"/>
                      <a:pt x="334577" y="414780"/>
                    </a:cubicBezTo>
                    <a:cubicBezTo>
                      <a:pt x="402136" y="410067"/>
                      <a:pt x="438272" y="366075"/>
                      <a:pt x="447699" y="301658"/>
                    </a:cubicBezTo>
                    <a:cubicBezTo>
                      <a:pt x="457126" y="237241"/>
                      <a:pt x="425703" y="73844"/>
                      <a:pt x="391138" y="28281"/>
                    </a:cubicBezTo>
                    <a:cubicBezTo>
                      <a:pt x="356573" y="-17282"/>
                      <a:pt x="298441" y="5499"/>
                      <a:pt x="240309" y="2828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65" name="フリーフォーム 1864">
                <a:extLst>
                  <a:ext uri="{FF2B5EF4-FFF2-40B4-BE49-F238E27FC236}">
                    <a16:creationId xmlns:a16="http://schemas.microsoft.com/office/drawing/2014/main" id="{516D6C8F-0F17-805E-3E98-349144601032}"/>
                  </a:ext>
                </a:extLst>
              </p:cNvPr>
              <p:cNvSpPr/>
              <p:nvPr/>
            </p:nvSpPr>
            <p:spPr>
              <a:xfrm>
                <a:off x="12763622" y="4166647"/>
                <a:ext cx="311090" cy="980548"/>
              </a:xfrm>
              <a:custGeom>
                <a:avLst/>
                <a:gdLst>
                  <a:gd name="connsiteX0" fmla="*/ 141673 w 311090"/>
                  <a:gd name="connsiteY0" fmla="*/ 0 h 980548"/>
                  <a:gd name="connsiteX1" fmla="*/ 301929 w 311090"/>
                  <a:gd name="connsiteY1" fmla="*/ 245097 h 980548"/>
                  <a:gd name="connsiteX2" fmla="*/ 292502 w 311090"/>
                  <a:gd name="connsiteY2" fmla="*/ 688157 h 980548"/>
                  <a:gd name="connsiteX3" fmla="*/ 264221 w 311090"/>
                  <a:gd name="connsiteY3" fmla="*/ 641023 h 980548"/>
                  <a:gd name="connsiteX4" fmla="*/ 75685 w 311090"/>
                  <a:gd name="connsiteY4" fmla="*/ 895547 h 980548"/>
                  <a:gd name="connsiteX5" fmla="*/ 169953 w 311090"/>
                  <a:gd name="connsiteY5" fmla="*/ 791852 h 980548"/>
                  <a:gd name="connsiteX6" fmla="*/ 271 w 311090"/>
                  <a:gd name="connsiteY6" fmla="*/ 980388 h 980548"/>
                  <a:gd name="connsiteX7" fmla="*/ 217087 w 311090"/>
                  <a:gd name="connsiteY7" fmla="*/ 754145 h 980548"/>
                  <a:gd name="connsiteX8" fmla="*/ 169953 w 311090"/>
                  <a:gd name="connsiteY8" fmla="*/ 377073 h 980548"/>
                  <a:gd name="connsiteX9" fmla="*/ 113392 w 311090"/>
                  <a:gd name="connsiteY9" fmla="*/ 565609 h 980548"/>
                  <a:gd name="connsiteX10" fmla="*/ 188807 w 311090"/>
                  <a:gd name="connsiteY10" fmla="*/ 216817 h 980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1090" h="980548">
                    <a:moveTo>
                      <a:pt x="141673" y="0"/>
                    </a:moveTo>
                    <a:cubicBezTo>
                      <a:pt x="209232" y="65202"/>
                      <a:pt x="276791" y="130404"/>
                      <a:pt x="301929" y="245097"/>
                    </a:cubicBezTo>
                    <a:cubicBezTo>
                      <a:pt x="327067" y="359790"/>
                      <a:pt x="292502" y="688157"/>
                      <a:pt x="292502" y="688157"/>
                    </a:cubicBezTo>
                    <a:cubicBezTo>
                      <a:pt x="286217" y="754145"/>
                      <a:pt x="300357" y="606458"/>
                      <a:pt x="264221" y="641023"/>
                    </a:cubicBezTo>
                    <a:cubicBezTo>
                      <a:pt x="228085" y="675588"/>
                      <a:pt x="91396" y="870409"/>
                      <a:pt x="75685" y="895547"/>
                    </a:cubicBezTo>
                    <a:cubicBezTo>
                      <a:pt x="59974" y="920685"/>
                      <a:pt x="182522" y="777712"/>
                      <a:pt x="169953" y="791852"/>
                    </a:cubicBezTo>
                    <a:cubicBezTo>
                      <a:pt x="157384" y="805992"/>
                      <a:pt x="-7585" y="986673"/>
                      <a:pt x="271" y="980388"/>
                    </a:cubicBezTo>
                    <a:cubicBezTo>
                      <a:pt x="8127" y="974104"/>
                      <a:pt x="188807" y="854697"/>
                      <a:pt x="217087" y="754145"/>
                    </a:cubicBezTo>
                    <a:cubicBezTo>
                      <a:pt x="245367" y="653593"/>
                      <a:pt x="187236" y="408496"/>
                      <a:pt x="169953" y="377073"/>
                    </a:cubicBezTo>
                    <a:cubicBezTo>
                      <a:pt x="152670" y="345650"/>
                      <a:pt x="110250" y="592318"/>
                      <a:pt x="113392" y="565609"/>
                    </a:cubicBezTo>
                    <a:cubicBezTo>
                      <a:pt x="116534" y="538900"/>
                      <a:pt x="152670" y="377858"/>
                      <a:pt x="188807" y="21681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66" name="フリーフォーム 1865">
                <a:extLst>
                  <a:ext uri="{FF2B5EF4-FFF2-40B4-BE49-F238E27FC236}">
                    <a16:creationId xmlns:a16="http://schemas.microsoft.com/office/drawing/2014/main" id="{DC199217-CEA8-D958-97CB-2ECFEE742601}"/>
                  </a:ext>
                </a:extLst>
              </p:cNvPr>
              <p:cNvSpPr/>
              <p:nvPr/>
            </p:nvSpPr>
            <p:spPr>
              <a:xfrm>
                <a:off x="13037270" y="3817856"/>
                <a:ext cx="391395" cy="477886"/>
              </a:xfrm>
              <a:custGeom>
                <a:avLst/>
                <a:gdLst>
                  <a:gd name="connsiteX0" fmla="*/ 0 w 391395"/>
                  <a:gd name="connsiteY0" fmla="*/ 0 h 477886"/>
                  <a:gd name="connsiteX1" fmla="*/ 339365 w 391395"/>
                  <a:gd name="connsiteY1" fmla="*/ 37707 h 477886"/>
                  <a:gd name="connsiteX2" fmla="*/ 386499 w 391395"/>
                  <a:gd name="connsiteY2" fmla="*/ 122548 h 477886"/>
                  <a:gd name="connsiteX3" fmla="*/ 301658 w 391395"/>
                  <a:gd name="connsiteY3" fmla="*/ 169682 h 477886"/>
                  <a:gd name="connsiteX4" fmla="*/ 263951 w 391395"/>
                  <a:gd name="connsiteY4" fmla="*/ 339365 h 477886"/>
                  <a:gd name="connsiteX5" fmla="*/ 207390 w 391395"/>
                  <a:gd name="connsiteY5" fmla="*/ 471340 h 477886"/>
                  <a:gd name="connsiteX6" fmla="*/ 113122 w 391395"/>
                  <a:gd name="connsiteY6" fmla="*/ 433633 h 477886"/>
                  <a:gd name="connsiteX7" fmla="*/ 141402 w 391395"/>
                  <a:gd name="connsiteY7" fmla="*/ 226243 h 477886"/>
                  <a:gd name="connsiteX8" fmla="*/ 94268 w 391395"/>
                  <a:gd name="connsiteY8" fmla="*/ 160255 h 477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1395" h="477886">
                    <a:moveTo>
                      <a:pt x="0" y="0"/>
                    </a:moveTo>
                    <a:cubicBezTo>
                      <a:pt x="137474" y="8641"/>
                      <a:pt x="274949" y="17282"/>
                      <a:pt x="339365" y="37707"/>
                    </a:cubicBezTo>
                    <a:cubicBezTo>
                      <a:pt x="403781" y="58132"/>
                      <a:pt x="392783" y="100552"/>
                      <a:pt x="386499" y="122548"/>
                    </a:cubicBezTo>
                    <a:cubicBezTo>
                      <a:pt x="380215" y="144544"/>
                      <a:pt x="322083" y="133546"/>
                      <a:pt x="301658" y="169682"/>
                    </a:cubicBezTo>
                    <a:cubicBezTo>
                      <a:pt x="281233" y="205818"/>
                      <a:pt x="279662" y="289089"/>
                      <a:pt x="263951" y="339365"/>
                    </a:cubicBezTo>
                    <a:cubicBezTo>
                      <a:pt x="248240" y="389641"/>
                      <a:pt x="232528" y="455629"/>
                      <a:pt x="207390" y="471340"/>
                    </a:cubicBezTo>
                    <a:cubicBezTo>
                      <a:pt x="182252" y="487051"/>
                      <a:pt x="124120" y="474483"/>
                      <a:pt x="113122" y="433633"/>
                    </a:cubicBezTo>
                    <a:cubicBezTo>
                      <a:pt x="102124" y="392784"/>
                      <a:pt x="144544" y="271806"/>
                      <a:pt x="141402" y="226243"/>
                    </a:cubicBezTo>
                    <a:cubicBezTo>
                      <a:pt x="138260" y="180680"/>
                      <a:pt x="116264" y="170467"/>
                      <a:pt x="94268" y="16025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67" name="フリーフォーム 1866">
                <a:extLst>
                  <a:ext uri="{FF2B5EF4-FFF2-40B4-BE49-F238E27FC236}">
                    <a16:creationId xmlns:a16="http://schemas.microsoft.com/office/drawing/2014/main" id="{0C8BE913-2270-16CC-DD53-059E78B7E1C8}"/>
                  </a:ext>
                </a:extLst>
              </p:cNvPr>
              <p:cNvSpPr/>
              <p:nvPr/>
            </p:nvSpPr>
            <p:spPr>
              <a:xfrm>
                <a:off x="13386062" y="3751868"/>
                <a:ext cx="351592" cy="544044"/>
              </a:xfrm>
              <a:custGeom>
                <a:avLst/>
                <a:gdLst>
                  <a:gd name="connsiteX0" fmla="*/ 0 w 351592"/>
                  <a:gd name="connsiteY0" fmla="*/ 0 h 544044"/>
                  <a:gd name="connsiteX1" fmla="*/ 47134 w 351592"/>
                  <a:gd name="connsiteY1" fmla="*/ 301658 h 544044"/>
                  <a:gd name="connsiteX2" fmla="*/ 37707 w 351592"/>
                  <a:gd name="connsiteY2" fmla="*/ 424206 h 544044"/>
                  <a:gd name="connsiteX3" fmla="*/ 131975 w 351592"/>
                  <a:gd name="connsiteY3" fmla="*/ 537328 h 544044"/>
                  <a:gd name="connsiteX4" fmla="*/ 348792 w 351592"/>
                  <a:gd name="connsiteY4" fmla="*/ 518474 h 544044"/>
                  <a:gd name="connsiteX5" fmla="*/ 254524 w 351592"/>
                  <a:gd name="connsiteY5" fmla="*/ 414779 h 544044"/>
                  <a:gd name="connsiteX6" fmla="*/ 245097 w 351592"/>
                  <a:gd name="connsiteY6" fmla="*/ 339365 h 544044"/>
                  <a:gd name="connsiteX7" fmla="*/ 273377 w 351592"/>
                  <a:gd name="connsiteY7" fmla="*/ 263951 h 544044"/>
                  <a:gd name="connsiteX8" fmla="*/ 226243 w 351592"/>
                  <a:gd name="connsiteY8" fmla="*/ 216817 h 544044"/>
                  <a:gd name="connsiteX9" fmla="*/ 348792 w 351592"/>
                  <a:gd name="connsiteY9" fmla="*/ 122548 h 544044"/>
                  <a:gd name="connsiteX10" fmla="*/ 169682 w 351592"/>
                  <a:gd name="connsiteY10" fmla="*/ 113122 h 544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1592" h="544044">
                    <a:moveTo>
                      <a:pt x="0" y="0"/>
                    </a:moveTo>
                    <a:cubicBezTo>
                      <a:pt x="20425" y="115478"/>
                      <a:pt x="40850" y="230957"/>
                      <a:pt x="47134" y="301658"/>
                    </a:cubicBezTo>
                    <a:cubicBezTo>
                      <a:pt x="53419" y="372359"/>
                      <a:pt x="23567" y="384928"/>
                      <a:pt x="37707" y="424206"/>
                    </a:cubicBezTo>
                    <a:cubicBezTo>
                      <a:pt x="51847" y="463484"/>
                      <a:pt x="80128" y="521617"/>
                      <a:pt x="131975" y="537328"/>
                    </a:cubicBezTo>
                    <a:cubicBezTo>
                      <a:pt x="183822" y="553039"/>
                      <a:pt x="328367" y="538899"/>
                      <a:pt x="348792" y="518474"/>
                    </a:cubicBezTo>
                    <a:cubicBezTo>
                      <a:pt x="369217" y="498049"/>
                      <a:pt x="271806" y="444630"/>
                      <a:pt x="254524" y="414779"/>
                    </a:cubicBezTo>
                    <a:cubicBezTo>
                      <a:pt x="237242" y="384928"/>
                      <a:pt x="241955" y="364503"/>
                      <a:pt x="245097" y="339365"/>
                    </a:cubicBezTo>
                    <a:cubicBezTo>
                      <a:pt x="248239" y="314227"/>
                      <a:pt x="276519" y="284376"/>
                      <a:pt x="273377" y="263951"/>
                    </a:cubicBezTo>
                    <a:cubicBezTo>
                      <a:pt x="270235" y="243526"/>
                      <a:pt x="213674" y="240384"/>
                      <a:pt x="226243" y="216817"/>
                    </a:cubicBezTo>
                    <a:cubicBezTo>
                      <a:pt x="238812" y="193250"/>
                      <a:pt x="358219" y="139830"/>
                      <a:pt x="348792" y="122548"/>
                    </a:cubicBezTo>
                    <a:cubicBezTo>
                      <a:pt x="339365" y="105266"/>
                      <a:pt x="254523" y="109194"/>
                      <a:pt x="169682" y="11312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68" name="フリーフォーム 1867">
                <a:extLst>
                  <a:ext uri="{FF2B5EF4-FFF2-40B4-BE49-F238E27FC236}">
                    <a16:creationId xmlns:a16="http://schemas.microsoft.com/office/drawing/2014/main" id="{352E5603-802C-84F0-AA5A-621389C931DC}"/>
                  </a:ext>
                </a:extLst>
              </p:cNvPr>
              <p:cNvSpPr/>
              <p:nvPr/>
            </p:nvSpPr>
            <p:spPr>
              <a:xfrm>
                <a:off x="13753565" y="3780148"/>
                <a:ext cx="314375" cy="566797"/>
              </a:xfrm>
              <a:custGeom>
                <a:avLst/>
                <a:gdLst>
                  <a:gd name="connsiteX0" fmla="*/ 66130 w 314375"/>
                  <a:gd name="connsiteY0" fmla="*/ 0 h 566797"/>
                  <a:gd name="connsiteX1" fmla="*/ 9569 w 314375"/>
                  <a:gd name="connsiteY1" fmla="*/ 282805 h 566797"/>
                  <a:gd name="connsiteX2" fmla="*/ 9569 w 314375"/>
                  <a:gd name="connsiteY2" fmla="*/ 527901 h 566797"/>
                  <a:gd name="connsiteX3" fmla="*/ 103837 w 314375"/>
                  <a:gd name="connsiteY3" fmla="*/ 480767 h 566797"/>
                  <a:gd name="connsiteX4" fmla="*/ 188678 w 314375"/>
                  <a:gd name="connsiteY4" fmla="*/ 565609 h 566797"/>
                  <a:gd name="connsiteX5" fmla="*/ 226386 w 314375"/>
                  <a:gd name="connsiteY5" fmla="*/ 405353 h 566797"/>
                  <a:gd name="connsiteX6" fmla="*/ 311227 w 314375"/>
                  <a:gd name="connsiteY6" fmla="*/ 207390 h 566797"/>
                  <a:gd name="connsiteX7" fmla="*/ 103837 w 314375"/>
                  <a:gd name="connsiteY7" fmla="*/ 160256 h 5667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4375" h="566797">
                    <a:moveTo>
                      <a:pt x="66130" y="0"/>
                    </a:moveTo>
                    <a:cubicBezTo>
                      <a:pt x="42563" y="97411"/>
                      <a:pt x="18996" y="194822"/>
                      <a:pt x="9569" y="282805"/>
                    </a:cubicBezTo>
                    <a:cubicBezTo>
                      <a:pt x="142" y="370789"/>
                      <a:pt x="-6142" y="494907"/>
                      <a:pt x="9569" y="527901"/>
                    </a:cubicBezTo>
                    <a:cubicBezTo>
                      <a:pt x="25280" y="560895"/>
                      <a:pt x="73986" y="474482"/>
                      <a:pt x="103837" y="480767"/>
                    </a:cubicBezTo>
                    <a:cubicBezTo>
                      <a:pt x="133688" y="487052"/>
                      <a:pt x="168253" y="578178"/>
                      <a:pt x="188678" y="565609"/>
                    </a:cubicBezTo>
                    <a:cubicBezTo>
                      <a:pt x="209103" y="553040"/>
                      <a:pt x="205961" y="465056"/>
                      <a:pt x="226386" y="405353"/>
                    </a:cubicBezTo>
                    <a:cubicBezTo>
                      <a:pt x="246811" y="345650"/>
                      <a:pt x="331652" y="248239"/>
                      <a:pt x="311227" y="207390"/>
                    </a:cubicBezTo>
                    <a:cubicBezTo>
                      <a:pt x="290802" y="166541"/>
                      <a:pt x="197319" y="163398"/>
                      <a:pt x="103837" y="16025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69" name="フリーフォーム 1868">
                <a:extLst>
                  <a:ext uri="{FF2B5EF4-FFF2-40B4-BE49-F238E27FC236}">
                    <a16:creationId xmlns:a16="http://schemas.microsoft.com/office/drawing/2014/main" id="{0DC5FD19-6402-5C90-3ABE-33A8A5C6EC70}"/>
                  </a:ext>
                </a:extLst>
              </p:cNvPr>
              <p:cNvSpPr/>
              <p:nvPr/>
            </p:nvSpPr>
            <p:spPr>
              <a:xfrm>
                <a:off x="13989346" y="4015546"/>
                <a:ext cx="263982" cy="437836"/>
              </a:xfrm>
              <a:custGeom>
                <a:avLst/>
                <a:gdLst>
                  <a:gd name="connsiteX0" fmla="*/ 263982 w 263982"/>
                  <a:gd name="connsiteY0" fmla="*/ 179382 h 437836"/>
                  <a:gd name="connsiteX1" fmla="*/ 150860 w 263982"/>
                  <a:gd name="connsiteY1" fmla="*/ 273 h 437836"/>
                  <a:gd name="connsiteX2" fmla="*/ 56592 w 263982"/>
                  <a:gd name="connsiteY2" fmla="*/ 141675 h 437836"/>
                  <a:gd name="connsiteX3" fmla="*/ 66019 w 263982"/>
                  <a:gd name="connsiteY3" fmla="*/ 264223 h 437836"/>
                  <a:gd name="connsiteX4" fmla="*/ 31 w 263982"/>
                  <a:gd name="connsiteY4" fmla="*/ 254796 h 437836"/>
                  <a:gd name="connsiteX5" fmla="*/ 75446 w 263982"/>
                  <a:gd name="connsiteY5" fmla="*/ 433906 h 437836"/>
                  <a:gd name="connsiteX6" fmla="*/ 160287 w 263982"/>
                  <a:gd name="connsiteY6" fmla="*/ 367918 h 437836"/>
                  <a:gd name="connsiteX7" fmla="*/ 160287 w 263982"/>
                  <a:gd name="connsiteY7" fmla="*/ 245369 h 437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982" h="437836">
                    <a:moveTo>
                      <a:pt x="263982" y="179382"/>
                    </a:moveTo>
                    <a:cubicBezTo>
                      <a:pt x="224703" y="92970"/>
                      <a:pt x="185425" y="6558"/>
                      <a:pt x="150860" y="273"/>
                    </a:cubicBezTo>
                    <a:cubicBezTo>
                      <a:pt x="116295" y="-6012"/>
                      <a:pt x="70732" y="97684"/>
                      <a:pt x="56592" y="141675"/>
                    </a:cubicBezTo>
                    <a:cubicBezTo>
                      <a:pt x="42452" y="185666"/>
                      <a:pt x="75446" y="245370"/>
                      <a:pt x="66019" y="264223"/>
                    </a:cubicBezTo>
                    <a:cubicBezTo>
                      <a:pt x="56592" y="283077"/>
                      <a:pt x="-1540" y="226516"/>
                      <a:pt x="31" y="254796"/>
                    </a:cubicBezTo>
                    <a:cubicBezTo>
                      <a:pt x="1602" y="283076"/>
                      <a:pt x="48737" y="415052"/>
                      <a:pt x="75446" y="433906"/>
                    </a:cubicBezTo>
                    <a:cubicBezTo>
                      <a:pt x="102155" y="452760"/>
                      <a:pt x="146147" y="399341"/>
                      <a:pt x="160287" y="367918"/>
                    </a:cubicBezTo>
                    <a:cubicBezTo>
                      <a:pt x="174427" y="336495"/>
                      <a:pt x="167357" y="290932"/>
                      <a:pt x="160287" y="24536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778" name="フリーフォーム 1777">
              <a:extLst>
                <a:ext uri="{FF2B5EF4-FFF2-40B4-BE49-F238E27FC236}">
                  <a16:creationId xmlns:a16="http://schemas.microsoft.com/office/drawing/2014/main" id="{3B178CF6-430F-D231-951E-05EBDA801245}"/>
                </a:ext>
              </a:extLst>
            </p:cNvPr>
            <p:cNvSpPr/>
            <p:nvPr/>
          </p:nvSpPr>
          <p:spPr>
            <a:xfrm>
              <a:off x="4375150" y="6696075"/>
              <a:ext cx="161925" cy="153011"/>
            </a:xfrm>
            <a:custGeom>
              <a:avLst/>
              <a:gdLst>
                <a:gd name="connsiteX0" fmla="*/ 0 w 161925"/>
                <a:gd name="connsiteY0" fmla="*/ 12700 h 153011"/>
                <a:gd name="connsiteX1" fmla="*/ 53975 w 161925"/>
                <a:gd name="connsiteY1" fmla="*/ 92075 h 153011"/>
                <a:gd name="connsiteX2" fmla="*/ 44450 w 161925"/>
                <a:gd name="connsiteY2" fmla="*/ 146050 h 153011"/>
                <a:gd name="connsiteX3" fmla="*/ 79375 w 161925"/>
                <a:gd name="connsiteY3" fmla="*/ 149225 h 153011"/>
                <a:gd name="connsiteX4" fmla="*/ 98425 w 161925"/>
                <a:gd name="connsiteY4" fmla="*/ 117475 h 153011"/>
                <a:gd name="connsiteX5" fmla="*/ 161925 w 161925"/>
                <a:gd name="connsiteY5" fmla="*/ 0 h 1530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1925" h="153011">
                  <a:moveTo>
                    <a:pt x="0" y="12700"/>
                  </a:moveTo>
                  <a:cubicBezTo>
                    <a:pt x="23283" y="41275"/>
                    <a:pt x="46567" y="69850"/>
                    <a:pt x="53975" y="92075"/>
                  </a:cubicBezTo>
                  <a:cubicBezTo>
                    <a:pt x="61383" y="114300"/>
                    <a:pt x="40217" y="136525"/>
                    <a:pt x="44450" y="146050"/>
                  </a:cubicBezTo>
                  <a:cubicBezTo>
                    <a:pt x="48683" y="155575"/>
                    <a:pt x="70379" y="153987"/>
                    <a:pt x="79375" y="149225"/>
                  </a:cubicBezTo>
                  <a:cubicBezTo>
                    <a:pt x="88371" y="144463"/>
                    <a:pt x="84667" y="142346"/>
                    <a:pt x="98425" y="117475"/>
                  </a:cubicBezTo>
                  <a:cubicBezTo>
                    <a:pt x="112183" y="92604"/>
                    <a:pt x="137054" y="46302"/>
                    <a:pt x="161925"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79" name="フリーフォーム 1778">
              <a:extLst>
                <a:ext uri="{FF2B5EF4-FFF2-40B4-BE49-F238E27FC236}">
                  <a16:creationId xmlns:a16="http://schemas.microsoft.com/office/drawing/2014/main" id="{FFD4F1DB-781E-A6FD-217C-B786DD5E8FBD}"/>
                </a:ext>
              </a:extLst>
            </p:cNvPr>
            <p:cNvSpPr/>
            <p:nvPr/>
          </p:nvSpPr>
          <p:spPr>
            <a:xfrm>
              <a:off x="4419600" y="6896196"/>
              <a:ext cx="136525" cy="152304"/>
            </a:xfrm>
            <a:custGeom>
              <a:avLst/>
              <a:gdLst>
                <a:gd name="connsiteX0" fmla="*/ 0 w 136525"/>
                <a:gd name="connsiteY0" fmla="*/ 152304 h 152304"/>
                <a:gd name="connsiteX1" fmla="*/ 15875 w 136525"/>
                <a:gd name="connsiteY1" fmla="*/ 66579 h 152304"/>
                <a:gd name="connsiteX2" fmla="*/ 15875 w 136525"/>
                <a:gd name="connsiteY2" fmla="*/ 6254 h 152304"/>
                <a:gd name="connsiteX3" fmla="*/ 57150 w 136525"/>
                <a:gd name="connsiteY3" fmla="*/ 9429 h 152304"/>
                <a:gd name="connsiteX4" fmla="*/ 95250 w 136525"/>
                <a:gd name="connsiteY4" fmla="*/ 72929 h 152304"/>
                <a:gd name="connsiteX5" fmla="*/ 136525 w 136525"/>
                <a:gd name="connsiteY5" fmla="*/ 98329 h 152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6525" h="152304">
                  <a:moveTo>
                    <a:pt x="0" y="152304"/>
                  </a:moveTo>
                  <a:cubicBezTo>
                    <a:pt x="6614" y="121612"/>
                    <a:pt x="13229" y="90921"/>
                    <a:pt x="15875" y="66579"/>
                  </a:cubicBezTo>
                  <a:cubicBezTo>
                    <a:pt x="18521" y="42237"/>
                    <a:pt x="8996" y="15779"/>
                    <a:pt x="15875" y="6254"/>
                  </a:cubicBezTo>
                  <a:cubicBezTo>
                    <a:pt x="22754" y="-3271"/>
                    <a:pt x="43921" y="-1683"/>
                    <a:pt x="57150" y="9429"/>
                  </a:cubicBezTo>
                  <a:cubicBezTo>
                    <a:pt x="70379" y="20541"/>
                    <a:pt x="82021" y="58112"/>
                    <a:pt x="95250" y="72929"/>
                  </a:cubicBezTo>
                  <a:cubicBezTo>
                    <a:pt x="108479" y="87746"/>
                    <a:pt x="122502" y="93037"/>
                    <a:pt x="136525" y="9832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80" name="フリーフォーム 1779">
              <a:extLst>
                <a:ext uri="{FF2B5EF4-FFF2-40B4-BE49-F238E27FC236}">
                  <a16:creationId xmlns:a16="http://schemas.microsoft.com/office/drawing/2014/main" id="{0B3E007A-4F49-AE80-26A0-95A82E634490}"/>
                </a:ext>
              </a:extLst>
            </p:cNvPr>
            <p:cNvSpPr/>
            <p:nvPr/>
          </p:nvSpPr>
          <p:spPr>
            <a:xfrm>
              <a:off x="4689475" y="6752690"/>
              <a:ext cx="98441" cy="80754"/>
            </a:xfrm>
            <a:custGeom>
              <a:avLst/>
              <a:gdLst>
                <a:gd name="connsiteX0" fmla="*/ 0 w 98441"/>
                <a:gd name="connsiteY0" fmla="*/ 29110 h 80754"/>
                <a:gd name="connsiteX1" fmla="*/ 44450 w 98441"/>
                <a:gd name="connsiteY1" fmla="*/ 535 h 80754"/>
                <a:gd name="connsiteX2" fmla="*/ 98425 w 98441"/>
                <a:gd name="connsiteY2" fmla="*/ 51335 h 80754"/>
                <a:gd name="connsiteX3" fmla="*/ 50800 w 98441"/>
                <a:gd name="connsiteY3" fmla="*/ 79910 h 80754"/>
                <a:gd name="connsiteX4" fmla="*/ 34925 w 98441"/>
                <a:gd name="connsiteY4" fmla="*/ 70385 h 807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41" h="80754">
                  <a:moveTo>
                    <a:pt x="0" y="29110"/>
                  </a:moveTo>
                  <a:cubicBezTo>
                    <a:pt x="14023" y="12970"/>
                    <a:pt x="28046" y="-3169"/>
                    <a:pt x="44450" y="535"/>
                  </a:cubicBezTo>
                  <a:cubicBezTo>
                    <a:pt x="60854" y="4239"/>
                    <a:pt x="97367" y="38106"/>
                    <a:pt x="98425" y="51335"/>
                  </a:cubicBezTo>
                  <a:cubicBezTo>
                    <a:pt x="99483" y="64564"/>
                    <a:pt x="50800" y="79910"/>
                    <a:pt x="50800" y="79910"/>
                  </a:cubicBezTo>
                  <a:cubicBezTo>
                    <a:pt x="40217" y="83085"/>
                    <a:pt x="37571" y="76735"/>
                    <a:pt x="34925" y="7038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81" name="フリーフォーム 1780">
              <a:extLst>
                <a:ext uri="{FF2B5EF4-FFF2-40B4-BE49-F238E27FC236}">
                  <a16:creationId xmlns:a16="http://schemas.microsoft.com/office/drawing/2014/main" id="{938CF220-228F-446B-DBB5-26862438BB8F}"/>
                </a:ext>
              </a:extLst>
            </p:cNvPr>
            <p:cNvSpPr/>
            <p:nvPr/>
          </p:nvSpPr>
          <p:spPr>
            <a:xfrm>
              <a:off x="4949825" y="6772228"/>
              <a:ext cx="113397" cy="116817"/>
            </a:xfrm>
            <a:custGeom>
              <a:avLst/>
              <a:gdLst>
                <a:gd name="connsiteX0" fmla="*/ 0 w 113397"/>
                <a:gd name="connsiteY0" fmla="*/ 41322 h 116817"/>
                <a:gd name="connsiteX1" fmla="*/ 38100 w 113397"/>
                <a:gd name="connsiteY1" fmla="*/ 47 h 116817"/>
                <a:gd name="connsiteX2" fmla="*/ 111125 w 113397"/>
                <a:gd name="connsiteY2" fmla="*/ 34972 h 116817"/>
                <a:gd name="connsiteX3" fmla="*/ 88900 w 113397"/>
                <a:gd name="connsiteY3" fmla="*/ 114347 h 116817"/>
                <a:gd name="connsiteX4" fmla="*/ 28575 w 113397"/>
                <a:gd name="connsiteY4" fmla="*/ 88947 h 1168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397" h="116817">
                  <a:moveTo>
                    <a:pt x="0" y="41322"/>
                  </a:moveTo>
                  <a:cubicBezTo>
                    <a:pt x="9789" y="21213"/>
                    <a:pt x="19579" y="1105"/>
                    <a:pt x="38100" y="47"/>
                  </a:cubicBezTo>
                  <a:cubicBezTo>
                    <a:pt x="56621" y="-1011"/>
                    <a:pt x="102658" y="15922"/>
                    <a:pt x="111125" y="34972"/>
                  </a:cubicBezTo>
                  <a:cubicBezTo>
                    <a:pt x="119592" y="54022"/>
                    <a:pt x="102658" y="105351"/>
                    <a:pt x="88900" y="114347"/>
                  </a:cubicBezTo>
                  <a:cubicBezTo>
                    <a:pt x="75142" y="123343"/>
                    <a:pt x="51858" y="106145"/>
                    <a:pt x="28575" y="8894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82" name="フリーフォーム 1781">
              <a:extLst>
                <a:ext uri="{FF2B5EF4-FFF2-40B4-BE49-F238E27FC236}">
                  <a16:creationId xmlns:a16="http://schemas.microsoft.com/office/drawing/2014/main" id="{069C7DEF-0CF0-0C2E-7EB6-C702E15B3E3A}"/>
                </a:ext>
              </a:extLst>
            </p:cNvPr>
            <p:cNvSpPr/>
            <p:nvPr/>
          </p:nvSpPr>
          <p:spPr>
            <a:xfrm>
              <a:off x="4648200" y="6997700"/>
              <a:ext cx="184733" cy="647703"/>
            </a:xfrm>
            <a:custGeom>
              <a:avLst/>
              <a:gdLst>
                <a:gd name="connsiteX0" fmla="*/ 85725 w 184733"/>
                <a:gd name="connsiteY0" fmla="*/ 0 h 647703"/>
                <a:gd name="connsiteX1" fmla="*/ 184150 w 184733"/>
                <a:gd name="connsiteY1" fmla="*/ 234950 h 647703"/>
                <a:gd name="connsiteX2" fmla="*/ 127000 w 184733"/>
                <a:gd name="connsiteY2" fmla="*/ 400050 h 647703"/>
                <a:gd name="connsiteX3" fmla="*/ 136525 w 184733"/>
                <a:gd name="connsiteY3" fmla="*/ 342900 h 647703"/>
                <a:gd name="connsiteX4" fmla="*/ 66675 w 184733"/>
                <a:gd name="connsiteY4" fmla="*/ 622300 h 647703"/>
                <a:gd name="connsiteX5" fmla="*/ 63500 w 184733"/>
                <a:gd name="connsiteY5" fmla="*/ 609600 h 647703"/>
                <a:gd name="connsiteX6" fmla="*/ 53975 w 184733"/>
                <a:gd name="connsiteY6" fmla="*/ 400050 h 647703"/>
                <a:gd name="connsiteX7" fmla="*/ 0 w 184733"/>
                <a:gd name="connsiteY7" fmla="*/ 127000 h 647703"/>
                <a:gd name="connsiteX8" fmla="*/ 53975 w 184733"/>
                <a:gd name="connsiteY8" fmla="*/ 314325 h 647703"/>
                <a:gd name="connsiteX9" fmla="*/ 107950 w 184733"/>
                <a:gd name="connsiteY9" fmla="*/ 184150 h 6477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4733" h="647703">
                  <a:moveTo>
                    <a:pt x="85725" y="0"/>
                  </a:moveTo>
                  <a:cubicBezTo>
                    <a:pt x="131498" y="84137"/>
                    <a:pt x="177271" y="168275"/>
                    <a:pt x="184150" y="234950"/>
                  </a:cubicBezTo>
                  <a:cubicBezTo>
                    <a:pt x="191029" y="301625"/>
                    <a:pt x="134938" y="382058"/>
                    <a:pt x="127000" y="400050"/>
                  </a:cubicBezTo>
                  <a:cubicBezTo>
                    <a:pt x="119063" y="418042"/>
                    <a:pt x="146579" y="305858"/>
                    <a:pt x="136525" y="342900"/>
                  </a:cubicBezTo>
                  <a:cubicBezTo>
                    <a:pt x="126471" y="379942"/>
                    <a:pt x="78846" y="577850"/>
                    <a:pt x="66675" y="622300"/>
                  </a:cubicBezTo>
                  <a:cubicBezTo>
                    <a:pt x="54504" y="666750"/>
                    <a:pt x="65617" y="646642"/>
                    <a:pt x="63500" y="609600"/>
                  </a:cubicBezTo>
                  <a:cubicBezTo>
                    <a:pt x="61383" y="572558"/>
                    <a:pt x="64558" y="480483"/>
                    <a:pt x="53975" y="400050"/>
                  </a:cubicBezTo>
                  <a:cubicBezTo>
                    <a:pt x="43392" y="319617"/>
                    <a:pt x="0" y="141287"/>
                    <a:pt x="0" y="127000"/>
                  </a:cubicBezTo>
                  <a:cubicBezTo>
                    <a:pt x="0" y="112713"/>
                    <a:pt x="35983" y="304800"/>
                    <a:pt x="53975" y="314325"/>
                  </a:cubicBezTo>
                  <a:cubicBezTo>
                    <a:pt x="71967" y="323850"/>
                    <a:pt x="89958" y="254000"/>
                    <a:pt x="107950" y="1841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83" name="フリーフォーム 1782">
              <a:extLst>
                <a:ext uri="{FF2B5EF4-FFF2-40B4-BE49-F238E27FC236}">
                  <a16:creationId xmlns:a16="http://schemas.microsoft.com/office/drawing/2014/main" id="{F8968868-7B5D-DDEF-9E71-C4228F338B80}"/>
                </a:ext>
              </a:extLst>
            </p:cNvPr>
            <p:cNvSpPr/>
            <p:nvPr/>
          </p:nvSpPr>
          <p:spPr>
            <a:xfrm>
              <a:off x="5686425" y="6807746"/>
              <a:ext cx="69433" cy="68455"/>
            </a:xfrm>
            <a:custGeom>
              <a:avLst/>
              <a:gdLst>
                <a:gd name="connsiteX0" fmla="*/ 0 w 69433"/>
                <a:gd name="connsiteY0" fmla="*/ 5804 h 68455"/>
                <a:gd name="connsiteX1" fmla="*/ 66675 w 69433"/>
                <a:gd name="connsiteY1" fmla="*/ 5804 h 68455"/>
                <a:gd name="connsiteX2" fmla="*/ 53975 w 69433"/>
                <a:gd name="connsiteY2" fmla="*/ 66129 h 68455"/>
                <a:gd name="connsiteX3" fmla="*/ 28575 w 69433"/>
                <a:gd name="connsiteY3" fmla="*/ 50254 h 68455"/>
              </a:gdLst>
              <a:ahLst/>
              <a:cxnLst>
                <a:cxn ang="0">
                  <a:pos x="connsiteX0" y="connsiteY0"/>
                </a:cxn>
                <a:cxn ang="0">
                  <a:pos x="connsiteX1" y="connsiteY1"/>
                </a:cxn>
                <a:cxn ang="0">
                  <a:pos x="connsiteX2" y="connsiteY2"/>
                </a:cxn>
                <a:cxn ang="0">
                  <a:pos x="connsiteX3" y="connsiteY3"/>
                </a:cxn>
              </a:cxnLst>
              <a:rect l="l" t="t" r="r" b="b"/>
              <a:pathLst>
                <a:path w="69433" h="68455">
                  <a:moveTo>
                    <a:pt x="0" y="5804"/>
                  </a:moveTo>
                  <a:cubicBezTo>
                    <a:pt x="28839" y="777"/>
                    <a:pt x="57679" y="-4250"/>
                    <a:pt x="66675" y="5804"/>
                  </a:cubicBezTo>
                  <a:cubicBezTo>
                    <a:pt x="75671" y="15858"/>
                    <a:pt x="60325" y="58721"/>
                    <a:pt x="53975" y="66129"/>
                  </a:cubicBezTo>
                  <a:cubicBezTo>
                    <a:pt x="47625" y="73537"/>
                    <a:pt x="38100" y="61895"/>
                    <a:pt x="28575" y="5025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84" name="フリーフォーム 1783">
              <a:extLst>
                <a:ext uri="{FF2B5EF4-FFF2-40B4-BE49-F238E27FC236}">
                  <a16:creationId xmlns:a16="http://schemas.microsoft.com/office/drawing/2014/main" id="{CC3B9BAA-26DB-E24C-6EFA-293FA59EC337}"/>
                </a:ext>
              </a:extLst>
            </p:cNvPr>
            <p:cNvSpPr/>
            <p:nvPr/>
          </p:nvSpPr>
          <p:spPr>
            <a:xfrm>
              <a:off x="5886220" y="6883078"/>
              <a:ext cx="63730" cy="76522"/>
            </a:xfrm>
            <a:custGeom>
              <a:avLst/>
              <a:gdLst>
                <a:gd name="connsiteX0" fmla="*/ 63730 w 63730"/>
                <a:gd name="connsiteY0" fmla="*/ 54297 h 76522"/>
                <a:gd name="connsiteX1" fmla="*/ 9755 w 63730"/>
                <a:gd name="connsiteY1" fmla="*/ 322 h 76522"/>
                <a:gd name="connsiteX2" fmla="*/ 230 w 63730"/>
                <a:gd name="connsiteY2" fmla="*/ 76522 h 76522"/>
              </a:gdLst>
              <a:ahLst/>
              <a:cxnLst>
                <a:cxn ang="0">
                  <a:pos x="connsiteX0" y="connsiteY0"/>
                </a:cxn>
                <a:cxn ang="0">
                  <a:pos x="connsiteX1" y="connsiteY1"/>
                </a:cxn>
                <a:cxn ang="0">
                  <a:pos x="connsiteX2" y="connsiteY2"/>
                </a:cxn>
              </a:cxnLst>
              <a:rect l="l" t="t" r="r" b="b"/>
              <a:pathLst>
                <a:path w="63730" h="76522">
                  <a:moveTo>
                    <a:pt x="63730" y="54297"/>
                  </a:moveTo>
                  <a:cubicBezTo>
                    <a:pt x="42034" y="25457"/>
                    <a:pt x="20338" y="-3382"/>
                    <a:pt x="9755" y="322"/>
                  </a:cubicBezTo>
                  <a:cubicBezTo>
                    <a:pt x="-828" y="4026"/>
                    <a:pt x="-299" y="40274"/>
                    <a:pt x="230" y="7652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85" name="フリーフォーム 1784">
              <a:extLst>
                <a:ext uri="{FF2B5EF4-FFF2-40B4-BE49-F238E27FC236}">
                  <a16:creationId xmlns:a16="http://schemas.microsoft.com/office/drawing/2014/main" id="{124BB2D9-DD71-0A79-24FB-9391183DDC6D}"/>
                </a:ext>
              </a:extLst>
            </p:cNvPr>
            <p:cNvSpPr/>
            <p:nvPr/>
          </p:nvSpPr>
          <p:spPr>
            <a:xfrm>
              <a:off x="4787900" y="6892925"/>
              <a:ext cx="88900" cy="120886"/>
            </a:xfrm>
            <a:custGeom>
              <a:avLst/>
              <a:gdLst>
                <a:gd name="connsiteX0" fmla="*/ 0 w 88900"/>
                <a:gd name="connsiteY0" fmla="*/ 0 h 120886"/>
                <a:gd name="connsiteX1" fmla="*/ 31750 w 88900"/>
                <a:gd name="connsiteY1" fmla="*/ 60325 h 120886"/>
                <a:gd name="connsiteX2" fmla="*/ 19050 w 88900"/>
                <a:gd name="connsiteY2" fmla="*/ 120650 h 120886"/>
                <a:gd name="connsiteX3" fmla="*/ 73025 w 88900"/>
                <a:gd name="connsiteY3" fmla="*/ 79375 h 120886"/>
                <a:gd name="connsiteX4" fmla="*/ 88900 w 88900"/>
                <a:gd name="connsiteY4" fmla="*/ 31750 h 1208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900" h="120886">
                  <a:moveTo>
                    <a:pt x="0" y="0"/>
                  </a:moveTo>
                  <a:cubicBezTo>
                    <a:pt x="14287" y="20108"/>
                    <a:pt x="28575" y="40217"/>
                    <a:pt x="31750" y="60325"/>
                  </a:cubicBezTo>
                  <a:cubicBezTo>
                    <a:pt x="34925" y="80433"/>
                    <a:pt x="12171" y="117475"/>
                    <a:pt x="19050" y="120650"/>
                  </a:cubicBezTo>
                  <a:cubicBezTo>
                    <a:pt x="25929" y="123825"/>
                    <a:pt x="61383" y="94191"/>
                    <a:pt x="73025" y="79375"/>
                  </a:cubicBezTo>
                  <a:cubicBezTo>
                    <a:pt x="84667" y="64559"/>
                    <a:pt x="86783" y="48154"/>
                    <a:pt x="88900" y="317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86" name="フリーフォーム 1785">
              <a:extLst>
                <a:ext uri="{FF2B5EF4-FFF2-40B4-BE49-F238E27FC236}">
                  <a16:creationId xmlns:a16="http://schemas.microsoft.com/office/drawing/2014/main" id="{81CD855A-5BD6-144C-56BE-330E5FDB3C71}"/>
                </a:ext>
              </a:extLst>
            </p:cNvPr>
            <p:cNvSpPr/>
            <p:nvPr/>
          </p:nvSpPr>
          <p:spPr>
            <a:xfrm>
              <a:off x="4783015" y="9601200"/>
              <a:ext cx="17585" cy="1477108"/>
            </a:xfrm>
            <a:custGeom>
              <a:avLst/>
              <a:gdLst>
                <a:gd name="connsiteX0" fmla="*/ 17585 w 17585"/>
                <a:gd name="connsiteY0" fmla="*/ 0 h 1477108"/>
                <a:gd name="connsiteX1" fmla="*/ 0 w 17585"/>
                <a:gd name="connsiteY1" fmla="*/ 703385 h 1477108"/>
                <a:gd name="connsiteX2" fmla="*/ 17585 w 17585"/>
                <a:gd name="connsiteY2" fmla="*/ 1477108 h 1477108"/>
              </a:gdLst>
              <a:ahLst/>
              <a:cxnLst>
                <a:cxn ang="0">
                  <a:pos x="connsiteX0" y="connsiteY0"/>
                </a:cxn>
                <a:cxn ang="0">
                  <a:pos x="connsiteX1" y="connsiteY1"/>
                </a:cxn>
                <a:cxn ang="0">
                  <a:pos x="connsiteX2" y="connsiteY2"/>
                </a:cxn>
              </a:cxnLst>
              <a:rect l="l" t="t" r="r" b="b"/>
              <a:pathLst>
                <a:path w="17585" h="1477108">
                  <a:moveTo>
                    <a:pt x="17585" y="0"/>
                  </a:moveTo>
                  <a:cubicBezTo>
                    <a:pt x="8792" y="228600"/>
                    <a:pt x="0" y="457200"/>
                    <a:pt x="0" y="703385"/>
                  </a:cubicBezTo>
                  <a:cubicBezTo>
                    <a:pt x="0" y="949570"/>
                    <a:pt x="8792" y="1213339"/>
                    <a:pt x="17585" y="147710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87" name="フリーフォーム 1786">
              <a:extLst>
                <a:ext uri="{FF2B5EF4-FFF2-40B4-BE49-F238E27FC236}">
                  <a16:creationId xmlns:a16="http://schemas.microsoft.com/office/drawing/2014/main" id="{92817B97-492D-44AB-A4AC-D1519FFDE14C}"/>
                </a:ext>
              </a:extLst>
            </p:cNvPr>
            <p:cNvSpPr/>
            <p:nvPr/>
          </p:nvSpPr>
          <p:spPr>
            <a:xfrm>
              <a:off x="5467291" y="9673467"/>
              <a:ext cx="108556" cy="1510348"/>
            </a:xfrm>
            <a:custGeom>
              <a:avLst/>
              <a:gdLst>
                <a:gd name="connsiteX0" fmla="*/ 54278 w 108556"/>
                <a:gd name="connsiteY0" fmla="*/ 33241 h 1510348"/>
                <a:gd name="connsiteX1" fmla="*/ 107032 w 108556"/>
                <a:gd name="connsiteY1" fmla="*/ 138748 h 1510348"/>
                <a:gd name="connsiteX2" fmla="*/ 1524 w 108556"/>
                <a:gd name="connsiteY2" fmla="*/ 1141071 h 1510348"/>
                <a:gd name="connsiteX3" fmla="*/ 54278 w 108556"/>
                <a:gd name="connsiteY3" fmla="*/ 1510348 h 1510348"/>
              </a:gdLst>
              <a:ahLst/>
              <a:cxnLst>
                <a:cxn ang="0">
                  <a:pos x="connsiteX0" y="connsiteY0"/>
                </a:cxn>
                <a:cxn ang="0">
                  <a:pos x="connsiteX1" y="connsiteY1"/>
                </a:cxn>
                <a:cxn ang="0">
                  <a:pos x="connsiteX2" y="connsiteY2"/>
                </a:cxn>
                <a:cxn ang="0">
                  <a:pos x="connsiteX3" y="connsiteY3"/>
                </a:cxn>
              </a:cxnLst>
              <a:rect l="l" t="t" r="r" b="b"/>
              <a:pathLst>
                <a:path w="108556" h="1510348">
                  <a:moveTo>
                    <a:pt x="54278" y="33241"/>
                  </a:moveTo>
                  <a:cubicBezTo>
                    <a:pt x="85051" y="-6325"/>
                    <a:pt x="115824" y="-45890"/>
                    <a:pt x="107032" y="138748"/>
                  </a:cubicBezTo>
                  <a:cubicBezTo>
                    <a:pt x="98240" y="323386"/>
                    <a:pt x="10316" y="912471"/>
                    <a:pt x="1524" y="1141071"/>
                  </a:cubicBezTo>
                  <a:cubicBezTo>
                    <a:pt x="-7268" y="1369671"/>
                    <a:pt x="23505" y="1440009"/>
                    <a:pt x="54278" y="151034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88" name="フリーフォーム 1787">
              <a:extLst>
                <a:ext uri="{FF2B5EF4-FFF2-40B4-BE49-F238E27FC236}">
                  <a16:creationId xmlns:a16="http://schemas.microsoft.com/office/drawing/2014/main" id="{67AC0A02-731D-BFF3-67A2-F26C4D5FAB6A}"/>
                </a:ext>
              </a:extLst>
            </p:cNvPr>
            <p:cNvSpPr/>
            <p:nvPr/>
          </p:nvSpPr>
          <p:spPr>
            <a:xfrm>
              <a:off x="4086278" y="11120284"/>
              <a:ext cx="987277" cy="366535"/>
            </a:xfrm>
            <a:custGeom>
              <a:avLst/>
              <a:gdLst>
                <a:gd name="connsiteX0" fmla="*/ 153883 w 987277"/>
                <a:gd name="connsiteY0" fmla="*/ 0 h 366535"/>
                <a:gd name="connsiteX1" fmla="*/ 721696 w 987277"/>
                <a:gd name="connsiteY1" fmla="*/ 7374 h 366535"/>
                <a:gd name="connsiteX2" fmla="*/ 640580 w 987277"/>
                <a:gd name="connsiteY2" fmla="*/ 95864 h 366535"/>
                <a:gd name="connsiteX3" fmla="*/ 832309 w 987277"/>
                <a:gd name="connsiteY3" fmla="*/ 206477 h 366535"/>
                <a:gd name="connsiteX4" fmla="*/ 714322 w 987277"/>
                <a:gd name="connsiteY4" fmla="*/ 280219 h 366535"/>
                <a:gd name="connsiteX5" fmla="*/ 987167 w 987277"/>
                <a:gd name="connsiteY5" fmla="*/ 353961 h 366535"/>
                <a:gd name="connsiteX6" fmla="*/ 677451 w 987277"/>
                <a:gd name="connsiteY6" fmla="*/ 361335 h 366535"/>
                <a:gd name="connsiteX7" fmla="*/ 6399 w 987277"/>
                <a:gd name="connsiteY7" fmla="*/ 361335 h 366535"/>
                <a:gd name="connsiteX8" fmla="*/ 330864 w 987277"/>
                <a:gd name="connsiteY8" fmla="*/ 294968 h 366535"/>
                <a:gd name="connsiteX9" fmla="*/ 190754 w 987277"/>
                <a:gd name="connsiteY9" fmla="*/ 213851 h 366535"/>
                <a:gd name="connsiteX10" fmla="*/ 529967 w 987277"/>
                <a:gd name="connsiteY10" fmla="*/ 176981 h 366535"/>
                <a:gd name="connsiteX11" fmla="*/ 242374 w 987277"/>
                <a:gd name="connsiteY11" fmla="*/ 154858 h 366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87277" h="366535">
                  <a:moveTo>
                    <a:pt x="153883" y="0"/>
                  </a:moveTo>
                  <a:lnTo>
                    <a:pt x="721696" y="7374"/>
                  </a:lnTo>
                  <a:cubicBezTo>
                    <a:pt x="802812" y="23351"/>
                    <a:pt x="622145" y="62680"/>
                    <a:pt x="640580" y="95864"/>
                  </a:cubicBezTo>
                  <a:cubicBezTo>
                    <a:pt x="659016" y="129048"/>
                    <a:pt x="820019" y="175751"/>
                    <a:pt x="832309" y="206477"/>
                  </a:cubicBezTo>
                  <a:cubicBezTo>
                    <a:pt x="844599" y="237203"/>
                    <a:pt x="688512" y="255638"/>
                    <a:pt x="714322" y="280219"/>
                  </a:cubicBezTo>
                  <a:cubicBezTo>
                    <a:pt x="740132" y="304800"/>
                    <a:pt x="993312" y="340442"/>
                    <a:pt x="987167" y="353961"/>
                  </a:cubicBezTo>
                  <a:cubicBezTo>
                    <a:pt x="981022" y="367480"/>
                    <a:pt x="677451" y="361335"/>
                    <a:pt x="677451" y="361335"/>
                  </a:cubicBezTo>
                  <a:cubicBezTo>
                    <a:pt x="513990" y="362564"/>
                    <a:pt x="64164" y="372396"/>
                    <a:pt x="6399" y="361335"/>
                  </a:cubicBezTo>
                  <a:cubicBezTo>
                    <a:pt x="-51366" y="350274"/>
                    <a:pt x="300138" y="319549"/>
                    <a:pt x="330864" y="294968"/>
                  </a:cubicBezTo>
                  <a:cubicBezTo>
                    <a:pt x="361590" y="270387"/>
                    <a:pt x="157570" y="233516"/>
                    <a:pt x="190754" y="213851"/>
                  </a:cubicBezTo>
                  <a:cubicBezTo>
                    <a:pt x="223938" y="194187"/>
                    <a:pt x="521364" y="186813"/>
                    <a:pt x="529967" y="176981"/>
                  </a:cubicBezTo>
                  <a:cubicBezTo>
                    <a:pt x="538570" y="167149"/>
                    <a:pt x="390472" y="161003"/>
                    <a:pt x="242374" y="15485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89" name="フリーフォーム 1788">
              <a:extLst>
                <a:ext uri="{FF2B5EF4-FFF2-40B4-BE49-F238E27FC236}">
                  <a16:creationId xmlns:a16="http://schemas.microsoft.com/office/drawing/2014/main" id="{0C05B1F5-4300-D250-F81F-129716B36942}"/>
                </a:ext>
              </a:extLst>
            </p:cNvPr>
            <p:cNvSpPr/>
            <p:nvPr/>
          </p:nvSpPr>
          <p:spPr>
            <a:xfrm>
              <a:off x="5354483" y="11137352"/>
              <a:ext cx="1025374" cy="404413"/>
            </a:xfrm>
            <a:custGeom>
              <a:avLst/>
              <a:gdLst>
                <a:gd name="connsiteX0" fmla="*/ 87672 w 1025374"/>
                <a:gd name="connsiteY0" fmla="*/ 12429 h 404413"/>
                <a:gd name="connsiteX1" fmla="*/ 662859 w 1025374"/>
                <a:gd name="connsiteY1" fmla="*/ 5054 h 404413"/>
                <a:gd name="connsiteX2" fmla="*/ 493252 w 1025374"/>
                <a:gd name="connsiteY2" fmla="*/ 78796 h 404413"/>
                <a:gd name="connsiteX3" fmla="*/ 684982 w 1025374"/>
                <a:gd name="connsiteY3" fmla="*/ 211532 h 404413"/>
                <a:gd name="connsiteX4" fmla="*/ 331020 w 1025374"/>
                <a:gd name="connsiteY4" fmla="*/ 255777 h 404413"/>
                <a:gd name="connsiteX5" fmla="*/ 1016820 w 1025374"/>
                <a:gd name="connsiteY5" fmla="*/ 336893 h 404413"/>
                <a:gd name="connsiteX6" fmla="*/ 670233 w 1025374"/>
                <a:gd name="connsiteY6" fmla="*/ 403261 h 404413"/>
                <a:gd name="connsiteX7" fmla="*/ 13930 w 1025374"/>
                <a:gd name="connsiteY7" fmla="*/ 373764 h 404413"/>
                <a:gd name="connsiteX8" fmla="*/ 213033 w 1025374"/>
                <a:gd name="connsiteY8" fmla="*/ 307396 h 404413"/>
                <a:gd name="connsiteX9" fmla="*/ 102420 w 1025374"/>
                <a:gd name="connsiteY9" fmla="*/ 182035 h 404413"/>
                <a:gd name="connsiteX10" fmla="*/ 242530 w 1025374"/>
                <a:gd name="connsiteY10" fmla="*/ 145164 h 404413"/>
                <a:gd name="connsiteX11" fmla="*/ 213033 w 1025374"/>
                <a:gd name="connsiteY11" fmla="*/ 137790 h 404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25374" h="404413">
                  <a:moveTo>
                    <a:pt x="87672" y="12429"/>
                  </a:moveTo>
                  <a:cubicBezTo>
                    <a:pt x="341467" y="3211"/>
                    <a:pt x="595262" y="-6007"/>
                    <a:pt x="662859" y="5054"/>
                  </a:cubicBezTo>
                  <a:cubicBezTo>
                    <a:pt x="730456" y="16115"/>
                    <a:pt x="489565" y="44383"/>
                    <a:pt x="493252" y="78796"/>
                  </a:cubicBezTo>
                  <a:cubicBezTo>
                    <a:pt x="496939" y="113209"/>
                    <a:pt x="712021" y="182035"/>
                    <a:pt x="684982" y="211532"/>
                  </a:cubicBezTo>
                  <a:cubicBezTo>
                    <a:pt x="657943" y="241029"/>
                    <a:pt x="275714" y="234884"/>
                    <a:pt x="331020" y="255777"/>
                  </a:cubicBezTo>
                  <a:cubicBezTo>
                    <a:pt x="386326" y="276670"/>
                    <a:pt x="960285" y="312312"/>
                    <a:pt x="1016820" y="336893"/>
                  </a:cubicBezTo>
                  <a:cubicBezTo>
                    <a:pt x="1073356" y="361474"/>
                    <a:pt x="837381" y="397116"/>
                    <a:pt x="670233" y="403261"/>
                  </a:cubicBezTo>
                  <a:cubicBezTo>
                    <a:pt x="503085" y="409406"/>
                    <a:pt x="90130" y="389742"/>
                    <a:pt x="13930" y="373764"/>
                  </a:cubicBezTo>
                  <a:cubicBezTo>
                    <a:pt x="-62270" y="357786"/>
                    <a:pt x="198285" y="339351"/>
                    <a:pt x="213033" y="307396"/>
                  </a:cubicBezTo>
                  <a:cubicBezTo>
                    <a:pt x="227781" y="275441"/>
                    <a:pt x="97504" y="209074"/>
                    <a:pt x="102420" y="182035"/>
                  </a:cubicBezTo>
                  <a:cubicBezTo>
                    <a:pt x="107336" y="154996"/>
                    <a:pt x="242530" y="145164"/>
                    <a:pt x="242530" y="145164"/>
                  </a:cubicBezTo>
                  <a:cubicBezTo>
                    <a:pt x="260965" y="137790"/>
                    <a:pt x="236999" y="137790"/>
                    <a:pt x="213033" y="13779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90" name="フリーフォーム 1789">
              <a:extLst>
                <a:ext uri="{FF2B5EF4-FFF2-40B4-BE49-F238E27FC236}">
                  <a16:creationId xmlns:a16="http://schemas.microsoft.com/office/drawing/2014/main" id="{885148AF-BF99-CD01-FA8B-9CEEA20AAE91}"/>
                </a:ext>
              </a:extLst>
            </p:cNvPr>
            <p:cNvSpPr/>
            <p:nvPr/>
          </p:nvSpPr>
          <p:spPr>
            <a:xfrm>
              <a:off x="4021789" y="6424047"/>
              <a:ext cx="271242" cy="1805553"/>
            </a:xfrm>
            <a:custGeom>
              <a:avLst/>
              <a:gdLst>
                <a:gd name="connsiteX0" fmla="*/ 271242 w 271242"/>
                <a:gd name="connsiteY0" fmla="*/ 0 h 1805553"/>
                <a:gd name="connsiteX1" fmla="*/ 100760 w 271242"/>
                <a:gd name="connsiteY1" fmla="*/ 712922 h 1805553"/>
                <a:gd name="connsiteX2" fmla="*/ 21 w 271242"/>
                <a:gd name="connsiteY2" fmla="*/ 1154624 h 1805553"/>
                <a:gd name="connsiteX3" fmla="*/ 108509 w 271242"/>
                <a:gd name="connsiteY3" fmla="*/ 1805553 h 1805553"/>
              </a:gdLst>
              <a:ahLst/>
              <a:cxnLst>
                <a:cxn ang="0">
                  <a:pos x="connsiteX0" y="connsiteY0"/>
                </a:cxn>
                <a:cxn ang="0">
                  <a:pos x="connsiteX1" y="connsiteY1"/>
                </a:cxn>
                <a:cxn ang="0">
                  <a:pos x="connsiteX2" y="connsiteY2"/>
                </a:cxn>
                <a:cxn ang="0">
                  <a:pos x="connsiteX3" y="connsiteY3"/>
                </a:cxn>
              </a:cxnLst>
              <a:rect l="l" t="t" r="r" b="b"/>
              <a:pathLst>
                <a:path w="271242" h="1805553">
                  <a:moveTo>
                    <a:pt x="271242" y="0"/>
                  </a:moveTo>
                  <a:cubicBezTo>
                    <a:pt x="208602" y="260242"/>
                    <a:pt x="145963" y="520485"/>
                    <a:pt x="100760" y="712922"/>
                  </a:cubicBezTo>
                  <a:cubicBezTo>
                    <a:pt x="55557" y="905359"/>
                    <a:pt x="-1270" y="972519"/>
                    <a:pt x="21" y="1154624"/>
                  </a:cubicBezTo>
                  <a:cubicBezTo>
                    <a:pt x="1312" y="1336729"/>
                    <a:pt x="54910" y="1571141"/>
                    <a:pt x="108509" y="180555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91" name="フリーフォーム 1790">
              <a:extLst>
                <a:ext uri="{FF2B5EF4-FFF2-40B4-BE49-F238E27FC236}">
                  <a16:creationId xmlns:a16="http://schemas.microsoft.com/office/drawing/2014/main" id="{2F8EB8B0-FCD5-A465-2FBF-B5BA7A3B6A36}"/>
                </a:ext>
              </a:extLst>
            </p:cNvPr>
            <p:cNvSpPr/>
            <p:nvPr/>
          </p:nvSpPr>
          <p:spPr>
            <a:xfrm>
              <a:off x="5726624" y="6137329"/>
              <a:ext cx="471660" cy="2286000"/>
            </a:xfrm>
            <a:custGeom>
              <a:avLst/>
              <a:gdLst>
                <a:gd name="connsiteX0" fmla="*/ 0 w 471660"/>
                <a:gd name="connsiteY0" fmla="*/ 0 h 2286000"/>
                <a:gd name="connsiteX1" fmla="*/ 302217 w 471660"/>
                <a:gd name="connsiteY1" fmla="*/ 565688 h 2286000"/>
                <a:gd name="connsiteX2" fmla="*/ 441701 w 471660"/>
                <a:gd name="connsiteY2" fmla="*/ 1100379 h 2286000"/>
                <a:gd name="connsiteX3" fmla="*/ 395207 w 471660"/>
                <a:gd name="connsiteY3" fmla="*/ 1805552 h 2286000"/>
                <a:gd name="connsiteX4" fmla="*/ 464949 w 471660"/>
                <a:gd name="connsiteY4" fmla="*/ 2138766 h 2286000"/>
                <a:gd name="connsiteX5" fmla="*/ 464949 w 471660"/>
                <a:gd name="connsiteY5" fmla="*/ 2286000 h 228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1660" h="2286000">
                  <a:moveTo>
                    <a:pt x="0" y="0"/>
                  </a:moveTo>
                  <a:cubicBezTo>
                    <a:pt x="114300" y="191146"/>
                    <a:pt x="228600" y="382292"/>
                    <a:pt x="302217" y="565688"/>
                  </a:cubicBezTo>
                  <a:cubicBezTo>
                    <a:pt x="375834" y="749084"/>
                    <a:pt x="426203" y="893735"/>
                    <a:pt x="441701" y="1100379"/>
                  </a:cubicBezTo>
                  <a:cubicBezTo>
                    <a:pt x="457199" y="1307023"/>
                    <a:pt x="391332" y="1632488"/>
                    <a:pt x="395207" y="1805552"/>
                  </a:cubicBezTo>
                  <a:cubicBezTo>
                    <a:pt x="399082" y="1978616"/>
                    <a:pt x="453325" y="2058691"/>
                    <a:pt x="464949" y="2138766"/>
                  </a:cubicBezTo>
                  <a:cubicBezTo>
                    <a:pt x="476573" y="2218841"/>
                    <a:pt x="470761" y="2252420"/>
                    <a:pt x="464949" y="22860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92" name="フリーフォーム 1791">
              <a:extLst>
                <a:ext uri="{FF2B5EF4-FFF2-40B4-BE49-F238E27FC236}">
                  <a16:creationId xmlns:a16="http://schemas.microsoft.com/office/drawing/2014/main" id="{F85786B6-A47E-6793-F1E1-040C0D42F880}"/>
                </a:ext>
              </a:extLst>
            </p:cNvPr>
            <p:cNvSpPr/>
            <p:nvPr/>
          </p:nvSpPr>
          <p:spPr>
            <a:xfrm>
              <a:off x="3524250" y="5861050"/>
              <a:ext cx="666750" cy="32466"/>
            </a:xfrm>
            <a:custGeom>
              <a:avLst/>
              <a:gdLst>
                <a:gd name="connsiteX0" fmla="*/ 0 w 666750"/>
                <a:gd name="connsiteY0" fmla="*/ 19050 h 32466"/>
                <a:gd name="connsiteX1" fmla="*/ 285750 w 666750"/>
                <a:gd name="connsiteY1" fmla="*/ 31750 h 32466"/>
                <a:gd name="connsiteX2" fmla="*/ 666750 w 666750"/>
                <a:gd name="connsiteY2" fmla="*/ 0 h 32466"/>
              </a:gdLst>
              <a:ahLst/>
              <a:cxnLst>
                <a:cxn ang="0">
                  <a:pos x="connsiteX0" y="connsiteY0"/>
                </a:cxn>
                <a:cxn ang="0">
                  <a:pos x="connsiteX1" y="connsiteY1"/>
                </a:cxn>
                <a:cxn ang="0">
                  <a:pos x="connsiteX2" y="connsiteY2"/>
                </a:cxn>
              </a:cxnLst>
              <a:rect l="l" t="t" r="r" b="b"/>
              <a:pathLst>
                <a:path w="666750" h="32466">
                  <a:moveTo>
                    <a:pt x="0" y="19050"/>
                  </a:moveTo>
                  <a:cubicBezTo>
                    <a:pt x="87312" y="26987"/>
                    <a:pt x="174625" y="34925"/>
                    <a:pt x="285750" y="31750"/>
                  </a:cubicBezTo>
                  <a:cubicBezTo>
                    <a:pt x="396875" y="28575"/>
                    <a:pt x="531812" y="14287"/>
                    <a:pt x="666750"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93" name="フリーフォーム 1792">
              <a:extLst>
                <a:ext uri="{FF2B5EF4-FFF2-40B4-BE49-F238E27FC236}">
                  <a16:creationId xmlns:a16="http://schemas.microsoft.com/office/drawing/2014/main" id="{9B4A81F9-8BC6-0323-4F2B-E00DC1B8B4D1}"/>
                </a:ext>
              </a:extLst>
            </p:cNvPr>
            <p:cNvSpPr/>
            <p:nvPr/>
          </p:nvSpPr>
          <p:spPr>
            <a:xfrm>
              <a:off x="3289300" y="6013450"/>
              <a:ext cx="1066800" cy="76223"/>
            </a:xfrm>
            <a:custGeom>
              <a:avLst/>
              <a:gdLst>
                <a:gd name="connsiteX0" fmla="*/ 0 w 1066800"/>
                <a:gd name="connsiteY0" fmla="*/ 0 h 76223"/>
                <a:gd name="connsiteX1" fmla="*/ 698500 w 1066800"/>
                <a:gd name="connsiteY1" fmla="*/ 76200 h 76223"/>
                <a:gd name="connsiteX2" fmla="*/ 1066800 w 1066800"/>
                <a:gd name="connsiteY2" fmla="*/ 6350 h 76223"/>
              </a:gdLst>
              <a:ahLst/>
              <a:cxnLst>
                <a:cxn ang="0">
                  <a:pos x="connsiteX0" y="connsiteY0"/>
                </a:cxn>
                <a:cxn ang="0">
                  <a:pos x="connsiteX1" y="connsiteY1"/>
                </a:cxn>
                <a:cxn ang="0">
                  <a:pos x="connsiteX2" y="connsiteY2"/>
                </a:cxn>
              </a:cxnLst>
              <a:rect l="l" t="t" r="r" b="b"/>
              <a:pathLst>
                <a:path w="1066800" h="76223">
                  <a:moveTo>
                    <a:pt x="0" y="0"/>
                  </a:moveTo>
                  <a:cubicBezTo>
                    <a:pt x="260350" y="37571"/>
                    <a:pt x="520700" y="75142"/>
                    <a:pt x="698500" y="76200"/>
                  </a:cubicBezTo>
                  <a:cubicBezTo>
                    <a:pt x="876300" y="77258"/>
                    <a:pt x="971550" y="41804"/>
                    <a:pt x="1066800" y="63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94" name="フリーフォーム 1793">
              <a:extLst>
                <a:ext uri="{FF2B5EF4-FFF2-40B4-BE49-F238E27FC236}">
                  <a16:creationId xmlns:a16="http://schemas.microsoft.com/office/drawing/2014/main" id="{AA0FB822-4388-ED8E-6C7F-C6C8AD557E86}"/>
                </a:ext>
              </a:extLst>
            </p:cNvPr>
            <p:cNvSpPr/>
            <p:nvPr/>
          </p:nvSpPr>
          <p:spPr>
            <a:xfrm>
              <a:off x="5705409" y="5629071"/>
              <a:ext cx="628650" cy="209550"/>
            </a:xfrm>
            <a:custGeom>
              <a:avLst/>
              <a:gdLst>
                <a:gd name="connsiteX0" fmla="*/ 0 w 628650"/>
                <a:gd name="connsiteY0" fmla="*/ 209550 h 209550"/>
                <a:gd name="connsiteX1" fmla="*/ 361950 w 628650"/>
                <a:gd name="connsiteY1" fmla="*/ 50800 h 209550"/>
                <a:gd name="connsiteX2" fmla="*/ 628650 w 628650"/>
                <a:gd name="connsiteY2" fmla="*/ 0 h 209550"/>
              </a:gdLst>
              <a:ahLst/>
              <a:cxnLst>
                <a:cxn ang="0">
                  <a:pos x="connsiteX0" y="connsiteY0"/>
                </a:cxn>
                <a:cxn ang="0">
                  <a:pos x="connsiteX1" y="connsiteY1"/>
                </a:cxn>
                <a:cxn ang="0">
                  <a:pos x="connsiteX2" y="connsiteY2"/>
                </a:cxn>
              </a:cxnLst>
              <a:rect l="l" t="t" r="r" b="b"/>
              <a:pathLst>
                <a:path w="628650" h="209550">
                  <a:moveTo>
                    <a:pt x="0" y="209550"/>
                  </a:moveTo>
                  <a:cubicBezTo>
                    <a:pt x="128587" y="147637"/>
                    <a:pt x="257175" y="85725"/>
                    <a:pt x="361950" y="50800"/>
                  </a:cubicBezTo>
                  <a:cubicBezTo>
                    <a:pt x="466725" y="15875"/>
                    <a:pt x="547687" y="7937"/>
                    <a:pt x="628650"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95" name="フリーフォーム 1794">
              <a:extLst>
                <a:ext uri="{FF2B5EF4-FFF2-40B4-BE49-F238E27FC236}">
                  <a16:creationId xmlns:a16="http://schemas.microsoft.com/office/drawing/2014/main" id="{51B9470C-57E7-EC84-BE85-844206C28597}"/>
                </a:ext>
              </a:extLst>
            </p:cNvPr>
            <p:cNvSpPr/>
            <p:nvPr/>
          </p:nvSpPr>
          <p:spPr>
            <a:xfrm>
              <a:off x="5835650" y="5784850"/>
              <a:ext cx="654050" cy="273050"/>
            </a:xfrm>
            <a:custGeom>
              <a:avLst/>
              <a:gdLst>
                <a:gd name="connsiteX0" fmla="*/ 0 w 654050"/>
                <a:gd name="connsiteY0" fmla="*/ 273050 h 273050"/>
                <a:gd name="connsiteX1" fmla="*/ 215900 w 654050"/>
                <a:gd name="connsiteY1" fmla="*/ 114300 h 273050"/>
                <a:gd name="connsiteX2" fmla="*/ 654050 w 654050"/>
                <a:gd name="connsiteY2" fmla="*/ 0 h 273050"/>
              </a:gdLst>
              <a:ahLst/>
              <a:cxnLst>
                <a:cxn ang="0">
                  <a:pos x="connsiteX0" y="connsiteY0"/>
                </a:cxn>
                <a:cxn ang="0">
                  <a:pos x="connsiteX1" y="connsiteY1"/>
                </a:cxn>
                <a:cxn ang="0">
                  <a:pos x="connsiteX2" y="connsiteY2"/>
                </a:cxn>
              </a:cxnLst>
              <a:rect l="l" t="t" r="r" b="b"/>
              <a:pathLst>
                <a:path w="654050" h="273050">
                  <a:moveTo>
                    <a:pt x="0" y="273050"/>
                  </a:moveTo>
                  <a:cubicBezTo>
                    <a:pt x="53446" y="216429"/>
                    <a:pt x="106892" y="159808"/>
                    <a:pt x="215900" y="114300"/>
                  </a:cubicBezTo>
                  <a:cubicBezTo>
                    <a:pt x="324908" y="68792"/>
                    <a:pt x="489479" y="34396"/>
                    <a:pt x="654050"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96" name="フリーフォーム 1795">
              <a:extLst>
                <a:ext uri="{FF2B5EF4-FFF2-40B4-BE49-F238E27FC236}">
                  <a16:creationId xmlns:a16="http://schemas.microsoft.com/office/drawing/2014/main" id="{77A55071-CF15-1505-5F93-BEBE687878BE}"/>
                </a:ext>
              </a:extLst>
            </p:cNvPr>
            <p:cNvSpPr/>
            <p:nvPr/>
          </p:nvSpPr>
          <p:spPr>
            <a:xfrm>
              <a:off x="4089400" y="8214664"/>
              <a:ext cx="2108200" cy="300686"/>
            </a:xfrm>
            <a:custGeom>
              <a:avLst/>
              <a:gdLst>
                <a:gd name="connsiteX0" fmla="*/ 0 w 2108200"/>
                <a:gd name="connsiteY0" fmla="*/ 110186 h 300686"/>
                <a:gd name="connsiteX1" fmla="*/ 361950 w 2108200"/>
                <a:gd name="connsiteY1" fmla="*/ 2236 h 300686"/>
                <a:gd name="connsiteX2" fmla="*/ 1143000 w 2108200"/>
                <a:gd name="connsiteY2" fmla="*/ 199086 h 300686"/>
                <a:gd name="connsiteX3" fmla="*/ 1098550 w 2108200"/>
                <a:gd name="connsiteY3" fmla="*/ 91136 h 300686"/>
                <a:gd name="connsiteX4" fmla="*/ 1663700 w 2108200"/>
                <a:gd name="connsiteY4" fmla="*/ 237186 h 300686"/>
                <a:gd name="connsiteX5" fmla="*/ 1670050 w 2108200"/>
                <a:gd name="connsiteY5" fmla="*/ 180036 h 300686"/>
                <a:gd name="connsiteX6" fmla="*/ 2108200 w 2108200"/>
                <a:gd name="connsiteY6" fmla="*/ 300686 h 300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08200" h="300686">
                  <a:moveTo>
                    <a:pt x="0" y="110186"/>
                  </a:moveTo>
                  <a:cubicBezTo>
                    <a:pt x="85725" y="48802"/>
                    <a:pt x="171450" y="-12581"/>
                    <a:pt x="361950" y="2236"/>
                  </a:cubicBezTo>
                  <a:cubicBezTo>
                    <a:pt x="552450" y="17053"/>
                    <a:pt x="1020233" y="184269"/>
                    <a:pt x="1143000" y="199086"/>
                  </a:cubicBezTo>
                  <a:cubicBezTo>
                    <a:pt x="1265767" y="213903"/>
                    <a:pt x="1011767" y="84786"/>
                    <a:pt x="1098550" y="91136"/>
                  </a:cubicBezTo>
                  <a:cubicBezTo>
                    <a:pt x="1185333" y="97486"/>
                    <a:pt x="1568450" y="222369"/>
                    <a:pt x="1663700" y="237186"/>
                  </a:cubicBezTo>
                  <a:cubicBezTo>
                    <a:pt x="1758950" y="252003"/>
                    <a:pt x="1595967" y="169453"/>
                    <a:pt x="1670050" y="180036"/>
                  </a:cubicBezTo>
                  <a:cubicBezTo>
                    <a:pt x="1744133" y="190619"/>
                    <a:pt x="1926166" y="245652"/>
                    <a:pt x="2108200" y="30068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97" name="フリーフォーム 1796">
              <a:extLst>
                <a:ext uri="{FF2B5EF4-FFF2-40B4-BE49-F238E27FC236}">
                  <a16:creationId xmlns:a16="http://schemas.microsoft.com/office/drawing/2014/main" id="{14FA0927-6F13-4D0C-5D9C-D4E598248EA7}"/>
                </a:ext>
              </a:extLst>
            </p:cNvPr>
            <p:cNvSpPr/>
            <p:nvPr/>
          </p:nvSpPr>
          <p:spPr>
            <a:xfrm>
              <a:off x="4089400" y="9392133"/>
              <a:ext cx="1155700" cy="247167"/>
            </a:xfrm>
            <a:custGeom>
              <a:avLst/>
              <a:gdLst>
                <a:gd name="connsiteX0" fmla="*/ 0 w 1155700"/>
                <a:gd name="connsiteY0" fmla="*/ 37617 h 247167"/>
                <a:gd name="connsiteX1" fmla="*/ 304800 w 1155700"/>
                <a:gd name="connsiteY1" fmla="*/ 12217 h 247167"/>
                <a:gd name="connsiteX2" fmla="*/ 552450 w 1155700"/>
                <a:gd name="connsiteY2" fmla="*/ 209067 h 247167"/>
                <a:gd name="connsiteX3" fmla="*/ 520700 w 1155700"/>
                <a:gd name="connsiteY3" fmla="*/ 88417 h 247167"/>
                <a:gd name="connsiteX4" fmla="*/ 590550 w 1155700"/>
                <a:gd name="connsiteY4" fmla="*/ 215417 h 247167"/>
                <a:gd name="connsiteX5" fmla="*/ 609600 w 1155700"/>
                <a:gd name="connsiteY5" fmla="*/ 43967 h 247167"/>
                <a:gd name="connsiteX6" fmla="*/ 876300 w 1155700"/>
                <a:gd name="connsiteY6" fmla="*/ 209067 h 247167"/>
                <a:gd name="connsiteX7" fmla="*/ 1155700 w 1155700"/>
                <a:gd name="connsiteY7" fmla="*/ 247167 h 247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55700" h="247167">
                  <a:moveTo>
                    <a:pt x="0" y="37617"/>
                  </a:moveTo>
                  <a:cubicBezTo>
                    <a:pt x="106362" y="10629"/>
                    <a:pt x="212725" y="-16358"/>
                    <a:pt x="304800" y="12217"/>
                  </a:cubicBezTo>
                  <a:cubicBezTo>
                    <a:pt x="396875" y="40792"/>
                    <a:pt x="516467" y="196367"/>
                    <a:pt x="552450" y="209067"/>
                  </a:cubicBezTo>
                  <a:cubicBezTo>
                    <a:pt x="588433" y="221767"/>
                    <a:pt x="514350" y="87359"/>
                    <a:pt x="520700" y="88417"/>
                  </a:cubicBezTo>
                  <a:cubicBezTo>
                    <a:pt x="527050" y="89475"/>
                    <a:pt x="575733" y="222825"/>
                    <a:pt x="590550" y="215417"/>
                  </a:cubicBezTo>
                  <a:cubicBezTo>
                    <a:pt x="605367" y="208009"/>
                    <a:pt x="561975" y="45025"/>
                    <a:pt x="609600" y="43967"/>
                  </a:cubicBezTo>
                  <a:cubicBezTo>
                    <a:pt x="657225" y="42909"/>
                    <a:pt x="785283" y="175200"/>
                    <a:pt x="876300" y="209067"/>
                  </a:cubicBezTo>
                  <a:cubicBezTo>
                    <a:pt x="967317" y="242934"/>
                    <a:pt x="1061508" y="245050"/>
                    <a:pt x="1155700" y="24716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98" name="フリーフォーム 1797">
              <a:extLst>
                <a:ext uri="{FF2B5EF4-FFF2-40B4-BE49-F238E27FC236}">
                  <a16:creationId xmlns:a16="http://schemas.microsoft.com/office/drawing/2014/main" id="{2B4AB06C-2D97-EF7C-6F4D-921FA6016BAF}"/>
                </a:ext>
              </a:extLst>
            </p:cNvPr>
            <p:cNvSpPr/>
            <p:nvPr/>
          </p:nvSpPr>
          <p:spPr>
            <a:xfrm>
              <a:off x="5207000" y="9531280"/>
              <a:ext cx="1257300" cy="140137"/>
            </a:xfrm>
            <a:custGeom>
              <a:avLst/>
              <a:gdLst>
                <a:gd name="connsiteX0" fmla="*/ 0 w 1257300"/>
                <a:gd name="connsiteY0" fmla="*/ 6420 h 140137"/>
                <a:gd name="connsiteX1" fmla="*/ 234950 w 1257300"/>
                <a:gd name="connsiteY1" fmla="*/ 133420 h 140137"/>
                <a:gd name="connsiteX2" fmla="*/ 520700 w 1257300"/>
                <a:gd name="connsiteY2" fmla="*/ 25470 h 140137"/>
                <a:gd name="connsiteX3" fmla="*/ 730250 w 1257300"/>
                <a:gd name="connsiteY3" fmla="*/ 6420 h 140137"/>
                <a:gd name="connsiteX4" fmla="*/ 977900 w 1257300"/>
                <a:gd name="connsiteY4" fmla="*/ 114370 h 140137"/>
                <a:gd name="connsiteX5" fmla="*/ 857250 w 1257300"/>
                <a:gd name="connsiteY5" fmla="*/ 139770 h 140137"/>
                <a:gd name="connsiteX6" fmla="*/ 1257300 w 1257300"/>
                <a:gd name="connsiteY6" fmla="*/ 127070 h 140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57300" h="140137">
                  <a:moveTo>
                    <a:pt x="0" y="6420"/>
                  </a:moveTo>
                  <a:cubicBezTo>
                    <a:pt x="74083" y="68332"/>
                    <a:pt x="148167" y="130245"/>
                    <a:pt x="234950" y="133420"/>
                  </a:cubicBezTo>
                  <a:cubicBezTo>
                    <a:pt x="321733" y="136595"/>
                    <a:pt x="438150" y="46637"/>
                    <a:pt x="520700" y="25470"/>
                  </a:cubicBezTo>
                  <a:cubicBezTo>
                    <a:pt x="603250" y="4303"/>
                    <a:pt x="654050" y="-8397"/>
                    <a:pt x="730250" y="6420"/>
                  </a:cubicBezTo>
                  <a:cubicBezTo>
                    <a:pt x="806450" y="21237"/>
                    <a:pt x="956733" y="92145"/>
                    <a:pt x="977900" y="114370"/>
                  </a:cubicBezTo>
                  <a:cubicBezTo>
                    <a:pt x="999067" y="136595"/>
                    <a:pt x="810683" y="137653"/>
                    <a:pt x="857250" y="139770"/>
                  </a:cubicBezTo>
                  <a:cubicBezTo>
                    <a:pt x="903817" y="141887"/>
                    <a:pt x="1080558" y="134478"/>
                    <a:pt x="1257300" y="12707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99" name="フリーフォーム 1798">
              <a:extLst>
                <a:ext uri="{FF2B5EF4-FFF2-40B4-BE49-F238E27FC236}">
                  <a16:creationId xmlns:a16="http://schemas.microsoft.com/office/drawing/2014/main" id="{FDED54CC-D89C-94E4-AD37-6AD140476F87}"/>
                </a:ext>
              </a:extLst>
            </p:cNvPr>
            <p:cNvSpPr/>
            <p:nvPr/>
          </p:nvSpPr>
          <p:spPr>
            <a:xfrm>
              <a:off x="5073650" y="8705850"/>
              <a:ext cx="160103" cy="673100"/>
            </a:xfrm>
            <a:custGeom>
              <a:avLst/>
              <a:gdLst>
                <a:gd name="connsiteX0" fmla="*/ 0 w 160103"/>
                <a:gd name="connsiteY0" fmla="*/ 0 h 673100"/>
                <a:gd name="connsiteX1" fmla="*/ 146050 w 160103"/>
                <a:gd name="connsiteY1" fmla="*/ 431800 h 673100"/>
                <a:gd name="connsiteX2" fmla="*/ 146050 w 160103"/>
                <a:gd name="connsiteY2" fmla="*/ 673100 h 673100"/>
              </a:gdLst>
              <a:ahLst/>
              <a:cxnLst>
                <a:cxn ang="0">
                  <a:pos x="connsiteX0" y="connsiteY0"/>
                </a:cxn>
                <a:cxn ang="0">
                  <a:pos x="connsiteX1" y="connsiteY1"/>
                </a:cxn>
                <a:cxn ang="0">
                  <a:pos x="connsiteX2" y="connsiteY2"/>
                </a:cxn>
              </a:cxnLst>
              <a:rect l="l" t="t" r="r" b="b"/>
              <a:pathLst>
                <a:path w="160103" h="673100">
                  <a:moveTo>
                    <a:pt x="0" y="0"/>
                  </a:moveTo>
                  <a:cubicBezTo>
                    <a:pt x="60854" y="159808"/>
                    <a:pt x="121708" y="319617"/>
                    <a:pt x="146050" y="431800"/>
                  </a:cubicBezTo>
                  <a:cubicBezTo>
                    <a:pt x="170392" y="543983"/>
                    <a:pt x="158221" y="608541"/>
                    <a:pt x="146050" y="6731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00" name="フリーフォーム 1799">
              <a:extLst>
                <a:ext uri="{FF2B5EF4-FFF2-40B4-BE49-F238E27FC236}">
                  <a16:creationId xmlns:a16="http://schemas.microsoft.com/office/drawing/2014/main" id="{0E2FB6B2-2C7B-FE9A-820F-11629A5F5663}"/>
                </a:ext>
              </a:extLst>
            </p:cNvPr>
            <p:cNvSpPr/>
            <p:nvPr/>
          </p:nvSpPr>
          <p:spPr>
            <a:xfrm>
              <a:off x="4307538" y="8566150"/>
              <a:ext cx="105712" cy="692150"/>
            </a:xfrm>
            <a:custGeom>
              <a:avLst/>
              <a:gdLst>
                <a:gd name="connsiteX0" fmla="*/ 105712 w 105712"/>
                <a:gd name="connsiteY0" fmla="*/ 0 h 692150"/>
                <a:gd name="connsiteX1" fmla="*/ 4112 w 105712"/>
                <a:gd name="connsiteY1" fmla="*/ 381000 h 692150"/>
                <a:gd name="connsiteX2" fmla="*/ 29512 w 105712"/>
                <a:gd name="connsiteY2" fmla="*/ 692150 h 692150"/>
              </a:gdLst>
              <a:ahLst/>
              <a:cxnLst>
                <a:cxn ang="0">
                  <a:pos x="connsiteX0" y="connsiteY0"/>
                </a:cxn>
                <a:cxn ang="0">
                  <a:pos x="connsiteX1" y="connsiteY1"/>
                </a:cxn>
                <a:cxn ang="0">
                  <a:pos x="connsiteX2" y="connsiteY2"/>
                </a:cxn>
              </a:cxnLst>
              <a:rect l="l" t="t" r="r" b="b"/>
              <a:pathLst>
                <a:path w="105712" h="692150">
                  <a:moveTo>
                    <a:pt x="105712" y="0"/>
                  </a:moveTo>
                  <a:cubicBezTo>
                    <a:pt x="61262" y="132821"/>
                    <a:pt x="16812" y="265642"/>
                    <a:pt x="4112" y="381000"/>
                  </a:cubicBezTo>
                  <a:cubicBezTo>
                    <a:pt x="-8588" y="496358"/>
                    <a:pt x="10462" y="594254"/>
                    <a:pt x="29512" y="6921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01" name="フリーフォーム 1800">
              <a:extLst>
                <a:ext uri="{FF2B5EF4-FFF2-40B4-BE49-F238E27FC236}">
                  <a16:creationId xmlns:a16="http://schemas.microsoft.com/office/drawing/2014/main" id="{7E531678-7E02-FAC7-DD53-528B05856017}"/>
                </a:ext>
              </a:extLst>
            </p:cNvPr>
            <p:cNvSpPr/>
            <p:nvPr/>
          </p:nvSpPr>
          <p:spPr>
            <a:xfrm>
              <a:off x="5480035" y="8774506"/>
              <a:ext cx="660415" cy="312344"/>
            </a:xfrm>
            <a:custGeom>
              <a:avLst/>
              <a:gdLst>
                <a:gd name="connsiteX0" fmla="*/ 495315 w 660415"/>
                <a:gd name="connsiteY0" fmla="*/ 7544 h 312344"/>
                <a:gd name="connsiteX1" fmla="*/ 15 w 660415"/>
                <a:gd name="connsiteY1" fmla="*/ 13894 h 312344"/>
                <a:gd name="connsiteX2" fmla="*/ 476265 w 660415"/>
                <a:gd name="connsiteY2" fmla="*/ 134544 h 312344"/>
                <a:gd name="connsiteX3" fmla="*/ 50815 w 660415"/>
                <a:gd name="connsiteY3" fmla="*/ 185344 h 312344"/>
                <a:gd name="connsiteX4" fmla="*/ 660415 w 660415"/>
                <a:gd name="connsiteY4" fmla="*/ 312344 h 3123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0415" h="312344">
                  <a:moveTo>
                    <a:pt x="495315" y="7544"/>
                  </a:moveTo>
                  <a:cubicBezTo>
                    <a:pt x="249252" y="135"/>
                    <a:pt x="3190" y="-7273"/>
                    <a:pt x="15" y="13894"/>
                  </a:cubicBezTo>
                  <a:cubicBezTo>
                    <a:pt x="-3160" y="35061"/>
                    <a:pt x="467798" y="105969"/>
                    <a:pt x="476265" y="134544"/>
                  </a:cubicBezTo>
                  <a:cubicBezTo>
                    <a:pt x="484732" y="163119"/>
                    <a:pt x="20123" y="155711"/>
                    <a:pt x="50815" y="185344"/>
                  </a:cubicBezTo>
                  <a:cubicBezTo>
                    <a:pt x="81507" y="214977"/>
                    <a:pt x="370961" y="263660"/>
                    <a:pt x="660415" y="31234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02" name="フリーフォーム 1801">
              <a:extLst>
                <a:ext uri="{FF2B5EF4-FFF2-40B4-BE49-F238E27FC236}">
                  <a16:creationId xmlns:a16="http://schemas.microsoft.com/office/drawing/2014/main" id="{09D94767-3EF4-2269-FC81-CE7EDBD5937F}"/>
                </a:ext>
              </a:extLst>
            </p:cNvPr>
            <p:cNvSpPr/>
            <p:nvPr/>
          </p:nvSpPr>
          <p:spPr>
            <a:xfrm>
              <a:off x="4222750" y="8528050"/>
              <a:ext cx="50835" cy="488950"/>
            </a:xfrm>
            <a:custGeom>
              <a:avLst/>
              <a:gdLst>
                <a:gd name="connsiteX0" fmla="*/ 0 w 50835"/>
                <a:gd name="connsiteY0" fmla="*/ 0 h 488950"/>
                <a:gd name="connsiteX1" fmla="*/ 50800 w 50835"/>
                <a:gd name="connsiteY1" fmla="*/ 177800 h 488950"/>
                <a:gd name="connsiteX2" fmla="*/ 6350 w 50835"/>
                <a:gd name="connsiteY2" fmla="*/ 488950 h 488950"/>
              </a:gdLst>
              <a:ahLst/>
              <a:cxnLst>
                <a:cxn ang="0">
                  <a:pos x="connsiteX0" y="connsiteY0"/>
                </a:cxn>
                <a:cxn ang="0">
                  <a:pos x="connsiteX1" y="connsiteY1"/>
                </a:cxn>
                <a:cxn ang="0">
                  <a:pos x="connsiteX2" y="connsiteY2"/>
                </a:cxn>
              </a:cxnLst>
              <a:rect l="l" t="t" r="r" b="b"/>
              <a:pathLst>
                <a:path w="50835" h="488950">
                  <a:moveTo>
                    <a:pt x="0" y="0"/>
                  </a:moveTo>
                  <a:cubicBezTo>
                    <a:pt x="24871" y="48154"/>
                    <a:pt x="49742" y="96308"/>
                    <a:pt x="50800" y="177800"/>
                  </a:cubicBezTo>
                  <a:cubicBezTo>
                    <a:pt x="51858" y="259292"/>
                    <a:pt x="29104" y="374121"/>
                    <a:pt x="6350" y="4889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03" name="フリーフォーム 1802">
              <a:extLst>
                <a:ext uri="{FF2B5EF4-FFF2-40B4-BE49-F238E27FC236}">
                  <a16:creationId xmlns:a16="http://schemas.microsoft.com/office/drawing/2014/main" id="{58DB150F-1604-9864-5852-F2E481427370}"/>
                </a:ext>
              </a:extLst>
            </p:cNvPr>
            <p:cNvSpPr/>
            <p:nvPr/>
          </p:nvSpPr>
          <p:spPr>
            <a:xfrm>
              <a:off x="4540250" y="8957997"/>
              <a:ext cx="539750" cy="186003"/>
            </a:xfrm>
            <a:custGeom>
              <a:avLst/>
              <a:gdLst>
                <a:gd name="connsiteX0" fmla="*/ 0 w 539750"/>
                <a:gd name="connsiteY0" fmla="*/ 20903 h 186003"/>
                <a:gd name="connsiteX1" fmla="*/ 330200 w 539750"/>
                <a:gd name="connsiteY1" fmla="*/ 14553 h 186003"/>
                <a:gd name="connsiteX2" fmla="*/ 539750 w 539750"/>
                <a:gd name="connsiteY2" fmla="*/ 186003 h 186003"/>
              </a:gdLst>
              <a:ahLst/>
              <a:cxnLst>
                <a:cxn ang="0">
                  <a:pos x="connsiteX0" y="connsiteY0"/>
                </a:cxn>
                <a:cxn ang="0">
                  <a:pos x="connsiteX1" y="connsiteY1"/>
                </a:cxn>
                <a:cxn ang="0">
                  <a:pos x="connsiteX2" y="connsiteY2"/>
                </a:cxn>
              </a:cxnLst>
              <a:rect l="l" t="t" r="r" b="b"/>
              <a:pathLst>
                <a:path w="539750" h="186003">
                  <a:moveTo>
                    <a:pt x="0" y="20903"/>
                  </a:moveTo>
                  <a:cubicBezTo>
                    <a:pt x="120121" y="3969"/>
                    <a:pt x="240242" y="-12964"/>
                    <a:pt x="330200" y="14553"/>
                  </a:cubicBezTo>
                  <a:cubicBezTo>
                    <a:pt x="420158" y="42070"/>
                    <a:pt x="479954" y="114036"/>
                    <a:pt x="539750" y="18600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04" name="フリーフォーム 1803">
              <a:extLst>
                <a:ext uri="{FF2B5EF4-FFF2-40B4-BE49-F238E27FC236}">
                  <a16:creationId xmlns:a16="http://schemas.microsoft.com/office/drawing/2014/main" id="{6DCCD014-F5B1-32CA-3C32-61A1C1CE1F0A}"/>
                </a:ext>
              </a:extLst>
            </p:cNvPr>
            <p:cNvSpPr/>
            <p:nvPr/>
          </p:nvSpPr>
          <p:spPr>
            <a:xfrm>
              <a:off x="4337050" y="5753100"/>
              <a:ext cx="171723" cy="704850"/>
            </a:xfrm>
            <a:custGeom>
              <a:avLst/>
              <a:gdLst>
                <a:gd name="connsiteX0" fmla="*/ 0 w 171723"/>
                <a:gd name="connsiteY0" fmla="*/ 0 h 704850"/>
                <a:gd name="connsiteX1" fmla="*/ 171450 w 171723"/>
                <a:gd name="connsiteY1" fmla="*/ 368300 h 704850"/>
                <a:gd name="connsiteX2" fmla="*/ 31750 w 171723"/>
                <a:gd name="connsiteY2" fmla="*/ 704850 h 704850"/>
              </a:gdLst>
              <a:ahLst/>
              <a:cxnLst>
                <a:cxn ang="0">
                  <a:pos x="connsiteX0" y="connsiteY0"/>
                </a:cxn>
                <a:cxn ang="0">
                  <a:pos x="connsiteX1" y="connsiteY1"/>
                </a:cxn>
                <a:cxn ang="0">
                  <a:pos x="connsiteX2" y="connsiteY2"/>
                </a:cxn>
              </a:cxnLst>
              <a:rect l="l" t="t" r="r" b="b"/>
              <a:pathLst>
                <a:path w="171723" h="704850">
                  <a:moveTo>
                    <a:pt x="0" y="0"/>
                  </a:moveTo>
                  <a:cubicBezTo>
                    <a:pt x="83079" y="125412"/>
                    <a:pt x="166158" y="250825"/>
                    <a:pt x="171450" y="368300"/>
                  </a:cubicBezTo>
                  <a:cubicBezTo>
                    <a:pt x="176742" y="485775"/>
                    <a:pt x="104246" y="595312"/>
                    <a:pt x="31750" y="7048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05" name="フリーフォーム 1804">
              <a:extLst>
                <a:ext uri="{FF2B5EF4-FFF2-40B4-BE49-F238E27FC236}">
                  <a16:creationId xmlns:a16="http://schemas.microsoft.com/office/drawing/2014/main" id="{6411E4F1-D42B-C53E-A846-009AB2962AC1}"/>
                </a:ext>
              </a:extLst>
            </p:cNvPr>
            <p:cNvSpPr/>
            <p:nvPr/>
          </p:nvSpPr>
          <p:spPr>
            <a:xfrm>
              <a:off x="5480050" y="5638800"/>
              <a:ext cx="330200" cy="800100"/>
            </a:xfrm>
            <a:custGeom>
              <a:avLst/>
              <a:gdLst>
                <a:gd name="connsiteX0" fmla="*/ 0 w 330200"/>
                <a:gd name="connsiteY0" fmla="*/ 0 h 800100"/>
                <a:gd name="connsiteX1" fmla="*/ 139700 w 330200"/>
                <a:gd name="connsiteY1" fmla="*/ 400050 h 800100"/>
                <a:gd name="connsiteX2" fmla="*/ 158750 w 330200"/>
                <a:gd name="connsiteY2" fmla="*/ 527050 h 800100"/>
                <a:gd name="connsiteX3" fmla="*/ 330200 w 330200"/>
                <a:gd name="connsiteY3" fmla="*/ 800100 h 800100"/>
              </a:gdLst>
              <a:ahLst/>
              <a:cxnLst>
                <a:cxn ang="0">
                  <a:pos x="connsiteX0" y="connsiteY0"/>
                </a:cxn>
                <a:cxn ang="0">
                  <a:pos x="connsiteX1" y="connsiteY1"/>
                </a:cxn>
                <a:cxn ang="0">
                  <a:pos x="connsiteX2" y="connsiteY2"/>
                </a:cxn>
                <a:cxn ang="0">
                  <a:pos x="connsiteX3" y="connsiteY3"/>
                </a:cxn>
              </a:cxnLst>
              <a:rect l="l" t="t" r="r" b="b"/>
              <a:pathLst>
                <a:path w="330200" h="800100">
                  <a:moveTo>
                    <a:pt x="0" y="0"/>
                  </a:moveTo>
                  <a:cubicBezTo>
                    <a:pt x="56621" y="156104"/>
                    <a:pt x="113242" y="312208"/>
                    <a:pt x="139700" y="400050"/>
                  </a:cubicBezTo>
                  <a:cubicBezTo>
                    <a:pt x="166158" y="487892"/>
                    <a:pt x="127000" y="460375"/>
                    <a:pt x="158750" y="527050"/>
                  </a:cubicBezTo>
                  <a:cubicBezTo>
                    <a:pt x="190500" y="593725"/>
                    <a:pt x="260350" y="696912"/>
                    <a:pt x="330200" y="8001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06" name="フリーフォーム 1805">
              <a:extLst>
                <a:ext uri="{FF2B5EF4-FFF2-40B4-BE49-F238E27FC236}">
                  <a16:creationId xmlns:a16="http://schemas.microsoft.com/office/drawing/2014/main" id="{61695B38-69A2-EBFF-2FAE-9F654552CED0}"/>
                </a:ext>
              </a:extLst>
            </p:cNvPr>
            <p:cNvSpPr/>
            <p:nvPr/>
          </p:nvSpPr>
          <p:spPr>
            <a:xfrm>
              <a:off x="5665042" y="7264400"/>
              <a:ext cx="303958" cy="946150"/>
            </a:xfrm>
            <a:custGeom>
              <a:avLst/>
              <a:gdLst>
                <a:gd name="connsiteX0" fmla="*/ 138858 w 303958"/>
                <a:gd name="connsiteY0" fmla="*/ 0 h 946150"/>
                <a:gd name="connsiteX1" fmla="*/ 5508 w 303958"/>
                <a:gd name="connsiteY1" fmla="*/ 336550 h 946150"/>
                <a:gd name="connsiteX2" fmla="*/ 303958 w 303958"/>
                <a:gd name="connsiteY2" fmla="*/ 946150 h 946150"/>
              </a:gdLst>
              <a:ahLst/>
              <a:cxnLst>
                <a:cxn ang="0">
                  <a:pos x="connsiteX0" y="connsiteY0"/>
                </a:cxn>
                <a:cxn ang="0">
                  <a:pos x="connsiteX1" y="connsiteY1"/>
                </a:cxn>
                <a:cxn ang="0">
                  <a:pos x="connsiteX2" y="connsiteY2"/>
                </a:cxn>
              </a:cxnLst>
              <a:rect l="l" t="t" r="r" b="b"/>
              <a:pathLst>
                <a:path w="303958" h="946150">
                  <a:moveTo>
                    <a:pt x="138858" y="0"/>
                  </a:moveTo>
                  <a:cubicBezTo>
                    <a:pt x="58424" y="89429"/>
                    <a:pt x="-22009" y="178858"/>
                    <a:pt x="5508" y="336550"/>
                  </a:cubicBezTo>
                  <a:cubicBezTo>
                    <a:pt x="33025" y="494242"/>
                    <a:pt x="168491" y="720196"/>
                    <a:pt x="303958" y="9461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07" name="フリーフォーム 1806">
              <a:extLst>
                <a:ext uri="{FF2B5EF4-FFF2-40B4-BE49-F238E27FC236}">
                  <a16:creationId xmlns:a16="http://schemas.microsoft.com/office/drawing/2014/main" id="{505589E6-C869-1165-E501-C7896D64B359}"/>
                </a:ext>
              </a:extLst>
            </p:cNvPr>
            <p:cNvSpPr/>
            <p:nvPr/>
          </p:nvSpPr>
          <p:spPr>
            <a:xfrm>
              <a:off x="4233917" y="7378700"/>
              <a:ext cx="122183" cy="736600"/>
            </a:xfrm>
            <a:custGeom>
              <a:avLst/>
              <a:gdLst>
                <a:gd name="connsiteX0" fmla="*/ 122183 w 122183"/>
                <a:gd name="connsiteY0" fmla="*/ 0 h 736600"/>
                <a:gd name="connsiteX1" fmla="*/ 1533 w 122183"/>
                <a:gd name="connsiteY1" fmla="*/ 419100 h 736600"/>
                <a:gd name="connsiteX2" fmla="*/ 65033 w 122183"/>
                <a:gd name="connsiteY2" fmla="*/ 736600 h 736600"/>
              </a:gdLst>
              <a:ahLst/>
              <a:cxnLst>
                <a:cxn ang="0">
                  <a:pos x="connsiteX0" y="connsiteY0"/>
                </a:cxn>
                <a:cxn ang="0">
                  <a:pos x="connsiteX1" y="connsiteY1"/>
                </a:cxn>
                <a:cxn ang="0">
                  <a:pos x="connsiteX2" y="connsiteY2"/>
                </a:cxn>
              </a:cxnLst>
              <a:rect l="l" t="t" r="r" b="b"/>
              <a:pathLst>
                <a:path w="122183" h="736600">
                  <a:moveTo>
                    <a:pt x="122183" y="0"/>
                  </a:moveTo>
                  <a:cubicBezTo>
                    <a:pt x="66620" y="148166"/>
                    <a:pt x="11058" y="296333"/>
                    <a:pt x="1533" y="419100"/>
                  </a:cubicBezTo>
                  <a:cubicBezTo>
                    <a:pt x="-7992" y="541867"/>
                    <a:pt x="28520" y="639233"/>
                    <a:pt x="65033" y="7366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08" name="フリーフォーム 1807">
              <a:extLst>
                <a:ext uri="{FF2B5EF4-FFF2-40B4-BE49-F238E27FC236}">
                  <a16:creationId xmlns:a16="http://schemas.microsoft.com/office/drawing/2014/main" id="{3D972AB8-6A5F-CF45-059F-15C57ED3CC82}"/>
                </a:ext>
              </a:extLst>
            </p:cNvPr>
            <p:cNvSpPr/>
            <p:nvPr/>
          </p:nvSpPr>
          <p:spPr>
            <a:xfrm>
              <a:off x="4669192" y="6609988"/>
              <a:ext cx="1437139" cy="463918"/>
            </a:xfrm>
            <a:custGeom>
              <a:avLst/>
              <a:gdLst>
                <a:gd name="connsiteX0" fmla="*/ 4408 w 1437139"/>
                <a:gd name="connsiteY0" fmla="*/ 184512 h 463918"/>
                <a:gd name="connsiteX1" fmla="*/ 639408 w 1437139"/>
                <a:gd name="connsiteY1" fmla="*/ 44812 h 463918"/>
                <a:gd name="connsiteX2" fmla="*/ 1007708 w 1437139"/>
                <a:gd name="connsiteY2" fmla="*/ 197212 h 463918"/>
                <a:gd name="connsiteX3" fmla="*/ 918808 w 1437139"/>
                <a:gd name="connsiteY3" fmla="*/ 362 h 463918"/>
                <a:gd name="connsiteX4" fmla="*/ 1376008 w 1437139"/>
                <a:gd name="connsiteY4" fmla="*/ 152762 h 463918"/>
                <a:gd name="connsiteX5" fmla="*/ 1287108 w 1437139"/>
                <a:gd name="connsiteY5" fmla="*/ 311512 h 463918"/>
                <a:gd name="connsiteX6" fmla="*/ 1433158 w 1437139"/>
                <a:gd name="connsiteY6" fmla="*/ 463912 h 463918"/>
                <a:gd name="connsiteX7" fmla="*/ 1096608 w 1437139"/>
                <a:gd name="connsiteY7" fmla="*/ 317862 h 463918"/>
                <a:gd name="connsiteX8" fmla="*/ 658458 w 1437139"/>
                <a:gd name="connsiteY8" fmla="*/ 387712 h 463918"/>
                <a:gd name="connsiteX9" fmla="*/ 690208 w 1437139"/>
                <a:gd name="connsiteY9" fmla="*/ 311512 h 463918"/>
                <a:gd name="connsiteX10" fmla="*/ 372708 w 1437139"/>
                <a:gd name="connsiteY10" fmla="*/ 190862 h 463918"/>
                <a:gd name="connsiteX11" fmla="*/ 4408 w 1437139"/>
                <a:gd name="connsiteY11" fmla="*/ 184512 h 463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37139" h="463918">
                  <a:moveTo>
                    <a:pt x="4408" y="184512"/>
                  </a:moveTo>
                  <a:cubicBezTo>
                    <a:pt x="48858" y="160170"/>
                    <a:pt x="472191" y="42695"/>
                    <a:pt x="639408" y="44812"/>
                  </a:cubicBezTo>
                  <a:cubicBezTo>
                    <a:pt x="806625" y="46929"/>
                    <a:pt x="961141" y="204620"/>
                    <a:pt x="1007708" y="197212"/>
                  </a:cubicBezTo>
                  <a:cubicBezTo>
                    <a:pt x="1054275" y="189804"/>
                    <a:pt x="857425" y="7770"/>
                    <a:pt x="918808" y="362"/>
                  </a:cubicBezTo>
                  <a:cubicBezTo>
                    <a:pt x="980191" y="-7046"/>
                    <a:pt x="1314625" y="100904"/>
                    <a:pt x="1376008" y="152762"/>
                  </a:cubicBezTo>
                  <a:cubicBezTo>
                    <a:pt x="1437391" y="204620"/>
                    <a:pt x="1277583" y="259654"/>
                    <a:pt x="1287108" y="311512"/>
                  </a:cubicBezTo>
                  <a:cubicBezTo>
                    <a:pt x="1296633" y="363370"/>
                    <a:pt x="1464908" y="462854"/>
                    <a:pt x="1433158" y="463912"/>
                  </a:cubicBezTo>
                  <a:cubicBezTo>
                    <a:pt x="1401408" y="464970"/>
                    <a:pt x="1225725" y="330562"/>
                    <a:pt x="1096608" y="317862"/>
                  </a:cubicBezTo>
                  <a:cubicBezTo>
                    <a:pt x="967491" y="305162"/>
                    <a:pt x="726191" y="388770"/>
                    <a:pt x="658458" y="387712"/>
                  </a:cubicBezTo>
                  <a:cubicBezTo>
                    <a:pt x="590725" y="386654"/>
                    <a:pt x="737833" y="344320"/>
                    <a:pt x="690208" y="311512"/>
                  </a:cubicBezTo>
                  <a:cubicBezTo>
                    <a:pt x="642583" y="278704"/>
                    <a:pt x="481716" y="207795"/>
                    <a:pt x="372708" y="190862"/>
                  </a:cubicBezTo>
                  <a:cubicBezTo>
                    <a:pt x="263700" y="173929"/>
                    <a:pt x="-40042" y="208854"/>
                    <a:pt x="4408" y="184512"/>
                  </a:cubicBezTo>
                  <a:close/>
                </a:path>
              </a:pathLst>
            </a:custGeom>
            <a:solidFill>
              <a:srgbClr val="F34831">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09" name="フリーフォーム 1808">
              <a:extLst>
                <a:ext uri="{FF2B5EF4-FFF2-40B4-BE49-F238E27FC236}">
                  <a16:creationId xmlns:a16="http://schemas.microsoft.com/office/drawing/2014/main" id="{B0CD4ACE-98C0-12B2-99AE-A1618361E4A2}"/>
                </a:ext>
              </a:extLst>
            </p:cNvPr>
            <p:cNvSpPr/>
            <p:nvPr/>
          </p:nvSpPr>
          <p:spPr>
            <a:xfrm>
              <a:off x="4514381" y="6489700"/>
              <a:ext cx="670082" cy="294375"/>
            </a:xfrm>
            <a:custGeom>
              <a:avLst/>
              <a:gdLst>
                <a:gd name="connsiteX0" fmla="*/ 6819 w 670082"/>
                <a:gd name="connsiteY0" fmla="*/ 0 h 294375"/>
                <a:gd name="connsiteX1" fmla="*/ 95719 w 670082"/>
                <a:gd name="connsiteY1" fmla="*/ 165100 h 294375"/>
                <a:gd name="connsiteX2" fmla="*/ 76669 w 670082"/>
                <a:gd name="connsiteY2" fmla="*/ 127000 h 294375"/>
                <a:gd name="connsiteX3" fmla="*/ 406869 w 670082"/>
                <a:gd name="connsiteY3" fmla="*/ 234950 h 294375"/>
                <a:gd name="connsiteX4" fmla="*/ 254469 w 670082"/>
                <a:gd name="connsiteY4" fmla="*/ 247650 h 294375"/>
                <a:gd name="connsiteX5" fmla="*/ 565619 w 670082"/>
                <a:gd name="connsiteY5" fmla="*/ 241300 h 294375"/>
                <a:gd name="connsiteX6" fmla="*/ 667219 w 670082"/>
                <a:gd name="connsiteY6" fmla="*/ 285750 h 294375"/>
                <a:gd name="connsiteX7" fmla="*/ 629119 w 670082"/>
                <a:gd name="connsiteY7" fmla="*/ 44450 h 294375"/>
                <a:gd name="connsiteX8" fmla="*/ 495769 w 670082"/>
                <a:gd name="connsiteY8" fmla="*/ 120650 h 294375"/>
                <a:gd name="connsiteX9" fmla="*/ 273519 w 670082"/>
                <a:gd name="connsiteY9" fmla="*/ 38100 h 294375"/>
                <a:gd name="connsiteX10" fmla="*/ 317969 w 670082"/>
                <a:gd name="connsiteY10" fmla="*/ 165100 h 294375"/>
                <a:gd name="connsiteX11" fmla="*/ 6819 w 670082"/>
                <a:gd name="connsiteY11" fmla="*/ 0 h 29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70082" h="294375">
                  <a:moveTo>
                    <a:pt x="6819" y="0"/>
                  </a:moveTo>
                  <a:cubicBezTo>
                    <a:pt x="-30223" y="0"/>
                    <a:pt x="95719" y="165100"/>
                    <a:pt x="95719" y="165100"/>
                  </a:cubicBezTo>
                  <a:cubicBezTo>
                    <a:pt x="107361" y="186267"/>
                    <a:pt x="24811" y="115358"/>
                    <a:pt x="76669" y="127000"/>
                  </a:cubicBezTo>
                  <a:cubicBezTo>
                    <a:pt x="128527" y="138642"/>
                    <a:pt x="377236" y="214842"/>
                    <a:pt x="406869" y="234950"/>
                  </a:cubicBezTo>
                  <a:cubicBezTo>
                    <a:pt x="436502" y="255058"/>
                    <a:pt x="228011" y="246592"/>
                    <a:pt x="254469" y="247650"/>
                  </a:cubicBezTo>
                  <a:cubicBezTo>
                    <a:pt x="280927" y="248708"/>
                    <a:pt x="496827" y="234950"/>
                    <a:pt x="565619" y="241300"/>
                  </a:cubicBezTo>
                  <a:cubicBezTo>
                    <a:pt x="634411" y="247650"/>
                    <a:pt x="656636" y="318558"/>
                    <a:pt x="667219" y="285750"/>
                  </a:cubicBezTo>
                  <a:cubicBezTo>
                    <a:pt x="677802" y="252942"/>
                    <a:pt x="657694" y="71967"/>
                    <a:pt x="629119" y="44450"/>
                  </a:cubicBezTo>
                  <a:cubicBezTo>
                    <a:pt x="600544" y="16933"/>
                    <a:pt x="555036" y="121708"/>
                    <a:pt x="495769" y="120650"/>
                  </a:cubicBezTo>
                  <a:cubicBezTo>
                    <a:pt x="436502" y="119592"/>
                    <a:pt x="303152" y="30692"/>
                    <a:pt x="273519" y="38100"/>
                  </a:cubicBezTo>
                  <a:cubicBezTo>
                    <a:pt x="243886" y="45508"/>
                    <a:pt x="360302" y="167217"/>
                    <a:pt x="317969" y="165100"/>
                  </a:cubicBezTo>
                  <a:cubicBezTo>
                    <a:pt x="275636" y="162983"/>
                    <a:pt x="43861" y="0"/>
                    <a:pt x="6819" y="0"/>
                  </a:cubicBezTo>
                  <a:close/>
                </a:path>
              </a:pathLst>
            </a:custGeom>
            <a:solidFill>
              <a:schemeClr val="accent2">
                <a:lumMod val="75000"/>
                <a:alpha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10" name="フリーフォーム 1809">
              <a:extLst>
                <a:ext uri="{FF2B5EF4-FFF2-40B4-BE49-F238E27FC236}">
                  <a16:creationId xmlns:a16="http://schemas.microsoft.com/office/drawing/2014/main" id="{F3F74A6E-AE43-1383-3BC3-E22263D9497A}"/>
                </a:ext>
              </a:extLst>
            </p:cNvPr>
            <p:cNvSpPr/>
            <p:nvPr/>
          </p:nvSpPr>
          <p:spPr>
            <a:xfrm>
              <a:off x="4520892" y="6879712"/>
              <a:ext cx="509021" cy="991714"/>
            </a:xfrm>
            <a:custGeom>
              <a:avLst/>
              <a:gdLst>
                <a:gd name="connsiteX0" fmla="*/ 63808 w 509021"/>
                <a:gd name="connsiteY0" fmla="*/ 3688 h 991714"/>
                <a:gd name="connsiteX1" fmla="*/ 308 w 509021"/>
                <a:gd name="connsiteY1" fmla="*/ 537088 h 991714"/>
                <a:gd name="connsiteX2" fmla="*/ 89208 w 509021"/>
                <a:gd name="connsiteY2" fmla="*/ 397388 h 991714"/>
                <a:gd name="connsiteX3" fmla="*/ 209858 w 509021"/>
                <a:gd name="connsiteY3" fmla="*/ 981588 h 991714"/>
                <a:gd name="connsiteX4" fmla="*/ 292408 w 509021"/>
                <a:gd name="connsiteY4" fmla="*/ 740288 h 991714"/>
                <a:gd name="connsiteX5" fmla="*/ 381308 w 509021"/>
                <a:gd name="connsiteY5" fmla="*/ 384688 h 991714"/>
                <a:gd name="connsiteX6" fmla="*/ 406708 w 509021"/>
                <a:gd name="connsiteY6" fmla="*/ 638688 h 991714"/>
                <a:gd name="connsiteX7" fmla="*/ 368608 w 509021"/>
                <a:gd name="connsiteY7" fmla="*/ 314838 h 991714"/>
                <a:gd name="connsiteX8" fmla="*/ 508308 w 509021"/>
                <a:gd name="connsiteY8" fmla="*/ 403738 h 991714"/>
                <a:gd name="connsiteX9" fmla="*/ 298758 w 509021"/>
                <a:gd name="connsiteY9" fmla="*/ 54488 h 991714"/>
                <a:gd name="connsiteX10" fmla="*/ 311458 w 509021"/>
                <a:gd name="connsiteY10" fmla="*/ 238638 h 991714"/>
                <a:gd name="connsiteX11" fmla="*/ 235258 w 509021"/>
                <a:gd name="connsiteY11" fmla="*/ 86238 h 991714"/>
                <a:gd name="connsiteX12" fmla="*/ 165408 w 509021"/>
                <a:gd name="connsiteY12" fmla="*/ 289438 h 991714"/>
                <a:gd name="connsiteX13" fmla="*/ 63808 w 509021"/>
                <a:gd name="connsiteY13" fmla="*/ 3688 h 991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09021" h="991714">
                  <a:moveTo>
                    <a:pt x="63808" y="3688"/>
                  </a:moveTo>
                  <a:cubicBezTo>
                    <a:pt x="36291" y="44963"/>
                    <a:pt x="-3925" y="471471"/>
                    <a:pt x="308" y="537088"/>
                  </a:cubicBezTo>
                  <a:cubicBezTo>
                    <a:pt x="4541" y="602705"/>
                    <a:pt x="54283" y="323305"/>
                    <a:pt x="89208" y="397388"/>
                  </a:cubicBezTo>
                  <a:cubicBezTo>
                    <a:pt x="124133" y="471471"/>
                    <a:pt x="175991" y="924438"/>
                    <a:pt x="209858" y="981588"/>
                  </a:cubicBezTo>
                  <a:cubicBezTo>
                    <a:pt x="243725" y="1038738"/>
                    <a:pt x="263833" y="839771"/>
                    <a:pt x="292408" y="740288"/>
                  </a:cubicBezTo>
                  <a:cubicBezTo>
                    <a:pt x="320983" y="640805"/>
                    <a:pt x="362258" y="401621"/>
                    <a:pt x="381308" y="384688"/>
                  </a:cubicBezTo>
                  <a:cubicBezTo>
                    <a:pt x="400358" y="367755"/>
                    <a:pt x="408825" y="650330"/>
                    <a:pt x="406708" y="638688"/>
                  </a:cubicBezTo>
                  <a:cubicBezTo>
                    <a:pt x="404591" y="627046"/>
                    <a:pt x="351675" y="353996"/>
                    <a:pt x="368608" y="314838"/>
                  </a:cubicBezTo>
                  <a:cubicBezTo>
                    <a:pt x="385541" y="275680"/>
                    <a:pt x="519950" y="447130"/>
                    <a:pt x="508308" y="403738"/>
                  </a:cubicBezTo>
                  <a:cubicBezTo>
                    <a:pt x="496666" y="360346"/>
                    <a:pt x="331566" y="82005"/>
                    <a:pt x="298758" y="54488"/>
                  </a:cubicBezTo>
                  <a:cubicBezTo>
                    <a:pt x="265950" y="26971"/>
                    <a:pt x="322041" y="233346"/>
                    <a:pt x="311458" y="238638"/>
                  </a:cubicBezTo>
                  <a:cubicBezTo>
                    <a:pt x="300875" y="243930"/>
                    <a:pt x="259600" y="77771"/>
                    <a:pt x="235258" y="86238"/>
                  </a:cubicBezTo>
                  <a:cubicBezTo>
                    <a:pt x="210916" y="94705"/>
                    <a:pt x="193983" y="297905"/>
                    <a:pt x="165408" y="289438"/>
                  </a:cubicBezTo>
                  <a:cubicBezTo>
                    <a:pt x="136833" y="280971"/>
                    <a:pt x="91325" y="-37587"/>
                    <a:pt x="63808" y="3688"/>
                  </a:cubicBezTo>
                  <a:close/>
                </a:path>
              </a:pathLst>
            </a:custGeom>
            <a:solidFill>
              <a:schemeClr val="accent2">
                <a:lumMod val="7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11" name="フリーフォーム 1810">
              <a:extLst>
                <a:ext uri="{FF2B5EF4-FFF2-40B4-BE49-F238E27FC236}">
                  <a16:creationId xmlns:a16="http://schemas.microsoft.com/office/drawing/2014/main" id="{4AFCD0DB-47B8-8A12-332D-E2CCAFBCBC87}"/>
                </a:ext>
              </a:extLst>
            </p:cNvPr>
            <p:cNvSpPr/>
            <p:nvPr/>
          </p:nvSpPr>
          <p:spPr>
            <a:xfrm>
              <a:off x="4510315" y="6830384"/>
              <a:ext cx="746871" cy="975250"/>
            </a:xfrm>
            <a:custGeom>
              <a:avLst/>
              <a:gdLst>
                <a:gd name="connsiteX0" fmla="*/ 442685 w 746871"/>
                <a:gd name="connsiteY0" fmla="*/ 2216 h 975250"/>
                <a:gd name="connsiteX1" fmla="*/ 741135 w 746871"/>
                <a:gd name="connsiteY1" fmla="*/ 338766 h 975250"/>
                <a:gd name="connsiteX2" fmla="*/ 633185 w 746871"/>
                <a:gd name="connsiteY2" fmla="*/ 656266 h 975250"/>
                <a:gd name="connsiteX3" fmla="*/ 556985 w 746871"/>
                <a:gd name="connsiteY3" fmla="*/ 370516 h 975250"/>
                <a:gd name="connsiteX4" fmla="*/ 442685 w 746871"/>
                <a:gd name="connsiteY4" fmla="*/ 795966 h 975250"/>
                <a:gd name="connsiteX5" fmla="*/ 322035 w 746871"/>
                <a:gd name="connsiteY5" fmla="*/ 230816 h 975250"/>
                <a:gd name="connsiteX6" fmla="*/ 188685 w 746871"/>
                <a:gd name="connsiteY6" fmla="*/ 973766 h 975250"/>
                <a:gd name="connsiteX7" fmla="*/ 10885 w 746871"/>
                <a:gd name="connsiteY7" fmla="*/ 414966 h 975250"/>
                <a:gd name="connsiteX8" fmla="*/ 42635 w 746871"/>
                <a:gd name="connsiteY8" fmla="*/ 160966 h 975250"/>
                <a:gd name="connsiteX9" fmla="*/ 233135 w 746871"/>
                <a:gd name="connsiteY9" fmla="*/ 230816 h 975250"/>
                <a:gd name="connsiteX10" fmla="*/ 214085 w 746871"/>
                <a:gd name="connsiteY10" fmla="*/ 2216 h 975250"/>
                <a:gd name="connsiteX11" fmla="*/ 436335 w 746871"/>
                <a:gd name="connsiteY11" fmla="*/ 160966 h 975250"/>
                <a:gd name="connsiteX12" fmla="*/ 442685 w 746871"/>
                <a:gd name="connsiteY12" fmla="*/ 84766 h 975250"/>
                <a:gd name="connsiteX13" fmla="*/ 620485 w 746871"/>
                <a:gd name="connsiteY13" fmla="*/ 186366 h 975250"/>
                <a:gd name="connsiteX14" fmla="*/ 442685 w 746871"/>
                <a:gd name="connsiteY14" fmla="*/ 2216 h 975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46871" h="975250">
                  <a:moveTo>
                    <a:pt x="442685" y="2216"/>
                  </a:moveTo>
                  <a:cubicBezTo>
                    <a:pt x="462793" y="27616"/>
                    <a:pt x="709385" y="229758"/>
                    <a:pt x="741135" y="338766"/>
                  </a:cubicBezTo>
                  <a:cubicBezTo>
                    <a:pt x="772885" y="447774"/>
                    <a:pt x="663877" y="650974"/>
                    <a:pt x="633185" y="656266"/>
                  </a:cubicBezTo>
                  <a:cubicBezTo>
                    <a:pt x="602493" y="661558"/>
                    <a:pt x="588735" y="347233"/>
                    <a:pt x="556985" y="370516"/>
                  </a:cubicBezTo>
                  <a:cubicBezTo>
                    <a:pt x="525235" y="393799"/>
                    <a:pt x="481843" y="819249"/>
                    <a:pt x="442685" y="795966"/>
                  </a:cubicBezTo>
                  <a:cubicBezTo>
                    <a:pt x="403527" y="772683"/>
                    <a:pt x="364368" y="201183"/>
                    <a:pt x="322035" y="230816"/>
                  </a:cubicBezTo>
                  <a:cubicBezTo>
                    <a:pt x="279702" y="260449"/>
                    <a:pt x="240543" y="943074"/>
                    <a:pt x="188685" y="973766"/>
                  </a:cubicBezTo>
                  <a:cubicBezTo>
                    <a:pt x="136827" y="1004458"/>
                    <a:pt x="35227" y="550433"/>
                    <a:pt x="10885" y="414966"/>
                  </a:cubicBezTo>
                  <a:cubicBezTo>
                    <a:pt x="-13457" y="279499"/>
                    <a:pt x="5593" y="191658"/>
                    <a:pt x="42635" y="160966"/>
                  </a:cubicBezTo>
                  <a:cubicBezTo>
                    <a:pt x="79677" y="130274"/>
                    <a:pt x="204560" y="257274"/>
                    <a:pt x="233135" y="230816"/>
                  </a:cubicBezTo>
                  <a:cubicBezTo>
                    <a:pt x="261710" y="204358"/>
                    <a:pt x="180218" y="13858"/>
                    <a:pt x="214085" y="2216"/>
                  </a:cubicBezTo>
                  <a:cubicBezTo>
                    <a:pt x="247952" y="-9426"/>
                    <a:pt x="398235" y="147208"/>
                    <a:pt x="436335" y="160966"/>
                  </a:cubicBezTo>
                  <a:cubicBezTo>
                    <a:pt x="474435" y="174724"/>
                    <a:pt x="411993" y="80533"/>
                    <a:pt x="442685" y="84766"/>
                  </a:cubicBezTo>
                  <a:cubicBezTo>
                    <a:pt x="473377" y="88999"/>
                    <a:pt x="617310" y="194833"/>
                    <a:pt x="620485" y="186366"/>
                  </a:cubicBezTo>
                  <a:cubicBezTo>
                    <a:pt x="623660" y="177899"/>
                    <a:pt x="422577" y="-23184"/>
                    <a:pt x="442685" y="2216"/>
                  </a:cubicBezTo>
                  <a:close/>
                </a:path>
              </a:pathLst>
            </a:custGeom>
            <a:solidFill>
              <a:schemeClr val="accent2">
                <a:lumMod val="7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12" name="円/楕円 1811">
              <a:extLst>
                <a:ext uri="{FF2B5EF4-FFF2-40B4-BE49-F238E27FC236}">
                  <a16:creationId xmlns:a16="http://schemas.microsoft.com/office/drawing/2014/main" id="{AB67418D-8724-2948-7B08-BDC625361FF2}"/>
                </a:ext>
              </a:extLst>
            </p:cNvPr>
            <p:cNvSpPr/>
            <p:nvPr/>
          </p:nvSpPr>
          <p:spPr>
            <a:xfrm>
              <a:off x="4979298" y="6800990"/>
              <a:ext cx="61108" cy="61108"/>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13" name="円/楕円 1812">
              <a:extLst>
                <a:ext uri="{FF2B5EF4-FFF2-40B4-BE49-F238E27FC236}">
                  <a16:creationId xmlns:a16="http://schemas.microsoft.com/office/drawing/2014/main" id="{87DC48DE-CCF0-A524-B8B5-1BD29F53FEC2}"/>
                </a:ext>
              </a:extLst>
            </p:cNvPr>
            <p:cNvSpPr/>
            <p:nvPr/>
          </p:nvSpPr>
          <p:spPr>
            <a:xfrm>
              <a:off x="4716629" y="6772038"/>
              <a:ext cx="45719" cy="45719"/>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14" name="フリーフォーム 1813">
              <a:extLst>
                <a:ext uri="{FF2B5EF4-FFF2-40B4-BE49-F238E27FC236}">
                  <a16:creationId xmlns:a16="http://schemas.microsoft.com/office/drawing/2014/main" id="{6C1C50AC-4657-532F-F66E-09DD125EC9C9}"/>
                </a:ext>
              </a:extLst>
            </p:cNvPr>
            <p:cNvSpPr/>
            <p:nvPr/>
          </p:nvSpPr>
          <p:spPr>
            <a:xfrm>
              <a:off x="4497818" y="6942581"/>
              <a:ext cx="655266" cy="874425"/>
            </a:xfrm>
            <a:custGeom>
              <a:avLst/>
              <a:gdLst>
                <a:gd name="connsiteX0" fmla="*/ 80532 w 655266"/>
                <a:gd name="connsiteY0" fmla="*/ 42419 h 874425"/>
                <a:gd name="connsiteX1" fmla="*/ 299607 w 655266"/>
                <a:gd name="connsiteY1" fmla="*/ 1144 h 874425"/>
                <a:gd name="connsiteX2" fmla="*/ 480582 w 655266"/>
                <a:gd name="connsiteY2" fmla="*/ 90044 h 874425"/>
                <a:gd name="connsiteX3" fmla="*/ 477407 w 655266"/>
                <a:gd name="connsiteY3" fmla="*/ 45594 h 874425"/>
                <a:gd name="connsiteX4" fmla="*/ 645682 w 655266"/>
                <a:gd name="connsiteY4" fmla="*/ 236094 h 874425"/>
                <a:gd name="connsiteX5" fmla="*/ 613932 w 655266"/>
                <a:gd name="connsiteY5" fmla="*/ 455169 h 874425"/>
                <a:gd name="connsiteX6" fmla="*/ 442482 w 655266"/>
                <a:gd name="connsiteY6" fmla="*/ 674244 h 874425"/>
                <a:gd name="connsiteX7" fmla="*/ 455182 w 655266"/>
                <a:gd name="connsiteY7" fmla="*/ 404369 h 874425"/>
                <a:gd name="connsiteX8" fmla="*/ 255157 w 655266"/>
                <a:gd name="connsiteY8" fmla="*/ 874269 h 874425"/>
                <a:gd name="connsiteX9" fmla="*/ 271032 w 655266"/>
                <a:gd name="connsiteY9" fmla="*/ 451994 h 874425"/>
                <a:gd name="connsiteX10" fmla="*/ 1157 w 655266"/>
                <a:gd name="connsiteY10" fmla="*/ 74169 h 874425"/>
                <a:gd name="connsiteX11" fmla="*/ 172607 w 655266"/>
                <a:gd name="connsiteY11" fmla="*/ 121794 h 874425"/>
                <a:gd name="connsiteX12" fmla="*/ 150382 w 655266"/>
                <a:gd name="connsiteY12" fmla="*/ 83694 h 874425"/>
                <a:gd name="connsiteX13" fmla="*/ 80532 w 655266"/>
                <a:gd name="connsiteY13" fmla="*/ 42419 h 874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55266" h="874425">
                  <a:moveTo>
                    <a:pt x="80532" y="42419"/>
                  </a:moveTo>
                  <a:cubicBezTo>
                    <a:pt x="105403" y="28661"/>
                    <a:pt x="232932" y="-6793"/>
                    <a:pt x="299607" y="1144"/>
                  </a:cubicBezTo>
                  <a:cubicBezTo>
                    <a:pt x="366282" y="9081"/>
                    <a:pt x="450949" y="82636"/>
                    <a:pt x="480582" y="90044"/>
                  </a:cubicBezTo>
                  <a:cubicBezTo>
                    <a:pt x="510215" y="97452"/>
                    <a:pt x="449890" y="21252"/>
                    <a:pt x="477407" y="45594"/>
                  </a:cubicBezTo>
                  <a:cubicBezTo>
                    <a:pt x="504924" y="69936"/>
                    <a:pt x="622928" y="167832"/>
                    <a:pt x="645682" y="236094"/>
                  </a:cubicBezTo>
                  <a:cubicBezTo>
                    <a:pt x="668436" y="304356"/>
                    <a:pt x="647799" y="382144"/>
                    <a:pt x="613932" y="455169"/>
                  </a:cubicBezTo>
                  <a:cubicBezTo>
                    <a:pt x="580065" y="528194"/>
                    <a:pt x="468940" y="682711"/>
                    <a:pt x="442482" y="674244"/>
                  </a:cubicBezTo>
                  <a:cubicBezTo>
                    <a:pt x="416024" y="665777"/>
                    <a:pt x="486403" y="371032"/>
                    <a:pt x="455182" y="404369"/>
                  </a:cubicBezTo>
                  <a:cubicBezTo>
                    <a:pt x="423961" y="437706"/>
                    <a:pt x="285849" y="866332"/>
                    <a:pt x="255157" y="874269"/>
                  </a:cubicBezTo>
                  <a:cubicBezTo>
                    <a:pt x="224465" y="882206"/>
                    <a:pt x="313365" y="585344"/>
                    <a:pt x="271032" y="451994"/>
                  </a:cubicBezTo>
                  <a:cubicBezTo>
                    <a:pt x="228699" y="318644"/>
                    <a:pt x="17561" y="129202"/>
                    <a:pt x="1157" y="74169"/>
                  </a:cubicBezTo>
                  <a:cubicBezTo>
                    <a:pt x="-15247" y="19136"/>
                    <a:pt x="147736" y="120207"/>
                    <a:pt x="172607" y="121794"/>
                  </a:cubicBezTo>
                  <a:cubicBezTo>
                    <a:pt x="197478" y="123382"/>
                    <a:pt x="161495" y="95865"/>
                    <a:pt x="150382" y="83694"/>
                  </a:cubicBezTo>
                  <a:cubicBezTo>
                    <a:pt x="139269" y="71523"/>
                    <a:pt x="55661" y="56177"/>
                    <a:pt x="80532" y="42419"/>
                  </a:cubicBezTo>
                  <a:close/>
                </a:path>
              </a:pathLst>
            </a:custGeom>
            <a:solidFill>
              <a:schemeClr val="accent2">
                <a:lumMod val="7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15" name="フリーフォーム 1814">
              <a:extLst>
                <a:ext uri="{FF2B5EF4-FFF2-40B4-BE49-F238E27FC236}">
                  <a16:creationId xmlns:a16="http://schemas.microsoft.com/office/drawing/2014/main" id="{0CD17AC6-7AD4-7159-EC4D-DCC074D5E6E4}"/>
                </a:ext>
              </a:extLst>
            </p:cNvPr>
            <p:cNvSpPr/>
            <p:nvPr/>
          </p:nvSpPr>
          <p:spPr>
            <a:xfrm>
              <a:off x="4404049" y="9582539"/>
              <a:ext cx="90208" cy="1343608"/>
            </a:xfrm>
            <a:custGeom>
              <a:avLst/>
              <a:gdLst>
                <a:gd name="connsiteX0" fmla="*/ 74645 w 90208"/>
                <a:gd name="connsiteY0" fmla="*/ 0 h 1343608"/>
                <a:gd name="connsiteX1" fmla="*/ 74645 w 90208"/>
                <a:gd name="connsiteY1" fmla="*/ 690465 h 1343608"/>
                <a:gd name="connsiteX2" fmla="*/ 0 w 90208"/>
                <a:gd name="connsiteY2" fmla="*/ 821094 h 1343608"/>
                <a:gd name="connsiteX3" fmla="*/ 74645 w 90208"/>
                <a:gd name="connsiteY3" fmla="*/ 895739 h 1343608"/>
                <a:gd name="connsiteX4" fmla="*/ 83975 w 90208"/>
                <a:gd name="connsiteY4" fmla="*/ 1035698 h 1343608"/>
                <a:gd name="connsiteX5" fmla="*/ 0 w 90208"/>
                <a:gd name="connsiteY5" fmla="*/ 1343608 h 13436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208" h="1343608">
                  <a:moveTo>
                    <a:pt x="74645" y="0"/>
                  </a:moveTo>
                  <a:cubicBezTo>
                    <a:pt x="80865" y="276808"/>
                    <a:pt x="87086" y="553616"/>
                    <a:pt x="74645" y="690465"/>
                  </a:cubicBezTo>
                  <a:cubicBezTo>
                    <a:pt x="62204" y="827314"/>
                    <a:pt x="0" y="786882"/>
                    <a:pt x="0" y="821094"/>
                  </a:cubicBezTo>
                  <a:cubicBezTo>
                    <a:pt x="0" y="855306"/>
                    <a:pt x="60649" y="859972"/>
                    <a:pt x="74645" y="895739"/>
                  </a:cubicBezTo>
                  <a:cubicBezTo>
                    <a:pt x="88641" y="931506"/>
                    <a:pt x="96416" y="961053"/>
                    <a:pt x="83975" y="1035698"/>
                  </a:cubicBezTo>
                  <a:cubicBezTo>
                    <a:pt x="71534" y="1110343"/>
                    <a:pt x="35767" y="1226975"/>
                    <a:pt x="0" y="1343608"/>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16" name="フリーフォーム 1815">
              <a:extLst>
                <a:ext uri="{FF2B5EF4-FFF2-40B4-BE49-F238E27FC236}">
                  <a16:creationId xmlns:a16="http://schemas.microsoft.com/office/drawing/2014/main" id="{CE34AA1E-A346-1393-5F20-79D4EFAE33F1}"/>
                </a:ext>
              </a:extLst>
            </p:cNvPr>
            <p:cNvSpPr/>
            <p:nvPr/>
          </p:nvSpPr>
          <p:spPr>
            <a:xfrm>
              <a:off x="5734174" y="9647854"/>
              <a:ext cx="52868" cy="1436915"/>
            </a:xfrm>
            <a:custGeom>
              <a:avLst/>
              <a:gdLst>
                <a:gd name="connsiteX0" fmla="*/ 88129 w 192991"/>
                <a:gd name="connsiteY0" fmla="*/ 0 h 1436915"/>
                <a:gd name="connsiteX1" fmla="*/ 32145 w 192991"/>
                <a:gd name="connsiteY1" fmla="*/ 447870 h 1436915"/>
                <a:gd name="connsiteX2" fmla="*/ 13484 w 192991"/>
                <a:gd name="connsiteY2" fmla="*/ 615821 h 1436915"/>
                <a:gd name="connsiteX3" fmla="*/ 106790 w 192991"/>
                <a:gd name="connsiteY3" fmla="*/ 699796 h 1436915"/>
                <a:gd name="connsiteX4" fmla="*/ 190765 w 192991"/>
                <a:gd name="connsiteY4" fmla="*/ 811763 h 1436915"/>
                <a:gd name="connsiteX5" fmla="*/ 13484 w 192991"/>
                <a:gd name="connsiteY5" fmla="*/ 970384 h 1436915"/>
                <a:gd name="connsiteX6" fmla="*/ 13484 w 192991"/>
                <a:gd name="connsiteY6" fmla="*/ 1306286 h 1436915"/>
                <a:gd name="connsiteX7" fmla="*/ 22814 w 192991"/>
                <a:gd name="connsiteY7" fmla="*/ 1436915 h 1436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2991" h="1436915">
                  <a:moveTo>
                    <a:pt x="88129" y="0"/>
                  </a:moveTo>
                  <a:cubicBezTo>
                    <a:pt x="66357" y="172616"/>
                    <a:pt x="44586" y="345233"/>
                    <a:pt x="32145" y="447870"/>
                  </a:cubicBezTo>
                  <a:cubicBezTo>
                    <a:pt x="19704" y="550507"/>
                    <a:pt x="1043" y="573833"/>
                    <a:pt x="13484" y="615821"/>
                  </a:cubicBezTo>
                  <a:cubicBezTo>
                    <a:pt x="25925" y="657809"/>
                    <a:pt x="77243" y="667139"/>
                    <a:pt x="106790" y="699796"/>
                  </a:cubicBezTo>
                  <a:cubicBezTo>
                    <a:pt x="136337" y="732453"/>
                    <a:pt x="206316" y="766665"/>
                    <a:pt x="190765" y="811763"/>
                  </a:cubicBezTo>
                  <a:cubicBezTo>
                    <a:pt x="175214" y="856861"/>
                    <a:pt x="43031" y="887964"/>
                    <a:pt x="13484" y="970384"/>
                  </a:cubicBezTo>
                  <a:cubicBezTo>
                    <a:pt x="-16063" y="1052805"/>
                    <a:pt x="11929" y="1228531"/>
                    <a:pt x="13484" y="1306286"/>
                  </a:cubicBezTo>
                  <a:cubicBezTo>
                    <a:pt x="15039" y="1384041"/>
                    <a:pt x="18926" y="1410478"/>
                    <a:pt x="22814" y="143691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17" name="フリーフォーム 1816">
              <a:extLst>
                <a:ext uri="{FF2B5EF4-FFF2-40B4-BE49-F238E27FC236}">
                  <a16:creationId xmlns:a16="http://schemas.microsoft.com/office/drawing/2014/main" id="{30A86A7F-B6EC-7A3E-5AA7-00BC336AD176}"/>
                </a:ext>
              </a:extLst>
            </p:cNvPr>
            <p:cNvSpPr/>
            <p:nvPr/>
          </p:nvSpPr>
          <p:spPr>
            <a:xfrm>
              <a:off x="5654351" y="9815804"/>
              <a:ext cx="37322" cy="559837"/>
            </a:xfrm>
            <a:custGeom>
              <a:avLst/>
              <a:gdLst>
                <a:gd name="connsiteX0" fmla="*/ 37322 w 37322"/>
                <a:gd name="connsiteY0" fmla="*/ 0 h 559837"/>
                <a:gd name="connsiteX1" fmla="*/ 0 w 37322"/>
                <a:gd name="connsiteY1" fmla="*/ 559837 h 559837"/>
              </a:gdLst>
              <a:ahLst/>
              <a:cxnLst>
                <a:cxn ang="0">
                  <a:pos x="connsiteX0" y="connsiteY0"/>
                </a:cxn>
                <a:cxn ang="0">
                  <a:pos x="connsiteX1" y="connsiteY1"/>
                </a:cxn>
              </a:cxnLst>
              <a:rect l="l" t="t" r="r" b="b"/>
              <a:pathLst>
                <a:path w="37322" h="559837">
                  <a:moveTo>
                    <a:pt x="37322" y="0"/>
                  </a:moveTo>
                  <a:lnTo>
                    <a:pt x="0" y="559837"/>
                  </a:ln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18" name="フリーフォーム 1817">
              <a:extLst>
                <a:ext uri="{FF2B5EF4-FFF2-40B4-BE49-F238E27FC236}">
                  <a16:creationId xmlns:a16="http://schemas.microsoft.com/office/drawing/2014/main" id="{67054C83-33F1-1D3C-505E-9E667058DD8A}"/>
                </a:ext>
              </a:extLst>
            </p:cNvPr>
            <p:cNvSpPr/>
            <p:nvPr/>
          </p:nvSpPr>
          <p:spPr>
            <a:xfrm>
              <a:off x="4572000" y="9685176"/>
              <a:ext cx="9331" cy="606489"/>
            </a:xfrm>
            <a:custGeom>
              <a:avLst/>
              <a:gdLst>
                <a:gd name="connsiteX0" fmla="*/ 9331 w 9331"/>
                <a:gd name="connsiteY0" fmla="*/ 0 h 606489"/>
                <a:gd name="connsiteX1" fmla="*/ 0 w 9331"/>
                <a:gd name="connsiteY1" fmla="*/ 606489 h 606489"/>
              </a:gdLst>
              <a:ahLst/>
              <a:cxnLst>
                <a:cxn ang="0">
                  <a:pos x="connsiteX0" y="connsiteY0"/>
                </a:cxn>
                <a:cxn ang="0">
                  <a:pos x="connsiteX1" y="connsiteY1"/>
                </a:cxn>
              </a:cxnLst>
              <a:rect l="l" t="t" r="r" b="b"/>
              <a:pathLst>
                <a:path w="9331" h="606489">
                  <a:moveTo>
                    <a:pt x="9331" y="0"/>
                  </a:moveTo>
                  <a:lnTo>
                    <a:pt x="0" y="606489"/>
                  </a:ln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19" name="フリーフォーム 1818">
              <a:extLst>
                <a:ext uri="{FF2B5EF4-FFF2-40B4-BE49-F238E27FC236}">
                  <a16:creationId xmlns:a16="http://schemas.microsoft.com/office/drawing/2014/main" id="{EC4A35AF-282F-D038-F354-9D4E743350B6}"/>
                </a:ext>
              </a:extLst>
            </p:cNvPr>
            <p:cNvSpPr/>
            <p:nvPr/>
          </p:nvSpPr>
          <p:spPr>
            <a:xfrm>
              <a:off x="4225156" y="8445453"/>
              <a:ext cx="1922106" cy="189069"/>
            </a:xfrm>
            <a:custGeom>
              <a:avLst/>
              <a:gdLst>
                <a:gd name="connsiteX0" fmla="*/ 0 w 1922106"/>
                <a:gd name="connsiteY0" fmla="*/ 0 h 189069"/>
                <a:gd name="connsiteX1" fmla="*/ 1054359 w 1922106"/>
                <a:gd name="connsiteY1" fmla="*/ 167951 h 189069"/>
                <a:gd name="connsiteX2" fmla="*/ 914400 w 1922106"/>
                <a:gd name="connsiteY2" fmla="*/ 186612 h 189069"/>
                <a:gd name="connsiteX3" fmla="*/ 1922106 w 1922106"/>
                <a:gd name="connsiteY3" fmla="*/ 102637 h 189069"/>
              </a:gdLst>
              <a:ahLst/>
              <a:cxnLst>
                <a:cxn ang="0">
                  <a:pos x="connsiteX0" y="connsiteY0"/>
                </a:cxn>
                <a:cxn ang="0">
                  <a:pos x="connsiteX1" y="connsiteY1"/>
                </a:cxn>
                <a:cxn ang="0">
                  <a:pos x="connsiteX2" y="connsiteY2"/>
                </a:cxn>
                <a:cxn ang="0">
                  <a:pos x="connsiteX3" y="connsiteY3"/>
                </a:cxn>
              </a:cxnLst>
              <a:rect l="l" t="t" r="r" b="b"/>
              <a:pathLst>
                <a:path w="1922106" h="189069">
                  <a:moveTo>
                    <a:pt x="0" y="0"/>
                  </a:moveTo>
                  <a:lnTo>
                    <a:pt x="1054359" y="167951"/>
                  </a:lnTo>
                  <a:cubicBezTo>
                    <a:pt x="1206759" y="199053"/>
                    <a:pt x="914400" y="186612"/>
                    <a:pt x="914400" y="186612"/>
                  </a:cubicBezTo>
                  <a:lnTo>
                    <a:pt x="1922106" y="102637"/>
                  </a:lnTo>
                </a:path>
              </a:pathLst>
            </a:custGeom>
            <a:noFill/>
            <a:ln w="635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20" name="フリーフォーム 1819">
              <a:extLst>
                <a:ext uri="{FF2B5EF4-FFF2-40B4-BE49-F238E27FC236}">
                  <a16:creationId xmlns:a16="http://schemas.microsoft.com/office/drawing/2014/main" id="{ED6A7F54-1976-49E1-0C5A-ADC2CFD1F4DB}"/>
                </a:ext>
              </a:extLst>
            </p:cNvPr>
            <p:cNvSpPr/>
            <p:nvPr/>
          </p:nvSpPr>
          <p:spPr>
            <a:xfrm>
              <a:off x="5374433" y="9470309"/>
              <a:ext cx="989045" cy="140222"/>
            </a:xfrm>
            <a:custGeom>
              <a:avLst/>
              <a:gdLst>
                <a:gd name="connsiteX0" fmla="*/ 0 w 989045"/>
                <a:gd name="connsiteY0" fmla="*/ 140222 h 140222"/>
                <a:gd name="connsiteX1" fmla="*/ 643812 w 989045"/>
                <a:gd name="connsiteY1" fmla="*/ 262 h 140222"/>
                <a:gd name="connsiteX2" fmla="*/ 989045 w 989045"/>
                <a:gd name="connsiteY2" fmla="*/ 112230 h 140222"/>
              </a:gdLst>
              <a:ahLst/>
              <a:cxnLst>
                <a:cxn ang="0">
                  <a:pos x="connsiteX0" y="connsiteY0"/>
                </a:cxn>
                <a:cxn ang="0">
                  <a:pos x="connsiteX1" y="connsiteY1"/>
                </a:cxn>
                <a:cxn ang="0">
                  <a:pos x="connsiteX2" y="connsiteY2"/>
                </a:cxn>
              </a:cxnLst>
              <a:rect l="l" t="t" r="r" b="b"/>
              <a:pathLst>
                <a:path w="989045" h="140222">
                  <a:moveTo>
                    <a:pt x="0" y="140222"/>
                  </a:moveTo>
                  <a:cubicBezTo>
                    <a:pt x="239485" y="72574"/>
                    <a:pt x="478971" y="4927"/>
                    <a:pt x="643812" y="262"/>
                  </a:cubicBezTo>
                  <a:cubicBezTo>
                    <a:pt x="808653" y="-4403"/>
                    <a:pt x="898849" y="53913"/>
                    <a:pt x="989045" y="112230"/>
                  </a:cubicBezTo>
                </a:path>
              </a:pathLst>
            </a:custGeom>
            <a:noFill/>
            <a:ln w="635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21" name="フリーフォーム 1820">
              <a:extLst>
                <a:ext uri="{FF2B5EF4-FFF2-40B4-BE49-F238E27FC236}">
                  <a16:creationId xmlns:a16="http://schemas.microsoft.com/office/drawing/2014/main" id="{8F50D299-23D0-CB03-281B-93C2F8E1EB23}"/>
                </a:ext>
              </a:extLst>
            </p:cNvPr>
            <p:cNvSpPr/>
            <p:nvPr/>
          </p:nvSpPr>
          <p:spPr>
            <a:xfrm>
              <a:off x="4124131" y="9212871"/>
              <a:ext cx="1017036" cy="388329"/>
            </a:xfrm>
            <a:custGeom>
              <a:avLst/>
              <a:gdLst>
                <a:gd name="connsiteX0" fmla="*/ 0 w 1017036"/>
                <a:gd name="connsiteY0" fmla="*/ 108411 h 388329"/>
                <a:gd name="connsiteX1" fmla="*/ 373224 w 1017036"/>
                <a:gd name="connsiteY1" fmla="*/ 15105 h 388329"/>
                <a:gd name="connsiteX2" fmla="*/ 1017036 w 1017036"/>
                <a:gd name="connsiteY2" fmla="*/ 388329 h 388329"/>
              </a:gdLst>
              <a:ahLst/>
              <a:cxnLst>
                <a:cxn ang="0">
                  <a:pos x="connsiteX0" y="connsiteY0"/>
                </a:cxn>
                <a:cxn ang="0">
                  <a:pos x="connsiteX1" y="connsiteY1"/>
                </a:cxn>
                <a:cxn ang="0">
                  <a:pos x="connsiteX2" y="connsiteY2"/>
                </a:cxn>
              </a:cxnLst>
              <a:rect l="l" t="t" r="r" b="b"/>
              <a:pathLst>
                <a:path w="1017036" h="388329">
                  <a:moveTo>
                    <a:pt x="0" y="108411"/>
                  </a:moveTo>
                  <a:cubicBezTo>
                    <a:pt x="101859" y="38431"/>
                    <a:pt x="203718" y="-31548"/>
                    <a:pt x="373224" y="15105"/>
                  </a:cubicBezTo>
                  <a:cubicBezTo>
                    <a:pt x="542730" y="61758"/>
                    <a:pt x="779883" y="225043"/>
                    <a:pt x="1017036" y="388329"/>
                  </a:cubicBezTo>
                </a:path>
              </a:pathLst>
            </a:custGeom>
            <a:noFill/>
            <a:ln w="635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22" name="フリーフォーム 1821">
              <a:extLst>
                <a:ext uri="{FF2B5EF4-FFF2-40B4-BE49-F238E27FC236}">
                  <a16:creationId xmlns:a16="http://schemas.microsoft.com/office/drawing/2014/main" id="{5BED7A76-2F70-6E0A-BA1F-7B00B7C39483}"/>
                </a:ext>
              </a:extLst>
            </p:cNvPr>
            <p:cNvSpPr/>
            <p:nvPr/>
          </p:nvSpPr>
          <p:spPr>
            <a:xfrm>
              <a:off x="3873500" y="11740292"/>
              <a:ext cx="288925" cy="121645"/>
            </a:xfrm>
            <a:custGeom>
              <a:avLst/>
              <a:gdLst>
                <a:gd name="connsiteX0" fmla="*/ 0 w 288925"/>
                <a:gd name="connsiteY0" fmla="*/ 19908 h 121645"/>
                <a:gd name="connsiteX1" fmla="*/ 146050 w 288925"/>
                <a:gd name="connsiteY1" fmla="*/ 121508 h 121645"/>
                <a:gd name="connsiteX2" fmla="*/ 152400 w 288925"/>
                <a:gd name="connsiteY2" fmla="*/ 858 h 121645"/>
                <a:gd name="connsiteX3" fmla="*/ 288925 w 288925"/>
                <a:gd name="connsiteY3" fmla="*/ 77058 h 121645"/>
              </a:gdLst>
              <a:ahLst/>
              <a:cxnLst>
                <a:cxn ang="0">
                  <a:pos x="connsiteX0" y="connsiteY0"/>
                </a:cxn>
                <a:cxn ang="0">
                  <a:pos x="connsiteX1" y="connsiteY1"/>
                </a:cxn>
                <a:cxn ang="0">
                  <a:pos x="connsiteX2" y="connsiteY2"/>
                </a:cxn>
                <a:cxn ang="0">
                  <a:pos x="connsiteX3" y="connsiteY3"/>
                </a:cxn>
              </a:cxnLst>
              <a:rect l="l" t="t" r="r" b="b"/>
              <a:pathLst>
                <a:path w="288925" h="121645">
                  <a:moveTo>
                    <a:pt x="0" y="19908"/>
                  </a:moveTo>
                  <a:cubicBezTo>
                    <a:pt x="60325" y="72295"/>
                    <a:pt x="120650" y="124683"/>
                    <a:pt x="146050" y="121508"/>
                  </a:cubicBezTo>
                  <a:cubicBezTo>
                    <a:pt x="171450" y="118333"/>
                    <a:pt x="128588" y="8266"/>
                    <a:pt x="152400" y="858"/>
                  </a:cubicBezTo>
                  <a:cubicBezTo>
                    <a:pt x="176213" y="-6550"/>
                    <a:pt x="232569" y="35254"/>
                    <a:pt x="288925" y="77058"/>
                  </a:cubicBezTo>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23" name="フリーフォーム 1822">
              <a:extLst>
                <a:ext uri="{FF2B5EF4-FFF2-40B4-BE49-F238E27FC236}">
                  <a16:creationId xmlns:a16="http://schemas.microsoft.com/office/drawing/2014/main" id="{C74D2144-E82D-5C5A-317B-F6A1883708C8}"/>
                </a:ext>
              </a:extLst>
            </p:cNvPr>
            <p:cNvSpPr/>
            <p:nvPr/>
          </p:nvSpPr>
          <p:spPr>
            <a:xfrm>
              <a:off x="4263980" y="11601432"/>
              <a:ext cx="199452" cy="187676"/>
            </a:xfrm>
            <a:custGeom>
              <a:avLst/>
              <a:gdLst>
                <a:gd name="connsiteX0" fmla="*/ 45 w 199452"/>
                <a:gd name="connsiteY0" fmla="*/ 60343 h 187676"/>
                <a:gd name="connsiteX1" fmla="*/ 107995 w 199452"/>
                <a:gd name="connsiteY1" fmla="*/ 18 h 187676"/>
                <a:gd name="connsiteX2" fmla="*/ 196895 w 199452"/>
                <a:gd name="connsiteY2" fmla="*/ 66693 h 187676"/>
                <a:gd name="connsiteX3" fmla="*/ 168320 w 199452"/>
                <a:gd name="connsiteY3" fmla="*/ 187343 h 187676"/>
                <a:gd name="connsiteX4" fmla="*/ 95295 w 199452"/>
                <a:gd name="connsiteY4" fmla="*/ 101618 h 187676"/>
                <a:gd name="connsiteX5" fmla="*/ 45 w 199452"/>
                <a:gd name="connsiteY5" fmla="*/ 60343 h 187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9452" h="187676">
                  <a:moveTo>
                    <a:pt x="45" y="60343"/>
                  </a:moveTo>
                  <a:cubicBezTo>
                    <a:pt x="2162" y="43410"/>
                    <a:pt x="75187" y="-1040"/>
                    <a:pt x="107995" y="18"/>
                  </a:cubicBezTo>
                  <a:cubicBezTo>
                    <a:pt x="140803" y="1076"/>
                    <a:pt x="186841" y="35472"/>
                    <a:pt x="196895" y="66693"/>
                  </a:cubicBezTo>
                  <a:cubicBezTo>
                    <a:pt x="206949" y="97914"/>
                    <a:pt x="185253" y="181522"/>
                    <a:pt x="168320" y="187343"/>
                  </a:cubicBezTo>
                  <a:cubicBezTo>
                    <a:pt x="151387" y="193164"/>
                    <a:pt x="120695" y="121197"/>
                    <a:pt x="95295" y="101618"/>
                  </a:cubicBezTo>
                  <a:cubicBezTo>
                    <a:pt x="69895" y="82039"/>
                    <a:pt x="-2072" y="77276"/>
                    <a:pt x="45" y="60343"/>
                  </a:cubicBezTo>
                  <a:close/>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24" name="フリーフォーム 1823">
              <a:extLst>
                <a:ext uri="{FF2B5EF4-FFF2-40B4-BE49-F238E27FC236}">
                  <a16:creationId xmlns:a16="http://schemas.microsoft.com/office/drawing/2014/main" id="{B4F3A05B-8BF7-4B0F-0FB3-F949798763A5}"/>
                </a:ext>
              </a:extLst>
            </p:cNvPr>
            <p:cNvSpPr/>
            <p:nvPr/>
          </p:nvSpPr>
          <p:spPr>
            <a:xfrm>
              <a:off x="4097363" y="11520906"/>
              <a:ext cx="175016" cy="103631"/>
            </a:xfrm>
            <a:custGeom>
              <a:avLst/>
              <a:gdLst>
                <a:gd name="connsiteX0" fmla="*/ 173012 w 175016"/>
                <a:gd name="connsiteY0" fmla="*/ 102769 h 103631"/>
                <a:gd name="connsiteX1" fmla="*/ 103162 w 175016"/>
                <a:gd name="connsiteY1" fmla="*/ 13869 h 103631"/>
                <a:gd name="connsiteX2" fmla="*/ 7912 w 175016"/>
                <a:gd name="connsiteY2" fmla="*/ 4344 h 103631"/>
                <a:gd name="connsiteX3" fmla="*/ 23787 w 175016"/>
                <a:gd name="connsiteY3" fmla="*/ 55144 h 103631"/>
                <a:gd name="connsiteX4" fmla="*/ 173012 w 175016"/>
                <a:gd name="connsiteY4" fmla="*/ 102769 h 1036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016" h="103631">
                  <a:moveTo>
                    <a:pt x="173012" y="102769"/>
                  </a:moveTo>
                  <a:cubicBezTo>
                    <a:pt x="186241" y="95890"/>
                    <a:pt x="130679" y="30273"/>
                    <a:pt x="103162" y="13869"/>
                  </a:cubicBezTo>
                  <a:cubicBezTo>
                    <a:pt x="75645" y="-2535"/>
                    <a:pt x="21141" y="-2535"/>
                    <a:pt x="7912" y="4344"/>
                  </a:cubicBezTo>
                  <a:cubicBezTo>
                    <a:pt x="-5317" y="11223"/>
                    <a:pt x="-3200" y="36623"/>
                    <a:pt x="23787" y="55144"/>
                  </a:cubicBezTo>
                  <a:cubicBezTo>
                    <a:pt x="50774" y="73665"/>
                    <a:pt x="159783" y="109648"/>
                    <a:pt x="173012" y="102769"/>
                  </a:cubicBezTo>
                  <a:close/>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25" name="フリーフォーム 1824">
              <a:extLst>
                <a:ext uri="{FF2B5EF4-FFF2-40B4-BE49-F238E27FC236}">
                  <a16:creationId xmlns:a16="http://schemas.microsoft.com/office/drawing/2014/main" id="{17F9646C-F352-E648-7450-2B466D824627}"/>
                </a:ext>
              </a:extLst>
            </p:cNvPr>
            <p:cNvSpPr/>
            <p:nvPr/>
          </p:nvSpPr>
          <p:spPr>
            <a:xfrm>
              <a:off x="4242010" y="11655425"/>
              <a:ext cx="145840" cy="174625"/>
            </a:xfrm>
            <a:custGeom>
              <a:avLst/>
              <a:gdLst>
                <a:gd name="connsiteX0" fmla="*/ 37890 w 145840"/>
                <a:gd name="connsiteY0" fmla="*/ 0 h 174625"/>
                <a:gd name="connsiteX1" fmla="*/ 6140 w 145840"/>
                <a:gd name="connsiteY1" fmla="*/ 69850 h 174625"/>
                <a:gd name="connsiteX2" fmla="*/ 145840 w 145840"/>
                <a:gd name="connsiteY2" fmla="*/ 174625 h 174625"/>
              </a:gdLst>
              <a:ahLst/>
              <a:cxnLst>
                <a:cxn ang="0">
                  <a:pos x="connsiteX0" y="connsiteY0"/>
                </a:cxn>
                <a:cxn ang="0">
                  <a:pos x="connsiteX1" y="connsiteY1"/>
                </a:cxn>
                <a:cxn ang="0">
                  <a:pos x="connsiteX2" y="connsiteY2"/>
                </a:cxn>
              </a:cxnLst>
              <a:rect l="l" t="t" r="r" b="b"/>
              <a:pathLst>
                <a:path w="145840" h="174625">
                  <a:moveTo>
                    <a:pt x="37890" y="0"/>
                  </a:moveTo>
                  <a:cubicBezTo>
                    <a:pt x="13019" y="20373"/>
                    <a:pt x="-11852" y="40746"/>
                    <a:pt x="6140" y="69850"/>
                  </a:cubicBezTo>
                  <a:cubicBezTo>
                    <a:pt x="24132" y="98954"/>
                    <a:pt x="84986" y="136789"/>
                    <a:pt x="145840" y="174625"/>
                  </a:cubicBezTo>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26" name="フリーフォーム 1825">
              <a:extLst>
                <a:ext uri="{FF2B5EF4-FFF2-40B4-BE49-F238E27FC236}">
                  <a16:creationId xmlns:a16="http://schemas.microsoft.com/office/drawing/2014/main" id="{C44FA92F-84E1-2174-55D6-4D5C456DEA3C}"/>
                </a:ext>
              </a:extLst>
            </p:cNvPr>
            <p:cNvSpPr/>
            <p:nvPr/>
          </p:nvSpPr>
          <p:spPr>
            <a:xfrm>
              <a:off x="4000500" y="11594973"/>
              <a:ext cx="273050" cy="35052"/>
            </a:xfrm>
            <a:custGeom>
              <a:avLst/>
              <a:gdLst>
                <a:gd name="connsiteX0" fmla="*/ 273050 w 273050"/>
                <a:gd name="connsiteY0" fmla="*/ 35052 h 35052"/>
                <a:gd name="connsiteX1" fmla="*/ 114300 w 273050"/>
                <a:gd name="connsiteY1" fmla="*/ 127 h 35052"/>
                <a:gd name="connsiteX2" fmla="*/ 0 w 273050"/>
                <a:gd name="connsiteY2" fmla="*/ 25527 h 35052"/>
              </a:gdLst>
              <a:ahLst/>
              <a:cxnLst>
                <a:cxn ang="0">
                  <a:pos x="connsiteX0" y="connsiteY0"/>
                </a:cxn>
                <a:cxn ang="0">
                  <a:pos x="connsiteX1" y="connsiteY1"/>
                </a:cxn>
                <a:cxn ang="0">
                  <a:pos x="connsiteX2" y="connsiteY2"/>
                </a:cxn>
              </a:cxnLst>
              <a:rect l="l" t="t" r="r" b="b"/>
              <a:pathLst>
                <a:path w="273050" h="35052">
                  <a:moveTo>
                    <a:pt x="273050" y="35052"/>
                  </a:moveTo>
                  <a:cubicBezTo>
                    <a:pt x="216429" y="18383"/>
                    <a:pt x="159808" y="1714"/>
                    <a:pt x="114300" y="127"/>
                  </a:cubicBezTo>
                  <a:cubicBezTo>
                    <a:pt x="68792" y="-1461"/>
                    <a:pt x="34396" y="12033"/>
                    <a:pt x="0" y="25527"/>
                  </a:cubicBezTo>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27" name="フリーフォーム 1826">
              <a:extLst>
                <a:ext uri="{FF2B5EF4-FFF2-40B4-BE49-F238E27FC236}">
                  <a16:creationId xmlns:a16="http://schemas.microsoft.com/office/drawing/2014/main" id="{0E6E796D-6922-0252-A617-109CC97E147B}"/>
                </a:ext>
              </a:extLst>
            </p:cNvPr>
            <p:cNvSpPr/>
            <p:nvPr/>
          </p:nvSpPr>
          <p:spPr>
            <a:xfrm>
              <a:off x="6043297" y="11660554"/>
              <a:ext cx="279412" cy="175846"/>
            </a:xfrm>
            <a:custGeom>
              <a:avLst/>
              <a:gdLst>
                <a:gd name="connsiteX0" fmla="*/ 115226 w 279412"/>
                <a:gd name="connsiteY0" fmla="*/ 175846 h 175846"/>
                <a:gd name="connsiteX1" fmla="*/ 212918 w 279412"/>
                <a:gd name="connsiteY1" fmla="*/ 78154 h 175846"/>
                <a:gd name="connsiteX2" fmla="*/ 279349 w 279412"/>
                <a:gd name="connsiteY2" fmla="*/ 74246 h 175846"/>
                <a:gd name="connsiteX3" fmla="*/ 220734 w 279412"/>
                <a:gd name="connsiteY3" fmla="*/ 42984 h 175846"/>
                <a:gd name="connsiteX4" fmla="*/ 33165 w 279412"/>
                <a:gd name="connsiteY4" fmla="*/ 93784 h 175846"/>
                <a:gd name="connsiteX5" fmla="*/ 1903 w 279412"/>
                <a:gd name="connsiteY5" fmla="*/ 85969 h 175846"/>
                <a:gd name="connsiteX6" fmla="*/ 56611 w 279412"/>
                <a:gd name="connsiteY6" fmla="*/ 0 h 175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9412" h="175846">
                  <a:moveTo>
                    <a:pt x="115226" y="175846"/>
                  </a:moveTo>
                  <a:cubicBezTo>
                    <a:pt x="150395" y="135466"/>
                    <a:pt x="185564" y="95087"/>
                    <a:pt x="212918" y="78154"/>
                  </a:cubicBezTo>
                  <a:cubicBezTo>
                    <a:pt x="240272" y="61221"/>
                    <a:pt x="278046" y="80108"/>
                    <a:pt x="279349" y="74246"/>
                  </a:cubicBezTo>
                  <a:cubicBezTo>
                    <a:pt x="280652" y="68384"/>
                    <a:pt x="261765" y="39728"/>
                    <a:pt x="220734" y="42984"/>
                  </a:cubicBezTo>
                  <a:cubicBezTo>
                    <a:pt x="179703" y="46240"/>
                    <a:pt x="69637" y="86620"/>
                    <a:pt x="33165" y="93784"/>
                  </a:cubicBezTo>
                  <a:cubicBezTo>
                    <a:pt x="-3307" y="100948"/>
                    <a:pt x="-2005" y="101600"/>
                    <a:pt x="1903" y="85969"/>
                  </a:cubicBezTo>
                  <a:cubicBezTo>
                    <a:pt x="5811" y="70338"/>
                    <a:pt x="31211" y="35169"/>
                    <a:pt x="56611" y="0"/>
                  </a:cubicBezTo>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28" name="フリーフォーム 1827">
              <a:extLst>
                <a:ext uri="{FF2B5EF4-FFF2-40B4-BE49-F238E27FC236}">
                  <a16:creationId xmlns:a16="http://schemas.microsoft.com/office/drawing/2014/main" id="{A181AF95-7679-B7B3-8D0C-02218E59FFD5}"/>
                </a:ext>
              </a:extLst>
            </p:cNvPr>
            <p:cNvSpPr/>
            <p:nvPr/>
          </p:nvSpPr>
          <p:spPr>
            <a:xfrm>
              <a:off x="5908431" y="11397380"/>
              <a:ext cx="300609" cy="212374"/>
            </a:xfrm>
            <a:custGeom>
              <a:avLst/>
              <a:gdLst>
                <a:gd name="connsiteX0" fmla="*/ 0 w 300609"/>
                <a:gd name="connsiteY0" fmla="*/ 212374 h 212374"/>
                <a:gd name="connsiteX1" fmla="*/ 78154 w 300609"/>
                <a:gd name="connsiteY1" fmla="*/ 71697 h 212374"/>
                <a:gd name="connsiteX2" fmla="*/ 257907 w 300609"/>
                <a:gd name="connsiteY2" fmla="*/ 1358 h 212374"/>
                <a:gd name="connsiteX3" fmla="*/ 285261 w 300609"/>
                <a:gd name="connsiteY3" fmla="*/ 130312 h 212374"/>
                <a:gd name="connsiteX4" fmla="*/ 58615 w 300609"/>
                <a:gd name="connsiteY4" fmla="*/ 200651 h 2123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0609" h="212374">
                  <a:moveTo>
                    <a:pt x="0" y="212374"/>
                  </a:moveTo>
                  <a:cubicBezTo>
                    <a:pt x="17585" y="159620"/>
                    <a:pt x="35170" y="106866"/>
                    <a:pt x="78154" y="71697"/>
                  </a:cubicBezTo>
                  <a:cubicBezTo>
                    <a:pt x="121138" y="36528"/>
                    <a:pt x="223389" y="-8411"/>
                    <a:pt x="257907" y="1358"/>
                  </a:cubicBezTo>
                  <a:cubicBezTo>
                    <a:pt x="292425" y="11127"/>
                    <a:pt x="318476" y="97097"/>
                    <a:pt x="285261" y="130312"/>
                  </a:cubicBezTo>
                  <a:cubicBezTo>
                    <a:pt x="252046" y="163527"/>
                    <a:pt x="155330" y="182089"/>
                    <a:pt x="58615" y="200651"/>
                  </a:cubicBezTo>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29" name="フリーフォーム 1828">
              <a:extLst>
                <a:ext uri="{FF2B5EF4-FFF2-40B4-BE49-F238E27FC236}">
                  <a16:creationId xmlns:a16="http://schemas.microsoft.com/office/drawing/2014/main" id="{932CA9E1-FF52-C256-F740-FBDF9E1DAC83}"/>
                </a:ext>
              </a:extLst>
            </p:cNvPr>
            <p:cNvSpPr/>
            <p:nvPr/>
          </p:nvSpPr>
          <p:spPr>
            <a:xfrm>
              <a:off x="5597814" y="11554487"/>
              <a:ext cx="283263" cy="158561"/>
            </a:xfrm>
            <a:custGeom>
              <a:avLst/>
              <a:gdLst>
                <a:gd name="connsiteX0" fmla="*/ 283263 w 283263"/>
                <a:gd name="connsiteY0" fmla="*/ 63082 h 158561"/>
                <a:gd name="connsiteX1" fmla="*/ 76155 w 283263"/>
                <a:gd name="connsiteY1" fmla="*/ 559 h 158561"/>
                <a:gd name="connsiteX2" fmla="*/ 1909 w 283263"/>
                <a:gd name="connsiteY2" fmla="*/ 39636 h 158561"/>
                <a:gd name="connsiteX3" fmla="*/ 37078 w 283263"/>
                <a:gd name="connsiteY3" fmla="*/ 156867 h 158561"/>
                <a:gd name="connsiteX4" fmla="*/ 193386 w 283263"/>
                <a:gd name="connsiteY4" fmla="*/ 98251 h 1585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263" h="158561">
                  <a:moveTo>
                    <a:pt x="283263" y="63082"/>
                  </a:moveTo>
                  <a:cubicBezTo>
                    <a:pt x="203155" y="33774"/>
                    <a:pt x="123047" y="4467"/>
                    <a:pt x="76155" y="559"/>
                  </a:cubicBezTo>
                  <a:cubicBezTo>
                    <a:pt x="29263" y="-3349"/>
                    <a:pt x="8422" y="13585"/>
                    <a:pt x="1909" y="39636"/>
                  </a:cubicBezTo>
                  <a:cubicBezTo>
                    <a:pt x="-4604" y="65687"/>
                    <a:pt x="5165" y="147098"/>
                    <a:pt x="37078" y="156867"/>
                  </a:cubicBezTo>
                  <a:cubicBezTo>
                    <a:pt x="68991" y="166636"/>
                    <a:pt x="131188" y="132443"/>
                    <a:pt x="193386" y="98251"/>
                  </a:cubicBezTo>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30" name="フリーフォーム 1829">
              <a:extLst>
                <a:ext uri="{FF2B5EF4-FFF2-40B4-BE49-F238E27FC236}">
                  <a16:creationId xmlns:a16="http://schemas.microsoft.com/office/drawing/2014/main" id="{D9346900-3D84-A9BC-CCAE-AF5D90FEEC50}"/>
                </a:ext>
              </a:extLst>
            </p:cNvPr>
            <p:cNvSpPr/>
            <p:nvPr/>
          </p:nvSpPr>
          <p:spPr>
            <a:xfrm>
              <a:off x="5716585" y="11672277"/>
              <a:ext cx="168400" cy="148492"/>
            </a:xfrm>
            <a:custGeom>
              <a:avLst/>
              <a:gdLst>
                <a:gd name="connsiteX0" fmla="*/ 168400 w 168400"/>
                <a:gd name="connsiteY0" fmla="*/ 0 h 148492"/>
                <a:gd name="connsiteX1" fmla="*/ 16000 w 168400"/>
                <a:gd name="connsiteY1" fmla="*/ 85969 h 148492"/>
                <a:gd name="connsiteX2" fmla="*/ 12092 w 168400"/>
                <a:gd name="connsiteY2" fmla="*/ 148492 h 148492"/>
              </a:gdLst>
              <a:ahLst/>
              <a:cxnLst>
                <a:cxn ang="0">
                  <a:pos x="connsiteX0" y="connsiteY0"/>
                </a:cxn>
                <a:cxn ang="0">
                  <a:pos x="connsiteX1" y="connsiteY1"/>
                </a:cxn>
                <a:cxn ang="0">
                  <a:pos x="connsiteX2" y="connsiteY2"/>
                </a:cxn>
              </a:cxnLst>
              <a:rect l="l" t="t" r="r" b="b"/>
              <a:pathLst>
                <a:path w="168400" h="148492">
                  <a:moveTo>
                    <a:pt x="168400" y="0"/>
                  </a:moveTo>
                  <a:cubicBezTo>
                    <a:pt x="105225" y="30610"/>
                    <a:pt x="42051" y="61220"/>
                    <a:pt x="16000" y="85969"/>
                  </a:cubicBezTo>
                  <a:cubicBezTo>
                    <a:pt x="-10051" y="110718"/>
                    <a:pt x="1020" y="129605"/>
                    <a:pt x="12092" y="148492"/>
                  </a:cubicBezTo>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31" name="フリーフォーム 1830">
              <a:extLst>
                <a:ext uri="{FF2B5EF4-FFF2-40B4-BE49-F238E27FC236}">
                  <a16:creationId xmlns:a16="http://schemas.microsoft.com/office/drawing/2014/main" id="{8E9EB0E8-0735-EB00-34E7-6A543760D7B1}"/>
                </a:ext>
              </a:extLst>
            </p:cNvPr>
            <p:cNvSpPr/>
            <p:nvPr/>
          </p:nvSpPr>
          <p:spPr>
            <a:xfrm>
              <a:off x="6002215" y="11570677"/>
              <a:ext cx="386862" cy="50800"/>
            </a:xfrm>
            <a:custGeom>
              <a:avLst/>
              <a:gdLst>
                <a:gd name="connsiteX0" fmla="*/ 0 w 386862"/>
                <a:gd name="connsiteY0" fmla="*/ 50800 h 50800"/>
                <a:gd name="connsiteX1" fmla="*/ 250093 w 386862"/>
                <a:gd name="connsiteY1" fmla="*/ 0 h 50800"/>
                <a:gd name="connsiteX2" fmla="*/ 386862 w 386862"/>
                <a:gd name="connsiteY2" fmla="*/ 50800 h 50800"/>
              </a:gdLst>
              <a:ahLst/>
              <a:cxnLst>
                <a:cxn ang="0">
                  <a:pos x="connsiteX0" y="connsiteY0"/>
                </a:cxn>
                <a:cxn ang="0">
                  <a:pos x="connsiteX1" y="connsiteY1"/>
                </a:cxn>
                <a:cxn ang="0">
                  <a:pos x="connsiteX2" y="connsiteY2"/>
                </a:cxn>
              </a:cxnLst>
              <a:rect l="l" t="t" r="r" b="b"/>
              <a:pathLst>
                <a:path w="386862" h="50800">
                  <a:moveTo>
                    <a:pt x="0" y="50800"/>
                  </a:moveTo>
                  <a:cubicBezTo>
                    <a:pt x="92808" y="25400"/>
                    <a:pt x="185616" y="0"/>
                    <a:pt x="250093" y="0"/>
                  </a:cubicBezTo>
                  <a:cubicBezTo>
                    <a:pt x="314570" y="0"/>
                    <a:pt x="350716" y="25400"/>
                    <a:pt x="386862" y="50800"/>
                  </a:cubicBezTo>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32" name="フリーフォーム 1831">
              <a:extLst>
                <a:ext uri="{FF2B5EF4-FFF2-40B4-BE49-F238E27FC236}">
                  <a16:creationId xmlns:a16="http://schemas.microsoft.com/office/drawing/2014/main" id="{2A71CA7D-B531-A8F0-6B9A-2743DB34550C}"/>
                </a:ext>
              </a:extLst>
            </p:cNvPr>
            <p:cNvSpPr/>
            <p:nvPr/>
          </p:nvSpPr>
          <p:spPr>
            <a:xfrm>
              <a:off x="4444314" y="11586519"/>
              <a:ext cx="306630" cy="288324"/>
            </a:xfrm>
            <a:custGeom>
              <a:avLst/>
              <a:gdLst>
                <a:gd name="connsiteX0" fmla="*/ 267729 w 306630"/>
                <a:gd name="connsiteY0" fmla="*/ 0 h 288324"/>
                <a:gd name="connsiteX1" fmla="*/ 296562 w 306630"/>
                <a:gd name="connsiteY1" fmla="*/ 193589 h 288324"/>
                <a:gd name="connsiteX2" fmla="*/ 300681 w 306630"/>
                <a:gd name="connsiteY2" fmla="*/ 243016 h 288324"/>
                <a:gd name="connsiteX3" fmla="*/ 218302 w 306630"/>
                <a:gd name="connsiteY3" fmla="*/ 267730 h 288324"/>
                <a:gd name="connsiteX4" fmla="*/ 0 w 306630"/>
                <a:gd name="connsiteY4" fmla="*/ 288324 h 2883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6630" h="288324">
                  <a:moveTo>
                    <a:pt x="267729" y="0"/>
                  </a:moveTo>
                  <a:cubicBezTo>
                    <a:pt x="279399" y="76543"/>
                    <a:pt x="291070" y="153086"/>
                    <a:pt x="296562" y="193589"/>
                  </a:cubicBezTo>
                  <a:cubicBezTo>
                    <a:pt x="302054" y="234092"/>
                    <a:pt x="313724" y="230659"/>
                    <a:pt x="300681" y="243016"/>
                  </a:cubicBezTo>
                  <a:cubicBezTo>
                    <a:pt x="287638" y="255373"/>
                    <a:pt x="268415" y="260179"/>
                    <a:pt x="218302" y="267730"/>
                  </a:cubicBezTo>
                  <a:cubicBezTo>
                    <a:pt x="168189" y="275281"/>
                    <a:pt x="84094" y="281802"/>
                    <a:pt x="0" y="288324"/>
                  </a:cubicBezTo>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33" name="フリーフォーム 1832">
              <a:extLst>
                <a:ext uri="{FF2B5EF4-FFF2-40B4-BE49-F238E27FC236}">
                  <a16:creationId xmlns:a16="http://schemas.microsoft.com/office/drawing/2014/main" id="{486CA5DD-CF11-628A-7CC3-AFA151B33857}"/>
                </a:ext>
              </a:extLst>
            </p:cNvPr>
            <p:cNvSpPr/>
            <p:nvPr/>
          </p:nvSpPr>
          <p:spPr>
            <a:xfrm>
              <a:off x="4085875" y="11129513"/>
              <a:ext cx="953944" cy="221740"/>
            </a:xfrm>
            <a:custGeom>
              <a:avLst/>
              <a:gdLst>
                <a:gd name="connsiteX0" fmla="*/ 8007 w 953944"/>
                <a:gd name="connsiteY0" fmla="*/ 10628 h 221740"/>
                <a:gd name="connsiteX1" fmla="*/ 910454 w 953944"/>
                <a:gd name="connsiteY1" fmla="*/ 4652 h 221740"/>
                <a:gd name="connsiteX2" fmla="*/ 498078 w 953944"/>
                <a:gd name="connsiteY2" fmla="*/ 52463 h 221740"/>
                <a:gd name="connsiteX3" fmla="*/ 761043 w 953944"/>
                <a:gd name="connsiteY3" fmla="*/ 171993 h 221740"/>
                <a:gd name="connsiteX4" fmla="*/ 366596 w 953944"/>
                <a:gd name="connsiteY4" fmla="*/ 219805 h 221740"/>
                <a:gd name="connsiteX5" fmla="*/ 952290 w 953944"/>
                <a:gd name="connsiteY5" fmla="*/ 207852 h 221740"/>
                <a:gd name="connsiteX6" fmla="*/ 145466 w 953944"/>
                <a:gd name="connsiteY6" fmla="*/ 166016 h 221740"/>
                <a:gd name="connsiteX7" fmla="*/ 450266 w 953944"/>
                <a:gd name="connsiteY7" fmla="*/ 82346 h 221740"/>
                <a:gd name="connsiteX8" fmla="*/ 8007 w 953944"/>
                <a:gd name="connsiteY8" fmla="*/ 10628 h 2217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3944" h="221740">
                  <a:moveTo>
                    <a:pt x="8007" y="10628"/>
                  </a:moveTo>
                  <a:cubicBezTo>
                    <a:pt x="84705" y="-2321"/>
                    <a:pt x="828776" y="-2320"/>
                    <a:pt x="910454" y="4652"/>
                  </a:cubicBezTo>
                  <a:cubicBezTo>
                    <a:pt x="992132" y="11624"/>
                    <a:pt x="522980" y="24573"/>
                    <a:pt x="498078" y="52463"/>
                  </a:cubicBezTo>
                  <a:cubicBezTo>
                    <a:pt x="473176" y="80353"/>
                    <a:pt x="782957" y="144103"/>
                    <a:pt x="761043" y="171993"/>
                  </a:cubicBezTo>
                  <a:cubicBezTo>
                    <a:pt x="739129" y="199883"/>
                    <a:pt x="334722" y="213829"/>
                    <a:pt x="366596" y="219805"/>
                  </a:cubicBezTo>
                  <a:cubicBezTo>
                    <a:pt x="398471" y="225782"/>
                    <a:pt x="989145" y="216817"/>
                    <a:pt x="952290" y="207852"/>
                  </a:cubicBezTo>
                  <a:cubicBezTo>
                    <a:pt x="915435" y="198887"/>
                    <a:pt x="229137" y="186934"/>
                    <a:pt x="145466" y="166016"/>
                  </a:cubicBezTo>
                  <a:cubicBezTo>
                    <a:pt x="61795" y="145098"/>
                    <a:pt x="470188" y="106252"/>
                    <a:pt x="450266" y="82346"/>
                  </a:cubicBezTo>
                  <a:cubicBezTo>
                    <a:pt x="430345" y="58440"/>
                    <a:pt x="-68691" y="23577"/>
                    <a:pt x="8007" y="10628"/>
                  </a:cubicBezTo>
                  <a:close/>
                </a:path>
              </a:pathLst>
            </a:custGeom>
            <a:solidFill>
              <a:schemeClr val="accent6">
                <a:lumMod val="60000"/>
                <a:lumOff val="40000"/>
                <a:alpha val="25000"/>
              </a:schemeClr>
            </a:solidFill>
            <a:ln w="190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34" name="フリーフォーム 1833">
              <a:extLst>
                <a:ext uri="{FF2B5EF4-FFF2-40B4-BE49-F238E27FC236}">
                  <a16:creationId xmlns:a16="http://schemas.microsoft.com/office/drawing/2014/main" id="{A77DC2BE-C376-C0D6-4875-7734D4543B7D}"/>
                </a:ext>
              </a:extLst>
            </p:cNvPr>
            <p:cNvSpPr/>
            <p:nvPr/>
          </p:nvSpPr>
          <p:spPr>
            <a:xfrm>
              <a:off x="4004205" y="11056256"/>
              <a:ext cx="1279281" cy="475061"/>
            </a:xfrm>
            <a:custGeom>
              <a:avLst/>
              <a:gdLst>
                <a:gd name="connsiteX0" fmla="*/ 215183 w 1279281"/>
                <a:gd name="connsiteY0" fmla="*/ 215 h 475061"/>
                <a:gd name="connsiteX1" fmla="*/ 920407 w 1279281"/>
                <a:gd name="connsiteY1" fmla="*/ 36073 h 475061"/>
                <a:gd name="connsiteX2" fmla="*/ 615607 w 1279281"/>
                <a:gd name="connsiteY2" fmla="*/ 59979 h 475061"/>
                <a:gd name="connsiteX3" fmla="*/ 1099701 w 1279281"/>
                <a:gd name="connsiteY3" fmla="*/ 173532 h 475061"/>
                <a:gd name="connsiteX4" fmla="*/ 687324 w 1279281"/>
                <a:gd name="connsiteY4" fmla="*/ 263179 h 475061"/>
                <a:gd name="connsiteX5" fmla="*/ 1267042 w 1279281"/>
                <a:gd name="connsiteY5" fmla="*/ 436497 h 475061"/>
                <a:gd name="connsiteX6" fmla="*/ 29913 w 1279281"/>
                <a:gd name="connsiteY6" fmla="*/ 472356 h 475061"/>
                <a:gd name="connsiteX7" fmla="*/ 370571 w 1279281"/>
                <a:gd name="connsiteY7" fmla="*/ 388685 h 475061"/>
                <a:gd name="connsiteX8" fmla="*/ 227136 w 1279281"/>
                <a:gd name="connsiteY8" fmla="*/ 233297 h 475061"/>
                <a:gd name="connsiteX9" fmla="*/ 424360 w 1279281"/>
                <a:gd name="connsiteY9" fmla="*/ 179509 h 475061"/>
                <a:gd name="connsiteX10" fmla="*/ 137489 w 1279281"/>
                <a:gd name="connsiteY10" fmla="*/ 137673 h 475061"/>
                <a:gd name="connsiteX11" fmla="*/ 478148 w 1279281"/>
                <a:gd name="connsiteY11" fmla="*/ 119744 h 475061"/>
                <a:gd name="connsiteX12" fmla="*/ 155419 w 1279281"/>
                <a:gd name="connsiteY12" fmla="*/ 54003 h 475061"/>
                <a:gd name="connsiteX13" fmla="*/ 561819 w 1279281"/>
                <a:gd name="connsiteY13" fmla="*/ 54003 h 475061"/>
                <a:gd name="connsiteX14" fmla="*/ 215183 w 1279281"/>
                <a:gd name="connsiteY14" fmla="*/ 215 h 475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79281" h="475061">
                  <a:moveTo>
                    <a:pt x="215183" y="215"/>
                  </a:moveTo>
                  <a:cubicBezTo>
                    <a:pt x="274948" y="-2773"/>
                    <a:pt x="853670" y="26112"/>
                    <a:pt x="920407" y="36073"/>
                  </a:cubicBezTo>
                  <a:cubicBezTo>
                    <a:pt x="987144" y="46034"/>
                    <a:pt x="585725" y="37069"/>
                    <a:pt x="615607" y="59979"/>
                  </a:cubicBezTo>
                  <a:cubicBezTo>
                    <a:pt x="645489" y="82889"/>
                    <a:pt x="1087748" y="139665"/>
                    <a:pt x="1099701" y="173532"/>
                  </a:cubicBezTo>
                  <a:cubicBezTo>
                    <a:pt x="1111654" y="207399"/>
                    <a:pt x="659434" y="219352"/>
                    <a:pt x="687324" y="263179"/>
                  </a:cubicBezTo>
                  <a:cubicBezTo>
                    <a:pt x="715214" y="307006"/>
                    <a:pt x="1376610" y="401634"/>
                    <a:pt x="1267042" y="436497"/>
                  </a:cubicBezTo>
                  <a:cubicBezTo>
                    <a:pt x="1157474" y="471360"/>
                    <a:pt x="179325" y="480325"/>
                    <a:pt x="29913" y="472356"/>
                  </a:cubicBezTo>
                  <a:cubicBezTo>
                    <a:pt x="-119499" y="464387"/>
                    <a:pt x="337701" y="428528"/>
                    <a:pt x="370571" y="388685"/>
                  </a:cubicBezTo>
                  <a:cubicBezTo>
                    <a:pt x="403442" y="348842"/>
                    <a:pt x="218171" y="268160"/>
                    <a:pt x="227136" y="233297"/>
                  </a:cubicBezTo>
                  <a:cubicBezTo>
                    <a:pt x="236101" y="198434"/>
                    <a:pt x="439301" y="195446"/>
                    <a:pt x="424360" y="179509"/>
                  </a:cubicBezTo>
                  <a:cubicBezTo>
                    <a:pt x="409419" y="163572"/>
                    <a:pt x="128524" y="147634"/>
                    <a:pt x="137489" y="137673"/>
                  </a:cubicBezTo>
                  <a:cubicBezTo>
                    <a:pt x="146454" y="127712"/>
                    <a:pt x="475160" y="133689"/>
                    <a:pt x="478148" y="119744"/>
                  </a:cubicBezTo>
                  <a:cubicBezTo>
                    <a:pt x="481136" y="105799"/>
                    <a:pt x="141474" y="64960"/>
                    <a:pt x="155419" y="54003"/>
                  </a:cubicBezTo>
                  <a:cubicBezTo>
                    <a:pt x="169364" y="43046"/>
                    <a:pt x="547874" y="58984"/>
                    <a:pt x="561819" y="54003"/>
                  </a:cubicBezTo>
                  <a:cubicBezTo>
                    <a:pt x="575764" y="49023"/>
                    <a:pt x="155418" y="3203"/>
                    <a:pt x="215183" y="215"/>
                  </a:cubicBezTo>
                  <a:close/>
                </a:path>
              </a:pathLst>
            </a:custGeom>
            <a:solidFill>
              <a:schemeClr val="accent6">
                <a:lumMod val="60000"/>
                <a:lumOff val="40000"/>
                <a:alpha val="25000"/>
              </a:schemeClr>
            </a:solidFill>
            <a:ln w="190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35" name="フリーフォーム 1834">
              <a:extLst>
                <a:ext uri="{FF2B5EF4-FFF2-40B4-BE49-F238E27FC236}">
                  <a16:creationId xmlns:a16="http://schemas.microsoft.com/office/drawing/2014/main" id="{8372D50C-C3AA-E798-C56A-BDDF59B5E4AD}"/>
                </a:ext>
              </a:extLst>
            </p:cNvPr>
            <p:cNvSpPr/>
            <p:nvPr/>
          </p:nvSpPr>
          <p:spPr>
            <a:xfrm>
              <a:off x="5300618" y="11095182"/>
              <a:ext cx="879774" cy="177657"/>
            </a:xfrm>
            <a:custGeom>
              <a:avLst/>
              <a:gdLst>
                <a:gd name="connsiteX0" fmla="*/ 72229 w 879774"/>
                <a:gd name="connsiteY0" fmla="*/ 9100 h 177657"/>
                <a:gd name="connsiteX1" fmla="*/ 747570 w 879774"/>
                <a:gd name="connsiteY1" fmla="*/ 9100 h 177657"/>
                <a:gd name="connsiteX2" fmla="*/ 478629 w 879774"/>
                <a:gd name="connsiteY2" fmla="*/ 62889 h 177657"/>
                <a:gd name="connsiteX3" fmla="*/ 873076 w 879774"/>
                <a:gd name="connsiteY3" fmla="*/ 146559 h 177657"/>
                <a:gd name="connsiteX4" fmla="*/ 84182 w 879774"/>
                <a:gd name="connsiteY4" fmla="*/ 176442 h 177657"/>
                <a:gd name="connsiteX5" fmla="*/ 203711 w 879774"/>
                <a:gd name="connsiteY5" fmla="*/ 164489 h 177657"/>
                <a:gd name="connsiteX6" fmla="*/ 511 w 879774"/>
                <a:gd name="connsiteY6" fmla="*/ 98747 h 177657"/>
                <a:gd name="connsiteX7" fmla="*/ 275429 w 879774"/>
                <a:gd name="connsiteY7" fmla="*/ 98747 h 177657"/>
                <a:gd name="connsiteX8" fmla="*/ 72229 w 879774"/>
                <a:gd name="connsiteY8" fmla="*/ 9100 h 177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79774" h="177657">
                  <a:moveTo>
                    <a:pt x="72229" y="9100"/>
                  </a:moveTo>
                  <a:cubicBezTo>
                    <a:pt x="150919" y="-5841"/>
                    <a:pt x="679837" y="135"/>
                    <a:pt x="747570" y="9100"/>
                  </a:cubicBezTo>
                  <a:cubicBezTo>
                    <a:pt x="815303" y="18065"/>
                    <a:pt x="457711" y="39979"/>
                    <a:pt x="478629" y="62889"/>
                  </a:cubicBezTo>
                  <a:cubicBezTo>
                    <a:pt x="499547" y="85799"/>
                    <a:pt x="938817" y="127634"/>
                    <a:pt x="873076" y="146559"/>
                  </a:cubicBezTo>
                  <a:cubicBezTo>
                    <a:pt x="807335" y="165484"/>
                    <a:pt x="195743" y="173454"/>
                    <a:pt x="84182" y="176442"/>
                  </a:cubicBezTo>
                  <a:cubicBezTo>
                    <a:pt x="-27379" y="179430"/>
                    <a:pt x="217656" y="177438"/>
                    <a:pt x="203711" y="164489"/>
                  </a:cubicBezTo>
                  <a:cubicBezTo>
                    <a:pt x="189766" y="151540"/>
                    <a:pt x="-11442" y="109704"/>
                    <a:pt x="511" y="98747"/>
                  </a:cubicBezTo>
                  <a:cubicBezTo>
                    <a:pt x="12464" y="87790"/>
                    <a:pt x="261484" y="109704"/>
                    <a:pt x="275429" y="98747"/>
                  </a:cubicBezTo>
                  <a:cubicBezTo>
                    <a:pt x="289374" y="87790"/>
                    <a:pt x="-6461" y="24041"/>
                    <a:pt x="72229" y="9100"/>
                  </a:cubicBezTo>
                  <a:close/>
                </a:path>
              </a:pathLst>
            </a:custGeom>
            <a:solidFill>
              <a:schemeClr val="accent6">
                <a:lumMod val="60000"/>
                <a:lumOff val="40000"/>
                <a:alpha val="25000"/>
              </a:schemeClr>
            </a:solidFill>
            <a:ln w="190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36" name="フリーフォーム 1835">
              <a:extLst>
                <a:ext uri="{FF2B5EF4-FFF2-40B4-BE49-F238E27FC236}">
                  <a16:creationId xmlns:a16="http://schemas.microsoft.com/office/drawing/2014/main" id="{8E1E6E6F-9EB4-8765-CBD6-B231ED20DDBB}"/>
                </a:ext>
              </a:extLst>
            </p:cNvPr>
            <p:cNvSpPr/>
            <p:nvPr/>
          </p:nvSpPr>
          <p:spPr>
            <a:xfrm>
              <a:off x="5318979" y="11164036"/>
              <a:ext cx="1196933" cy="394458"/>
            </a:xfrm>
            <a:custGeom>
              <a:avLst/>
              <a:gdLst>
                <a:gd name="connsiteX0" fmla="*/ 131562 w 1196933"/>
                <a:gd name="connsiteY0" fmla="*/ 11 h 394458"/>
                <a:gd name="connsiteX1" fmla="*/ 854715 w 1196933"/>
                <a:gd name="connsiteY1" fmla="*/ 77705 h 394458"/>
                <a:gd name="connsiteX2" fmla="*/ 567845 w 1196933"/>
                <a:gd name="connsiteY2" fmla="*/ 125517 h 394458"/>
                <a:gd name="connsiteX3" fmla="*/ 1051939 w 1196933"/>
                <a:gd name="connsiteY3" fmla="*/ 280905 h 394458"/>
                <a:gd name="connsiteX4" fmla="*/ 579797 w 1196933"/>
                <a:gd name="connsiteY4" fmla="*/ 310788 h 394458"/>
                <a:gd name="connsiteX5" fmla="*/ 1189397 w 1196933"/>
                <a:gd name="connsiteY5" fmla="*/ 334693 h 394458"/>
                <a:gd name="connsiteX6" fmla="*/ 65821 w 1196933"/>
                <a:gd name="connsiteY6" fmla="*/ 394458 h 394458"/>
                <a:gd name="connsiteX7" fmla="*/ 233162 w 1196933"/>
                <a:gd name="connsiteY7" fmla="*/ 334693 h 394458"/>
                <a:gd name="connsiteX8" fmla="*/ 80 w 1196933"/>
                <a:gd name="connsiteY8" fmla="*/ 161376 h 394458"/>
                <a:gd name="connsiteX9" fmla="*/ 263045 w 1196933"/>
                <a:gd name="connsiteY9" fmla="*/ 143446 h 394458"/>
                <a:gd name="connsiteX10" fmla="*/ 125586 w 1196933"/>
                <a:gd name="connsiteY10" fmla="*/ 71729 h 394458"/>
                <a:gd name="connsiteX11" fmla="*/ 322809 w 1196933"/>
                <a:gd name="connsiteY11" fmla="*/ 71729 h 394458"/>
                <a:gd name="connsiteX12" fmla="*/ 131562 w 1196933"/>
                <a:gd name="connsiteY12" fmla="*/ 11 h 394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96933" h="394458">
                  <a:moveTo>
                    <a:pt x="131562" y="11"/>
                  </a:moveTo>
                  <a:cubicBezTo>
                    <a:pt x="220213" y="1007"/>
                    <a:pt x="782001" y="56787"/>
                    <a:pt x="854715" y="77705"/>
                  </a:cubicBezTo>
                  <a:cubicBezTo>
                    <a:pt x="927429" y="98623"/>
                    <a:pt x="534974" y="91650"/>
                    <a:pt x="567845" y="125517"/>
                  </a:cubicBezTo>
                  <a:cubicBezTo>
                    <a:pt x="600716" y="159384"/>
                    <a:pt x="1049947" y="250027"/>
                    <a:pt x="1051939" y="280905"/>
                  </a:cubicBezTo>
                  <a:cubicBezTo>
                    <a:pt x="1053931" y="311783"/>
                    <a:pt x="556887" y="301823"/>
                    <a:pt x="579797" y="310788"/>
                  </a:cubicBezTo>
                  <a:cubicBezTo>
                    <a:pt x="602707" y="319753"/>
                    <a:pt x="1275060" y="320748"/>
                    <a:pt x="1189397" y="334693"/>
                  </a:cubicBezTo>
                  <a:cubicBezTo>
                    <a:pt x="1103734" y="348638"/>
                    <a:pt x="225193" y="394458"/>
                    <a:pt x="65821" y="394458"/>
                  </a:cubicBezTo>
                  <a:cubicBezTo>
                    <a:pt x="-93551" y="394458"/>
                    <a:pt x="244119" y="373540"/>
                    <a:pt x="233162" y="334693"/>
                  </a:cubicBezTo>
                  <a:cubicBezTo>
                    <a:pt x="222205" y="295846"/>
                    <a:pt x="-4901" y="193251"/>
                    <a:pt x="80" y="161376"/>
                  </a:cubicBezTo>
                  <a:cubicBezTo>
                    <a:pt x="5060" y="129502"/>
                    <a:pt x="242127" y="158387"/>
                    <a:pt x="263045" y="143446"/>
                  </a:cubicBezTo>
                  <a:cubicBezTo>
                    <a:pt x="283963" y="128505"/>
                    <a:pt x="115625" y="83682"/>
                    <a:pt x="125586" y="71729"/>
                  </a:cubicBezTo>
                  <a:cubicBezTo>
                    <a:pt x="135547" y="59776"/>
                    <a:pt x="314841" y="81690"/>
                    <a:pt x="322809" y="71729"/>
                  </a:cubicBezTo>
                  <a:cubicBezTo>
                    <a:pt x="330778" y="61768"/>
                    <a:pt x="42911" y="-985"/>
                    <a:pt x="131562" y="11"/>
                  </a:cubicBezTo>
                  <a:close/>
                </a:path>
              </a:pathLst>
            </a:custGeom>
            <a:solidFill>
              <a:schemeClr val="accent6">
                <a:lumMod val="60000"/>
                <a:lumOff val="40000"/>
                <a:alpha val="25000"/>
              </a:schemeClr>
            </a:solidFill>
            <a:ln w="190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37" name="フリーフォーム 1836">
              <a:extLst>
                <a:ext uri="{FF2B5EF4-FFF2-40B4-BE49-F238E27FC236}">
                  <a16:creationId xmlns:a16="http://schemas.microsoft.com/office/drawing/2014/main" id="{776EB9E6-9FD5-AFF0-1688-21CA928DC7FD}"/>
                </a:ext>
              </a:extLst>
            </p:cNvPr>
            <p:cNvSpPr/>
            <p:nvPr/>
          </p:nvSpPr>
          <p:spPr>
            <a:xfrm>
              <a:off x="5085976" y="5988424"/>
              <a:ext cx="60628" cy="149411"/>
            </a:xfrm>
            <a:custGeom>
              <a:avLst/>
              <a:gdLst>
                <a:gd name="connsiteX0" fmla="*/ 0 w 60628"/>
                <a:gd name="connsiteY0" fmla="*/ 0 h 149411"/>
                <a:gd name="connsiteX1" fmla="*/ 59765 w 60628"/>
                <a:gd name="connsiteY1" fmla="*/ 83670 h 149411"/>
                <a:gd name="connsiteX2" fmla="*/ 29883 w 60628"/>
                <a:gd name="connsiteY2" fmla="*/ 149411 h 149411"/>
              </a:gdLst>
              <a:ahLst/>
              <a:cxnLst>
                <a:cxn ang="0">
                  <a:pos x="connsiteX0" y="connsiteY0"/>
                </a:cxn>
                <a:cxn ang="0">
                  <a:pos x="connsiteX1" y="connsiteY1"/>
                </a:cxn>
                <a:cxn ang="0">
                  <a:pos x="connsiteX2" y="connsiteY2"/>
                </a:cxn>
              </a:cxnLst>
              <a:rect l="l" t="t" r="r" b="b"/>
              <a:pathLst>
                <a:path w="60628" h="149411">
                  <a:moveTo>
                    <a:pt x="0" y="0"/>
                  </a:moveTo>
                  <a:cubicBezTo>
                    <a:pt x="27392" y="29384"/>
                    <a:pt x="54784" y="58768"/>
                    <a:pt x="59765" y="83670"/>
                  </a:cubicBezTo>
                  <a:cubicBezTo>
                    <a:pt x="64746" y="108572"/>
                    <a:pt x="47314" y="128991"/>
                    <a:pt x="29883" y="149411"/>
                  </a:cubicBezTo>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38" name="フリーフォーム 1837">
              <a:extLst>
                <a:ext uri="{FF2B5EF4-FFF2-40B4-BE49-F238E27FC236}">
                  <a16:creationId xmlns:a16="http://schemas.microsoft.com/office/drawing/2014/main" id="{6176BC54-9CC0-2EC7-5B9D-46BB5A4FC678}"/>
                </a:ext>
              </a:extLst>
            </p:cNvPr>
            <p:cNvSpPr/>
            <p:nvPr/>
          </p:nvSpPr>
          <p:spPr>
            <a:xfrm>
              <a:off x="5157694" y="5878400"/>
              <a:ext cx="191247" cy="68188"/>
            </a:xfrm>
            <a:custGeom>
              <a:avLst/>
              <a:gdLst>
                <a:gd name="connsiteX0" fmla="*/ 0 w 191247"/>
                <a:gd name="connsiteY0" fmla="*/ 68188 h 68188"/>
                <a:gd name="connsiteX1" fmla="*/ 131482 w 191247"/>
                <a:gd name="connsiteY1" fmla="*/ 2447 h 68188"/>
                <a:gd name="connsiteX2" fmla="*/ 191247 w 191247"/>
                <a:gd name="connsiteY2" fmla="*/ 20376 h 68188"/>
              </a:gdLst>
              <a:ahLst/>
              <a:cxnLst>
                <a:cxn ang="0">
                  <a:pos x="connsiteX0" y="connsiteY0"/>
                </a:cxn>
                <a:cxn ang="0">
                  <a:pos x="connsiteX1" y="connsiteY1"/>
                </a:cxn>
                <a:cxn ang="0">
                  <a:pos x="connsiteX2" y="connsiteY2"/>
                </a:cxn>
              </a:cxnLst>
              <a:rect l="l" t="t" r="r" b="b"/>
              <a:pathLst>
                <a:path w="191247" h="68188">
                  <a:moveTo>
                    <a:pt x="0" y="68188"/>
                  </a:moveTo>
                  <a:cubicBezTo>
                    <a:pt x="49804" y="39302"/>
                    <a:pt x="99608" y="10416"/>
                    <a:pt x="131482" y="2447"/>
                  </a:cubicBezTo>
                  <a:cubicBezTo>
                    <a:pt x="163356" y="-5522"/>
                    <a:pt x="177301" y="7427"/>
                    <a:pt x="191247" y="20376"/>
                  </a:cubicBezTo>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39" name="フリーフォーム 1838">
              <a:extLst>
                <a:ext uri="{FF2B5EF4-FFF2-40B4-BE49-F238E27FC236}">
                  <a16:creationId xmlns:a16="http://schemas.microsoft.com/office/drawing/2014/main" id="{118159BA-2D87-365A-264C-70D41EDFA668}"/>
                </a:ext>
              </a:extLst>
            </p:cNvPr>
            <p:cNvSpPr/>
            <p:nvPr/>
          </p:nvSpPr>
          <p:spPr>
            <a:xfrm>
              <a:off x="4697506" y="5958541"/>
              <a:ext cx="245035" cy="30557"/>
            </a:xfrm>
            <a:custGeom>
              <a:avLst/>
              <a:gdLst>
                <a:gd name="connsiteX0" fmla="*/ 0 w 245035"/>
                <a:gd name="connsiteY0" fmla="*/ 0 h 30557"/>
                <a:gd name="connsiteX1" fmla="*/ 101600 w 245035"/>
                <a:gd name="connsiteY1" fmla="*/ 29883 h 30557"/>
                <a:gd name="connsiteX2" fmla="*/ 245035 w 245035"/>
                <a:gd name="connsiteY2" fmla="*/ 17930 h 30557"/>
              </a:gdLst>
              <a:ahLst/>
              <a:cxnLst>
                <a:cxn ang="0">
                  <a:pos x="connsiteX0" y="connsiteY0"/>
                </a:cxn>
                <a:cxn ang="0">
                  <a:pos x="connsiteX1" y="connsiteY1"/>
                </a:cxn>
                <a:cxn ang="0">
                  <a:pos x="connsiteX2" y="connsiteY2"/>
                </a:cxn>
              </a:cxnLst>
              <a:rect l="l" t="t" r="r" b="b"/>
              <a:pathLst>
                <a:path w="245035" h="30557">
                  <a:moveTo>
                    <a:pt x="0" y="0"/>
                  </a:moveTo>
                  <a:cubicBezTo>
                    <a:pt x="30380" y="13447"/>
                    <a:pt x="60761" y="26895"/>
                    <a:pt x="101600" y="29883"/>
                  </a:cubicBezTo>
                  <a:cubicBezTo>
                    <a:pt x="142439" y="32871"/>
                    <a:pt x="193737" y="25400"/>
                    <a:pt x="245035" y="17930"/>
                  </a:cubicBezTo>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40" name="フリーフォーム 1839">
              <a:extLst>
                <a:ext uri="{FF2B5EF4-FFF2-40B4-BE49-F238E27FC236}">
                  <a16:creationId xmlns:a16="http://schemas.microsoft.com/office/drawing/2014/main" id="{E04062E5-9BA4-2166-D483-F9BE38139116}"/>
                </a:ext>
              </a:extLst>
            </p:cNvPr>
            <p:cNvSpPr/>
            <p:nvPr/>
          </p:nvSpPr>
          <p:spPr>
            <a:xfrm>
              <a:off x="4996329" y="6054165"/>
              <a:ext cx="35904" cy="179294"/>
            </a:xfrm>
            <a:custGeom>
              <a:avLst/>
              <a:gdLst>
                <a:gd name="connsiteX0" fmla="*/ 0 w 35904"/>
                <a:gd name="connsiteY0" fmla="*/ 0 h 179294"/>
                <a:gd name="connsiteX1" fmla="*/ 35859 w 35904"/>
                <a:gd name="connsiteY1" fmla="*/ 101600 h 179294"/>
                <a:gd name="connsiteX2" fmla="*/ 5977 w 35904"/>
                <a:gd name="connsiteY2" fmla="*/ 179294 h 179294"/>
              </a:gdLst>
              <a:ahLst/>
              <a:cxnLst>
                <a:cxn ang="0">
                  <a:pos x="connsiteX0" y="connsiteY0"/>
                </a:cxn>
                <a:cxn ang="0">
                  <a:pos x="connsiteX1" y="connsiteY1"/>
                </a:cxn>
                <a:cxn ang="0">
                  <a:pos x="connsiteX2" y="connsiteY2"/>
                </a:cxn>
              </a:cxnLst>
              <a:rect l="l" t="t" r="r" b="b"/>
              <a:pathLst>
                <a:path w="35904" h="179294">
                  <a:moveTo>
                    <a:pt x="0" y="0"/>
                  </a:moveTo>
                  <a:cubicBezTo>
                    <a:pt x="17431" y="35859"/>
                    <a:pt x="34863" y="71718"/>
                    <a:pt x="35859" y="101600"/>
                  </a:cubicBezTo>
                  <a:cubicBezTo>
                    <a:pt x="36855" y="131482"/>
                    <a:pt x="21416" y="155388"/>
                    <a:pt x="5977" y="179294"/>
                  </a:cubicBezTo>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41" name="フリーフォーム 1840">
              <a:extLst>
                <a:ext uri="{FF2B5EF4-FFF2-40B4-BE49-F238E27FC236}">
                  <a16:creationId xmlns:a16="http://schemas.microsoft.com/office/drawing/2014/main" id="{F3243309-6E6F-C834-6E56-0FF0A81C96E9}"/>
                </a:ext>
              </a:extLst>
            </p:cNvPr>
            <p:cNvSpPr/>
            <p:nvPr/>
          </p:nvSpPr>
          <p:spPr>
            <a:xfrm>
              <a:off x="3101345" y="5776610"/>
              <a:ext cx="1326569" cy="330948"/>
            </a:xfrm>
            <a:custGeom>
              <a:avLst/>
              <a:gdLst>
                <a:gd name="connsiteX0" fmla="*/ 125949 w 1326569"/>
                <a:gd name="connsiteY0" fmla="*/ 2637 h 330948"/>
                <a:gd name="connsiteX1" fmla="*/ 801290 w 1326569"/>
                <a:gd name="connsiteY1" fmla="*/ 86308 h 330948"/>
                <a:gd name="connsiteX2" fmla="*/ 669808 w 1326569"/>
                <a:gd name="connsiteY2" fmla="*/ 86308 h 330948"/>
                <a:gd name="connsiteX3" fmla="*/ 1124020 w 1326569"/>
                <a:gd name="connsiteY3" fmla="*/ 80331 h 330948"/>
                <a:gd name="connsiteX4" fmla="*/ 1112067 w 1326569"/>
                <a:gd name="connsiteY4" fmla="*/ 20566 h 330948"/>
                <a:gd name="connsiteX5" fmla="*/ 1315267 w 1326569"/>
                <a:gd name="connsiteY5" fmla="*/ 313414 h 330948"/>
                <a:gd name="connsiteX6" fmla="*/ 1195737 w 1326569"/>
                <a:gd name="connsiteY6" fmla="*/ 295484 h 330948"/>
                <a:gd name="connsiteX7" fmla="*/ 341102 w 1326569"/>
                <a:gd name="connsiteY7" fmla="*/ 277555 h 330948"/>
                <a:gd name="connsiteX8" fmla="*/ 520396 w 1326569"/>
                <a:gd name="connsiteY8" fmla="*/ 271578 h 330948"/>
                <a:gd name="connsiteX9" fmla="*/ 443 w 1326569"/>
                <a:gd name="connsiteY9" fmla="*/ 134119 h 330948"/>
                <a:gd name="connsiteX10" fmla="*/ 424773 w 1326569"/>
                <a:gd name="connsiteY10" fmla="*/ 199861 h 330948"/>
                <a:gd name="connsiteX11" fmla="*/ 125949 w 1326569"/>
                <a:gd name="connsiteY11" fmla="*/ 2637 h 330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26569" h="330948">
                  <a:moveTo>
                    <a:pt x="125949" y="2637"/>
                  </a:moveTo>
                  <a:cubicBezTo>
                    <a:pt x="188702" y="-16288"/>
                    <a:pt x="710647" y="72363"/>
                    <a:pt x="801290" y="86308"/>
                  </a:cubicBezTo>
                  <a:cubicBezTo>
                    <a:pt x="891933" y="100253"/>
                    <a:pt x="669808" y="86308"/>
                    <a:pt x="669808" y="86308"/>
                  </a:cubicBezTo>
                  <a:lnTo>
                    <a:pt x="1124020" y="80331"/>
                  </a:lnTo>
                  <a:cubicBezTo>
                    <a:pt x="1197730" y="69374"/>
                    <a:pt x="1080193" y="-18281"/>
                    <a:pt x="1112067" y="20566"/>
                  </a:cubicBezTo>
                  <a:cubicBezTo>
                    <a:pt x="1143941" y="59413"/>
                    <a:pt x="1301322" y="267594"/>
                    <a:pt x="1315267" y="313414"/>
                  </a:cubicBezTo>
                  <a:cubicBezTo>
                    <a:pt x="1329212" y="359234"/>
                    <a:pt x="1358098" y="301460"/>
                    <a:pt x="1195737" y="295484"/>
                  </a:cubicBezTo>
                  <a:cubicBezTo>
                    <a:pt x="1033376" y="289508"/>
                    <a:pt x="453659" y="281539"/>
                    <a:pt x="341102" y="277555"/>
                  </a:cubicBezTo>
                  <a:cubicBezTo>
                    <a:pt x="228545" y="273571"/>
                    <a:pt x="577172" y="295484"/>
                    <a:pt x="520396" y="271578"/>
                  </a:cubicBezTo>
                  <a:cubicBezTo>
                    <a:pt x="463620" y="247672"/>
                    <a:pt x="16380" y="146072"/>
                    <a:pt x="443" y="134119"/>
                  </a:cubicBezTo>
                  <a:cubicBezTo>
                    <a:pt x="-15494" y="122166"/>
                    <a:pt x="402859" y="219782"/>
                    <a:pt x="424773" y="199861"/>
                  </a:cubicBezTo>
                  <a:cubicBezTo>
                    <a:pt x="446687" y="179940"/>
                    <a:pt x="63196" y="21562"/>
                    <a:pt x="125949" y="2637"/>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42" name="フリーフォーム 1841">
              <a:extLst>
                <a:ext uri="{FF2B5EF4-FFF2-40B4-BE49-F238E27FC236}">
                  <a16:creationId xmlns:a16="http://schemas.microsoft.com/office/drawing/2014/main" id="{2E3F112B-7D78-9804-5F4A-2B734007ABCD}"/>
                </a:ext>
              </a:extLst>
            </p:cNvPr>
            <p:cNvSpPr/>
            <p:nvPr/>
          </p:nvSpPr>
          <p:spPr>
            <a:xfrm>
              <a:off x="5265271" y="5566271"/>
              <a:ext cx="233082" cy="111376"/>
            </a:xfrm>
            <a:custGeom>
              <a:avLst/>
              <a:gdLst>
                <a:gd name="connsiteX0" fmla="*/ 0 w 233082"/>
                <a:gd name="connsiteY0" fmla="*/ 111376 h 111376"/>
                <a:gd name="connsiteX1" fmla="*/ 107576 w 233082"/>
                <a:gd name="connsiteY1" fmla="*/ 9776 h 111376"/>
                <a:gd name="connsiteX2" fmla="*/ 233082 w 233082"/>
                <a:gd name="connsiteY2" fmla="*/ 9776 h 111376"/>
              </a:gdLst>
              <a:ahLst/>
              <a:cxnLst>
                <a:cxn ang="0">
                  <a:pos x="connsiteX0" y="connsiteY0"/>
                </a:cxn>
                <a:cxn ang="0">
                  <a:pos x="connsiteX1" y="connsiteY1"/>
                </a:cxn>
                <a:cxn ang="0">
                  <a:pos x="connsiteX2" y="connsiteY2"/>
                </a:cxn>
              </a:cxnLst>
              <a:rect l="l" t="t" r="r" b="b"/>
              <a:pathLst>
                <a:path w="233082" h="111376">
                  <a:moveTo>
                    <a:pt x="0" y="111376"/>
                  </a:moveTo>
                  <a:cubicBezTo>
                    <a:pt x="34364" y="69042"/>
                    <a:pt x="68729" y="26709"/>
                    <a:pt x="107576" y="9776"/>
                  </a:cubicBezTo>
                  <a:cubicBezTo>
                    <a:pt x="146423" y="-7157"/>
                    <a:pt x="189752" y="1309"/>
                    <a:pt x="233082" y="9776"/>
                  </a:cubicBezTo>
                </a:path>
              </a:pathLst>
            </a:custGeom>
            <a:noFill/>
            <a:ln>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43" name="フリーフォーム 1842">
              <a:extLst>
                <a:ext uri="{FF2B5EF4-FFF2-40B4-BE49-F238E27FC236}">
                  <a16:creationId xmlns:a16="http://schemas.microsoft.com/office/drawing/2014/main" id="{70964C41-66AF-760F-8CAA-69A91F837572}"/>
                </a:ext>
              </a:extLst>
            </p:cNvPr>
            <p:cNvSpPr/>
            <p:nvPr/>
          </p:nvSpPr>
          <p:spPr>
            <a:xfrm>
              <a:off x="4219388" y="5723451"/>
              <a:ext cx="615577" cy="62285"/>
            </a:xfrm>
            <a:custGeom>
              <a:avLst/>
              <a:gdLst>
                <a:gd name="connsiteX0" fmla="*/ 0 w 615577"/>
                <a:gd name="connsiteY0" fmla="*/ 19937 h 62285"/>
                <a:gd name="connsiteX1" fmla="*/ 233083 w 615577"/>
                <a:gd name="connsiteY1" fmla="*/ 2008 h 62285"/>
                <a:gd name="connsiteX2" fmla="*/ 412377 w 615577"/>
                <a:gd name="connsiteY2" fmla="*/ 61773 h 62285"/>
                <a:gd name="connsiteX3" fmla="*/ 615577 w 615577"/>
                <a:gd name="connsiteY3" fmla="*/ 25914 h 62285"/>
              </a:gdLst>
              <a:ahLst/>
              <a:cxnLst>
                <a:cxn ang="0">
                  <a:pos x="connsiteX0" y="connsiteY0"/>
                </a:cxn>
                <a:cxn ang="0">
                  <a:pos x="connsiteX1" y="connsiteY1"/>
                </a:cxn>
                <a:cxn ang="0">
                  <a:pos x="connsiteX2" y="connsiteY2"/>
                </a:cxn>
                <a:cxn ang="0">
                  <a:pos x="connsiteX3" y="connsiteY3"/>
                </a:cxn>
              </a:cxnLst>
              <a:rect l="l" t="t" r="r" b="b"/>
              <a:pathLst>
                <a:path w="615577" h="62285">
                  <a:moveTo>
                    <a:pt x="0" y="19937"/>
                  </a:moveTo>
                  <a:cubicBezTo>
                    <a:pt x="82177" y="7486"/>
                    <a:pt x="164354" y="-4965"/>
                    <a:pt x="233083" y="2008"/>
                  </a:cubicBezTo>
                  <a:cubicBezTo>
                    <a:pt x="301812" y="8981"/>
                    <a:pt x="348628" y="57789"/>
                    <a:pt x="412377" y="61773"/>
                  </a:cubicBezTo>
                  <a:cubicBezTo>
                    <a:pt x="476126" y="65757"/>
                    <a:pt x="545851" y="45835"/>
                    <a:pt x="615577" y="25914"/>
                  </a:cubicBezTo>
                </a:path>
              </a:pathLst>
            </a:custGeom>
            <a:noFill/>
            <a:ln>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44" name="フリーフォーム 1843">
              <a:extLst>
                <a:ext uri="{FF2B5EF4-FFF2-40B4-BE49-F238E27FC236}">
                  <a16:creationId xmlns:a16="http://schemas.microsoft.com/office/drawing/2014/main" id="{76F65EBB-B087-C16B-1059-302B04235CA5}"/>
                </a:ext>
              </a:extLst>
            </p:cNvPr>
            <p:cNvSpPr/>
            <p:nvPr/>
          </p:nvSpPr>
          <p:spPr>
            <a:xfrm>
              <a:off x="4398037" y="5563421"/>
              <a:ext cx="1171522" cy="999235"/>
            </a:xfrm>
            <a:custGeom>
              <a:avLst/>
              <a:gdLst>
                <a:gd name="connsiteX0" fmla="*/ 24551 w 1171522"/>
                <a:gd name="connsiteY0" fmla="*/ 245708 h 999235"/>
                <a:gd name="connsiteX1" fmla="*/ 753681 w 1171522"/>
                <a:gd name="connsiteY1" fmla="*/ 78367 h 999235"/>
                <a:gd name="connsiteX2" fmla="*/ 658057 w 1171522"/>
                <a:gd name="connsiteY2" fmla="*/ 173991 h 999235"/>
                <a:gd name="connsiteX3" fmla="*/ 909069 w 1171522"/>
                <a:gd name="connsiteY3" fmla="*/ 673 h 999235"/>
                <a:gd name="connsiteX4" fmla="*/ 921022 w 1171522"/>
                <a:gd name="connsiteY4" fmla="*/ 120203 h 999235"/>
                <a:gd name="connsiteX5" fmla="*/ 1100316 w 1171522"/>
                <a:gd name="connsiteY5" fmla="*/ 275591 h 999235"/>
                <a:gd name="connsiteX6" fmla="*/ 1022622 w 1171522"/>
                <a:gd name="connsiteY6" fmla="*/ 508673 h 999235"/>
                <a:gd name="connsiteX7" fmla="*/ 1160081 w 1171522"/>
                <a:gd name="connsiteY7" fmla="*/ 622226 h 999235"/>
                <a:gd name="connsiteX8" fmla="*/ 670010 w 1171522"/>
                <a:gd name="connsiteY8" fmla="*/ 944955 h 999235"/>
                <a:gd name="connsiteX9" fmla="*/ 801492 w 1171522"/>
                <a:gd name="connsiteY9" fmla="*/ 980814 h 999235"/>
                <a:gd name="connsiteX10" fmla="*/ 185916 w 1171522"/>
                <a:gd name="connsiteY10" fmla="*/ 753708 h 999235"/>
                <a:gd name="connsiteX11" fmla="*/ 598292 w 1171522"/>
                <a:gd name="connsiteY11" fmla="*/ 837379 h 999235"/>
                <a:gd name="connsiteX12" fmla="*/ 287516 w 1171522"/>
                <a:gd name="connsiteY12" fmla="*/ 640155 h 999235"/>
                <a:gd name="connsiteX13" fmla="*/ 478763 w 1171522"/>
                <a:gd name="connsiteY13" fmla="*/ 538555 h 999235"/>
                <a:gd name="connsiteX14" fmla="*/ 191892 w 1171522"/>
                <a:gd name="connsiteY14" fmla="*/ 371214 h 999235"/>
                <a:gd name="connsiteX15" fmla="*/ 472787 w 1171522"/>
                <a:gd name="connsiteY15" fmla="*/ 287544 h 999235"/>
                <a:gd name="connsiteX16" fmla="*/ 197869 w 1171522"/>
                <a:gd name="connsiteY16" fmla="*/ 281567 h 999235"/>
                <a:gd name="connsiteX17" fmla="*/ 24551 w 1171522"/>
                <a:gd name="connsiteY17" fmla="*/ 245708 h 999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71522" h="999235">
                  <a:moveTo>
                    <a:pt x="24551" y="245708"/>
                  </a:moveTo>
                  <a:cubicBezTo>
                    <a:pt x="117186" y="211841"/>
                    <a:pt x="648097" y="90320"/>
                    <a:pt x="753681" y="78367"/>
                  </a:cubicBezTo>
                  <a:cubicBezTo>
                    <a:pt x="859265" y="66414"/>
                    <a:pt x="632159" y="186940"/>
                    <a:pt x="658057" y="173991"/>
                  </a:cubicBezTo>
                  <a:cubicBezTo>
                    <a:pt x="683955" y="161042"/>
                    <a:pt x="865242" y="9638"/>
                    <a:pt x="909069" y="673"/>
                  </a:cubicBezTo>
                  <a:cubicBezTo>
                    <a:pt x="952897" y="-8292"/>
                    <a:pt x="889147" y="74383"/>
                    <a:pt x="921022" y="120203"/>
                  </a:cubicBezTo>
                  <a:cubicBezTo>
                    <a:pt x="952897" y="166023"/>
                    <a:pt x="1083383" y="210846"/>
                    <a:pt x="1100316" y="275591"/>
                  </a:cubicBezTo>
                  <a:cubicBezTo>
                    <a:pt x="1117249" y="340336"/>
                    <a:pt x="1012661" y="450901"/>
                    <a:pt x="1022622" y="508673"/>
                  </a:cubicBezTo>
                  <a:cubicBezTo>
                    <a:pt x="1032583" y="566445"/>
                    <a:pt x="1218850" y="549512"/>
                    <a:pt x="1160081" y="622226"/>
                  </a:cubicBezTo>
                  <a:cubicBezTo>
                    <a:pt x="1101312" y="694940"/>
                    <a:pt x="729775" y="885190"/>
                    <a:pt x="670010" y="944955"/>
                  </a:cubicBezTo>
                  <a:cubicBezTo>
                    <a:pt x="610245" y="1004720"/>
                    <a:pt x="882174" y="1012688"/>
                    <a:pt x="801492" y="980814"/>
                  </a:cubicBezTo>
                  <a:cubicBezTo>
                    <a:pt x="720810" y="948940"/>
                    <a:pt x="219783" y="777614"/>
                    <a:pt x="185916" y="753708"/>
                  </a:cubicBezTo>
                  <a:cubicBezTo>
                    <a:pt x="152049" y="729802"/>
                    <a:pt x="581359" y="856305"/>
                    <a:pt x="598292" y="837379"/>
                  </a:cubicBezTo>
                  <a:cubicBezTo>
                    <a:pt x="615225" y="818453"/>
                    <a:pt x="307438" y="689959"/>
                    <a:pt x="287516" y="640155"/>
                  </a:cubicBezTo>
                  <a:cubicBezTo>
                    <a:pt x="267595" y="590351"/>
                    <a:pt x="494700" y="583379"/>
                    <a:pt x="478763" y="538555"/>
                  </a:cubicBezTo>
                  <a:cubicBezTo>
                    <a:pt x="462826" y="493732"/>
                    <a:pt x="192888" y="413049"/>
                    <a:pt x="191892" y="371214"/>
                  </a:cubicBezTo>
                  <a:cubicBezTo>
                    <a:pt x="190896" y="329379"/>
                    <a:pt x="471791" y="302485"/>
                    <a:pt x="472787" y="287544"/>
                  </a:cubicBezTo>
                  <a:cubicBezTo>
                    <a:pt x="473783" y="272603"/>
                    <a:pt x="269587" y="286547"/>
                    <a:pt x="197869" y="281567"/>
                  </a:cubicBezTo>
                  <a:cubicBezTo>
                    <a:pt x="126151" y="276587"/>
                    <a:pt x="-68084" y="279575"/>
                    <a:pt x="24551" y="245708"/>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45" name="フリーフォーム 1844">
              <a:extLst>
                <a:ext uri="{FF2B5EF4-FFF2-40B4-BE49-F238E27FC236}">
                  <a16:creationId xmlns:a16="http://schemas.microsoft.com/office/drawing/2014/main" id="{FD149C3D-1CF5-4878-6BB4-620FC65F19D6}"/>
                </a:ext>
              </a:extLst>
            </p:cNvPr>
            <p:cNvSpPr/>
            <p:nvPr/>
          </p:nvSpPr>
          <p:spPr>
            <a:xfrm>
              <a:off x="4409068" y="5679451"/>
              <a:ext cx="908225" cy="792066"/>
            </a:xfrm>
            <a:custGeom>
              <a:avLst/>
              <a:gdLst>
                <a:gd name="connsiteX0" fmla="*/ 43403 w 908225"/>
                <a:gd name="connsiteY0" fmla="*/ 4173 h 792066"/>
                <a:gd name="connsiteX1" fmla="*/ 664956 w 908225"/>
                <a:gd name="connsiteY1" fmla="*/ 243231 h 792066"/>
                <a:gd name="connsiteX2" fmla="*/ 658979 w 908225"/>
                <a:gd name="connsiteY2" fmla="*/ 452408 h 792066"/>
                <a:gd name="connsiteX3" fmla="*/ 892061 w 908225"/>
                <a:gd name="connsiteY3" fmla="*/ 787090 h 792066"/>
                <a:gd name="connsiteX4" fmla="*/ 145003 w 908225"/>
                <a:gd name="connsiteY4" fmla="*/ 637678 h 792066"/>
                <a:gd name="connsiteX5" fmla="*/ 174885 w 908225"/>
                <a:gd name="connsiteY5" fmla="*/ 428502 h 792066"/>
                <a:gd name="connsiteX6" fmla="*/ 91214 w 908225"/>
                <a:gd name="connsiteY6" fmla="*/ 195420 h 792066"/>
                <a:gd name="connsiteX7" fmla="*/ 378085 w 908225"/>
                <a:gd name="connsiteY7" fmla="*/ 308973 h 792066"/>
                <a:gd name="connsiteX8" fmla="*/ 85238 w 908225"/>
                <a:gd name="connsiteY8" fmla="*/ 105773 h 792066"/>
                <a:gd name="connsiteX9" fmla="*/ 43403 w 908225"/>
                <a:gd name="connsiteY9" fmla="*/ 4173 h 792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8225" h="792066">
                  <a:moveTo>
                    <a:pt x="43403" y="4173"/>
                  </a:moveTo>
                  <a:cubicBezTo>
                    <a:pt x="140023" y="27083"/>
                    <a:pt x="562360" y="168525"/>
                    <a:pt x="664956" y="243231"/>
                  </a:cubicBezTo>
                  <a:cubicBezTo>
                    <a:pt x="767552" y="317937"/>
                    <a:pt x="621128" y="361765"/>
                    <a:pt x="658979" y="452408"/>
                  </a:cubicBezTo>
                  <a:cubicBezTo>
                    <a:pt x="696830" y="543051"/>
                    <a:pt x="977724" y="756212"/>
                    <a:pt x="892061" y="787090"/>
                  </a:cubicBezTo>
                  <a:cubicBezTo>
                    <a:pt x="806398" y="817968"/>
                    <a:pt x="264532" y="697443"/>
                    <a:pt x="145003" y="637678"/>
                  </a:cubicBezTo>
                  <a:cubicBezTo>
                    <a:pt x="25474" y="577913"/>
                    <a:pt x="183850" y="502212"/>
                    <a:pt x="174885" y="428502"/>
                  </a:cubicBezTo>
                  <a:cubicBezTo>
                    <a:pt x="165920" y="354792"/>
                    <a:pt x="57347" y="215342"/>
                    <a:pt x="91214" y="195420"/>
                  </a:cubicBezTo>
                  <a:cubicBezTo>
                    <a:pt x="125081" y="175499"/>
                    <a:pt x="379081" y="323914"/>
                    <a:pt x="378085" y="308973"/>
                  </a:cubicBezTo>
                  <a:cubicBezTo>
                    <a:pt x="377089" y="294032"/>
                    <a:pt x="136038" y="153585"/>
                    <a:pt x="85238" y="105773"/>
                  </a:cubicBezTo>
                  <a:cubicBezTo>
                    <a:pt x="34438" y="57961"/>
                    <a:pt x="-53217" y="-18737"/>
                    <a:pt x="43403" y="4173"/>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46" name="フリーフォーム 1845">
              <a:extLst>
                <a:ext uri="{FF2B5EF4-FFF2-40B4-BE49-F238E27FC236}">
                  <a16:creationId xmlns:a16="http://schemas.microsoft.com/office/drawing/2014/main" id="{6CF77F90-B859-E002-3E48-B824AAF92CDD}"/>
                </a:ext>
              </a:extLst>
            </p:cNvPr>
            <p:cNvSpPr/>
            <p:nvPr/>
          </p:nvSpPr>
          <p:spPr>
            <a:xfrm>
              <a:off x="4362816" y="9354303"/>
              <a:ext cx="441791" cy="1920097"/>
            </a:xfrm>
            <a:custGeom>
              <a:avLst/>
              <a:gdLst>
                <a:gd name="connsiteX0" fmla="*/ 125513 w 441791"/>
                <a:gd name="connsiteY0" fmla="*/ 58638 h 1920097"/>
                <a:gd name="connsiteX1" fmla="*/ 77702 w 441791"/>
                <a:gd name="connsiteY1" fmla="*/ 1056709 h 1920097"/>
                <a:gd name="connsiteX2" fmla="*/ 119537 w 441791"/>
                <a:gd name="connsiteY2" fmla="*/ 877415 h 1920097"/>
                <a:gd name="connsiteX3" fmla="*/ 101608 w 441791"/>
                <a:gd name="connsiteY3" fmla="*/ 1313697 h 1920097"/>
                <a:gd name="connsiteX4" fmla="*/ 8 w 441791"/>
                <a:gd name="connsiteY4" fmla="*/ 1666309 h 1920097"/>
                <a:gd name="connsiteX5" fmla="*/ 107584 w 441791"/>
                <a:gd name="connsiteY5" fmla="*/ 1463109 h 1920097"/>
                <a:gd name="connsiteX6" fmla="*/ 268949 w 441791"/>
                <a:gd name="connsiteY6" fmla="*/ 1732050 h 1920097"/>
                <a:gd name="connsiteX7" fmla="*/ 352619 w 441791"/>
                <a:gd name="connsiteY7" fmla="*/ 1636426 h 1920097"/>
                <a:gd name="connsiteX8" fmla="*/ 376525 w 441791"/>
                <a:gd name="connsiteY8" fmla="*/ 1839626 h 1920097"/>
                <a:gd name="connsiteX9" fmla="*/ 406408 w 441791"/>
                <a:gd name="connsiteY9" fmla="*/ 88521 h 1920097"/>
                <a:gd name="connsiteX10" fmla="*/ 436290 w 441791"/>
                <a:gd name="connsiteY10" fmla="*/ 757885 h 1920097"/>
                <a:gd name="connsiteX11" fmla="*/ 286878 w 441791"/>
                <a:gd name="connsiteY11" fmla="*/ 4850 h 1920097"/>
                <a:gd name="connsiteX12" fmla="*/ 334690 w 441791"/>
                <a:gd name="connsiteY12" fmla="*/ 417226 h 1920097"/>
                <a:gd name="connsiteX13" fmla="*/ 125513 w 441791"/>
                <a:gd name="connsiteY13" fmla="*/ 58638 h 1920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41791" h="1920097">
                  <a:moveTo>
                    <a:pt x="125513" y="58638"/>
                  </a:moveTo>
                  <a:cubicBezTo>
                    <a:pt x="82682" y="165218"/>
                    <a:pt x="78698" y="920246"/>
                    <a:pt x="77702" y="1056709"/>
                  </a:cubicBezTo>
                  <a:cubicBezTo>
                    <a:pt x="76706" y="1193172"/>
                    <a:pt x="115553" y="834584"/>
                    <a:pt x="119537" y="877415"/>
                  </a:cubicBezTo>
                  <a:cubicBezTo>
                    <a:pt x="123521" y="920246"/>
                    <a:pt x="121529" y="1182215"/>
                    <a:pt x="101608" y="1313697"/>
                  </a:cubicBezTo>
                  <a:cubicBezTo>
                    <a:pt x="81687" y="1445179"/>
                    <a:pt x="-988" y="1641407"/>
                    <a:pt x="8" y="1666309"/>
                  </a:cubicBezTo>
                  <a:cubicBezTo>
                    <a:pt x="1004" y="1691211"/>
                    <a:pt x="62761" y="1452152"/>
                    <a:pt x="107584" y="1463109"/>
                  </a:cubicBezTo>
                  <a:cubicBezTo>
                    <a:pt x="152407" y="1474066"/>
                    <a:pt x="228110" y="1703164"/>
                    <a:pt x="268949" y="1732050"/>
                  </a:cubicBezTo>
                  <a:cubicBezTo>
                    <a:pt x="309788" y="1760936"/>
                    <a:pt x="334690" y="1618497"/>
                    <a:pt x="352619" y="1636426"/>
                  </a:cubicBezTo>
                  <a:cubicBezTo>
                    <a:pt x="370548" y="1654355"/>
                    <a:pt x="367560" y="2097610"/>
                    <a:pt x="376525" y="1839626"/>
                  </a:cubicBezTo>
                  <a:cubicBezTo>
                    <a:pt x="385490" y="1581642"/>
                    <a:pt x="396447" y="268811"/>
                    <a:pt x="406408" y="88521"/>
                  </a:cubicBezTo>
                  <a:cubicBezTo>
                    <a:pt x="416369" y="-91769"/>
                    <a:pt x="456212" y="771830"/>
                    <a:pt x="436290" y="757885"/>
                  </a:cubicBezTo>
                  <a:cubicBezTo>
                    <a:pt x="416368" y="743940"/>
                    <a:pt x="303811" y="61627"/>
                    <a:pt x="286878" y="4850"/>
                  </a:cubicBezTo>
                  <a:cubicBezTo>
                    <a:pt x="269945" y="-51927"/>
                    <a:pt x="357600" y="408261"/>
                    <a:pt x="334690" y="417226"/>
                  </a:cubicBezTo>
                  <a:cubicBezTo>
                    <a:pt x="311780" y="426191"/>
                    <a:pt x="168344" y="-47942"/>
                    <a:pt x="125513" y="58638"/>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47" name="フリーフォーム 1846">
              <a:extLst>
                <a:ext uri="{FF2B5EF4-FFF2-40B4-BE49-F238E27FC236}">
                  <a16:creationId xmlns:a16="http://schemas.microsoft.com/office/drawing/2014/main" id="{FCB68307-ECB8-D6E4-64B2-8C46288B3CAC}"/>
                </a:ext>
              </a:extLst>
            </p:cNvPr>
            <p:cNvSpPr/>
            <p:nvPr/>
          </p:nvSpPr>
          <p:spPr>
            <a:xfrm>
              <a:off x="4287955" y="9332992"/>
              <a:ext cx="567497" cy="1909126"/>
            </a:xfrm>
            <a:custGeom>
              <a:avLst/>
              <a:gdLst>
                <a:gd name="connsiteX0" fmla="*/ 182445 w 567497"/>
                <a:gd name="connsiteY0" fmla="*/ 139714 h 1909126"/>
                <a:gd name="connsiteX1" fmla="*/ 164516 w 567497"/>
                <a:gd name="connsiteY1" fmla="*/ 904702 h 1909126"/>
                <a:gd name="connsiteX2" fmla="*/ 146586 w 567497"/>
                <a:gd name="connsiteY2" fmla="*/ 1281220 h 1909126"/>
                <a:gd name="connsiteX3" fmla="*/ 206351 w 567497"/>
                <a:gd name="connsiteY3" fmla="*/ 1227432 h 1909126"/>
                <a:gd name="connsiteX4" fmla="*/ 3151 w 567497"/>
                <a:gd name="connsiteY4" fmla="*/ 1735432 h 1909126"/>
                <a:gd name="connsiteX5" fmla="*/ 104751 w 567497"/>
                <a:gd name="connsiteY5" fmla="*/ 1735432 h 1909126"/>
                <a:gd name="connsiteX6" fmla="*/ 391621 w 567497"/>
                <a:gd name="connsiteY6" fmla="*/ 1908749 h 1909126"/>
                <a:gd name="connsiteX7" fmla="*/ 481269 w 567497"/>
                <a:gd name="connsiteY7" fmla="*/ 1681643 h 1909126"/>
                <a:gd name="connsiteX8" fmla="*/ 511151 w 567497"/>
                <a:gd name="connsiteY8" fmla="*/ 1753361 h 1909126"/>
                <a:gd name="connsiteX9" fmla="*/ 564939 w 567497"/>
                <a:gd name="connsiteY9" fmla="*/ 133737 h 1909126"/>
                <a:gd name="connsiteX10" fmla="*/ 421504 w 567497"/>
                <a:gd name="connsiteY10" fmla="*/ 641737 h 1909126"/>
                <a:gd name="connsiteX11" fmla="*/ 367716 w 567497"/>
                <a:gd name="connsiteY11" fmla="*/ 205455 h 1909126"/>
                <a:gd name="connsiteX12" fmla="*/ 343810 w 567497"/>
                <a:gd name="connsiteY12" fmla="*/ 462443 h 1909126"/>
                <a:gd name="connsiteX13" fmla="*/ 343810 w 567497"/>
                <a:gd name="connsiteY13" fmla="*/ 50067 h 1909126"/>
                <a:gd name="connsiteX14" fmla="*/ 158539 w 567497"/>
                <a:gd name="connsiteY14" fmla="*/ 26161 h 1909126"/>
                <a:gd name="connsiteX15" fmla="*/ 331857 w 567497"/>
                <a:gd name="connsiteY15" fmla="*/ 223384 h 1909126"/>
                <a:gd name="connsiteX16" fmla="*/ 182445 w 567497"/>
                <a:gd name="connsiteY16" fmla="*/ 139714 h 1909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67497" h="1909126">
                  <a:moveTo>
                    <a:pt x="182445" y="139714"/>
                  </a:moveTo>
                  <a:cubicBezTo>
                    <a:pt x="154555" y="253267"/>
                    <a:pt x="170492" y="714451"/>
                    <a:pt x="164516" y="904702"/>
                  </a:cubicBezTo>
                  <a:cubicBezTo>
                    <a:pt x="158540" y="1094953"/>
                    <a:pt x="139613" y="1227432"/>
                    <a:pt x="146586" y="1281220"/>
                  </a:cubicBezTo>
                  <a:cubicBezTo>
                    <a:pt x="153558" y="1335008"/>
                    <a:pt x="230257" y="1151730"/>
                    <a:pt x="206351" y="1227432"/>
                  </a:cubicBezTo>
                  <a:cubicBezTo>
                    <a:pt x="182445" y="1303134"/>
                    <a:pt x="20084" y="1650765"/>
                    <a:pt x="3151" y="1735432"/>
                  </a:cubicBezTo>
                  <a:cubicBezTo>
                    <a:pt x="-13782" y="1820099"/>
                    <a:pt x="40006" y="1706546"/>
                    <a:pt x="104751" y="1735432"/>
                  </a:cubicBezTo>
                  <a:cubicBezTo>
                    <a:pt x="169496" y="1764318"/>
                    <a:pt x="328868" y="1917714"/>
                    <a:pt x="391621" y="1908749"/>
                  </a:cubicBezTo>
                  <a:cubicBezTo>
                    <a:pt x="454374" y="1899784"/>
                    <a:pt x="461347" y="1707541"/>
                    <a:pt x="481269" y="1681643"/>
                  </a:cubicBezTo>
                  <a:cubicBezTo>
                    <a:pt x="501191" y="1655745"/>
                    <a:pt x="497206" y="2011345"/>
                    <a:pt x="511151" y="1753361"/>
                  </a:cubicBezTo>
                  <a:cubicBezTo>
                    <a:pt x="525096" y="1495377"/>
                    <a:pt x="579880" y="319008"/>
                    <a:pt x="564939" y="133737"/>
                  </a:cubicBezTo>
                  <a:cubicBezTo>
                    <a:pt x="549998" y="-51534"/>
                    <a:pt x="454374" y="629784"/>
                    <a:pt x="421504" y="641737"/>
                  </a:cubicBezTo>
                  <a:cubicBezTo>
                    <a:pt x="388634" y="653690"/>
                    <a:pt x="380665" y="235337"/>
                    <a:pt x="367716" y="205455"/>
                  </a:cubicBezTo>
                  <a:cubicBezTo>
                    <a:pt x="354767" y="175573"/>
                    <a:pt x="347794" y="488341"/>
                    <a:pt x="343810" y="462443"/>
                  </a:cubicBezTo>
                  <a:cubicBezTo>
                    <a:pt x="339826" y="436545"/>
                    <a:pt x="374689" y="122781"/>
                    <a:pt x="343810" y="50067"/>
                  </a:cubicBezTo>
                  <a:cubicBezTo>
                    <a:pt x="312931" y="-22647"/>
                    <a:pt x="160531" y="-2725"/>
                    <a:pt x="158539" y="26161"/>
                  </a:cubicBezTo>
                  <a:cubicBezTo>
                    <a:pt x="156547" y="55047"/>
                    <a:pt x="323888" y="206451"/>
                    <a:pt x="331857" y="223384"/>
                  </a:cubicBezTo>
                  <a:cubicBezTo>
                    <a:pt x="339826" y="240317"/>
                    <a:pt x="210335" y="26161"/>
                    <a:pt x="182445" y="139714"/>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48" name="フリーフォーム 1847">
              <a:extLst>
                <a:ext uri="{FF2B5EF4-FFF2-40B4-BE49-F238E27FC236}">
                  <a16:creationId xmlns:a16="http://schemas.microsoft.com/office/drawing/2014/main" id="{EBC4F866-802F-D66D-0950-33F51F14367E}"/>
                </a:ext>
              </a:extLst>
            </p:cNvPr>
            <p:cNvSpPr/>
            <p:nvPr/>
          </p:nvSpPr>
          <p:spPr>
            <a:xfrm>
              <a:off x="5355647" y="9282597"/>
              <a:ext cx="490285" cy="1840762"/>
            </a:xfrm>
            <a:custGeom>
              <a:avLst/>
              <a:gdLst>
                <a:gd name="connsiteX0" fmla="*/ 238329 w 490285"/>
                <a:gd name="connsiteY0" fmla="*/ 202062 h 1840762"/>
                <a:gd name="connsiteX1" fmla="*/ 220400 w 490285"/>
                <a:gd name="connsiteY1" fmla="*/ 273779 h 1840762"/>
                <a:gd name="connsiteX2" fmla="*/ 100871 w 490285"/>
                <a:gd name="connsiteY2" fmla="*/ 1612509 h 1840762"/>
                <a:gd name="connsiteX3" fmla="*/ 118800 w 490285"/>
                <a:gd name="connsiteY3" fmla="*/ 1564697 h 1840762"/>
                <a:gd name="connsiteX4" fmla="*/ 142706 w 490285"/>
                <a:gd name="connsiteY4" fmla="*/ 1827662 h 1840762"/>
                <a:gd name="connsiteX5" fmla="*/ 11224 w 490285"/>
                <a:gd name="connsiteY5" fmla="*/ 1803756 h 1840762"/>
                <a:gd name="connsiteX6" fmla="*/ 477388 w 490285"/>
                <a:gd name="connsiteY6" fmla="*/ 1827662 h 1840762"/>
                <a:gd name="connsiteX7" fmla="*/ 369812 w 490285"/>
                <a:gd name="connsiteY7" fmla="*/ 1654344 h 1840762"/>
                <a:gd name="connsiteX8" fmla="*/ 477388 w 490285"/>
                <a:gd name="connsiteY8" fmla="*/ 1056697 h 1840762"/>
                <a:gd name="connsiteX9" fmla="*/ 411647 w 490285"/>
                <a:gd name="connsiteY9" fmla="*/ 1104509 h 1840762"/>
                <a:gd name="connsiteX10" fmla="*/ 423600 w 490285"/>
                <a:gd name="connsiteY10" fmla="*/ 4838 h 1840762"/>
                <a:gd name="connsiteX11" fmla="*/ 327977 w 490285"/>
                <a:gd name="connsiteY11" fmla="*/ 686156 h 1840762"/>
                <a:gd name="connsiteX12" fmla="*/ 322000 w 490285"/>
                <a:gd name="connsiteY12" fmla="*/ 273779 h 1840762"/>
                <a:gd name="connsiteX13" fmla="*/ 238329 w 490285"/>
                <a:gd name="connsiteY13" fmla="*/ 202062 h 18407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0285" h="1840762">
                  <a:moveTo>
                    <a:pt x="238329" y="202062"/>
                  </a:moveTo>
                  <a:cubicBezTo>
                    <a:pt x="221396" y="202062"/>
                    <a:pt x="243310" y="38704"/>
                    <a:pt x="220400" y="273779"/>
                  </a:cubicBezTo>
                  <a:cubicBezTo>
                    <a:pt x="197490" y="508854"/>
                    <a:pt x="117804" y="1397356"/>
                    <a:pt x="100871" y="1612509"/>
                  </a:cubicBezTo>
                  <a:cubicBezTo>
                    <a:pt x="83938" y="1827662"/>
                    <a:pt x="111827" y="1528838"/>
                    <a:pt x="118800" y="1564697"/>
                  </a:cubicBezTo>
                  <a:cubicBezTo>
                    <a:pt x="125772" y="1600556"/>
                    <a:pt x="160635" y="1787819"/>
                    <a:pt x="142706" y="1827662"/>
                  </a:cubicBezTo>
                  <a:cubicBezTo>
                    <a:pt x="124777" y="1867505"/>
                    <a:pt x="-44556" y="1803756"/>
                    <a:pt x="11224" y="1803756"/>
                  </a:cubicBezTo>
                  <a:cubicBezTo>
                    <a:pt x="67004" y="1803756"/>
                    <a:pt x="417623" y="1852564"/>
                    <a:pt x="477388" y="1827662"/>
                  </a:cubicBezTo>
                  <a:cubicBezTo>
                    <a:pt x="537153" y="1802760"/>
                    <a:pt x="369812" y="1782838"/>
                    <a:pt x="369812" y="1654344"/>
                  </a:cubicBezTo>
                  <a:cubicBezTo>
                    <a:pt x="369812" y="1525850"/>
                    <a:pt x="470416" y="1148336"/>
                    <a:pt x="477388" y="1056697"/>
                  </a:cubicBezTo>
                  <a:cubicBezTo>
                    <a:pt x="484361" y="965058"/>
                    <a:pt x="420612" y="1279819"/>
                    <a:pt x="411647" y="1104509"/>
                  </a:cubicBezTo>
                  <a:cubicBezTo>
                    <a:pt x="402682" y="929199"/>
                    <a:pt x="437545" y="74563"/>
                    <a:pt x="423600" y="4838"/>
                  </a:cubicBezTo>
                  <a:cubicBezTo>
                    <a:pt x="409655" y="-64887"/>
                    <a:pt x="344910" y="641333"/>
                    <a:pt x="327977" y="686156"/>
                  </a:cubicBezTo>
                  <a:cubicBezTo>
                    <a:pt x="311044" y="730979"/>
                    <a:pt x="340926" y="350477"/>
                    <a:pt x="322000" y="273779"/>
                  </a:cubicBezTo>
                  <a:cubicBezTo>
                    <a:pt x="303074" y="197081"/>
                    <a:pt x="255262" y="202062"/>
                    <a:pt x="238329" y="202062"/>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49" name="フリーフォーム 1848">
              <a:extLst>
                <a:ext uri="{FF2B5EF4-FFF2-40B4-BE49-F238E27FC236}">
                  <a16:creationId xmlns:a16="http://schemas.microsoft.com/office/drawing/2014/main" id="{26E6D880-2BC4-F9FE-C768-36D8ED44FEEF}"/>
                </a:ext>
              </a:extLst>
            </p:cNvPr>
            <p:cNvSpPr/>
            <p:nvPr/>
          </p:nvSpPr>
          <p:spPr>
            <a:xfrm>
              <a:off x="4625540" y="9661634"/>
              <a:ext cx="77961" cy="1384486"/>
            </a:xfrm>
            <a:custGeom>
              <a:avLst/>
              <a:gdLst>
                <a:gd name="connsiteX0" fmla="*/ 12201 w 77961"/>
                <a:gd name="connsiteY0" fmla="*/ 38178 h 1384486"/>
                <a:gd name="connsiteX1" fmla="*/ 248 w 77961"/>
                <a:gd name="connsiteY1" fmla="*/ 139778 h 1384486"/>
                <a:gd name="connsiteX2" fmla="*/ 6225 w 77961"/>
                <a:gd name="connsiteY2" fmla="*/ 1317142 h 1384486"/>
                <a:gd name="connsiteX3" fmla="*/ 30131 w 77961"/>
                <a:gd name="connsiteY3" fmla="*/ 1137848 h 1384486"/>
                <a:gd name="connsiteX4" fmla="*/ 77942 w 77961"/>
                <a:gd name="connsiteY4" fmla="*/ 283213 h 1384486"/>
                <a:gd name="connsiteX5" fmla="*/ 12201 w 77961"/>
                <a:gd name="connsiteY5" fmla="*/ 38178 h 1384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961" h="1384486">
                  <a:moveTo>
                    <a:pt x="12201" y="38178"/>
                  </a:moveTo>
                  <a:cubicBezTo>
                    <a:pt x="-748" y="14272"/>
                    <a:pt x="1244" y="-73383"/>
                    <a:pt x="248" y="139778"/>
                  </a:cubicBezTo>
                  <a:cubicBezTo>
                    <a:pt x="-748" y="352939"/>
                    <a:pt x="1245" y="1150797"/>
                    <a:pt x="6225" y="1317142"/>
                  </a:cubicBezTo>
                  <a:cubicBezTo>
                    <a:pt x="11205" y="1483487"/>
                    <a:pt x="18178" y="1310169"/>
                    <a:pt x="30131" y="1137848"/>
                  </a:cubicBezTo>
                  <a:cubicBezTo>
                    <a:pt x="42084" y="965527"/>
                    <a:pt x="78938" y="471472"/>
                    <a:pt x="77942" y="283213"/>
                  </a:cubicBezTo>
                  <a:cubicBezTo>
                    <a:pt x="76946" y="94954"/>
                    <a:pt x="25150" y="62084"/>
                    <a:pt x="12201" y="38178"/>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50" name="フリーフォーム 1849">
              <a:extLst>
                <a:ext uri="{FF2B5EF4-FFF2-40B4-BE49-F238E27FC236}">
                  <a16:creationId xmlns:a16="http://schemas.microsoft.com/office/drawing/2014/main" id="{36A2E113-9115-8951-3478-170FF231AA64}"/>
                </a:ext>
              </a:extLst>
            </p:cNvPr>
            <p:cNvSpPr/>
            <p:nvPr/>
          </p:nvSpPr>
          <p:spPr>
            <a:xfrm>
              <a:off x="5551817" y="9551978"/>
              <a:ext cx="162521" cy="1571374"/>
            </a:xfrm>
            <a:custGeom>
              <a:avLst/>
              <a:gdLst>
                <a:gd name="connsiteX0" fmla="*/ 107901 w 162521"/>
                <a:gd name="connsiteY0" fmla="*/ 82093 h 1571374"/>
                <a:gd name="connsiteX1" fmla="*/ 89971 w 162521"/>
                <a:gd name="connsiteY1" fmla="*/ 219551 h 1571374"/>
                <a:gd name="connsiteX2" fmla="*/ 324 w 162521"/>
                <a:gd name="connsiteY2" fmla="*/ 1414846 h 1571374"/>
                <a:gd name="connsiteX3" fmla="*/ 60089 w 162521"/>
                <a:gd name="connsiteY3" fmla="*/ 1295316 h 1571374"/>
                <a:gd name="connsiteX4" fmla="*/ 66065 w 162521"/>
                <a:gd name="connsiteY4" fmla="*/ 1564257 h 1571374"/>
                <a:gd name="connsiteX5" fmla="*/ 161689 w 162521"/>
                <a:gd name="connsiteY5" fmla="*/ 954657 h 1571374"/>
                <a:gd name="connsiteX6" fmla="*/ 113877 w 162521"/>
                <a:gd name="connsiteY6" fmla="*/ 1133951 h 1571374"/>
                <a:gd name="connsiteX7" fmla="*/ 137783 w 162521"/>
                <a:gd name="connsiteY7" fmla="*/ 936728 h 1571374"/>
                <a:gd name="connsiteX8" fmla="*/ 83995 w 162521"/>
                <a:gd name="connsiteY8" fmla="*/ 1133951 h 1571374"/>
                <a:gd name="connsiteX9" fmla="*/ 107901 w 162521"/>
                <a:gd name="connsiteY9" fmla="*/ 82093 h 15713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2521" h="1571374">
                  <a:moveTo>
                    <a:pt x="107901" y="82093"/>
                  </a:moveTo>
                  <a:cubicBezTo>
                    <a:pt x="108897" y="-70307"/>
                    <a:pt x="107900" y="-2574"/>
                    <a:pt x="89971" y="219551"/>
                  </a:cubicBezTo>
                  <a:cubicBezTo>
                    <a:pt x="72042" y="441676"/>
                    <a:pt x="5304" y="1235552"/>
                    <a:pt x="324" y="1414846"/>
                  </a:cubicBezTo>
                  <a:cubicBezTo>
                    <a:pt x="-4656" y="1594140"/>
                    <a:pt x="49132" y="1270414"/>
                    <a:pt x="60089" y="1295316"/>
                  </a:cubicBezTo>
                  <a:cubicBezTo>
                    <a:pt x="71046" y="1320218"/>
                    <a:pt x="49132" y="1621034"/>
                    <a:pt x="66065" y="1564257"/>
                  </a:cubicBezTo>
                  <a:cubicBezTo>
                    <a:pt x="82998" y="1507480"/>
                    <a:pt x="153720" y="1026375"/>
                    <a:pt x="161689" y="954657"/>
                  </a:cubicBezTo>
                  <a:cubicBezTo>
                    <a:pt x="169658" y="882939"/>
                    <a:pt x="117861" y="1136939"/>
                    <a:pt x="113877" y="1133951"/>
                  </a:cubicBezTo>
                  <a:cubicBezTo>
                    <a:pt x="109893" y="1130963"/>
                    <a:pt x="142763" y="936728"/>
                    <a:pt x="137783" y="936728"/>
                  </a:cubicBezTo>
                  <a:cubicBezTo>
                    <a:pt x="132803" y="936728"/>
                    <a:pt x="89971" y="1270414"/>
                    <a:pt x="83995" y="1133951"/>
                  </a:cubicBezTo>
                  <a:cubicBezTo>
                    <a:pt x="78019" y="997488"/>
                    <a:pt x="106905" y="234493"/>
                    <a:pt x="107901" y="82093"/>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51" name="フリーフォーム 1850">
              <a:extLst>
                <a:ext uri="{FF2B5EF4-FFF2-40B4-BE49-F238E27FC236}">
                  <a16:creationId xmlns:a16="http://schemas.microsoft.com/office/drawing/2014/main" id="{23D78EAA-5DFA-FE97-A82C-AFFEF6206881}"/>
                </a:ext>
              </a:extLst>
            </p:cNvPr>
            <p:cNvSpPr/>
            <p:nvPr/>
          </p:nvSpPr>
          <p:spPr>
            <a:xfrm>
              <a:off x="3335229" y="11429452"/>
              <a:ext cx="1686716" cy="623993"/>
            </a:xfrm>
            <a:custGeom>
              <a:avLst/>
              <a:gdLst>
                <a:gd name="connsiteX0" fmla="*/ 1210645 w 1686716"/>
                <a:gd name="connsiteY0" fmla="*/ 4902 h 623993"/>
                <a:gd name="connsiteX1" fmla="*/ 1619948 w 1686716"/>
                <a:gd name="connsiteY1" fmla="*/ 361954 h 623993"/>
                <a:gd name="connsiteX2" fmla="*/ 1384817 w 1686716"/>
                <a:gd name="connsiteY2" fmla="*/ 509999 h 623993"/>
                <a:gd name="connsiteX3" fmla="*/ 1672200 w 1686716"/>
                <a:gd name="connsiteY3" fmla="*/ 623211 h 623993"/>
                <a:gd name="connsiteX4" fmla="*/ 836177 w 1686716"/>
                <a:gd name="connsiteY4" fmla="*/ 562251 h 623993"/>
                <a:gd name="connsiteX5" fmla="*/ 148200 w 1686716"/>
                <a:gd name="connsiteY5" fmla="*/ 605794 h 623993"/>
                <a:gd name="connsiteX6" fmla="*/ 688131 w 1686716"/>
                <a:gd name="connsiteY6" fmla="*/ 492582 h 623993"/>
                <a:gd name="connsiteX7" fmla="*/ 154 w 1686716"/>
                <a:gd name="connsiteY7" fmla="*/ 396788 h 623993"/>
                <a:gd name="connsiteX8" fmla="*/ 627171 w 1686716"/>
                <a:gd name="connsiteY8" fmla="*/ 335828 h 623993"/>
                <a:gd name="connsiteX9" fmla="*/ 853594 w 1686716"/>
                <a:gd name="connsiteY9" fmla="*/ 327119 h 623993"/>
                <a:gd name="connsiteX10" fmla="*/ 844885 w 1686716"/>
                <a:gd name="connsiteY10" fmla="*/ 31028 h 623993"/>
                <a:gd name="connsiteX11" fmla="*/ 1219354 w 1686716"/>
                <a:gd name="connsiteY11" fmla="*/ 144239 h 623993"/>
                <a:gd name="connsiteX12" fmla="*/ 1210645 w 1686716"/>
                <a:gd name="connsiteY12" fmla="*/ 4902 h 6239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686716" h="623993">
                  <a:moveTo>
                    <a:pt x="1210645" y="4902"/>
                  </a:moveTo>
                  <a:cubicBezTo>
                    <a:pt x="1277411" y="41188"/>
                    <a:pt x="1590919" y="277771"/>
                    <a:pt x="1619948" y="361954"/>
                  </a:cubicBezTo>
                  <a:cubicBezTo>
                    <a:pt x="1648977" y="446137"/>
                    <a:pt x="1376108" y="466456"/>
                    <a:pt x="1384817" y="509999"/>
                  </a:cubicBezTo>
                  <a:cubicBezTo>
                    <a:pt x="1393526" y="553542"/>
                    <a:pt x="1763640" y="614502"/>
                    <a:pt x="1672200" y="623211"/>
                  </a:cubicBezTo>
                  <a:cubicBezTo>
                    <a:pt x="1580760" y="631920"/>
                    <a:pt x="1090177" y="565154"/>
                    <a:pt x="836177" y="562251"/>
                  </a:cubicBezTo>
                  <a:cubicBezTo>
                    <a:pt x="582177" y="559348"/>
                    <a:pt x="172874" y="617405"/>
                    <a:pt x="148200" y="605794"/>
                  </a:cubicBezTo>
                  <a:cubicBezTo>
                    <a:pt x="123526" y="594183"/>
                    <a:pt x="712805" y="527416"/>
                    <a:pt x="688131" y="492582"/>
                  </a:cubicBezTo>
                  <a:cubicBezTo>
                    <a:pt x="663457" y="457748"/>
                    <a:pt x="10314" y="422914"/>
                    <a:pt x="154" y="396788"/>
                  </a:cubicBezTo>
                  <a:cubicBezTo>
                    <a:pt x="-10006" y="370662"/>
                    <a:pt x="484931" y="347439"/>
                    <a:pt x="627171" y="335828"/>
                  </a:cubicBezTo>
                  <a:cubicBezTo>
                    <a:pt x="769411" y="324217"/>
                    <a:pt x="817308" y="377919"/>
                    <a:pt x="853594" y="327119"/>
                  </a:cubicBezTo>
                  <a:cubicBezTo>
                    <a:pt x="889880" y="276319"/>
                    <a:pt x="783925" y="61508"/>
                    <a:pt x="844885" y="31028"/>
                  </a:cubicBezTo>
                  <a:cubicBezTo>
                    <a:pt x="905845" y="548"/>
                    <a:pt x="1159845" y="142788"/>
                    <a:pt x="1219354" y="144239"/>
                  </a:cubicBezTo>
                  <a:cubicBezTo>
                    <a:pt x="1278863" y="145691"/>
                    <a:pt x="1143879" y="-31384"/>
                    <a:pt x="1210645" y="4902"/>
                  </a:cubicBezTo>
                  <a:close/>
                </a:path>
              </a:pathLst>
            </a:custGeom>
            <a:solidFill>
              <a:schemeClr val="bg1">
                <a:lumMod val="50000"/>
                <a:alpha val="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52" name="フリーフォーム 1851">
              <a:extLst>
                <a:ext uri="{FF2B5EF4-FFF2-40B4-BE49-F238E27FC236}">
                  <a16:creationId xmlns:a16="http://schemas.microsoft.com/office/drawing/2014/main" id="{ED405AD2-D36F-964A-E677-401A81B200A3}"/>
                </a:ext>
              </a:extLst>
            </p:cNvPr>
            <p:cNvSpPr/>
            <p:nvPr/>
          </p:nvSpPr>
          <p:spPr>
            <a:xfrm>
              <a:off x="5381295" y="11503923"/>
              <a:ext cx="1480764" cy="644788"/>
            </a:xfrm>
            <a:custGeom>
              <a:avLst/>
              <a:gdLst>
                <a:gd name="connsiteX0" fmla="*/ 105105 w 1480764"/>
                <a:gd name="connsiteY0" fmla="*/ 100 h 644788"/>
                <a:gd name="connsiteX1" fmla="*/ 854042 w 1480764"/>
                <a:gd name="connsiteY1" fmla="*/ 69768 h 644788"/>
                <a:gd name="connsiteX2" fmla="*/ 810499 w 1480764"/>
                <a:gd name="connsiteY2" fmla="*/ 69768 h 644788"/>
                <a:gd name="connsiteX3" fmla="*/ 1350431 w 1480764"/>
                <a:gd name="connsiteY3" fmla="*/ 409403 h 644788"/>
                <a:gd name="connsiteX4" fmla="*/ 1446225 w 1480764"/>
                <a:gd name="connsiteY4" fmla="*/ 540031 h 644788"/>
                <a:gd name="connsiteX5" fmla="*/ 871459 w 1480764"/>
                <a:gd name="connsiteY5" fmla="*/ 418111 h 644788"/>
                <a:gd name="connsiteX6" fmla="*/ 1106591 w 1480764"/>
                <a:gd name="connsiteY6" fmla="*/ 644534 h 644788"/>
                <a:gd name="connsiteX7" fmla="*/ 322819 w 1480764"/>
                <a:gd name="connsiteY7" fmla="*/ 365860 h 644788"/>
                <a:gd name="connsiteX8" fmla="*/ 61562 w 1480764"/>
                <a:gd name="connsiteY8" fmla="*/ 365860 h 644788"/>
                <a:gd name="connsiteX9" fmla="*/ 26728 w 1480764"/>
                <a:gd name="connsiteY9" fmla="*/ 191688 h 644788"/>
                <a:gd name="connsiteX10" fmla="*/ 602 w 1480764"/>
                <a:gd name="connsiteY10" fmla="*/ 156854 h 644788"/>
                <a:gd name="connsiteX11" fmla="*/ 52854 w 1480764"/>
                <a:gd name="connsiteY11" fmla="*/ 87186 h 644788"/>
                <a:gd name="connsiteX12" fmla="*/ 105105 w 1480764"/>
                <a:gd name="connsiteY12" fmla="*/ 100 h 644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80764" h="644788">
                  <a:moveTo>
                    <a:pt x="105105" y="100"/>
                  </a:moveTo>
                  <a:cubicBezTo>
                    <a:pt x="238636" y="-2803"/>
                    <a:pt x="736476" y="58157"/>
                    <a:pt x="854042" y="69768"/>
                  </a:cubicBezTo>
                  <a:cubicBezTo>
                    <a:pt x="971608" y="81379"/>
                    <a:pt x="727768" y="13162"/>
                    <a:pt x="810499" y="69768"/>
                  </a:cubicBezTo>
                  <a:cubicBezTo>
                    <a:pt x="893230" y="126374"/>
                    <a:pt x="1244477" y="331026"/>
                    <a:pt x="1350431" y="409403"/>
                  </a:cubicBezTo>
                  <a:cubicBezTo>
                    <a:pt x="1456385" y="487780"/>
                    <a:pt x="1526054" y="538580"/>
                    <a:pt x="1446225" y="540031"/>
                  </a:cubicBezTo>
                  <a:cubicBezTo>
                    <a:pt x="1366396" y="541482"/>
                    <a:pt x="928065" y="400694"/>
                    <a:pt x="871459" y="418111"/>
                  </a:cubicBezTo>
                  <a:cubicBezTo>
                    <a:pt x="814853" y="435528"/>
                    <a:pt x="1198031" y="653242"/>
                    <a:pt x="1106591" y="644534"/>
                  </a:cubicBezTo>
                  <a:cubicBezTo>
                    <a:pt x="1015151" y="635826"/>
                    <a:pt x="496991" y="412306"/>
                    <a:pt x="322819" y="365860"/>
                  </a:cubicBezTo>
                  <a:cubicBezTo>
                    <a:pt x="148647" y="319414"/>
                    <a:pt x="110911" y="394889"/>
                    <a:pt x="61562" y="365860"/>
                  </a:cubicBezTo>
                  <a:cubicBezTo>
                    <a:pt x="12213" y="336831"/>
                    <a:pt x="26728" y="191688"/>
                    <a:pt x="26728" y="191688"/>
                  </a:cubicBezTo>
                  <a:cubicBezTo>
                    <a:pt x="16568" y="156854"/>
                    <a:pt x="-3752" y="174271"/>
                    <a:pt x="602" y="156854"/>
                  </a:cubicBezTo>
                  <a:cubicBezTo>
                    <a:pt x="4956" y="139437"/>
                    <a:pt x="41242" y="113312"/>
                    <a:pt x="52854" y="87186"/>
                  </a:cubicBezTo>
                  <a:cubicBezTo>
                    <a:pt x="64465" y="61060"/>
                    <a:pt x="-28426" y="3003"/>
                    <a:pt x="105105" y="100"/>
                  </a:cubicBezTo>
                  <a:close/>
                </a:path>
              </a:pathLst>
            </a:custGeom>
            <a:solidFill>
              <a:schemeClr val="bg1">
                <a:lumMod val="50000"/>
                <a:alpha val="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53" name="フリーフォーム 1852">
              <a:extLst>
                <a:ext uri="{FF2B5EF4-FFF2-40B4-BE49-F238E27FC236}">
                  <a16:creationId xmlns:a16="http://schemas.microsoft.com/office/drawing/2014/main" id="{75FD1D1F-DA16-19F7-F1B9-A9AD7330409F}"/>
                </a:ext>
              </a:extLst>
            </p:cNvPr>
            <p:cNvSpPr/>
            <p:nvPr/>
          </p:nvSpPr>
          <p:spPr>
            <a:xfrm>
              <a:off x="4431657" y="8656320"/>
              <a:ext cx="70674" cy="444137"/>
            </a:xfrm>
            <a:custGeom>
              <a:avLst/>
              <a:gdLst>
                <a:gd name="connsiteX0" fmla="*/ 70674 w 70674"/>
                <a:gd name="connsiteY0" fmla="*/ 0 h 444137"/>
                <a:gd name="connsiteX1" fmla="*/ 1006 w 70674"/>
                <a:gd name="connsiteY1" fmla="*/ 243840 h 444137"/>
                <a:gd name="connsiteX2" fmla="*/ 35840 w 70674"/>
                <a:gd name="connsiteY2" fmla="*/ 444137 h 444137"/>
              </a:gdLst>
              <a:ahLst/>
              <a:cxnLst>
                <a:cxn ang="0">
                  <a:pos x="connsiteX0" y="connsiteY0"/>
                </a:cxn>
                <a:cxn ang="0">
                  <a:pos x="connsiteX1" y="connsiteY1"/>
                </a:cxn>
                <a:cxn ang="0">
                  <a:pos x="connsiteX2" y="connsiteY2"/>
                </a:cxn>
              </a:cxnLst>
              <a:rect l="l" t="t" r="r" b="b"/>
              <a:pathLst>
                <a:path w="70674" h="444137">
                  <a:moveTo>
                    <a:pt x="70674" y="0"/>
                  </a:moveTo>
                  <a:cubicBezTo>
                    <a:pt x="38743" y="84908"/>
                    <a:pt x="6812" y="169817"/>
                    <a:pt x="1006" y="243840"/>
                  </a:cubicBezTo>
                  <a:cubicBezTo>
                    <a:pt x="-4800" y="317863"/>
                    <a:pt x="15520" y="381000"/>
                    <a:pt x="35840" y="444137"/>
                  </a:cubicBezTo>
                </a:path>
              </a:pathLst>
            </a:custGeom>
            <a:noFill/>
            <a:ln w="635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54" name="フリーフォーム 1853">
              <a:extLst>
                <a:ext uri="{FF2B5EF4-FFF2-40B4-BE49-F238E27FC236}">
                  <a16:creationId xmlns:a16="http://schemas.microsoft.com/office/drawing/2014/main" id="{B48B2E7A-C2E2-9122-6D49-CD4511B51D94}"/>
                </a:ext>
              </a:extLst>
            </p:cNvPr>
            <p:cNvSpPr/>
            <p:nvPr/>
          </p:nvSpPr>
          <p:spPr>
            <a:xfrm>
              <a:off x="5930537" y="8725989"/>
              <a:ext cx="148046" cy="496388"/>
            </a:xfrm>
            <a:custGeom>
              <a:avLst/>
              <a:gdLst>
                <a:gd name="connsiteX0" fmla="*/ 0 w 148046"/>
                <a:gd name="connsiteY0" fmla="*/ 0 h 496388"/>
                <a:gd name="connsiteX1" fmla="*/ 148046 w 148046"/>
                <a:gd name="connsiteY1" fmla="*/ 496388 h 496388"/>
              </a:gdLst>
              <a:ahLst/>
              <a:cxnLst>
                <a:cxn ang="0">
                  <a:pos x="connsiteX0" y="connsiteY0"/>
                </a:cxn>
                <a:cxn ang="0">
                  <a:pos x="connsiteX1" y="connsiteY1"/>
                </a:cxn>
              </a:cxnLst>
              <a:rect l="l" t="t" r="r" b="b"/>
              <a:pathLst>
                <a:path w="148046" h="496388">
                  <a:moveTo>
                    <a:pt x="0" y="0"/>
                  </a:moveTo>
                  <a:lnTo>
                    <a:pt x="148046" y="496388"/>
                  </a:lnTo>
                </a:path>
              </a:pathLst>
            </a:custGeom>
            <a:noFill/>
            <a:ln w="635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55" name="フリーフォーム 1854">
              <a:extLst>
                <a:ext uri="{FF2B5EF4-FFF2-40B4-BE49-F238E27FC236}">
                  <a16:creationId xmlns:a16="http://schemas.microsoft.com/office/drawing/2014/main" id="{580445C7-DDD1-F8CC-BFB9-1C9FF78B3D9E}"/>
                </a:ext>
              </a:extLst>
            </p:cNvPr>
            <p:cNvSpPr/>
            <p:nvPr/>
          </p:nvSpPr>
          <p:spPr>
            <a:xfrm>
              <a:off x="4038600" y="8432800"/>
              <a:ext cx="2082800" cy="200877"/>
            </a:xfrm>
            <a:custGeom>
              <a:avLst/>
              <a:gdLst>
                <a:gd name="connsiteX0" fmla="*/ 0 w 2082800"/>
                <a:gd name="connsiteY0" fmla="*/ 0 h 200877"/>
                <a:gd name="connsiteX1" fmla="*/ 1155700 w 2082800"/>
                <a:gd name="connsiteY1" fmla="*/ 190500 h 200877"/>
                <a:gd name="connsiteX2" fmla="*/ 2082800 w 2082800"/>
                <a:gd name="connsiteY2" fmla="*/ 158750 h 200877"/>
              </a:gdLst>
              <a:ahLst/>
              <a:cxnLst>
                <a:cxn ang="0">
                  <a:pos x="connsiteX0" y="connsiteY0"/>
                </a:cxn>
                <a:cxn ang="0">
                  <a:pos x="connsiteX1" y="connsiteY1"/>
                </a:cxn>
                <a:cxn ang="0">
                  <a:pos x="connsiteX2" y="connsiteY2"/>
                </a:cxn>
              </a:cxnLst>
              <a:rect l="l" t="t" r="r" b="b"/>
              <a:pathLst>
                <a:path w="2082800" h="200877">
                  <a:moveTo>
                    <a:pt x="0" y="0"/>
                  </a:moveTo>
                  <a:cubicBezTo>
                    <a:pt x="404283" y="82021"/>
                    <a:pt x="808567" y="164042"/>
                    <a:pt x="1155700" y="190500"/>
                  </a:cubicBezTo>
                  <a:cubicBezTo>
                    <a:pt x="1502833" y="216958"/>
                    <a:pt x="1792816" y="187854"/>
                    <a:pt x="2082800" y="1587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56" name="フリーフォーム 1855">
              <a:extLst>
                <a:ext uri="{FF2B5EF4-FFF2-40B4-BE49-F238E27FC236}">
                  <a16:creationId xmlns:a16="http://schemas.microsoft.com/office/drawing/2014/main" id="{04825AAD-8681-08C3-CC6E-5FA582A24E6B}"/>
                </a:ext>
              </a:extLst>
            </p:cNvPr>
            <p:cNvSpPr/>
            <p:nvPr/>
          </p:nvSpPr>
          <p:spPr>
            <a:xfrm>
              <a:off x="3903785" y="8405446"/>
              <a:ext cx="1318846" cy="1195754"/>
            </a:xfrm>
            <a:custGeom>
              <a:avLst/>
              <a:gdLst>
                <a:gd name="connsiteX0" fmla="*/ 0 w 1318846"/>
                <a:gd name="connsiteY0" fmla="*/ 0 h 1195754"/>
                <a:gd name="connsiteX1" fmla="*/ 281353 w 1318846"/>
                <a:gd name="connsiteY1" fmla="*/ 334108 h 1195754"/>
                <a:gd name="connsiteX2" fmla="*/ 246184 w 1318846"/>
                <a:gd name="connsiteY2" fmla="*/ 914400 h 1195754"/>
                <a:gd name="connsiteX3" fmla="*/ 492369 w 1318846"/>
                <a:gd name="connsiteY3" fmla="*/ 896816 h 1195754"/>
                <a:gd name="connsiteX4" fmla="*/ 914400 w 1318846"/>
                <a:gd name="connsiteY4" fmla="*/ 896816 h 1195754"/>
                <a:gd name="connsiteX5" fmla="*/ 1318846 w 1318846"/>
                <a:gd name="connsiteY5" fmla="*/ 1195754 h 1195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18846" h="1195754">
                  <a:moveTo>
                    <a:pt x="0" y="0"/>
                  </a:moveTo>
                  <a:cubicBezTo>
                    <a:pt x="120161" y="90854"/>
                    <a:pt x="240322" y="181708"/>
                    <a:pt x="281353" y="334108"/>
                  </a:cubicBezTo>
                  <a:cubicBezTo>
                    <a:pt x="322384" y="486508"/>
                    <a:pt x="211015" y="820615"/>
                    <a:pt x="246184" y="914400"/>
                  </a:cubicBezTo>
                  <a:cubicBezTo>
                    <a:pt x="281353" y="1008185"/>
                    <a:pt x="381000" y="899747"/>
                    <a:pt x="492369" y="896816"/>
                  </a:cubicBezTo>
                  <a:cubicBezTo>
                    <a:pt x="603738" y="893885"/>
                    <a:pt x="776654" y="846993"/>
                    <a:pt x="914400" y="896816"/>
                  </a:cubicBezTo>
                  <a:cubicBezTo>
                    <a:pt x="1052146" y="946639"/>
                    <a:pt x="1185496" y="1071196"/>
                    <a:pt x="1318846" y="119575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57" name="フリーフォーム 1856">
              <a:extLst>
                <a:ext uri="{FF2B5EF4-FFF2-40B4-BE49-F238E27FC236}">
                  <a16:creationId xmlns:a16="http://schemas.microsoft.com/office/drawing/2014/main" id="{2A3DE73B-C139-40CF-E639-33A00F5D22C3}"/>
                </a:ext>
              </a:extLst>
            </p:cNvPr>
            <p:cNvSpPr/>
            <p:nvPr/>
          </p:nvSpPr>
          <p:spPr>
            <a:xfrm>
              <a:off x="4062046" y="8352692"/>
              <a:ext cx="2287156" cy="1286256"/>
            </a:xfrm>
            <a:custGeom>
              <a:avLst/>
              <a:gdLst>
                <a:gd name="connsiteX0" fmla="*/ 0 w 2287156"/>
                <a:gd name="connsiteY0" fmla="*/ 0 h 1286256"/>
                <a:gd name="connsiteX1" fmla="*/ 1547446 w 2287156"/>
                <a:gd name="connsiteY1" fmla="*/ 193431 h 1286256"/>
                <a:gd name="connsiteX2" fmla="*/ 2092569 w 2287156"/>
                <a:gd name="connsiteY2" fmla="*/ 193431 h 1286256"/>
                <a:gd name="connsiteX3" fmla="*/ 2057400 w 2287156"/>
                <a:gd name="connsiteY3" fmla="*/ 527539 h 1286256"/>
                <a:gd name="connsiteX4" fmla="*/ 2286000 w 2287156"/>
                <a:gd name="connsiteY4" fmla="*/ 1266093 h 1286256"/>
                <a:gd name="connsiteX5" fmla="*/ 2127739 w 2287156"/>
                <a:gd name="connsiteY5" fmla="*/ 1072662 h 1286256"/>
                <a:gd name="connsiteX6" fmla="*/ 1740877 w 2287156"/>
                <a:gd name="connsiteY6" fmla="*/ 1019908 h 1286256"/>
                <a:gd name="connsiteX7" fmla="*/ 1195754 w 2287156"/>
                <a:gd name="connsiteY7" fmla="*/ 1230923 h 1286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87156" h="1286256">
                  <a:moveTo>
                    <a:pt x="0" y="0"/>
                  </a:moveTo>
                  <a:lnTo>
                    <a:pt x="1547446" y="193431"/>
                  </a:lnTo>
                  <a:cubicBezTo>
                    <a:pt x="1896208" y="225670"/>
                    <a:pt x="2007577" y="137746"/>
                    <a:pt x="2092569" y="193431"/>
                  </a:cubicBezTo>
                  <a:cubicBezTo>
                    <a:pt x="2177561" y="249116"/>
                    <a:pt x="2025162" y="348762"/>
                    <a:pt x="2057400" y="527539"/>
                  </a:cubicBezTo>
                  <a:cubicBezTo>
                    <a:pt x="2089638" y="706316"/>
                    <a:pt x="2274277" y="1175239"/>
                    <a:pt x="2286000" y="1266093"/>
                  </a:cubicBezTo>
                  <a:cubicBezTo>
                    <a:pt x="2297723" y="1356947"/>
                    <a:pt x="2218593" y="1113693"/>
                    <a:pt x="2127739" y="1072662"/>
                  </a:cubicBezTo>
                  <a:cubicBezTo>
                    <a:pt x="2036885" y="1031631"/>
                    <a:pt x="1896208" y="993531"/>
                    <a:pt x="1740877" y="1019908"/>
                  </a:cubicBezTo>
                  <a:cubicBezTo>
                    <a:pt x="1585546" y="1046285"/>
                    <a:pt x="1390650" y="1138604"/>
                    <a:pt x="1195754" y="123092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58" name="フリーフォーム 1857">
              <a:extLst>
                <a:ext uri="{FF2B5EF4-FFF2-40B4-BE49-F238E27FC236}">
                  <a16:creationId xmlns:a16="http://schemas.microsoft.com/office/drawing/2014/main" id="{F207B4C3-424A-3544-368B-CB2A01B39CC5}"/>
                </a:ext>
              </a:extLst>
            </p:cNvPr>
            <p:cNvSpPr/>
            <p:nvPr/>
          </p:nvSpPr>
          <p:spPr>
            <a:xfrm>
              <a:off x="5601520" y="5645063"/>
              <a:ext cx="1172240" cy="537159"/>
            </a:xfrm>
            <a:custGeom>
              <a:avLst/>
              <a:gdLst>
                <a:gd name="connsiteX0" fmla="*/ 16362 w 1172240"/>
                <a:gd name="connsiteY0" fmla="*/ 283596 h 537159"/>
                <a:gd name="connsiteX1" fmla="*/ 614009 w 1172240"/>
                <a:gd name="connsiteY1" fmla="*/ 2702 h 537159"/>
                <a:gd name="connsiteX2" fmla="*/ 906856 w 1172240"/>
                <a:gd name="connsiteY2" fmla="*/ 134184 h 537159"/>
                <a:gd name="connsiteX3" fmla="*/ 865021 w 1172240"/>
                <a:gd name="connsiteY3" fmla="*/ 8678 h 537159"/>
                <a:gd name="connsiteX4" fmla="*/ 1169821 w 1172240"/>
                <a:gd name="connsiteY4" fmla="*/ 122231 h 537159"/>
                <a:gd name="connsiteX5" fmla="*/ 673774 w 1172240"/>
                <a:gd name="connsiteY5" fmla="*/ 187972 h 537159"/>
                <a:gd name="connsiteX6" fmla="*/ 273351 w 1172240"/>
                <a:gd name="connsiteY6" fmla="*/ 319455 h 537159"/>
                <a:gd name="connsiteX7" fmla="*/ 207609 w 1172240"/>
                <a:gd name="connsiteY7" fmla="*/ 528631 h 537159"/>
                <a:gd name="connsiteX8" fmla="*/ 153821 w 1172240"/>
                <a:gd name="connsiteY8" fmla="*/ 492772 h 537159"/>
                <a:gd name="connsiteX9" fmla="*/ 165774 w 1172240"/>
                <a:gd name="connsiteY9" fmla="*/ 528631 h 537159"/>
                <a:gd name="connsiteX10" fmla="*/ 16362 w 1172240"/>
                <a:gd name="connsiteY10" fmla="*/ 283596 h 537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72240" h="537159">
                  <a:moveTo>
                    <a:pt x="16362" y="283596"/>
                  </a:moveTo>
                  <a:cubicBezTo>
                    <a:pt x="91068" y="195941"/>
                    <a:pt x="465593" y="27604"/>
                    <a:pt x="614009" y="2702"/>
                  </a:cubicBezTo>
                  <a:cubicBezTo>
                    <a:pt x="762425" y="-22200"/>
                    <a:pt x="865021" y="133188"/>
                    <a:pt x="906856" y="134184"/>
                  </a:cubicBezTo>
                  <a:cubicBezTo>
                    <a:pt x="948691" y="135180"/>
                    <a:pt x="821194" y="10670"/>
                    <a:pt x="865021" y="8678"/>
                  </a:cubicBezTo>
                  <a:cubicBezTo>
                    <a:pt x="908848" y="6686"/>
                    <a:pt x="1201695" y="92349"/>
                    <a:pt x="1169821" y="122231"/>
                  </a:cubicBezTo>
                  <a:cubicBezTo>
                    <a:pt x="1137947" y="152113"/>
                    <a:pt x="823186" y="155101"/>
                    <a:pt x="673774" y="187972"/>
                  </a:cubicBezTo>
                  <a:cubicBezTo>
                    <a:pt x="524362" y="220843"/>
                    <a:pt x="351045" y="262679"/>
                    <a:pt x="273351" y="319455"/>
                  </a:cubicBezTo>
                  <a:cubicBezTo>
                    <a:pt x="195657" y="376231"/>
                    <a:pt x="227531" y="499745"/>
                    <a:pt x="207609" y="528631"/>
                  </a:cubicBezTo>
                  <a:cubicBezTo>
                    <a:pt x="187687" y="557517"/>
                    <a:pt x="160793" y="492772"/>
                    <a:pt x="153821" y="492772"/>
                  </a:cubicBezTo>
                  <a:cubicBezTo>
                    <a:pt x="146849" y="492772"/>
                    <a:pt x="185695" y="560505"/>
                    <a:pt x="165774" y="528631"/>
                  </a:cubicBezTo>
                  <a:cubicBezTo>
                    <a:pt x="145853" y="496757"/>
                    <a:pt x="-58344" y="371251"/>
                    <a:pt x="16362" y="283596"/>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9459538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F23D92-BD4A-8E4E-8FD8-0BB00D123485}"/>
            </a:ext>
          </a:extLst>
        </p:cNvPr>
        <p:cNvGrpSpPr/>
        <p:nvPr/>
      </p:nvGrpSpPr>
      <p:grpSpPr>
        <a:xfrm>
          <a:off x="0" y="0"/>
          <a:ext cx="0" cy="0"/>
          <a:chOff x="0" y="0"/>
          <a:chExt cx="0" cy="0"/>
        </a:xfrm>
      </p:grpSpPr>
      <p:grpSp>
        <p:nvGrpSpPr>
          <p:cNvPr id="6" name="グループ化 5">
            <a:extLst>
              <a:ext uri="{FF2B5EF4-FFF2-40B4-BE49-F238E27FC236}">
                <a16:creationId xmlns:a16="http://schemas.microsoft.com/office/drawing/2014/main" id="{39365D78-9E80-C6D5-AA42-DB0DDB92AEAD}"/>
              </a:ext>
            </a:extLst>
          </p:cNvPr>
          <p:cNvGrpSpPr/>
          <p:nvPr/>
        </p:nvGrpSpPr>
        <p:grpSpPr>
          <a:xfrm>
            <a:off x="283979" y="993794"/>
            <a:ext cx="9033242" cy="1200329"/>
            <a:chOff x="283979" y="760185"/>
            <a:chExt cx="9033242" cy="1200329"/>
          </a:xfrm>
        </p:grpSpPr>
        <p:sp>
          <p:nvSpPr>
            <p:cNvPr id="5" name="テキスト ボックス 4">
              <a:extLst>
                <a:ext uri="{FF2B5EF4-FFF2-40B4-BE49-F238E27FC236}">
                  <a16:creationId xmlns:a16="http://schemas.microsoft.com/office/drawing/2014/main" id="{66F3B278-DBA3-6503-6521-4284231B90C5}"/>
                </a:ext>
              </a:extLst>
            </p:cNvPr>
            <p:cNvSpPr txBox="1"/>
            <p:nvPr/>
          </p:nvSpPr>
          <p:spPr>
            <a:xfrm>
              <a:off x="283979" y="760185"/>
              <a:ext cx="9033242" cy="1200329"/>
            </a:xfrm>
            <a:prstGeom prst="rect">
              <a:avLst/>
            </a:prstGeom>
            <a:noFill/>
          </p:spPr>
          <p:txBody>
            <a:bodyPr wrap="none" rtlCol="0">
              <a:spAutoFit/>
            </a:bodyPr>
            <a:lstStyle/>
            <a:p>
              <a:pPr algn="ctr"/>
              <a:r>
                <a:rPr kumimoji="1" lang="ja-JP" altLang="en-US" sz="7200" kern="100" spc="-300">
                  <a:ln w="190500">
                    <a:solidFill>
                      <a:srgbClr val="FF8AD8"/>
                    </a:solidFill>
                  </a:ln>
                  <a:solidFill>
                    <a:srgbClr val="FF8AD8"/>
                  </a:solidFill>
                  <a:latin typeface="komadori mini" panose="02020300000000000000" pitchFamily="18" charset="-128"/>
                  <a:ea typeface="komadori mini" panose="02020300000000000000" pitchFamily="18" charset="-128"/>
                </a:rPr>
                <a:t>バイト先のウメコさん</a:t>
              </a:r>
            </a:p>
          </p:txBody>
        </p:sp>
        <p:sp>
          <p:nvSpPr>
            <p:cNvPr id="4" name="テキスト ボックス 3">
              <a:extLst>
                <a:ext uri="{FF2B5EF4-FFF2-40B4-BE49-F238E27FC236}">
                  <a16:creationId xmlns:a16="http://schemas.microsoft.com/office/drawing/2014/main" id="{C1BE46A8-C415-3A4E-4D25-69B77B5AC70D}"/>
                </a:ext>
              </a:extLst>
            </p:cNvPr>
            <p:cNvSpPr txBox="1"/>
            <p:nvPr/>
          </p:nvSpPr>
          <p:spPr>
            <a:xfrm>
              <a:off x="283979" y="760185"/>
              <a:ext cx="9033242" cy="1200329"/>
            </a:xfrm>
            <a:prstGeom prst="rect">
              <a:avLst/>
            </a:prstGeom>
            <a:noFill/>
          </p:spPr>
          <p:txBody>
            <a:bodyPr wrap="none" rtlCol="0">
              <a:spAutoFit/>
            </a:bodyPr>
            <a:lstStyle/>
            <a:p>
              <a:pPr algn="ctr"/>
              <a:r>
                <a:rPr kumimoji="1" lang="ja-JP" altLang="en-US" sz="7200" kern="100" spc="-300">
                  <a:solidFill>
                    <a:schemeClr val="bg1"/>
                  </a:solidFill>
                  <a:latin typeface="komadori mini" panose="02020300000000000000" pitchFamily="18" charset="-128"/>
                  <a:ea typeface="komadori mini" panose="02020300000000000000" pitchFamily="18" charset="-128"/>
                </a:rPr>
                <a:t>バイト先のウメコさん</a:t>
              </a:r>
            </a:p>
          </p:txBody>
        </p:sp>
      </p:grpSp>
      <p:sp>
        <p:nvSpPr>
          <p:cNvPr id="8" name="テキスト ボックス 7">
            <a:extLst>
              <a:ext uri="{FF2B5EF4-FFF2-40B4-BE49-F238E27FC236}">
                <a16:creationId xmlns:a16="http://schemas.microsoft.com/office/drawing/2014/main" id="{CE0A21CC-1BDE-ECD9-4E8F-BC6E8EC20C48}"/>
              </a:ext>
            </a:extLst>
          </p:cNvPr>
          <p:cNvSpPr txBox="1"/>
          <p:nvPr/>
        </p:nvSpPr>
        <p:spPr>
          <a:xfrm>
            <a:off x="7677020" y="2094646"/>
            <a:ext cx="1492716" cy="923330"/>
          </a:xfrm>
          <a:prstGeom prst="rect">
            <a:avLst/>
          </a:prstGeom>
          <a:noFill/>
        </p:spPr>
        <p:txBody>
          <a:bodyPr wrap="none" rtlCol="0">
            <a:spAutoFit/>
          </a:bodyPr>
          <a:lstStyle/>
          <a:p>
            <a:pPr algn="ctr"/>
            <a:r>
              <a:rPr kumimoji="1" lang="en-US" altLang="ja-JP" sz="5400" dirty="0">
                <a:solidFill>
                  <a:srgbClr val="00A2E2"/>
                </a:solidFill>
                <a:latin typeface="HGPSoeiKakugothicUB" panose="020B0900000000000000" pitchFamily="34" charset="-128"/>
                <a:ea typeface="HGPSoeiKakugothicUB" panose="020B0900000000000000" pitchFamily="34" charset="-128"/>
              </a:rPr>
              <a:t>002</a:t>
            </a:r>
            <a:endParaRPr kumimoji="1" lang="ja-JP" altLang="en-US" sz="5400">
              <a:solidFill>
                <a:srgbClr val="00A2E2"/>
              </a:solidFill>
              <a:latin typeface="HGPSoeiKakugothicUB" panose="020B0900000000000000" pitchFamily="34" charset="-128"/>
              <a:ea typeface="HGPSoeiKakugothicUB" panose="020B0900000000000000" pitchFamily="34" charset="-128"/>
            </a:endParaRPr>
          </a:p>
        </p:txBody>
      </p:sp>
      <p:sp>
        <p:nvSpPr>
          <p:cNvPr id="11" name="正方形/長方形 10">
            <a:extLst>
              <a:ext uri="{FF2B5EF4-FFF2-40B4-BE49-F238E27FC236}">
                <a16:creationId xmlns:a16="http://schemas.microsoft.com/office/drawing/2014/main" id="{C19267A7-9339-B6F6-7BF9-2A73A162CC57}"/>
              </a:ext>
            </a:extLst>
          </p:cNvPr>
          <p:cNvSpPr/>
          <p:nvPr/>
        </p:nvSpPr>
        <p:spPr>
          <a:xfrm>
            <a:off x="0" y="0"/>
            <a:ext cx="9601200" cy="320040"/>
          </a:xfrm>
          <a:prstGeom prst="rect">
            <a:avLst/>
          </a:prstGeom>
          <a:solidFill>
            <a:srgbClr val="009A1A"/>
          </a:solidFill>
          <a:ln w="25400" cap="rnd">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a:extLst>
              <a:ext uri="{FF2B5EF4-FFF2-40B4-BE49-F238E27FC236}">
                <a16:creationId xmlns:a16="http://schemas.microsoft.com/office/drawing/2014/main" id="{403E3800-684C-ACDF-CFF9-F8F9619DE5A1}"/>
              </a:ext>
            </a:extLst>
          </p:cNvPr>
          <p:cNvSpPr/>
          <p:nvPr/>
        </p:nvSpPr>
        <p:spPr>
          <a:xfrm>
            <a:off x="0" y="297180"/>
            <a:ext cx="9601200" cy="246159"/>
          </a:xfrm>
          <a:prstGeom prst="rect">
            <a:avLst/>
          </a:prstGeom>
          <a:solidFill>
            <a:srgbClr val="FC75DE"/>
          </a:solidFill>
          <a:ln w="25400" cap="rnd">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a:extLst>
              <a:ext uri="{FF2B5EF4-FFF2-40B4-BE49-F238E27FC236}">
                <a16:creationId xmlns:a16="http://schemas.microsoft.com/office/drawing/2014/main" id="{E2854F37-8389-1371-22D7-DB9F888A220F}"/>
              </a:ext>
            </a:extLst>
          </p:cNvPr>
          <p:cNvSpPr/>
          <p:nvPr/>
        </p:nvSpPr>
        <p:spPr>
          <a:xfrm>
            <a:off x="0" y="532644"/>
            <a:ext cx="9601200" cy="193150"/>
          </a:xfrm>
          <a:prstGeom prst="rect">
            <a:avLst/>
          </a:prstGeom>
          <a:solidFill>
            <a:srgbClr val="D45ED4"/>
          </a:solidFill>
          <a:ln w="25400" cap="rnd">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a:extLst>
              <a:ext uri="{FF2B5EF4-FFF2-40B4-BE49-F238E27FC236}">
                <a16:creationId xmlns:a16="http://schemas.microsoft.com/office/drawing/2014/main" id="{CA089852-6557-F255-11BB-64AB3D5AE16E}"/>
              </a:ext>
            </a:extLst>
          </p:cNvPr>
          <p:cNvSpPr/>
          <p:nvPr/>
        </p:nvSpPr>
        <p:spPr>
          <a:xfrm>
            <a:off x="0" y="713262"/>
            <a:ext cx="9601200" cy="193150"/>
          </a:xfrm>
          <a:prstGeom prst="rect">
            <a:avLst/>
          </a:prstGeom>
          <a:solidFill>
            <a:srgbClr val="7ED2F2"/>
          </a:solidFill>
          <a:ln w="25400" cap="rnd">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a:extLst>
              <a:ext uri="{FF2B5EF4-FFF2-40B4-BE49-F238E27FC236}">
                <a16:creationId xmlns:a16="http://schemas.microsoft.com/office/drawing/2014/main" id="{97CB7886-4BB4-5A10-B5A8-FC07A3AA5AFE}"/>
              </a:ext>
            </a:extLst>
          </p:cNvPr>
          <p:cNvSpPr/>
          <p:nvPr/>
        </p:nvSpPr>
        <p:spPr>
          <a:xfrm>
            <a:off x="506186" y="3184788"/>
            <a:ext cx="8539843" cy="8441057"/>
          </a:xfrm>
          <a:prstGeom prst="rect">
            <a:avLst/>
          </a:prstGeom>
          <a:noFill/>
          <a:ln w="127000" cap="rnd" cmpd="dbl">
            <a:solidFill>
              <a:srgbClr val="03971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9" name="テキスト ボックス 228">
            <a:extLst>
              <a:ext uri="{FF2B5EF4-FFF2-40B4-BE49-F238E27FC236}">
                <a16:creationId xmlns:a16="http://schemas.microsoft.com/office/drawing/2014/main" id="{00500C40-97B7-7F63-BD3B-892182984727}"/>
              </a:ext>
            </a:extLst>
          </p:cNvPr>
          <p:cNvSpPr txBox="1"/>
          <p:nvPr/>
        </p:nvSpPr>
        <p:spPr>
          <a:xfrm>
            <a:off x="3208134" y="2197476"/>
            <a:ext cx="3217547" cy="769441"/>
          </a:xfrm>
          <a:prstGeom prst="rect">
            <a:avLst/>
          </a:prstGeom>
          <a:noFill/>
        </p:spPr>
        <p:txBody>
          <a:bodyPr wrap="none" rtlCol="0">
            <a:spAutoFit/>
          </a:bodyPr>
          <a:lstStyle/>
          <a:p>
            <a:pPr algn="ctr"/>
            <a:r>
              <a:rPr kumimoji="1" lang="ja-JP" altLang="en-US" sz="4400">
                <a:solidFill>
                  <a:schemeClr val="bg2">
                    <a:lumMod val="50000"/>
                  </a:schemeClr>
                </a:solidFill>
                <a:latin typeface="HGPSoeiKakugothicUB" panose="020B0900000000000000" pitchFamily="34" charset="-128"/>
                <a:ea typeface="HGPSoeiKakugothicUB" panose="020B0900000000000000" pitchFamily="34" charset="-128"/>
              </a:rPr>
              <a:t>ヤマト運輸編</a:t>
            </a:r>
          </a:p>
        </p:txBody>
      </p:sp>
      <p:sp>
        <p:nvSpPr>
          <p:cNvPr id="230" name="テキスト ボックス 229">
            <a:extLst>
              <a:ext uri="{FF2B5EF4-FFF2-40B4-BE49-F238E27FC236}">
                <a16:creationId xmlns:a16="http://schemas.microsoft.com/office/drawing/2014/main" id="{C9F67EFC-FF37-EE86-8DE3-3477583183C3}"/>
              </a:ext>
            </a:extLst>
          </p:cNvPr>
          <p:cNvSpPr txBox="1"/>
          <p:nvPr/>
        </p:nvSpPr>
        <p:spPr>
          <a:xfrm>
            <a:off x="5740871" y="11839835"/>
            <a:ext cx="3387466" cy="707886"/>
          </a:xfrm>
          <a:prstGeom prst="rect">
            <a:avLst/>
          </a:prstGeom>
          <a:noFill/>
        </p:spPr>
        <p:txBody>
          <a:bodyPr wrap="none" rtlCol="0">
            <a:spAutoFit/>
          </a:bodyPr>
          <a:lstStyle/>
          <a:p>
            <a:pPr algn="ctr"/>
            <a:r>
              <a:rPr kumimoji="1" lang="ja-JP" altLang="en-US" sz="4000" spc="-150">
                <a:solidFill>
                  <a:srgbClr val="00A2E2"/>
                </a:solidFill>
                <a:latin typeface="HGPSoeiKakugothicUB" panose="020B0900000000000000" pitchFamily="34" charset="-128"/>
                <a:ea typeface="HGPSoeiKakugothicUB" panose="020B0900000000000000" pitchFamily="34" charset="-128"/>
              </a:rPr>
              <a:t>くまさかりきてん</a:t>
            </a:r>
          </a:p>
        </p:txBody>
      </p:sp>
      <p:sp>
        <p:nvSpPr>
          <p:cNvPr id="231" name="テキスト ボックス 230">
            <a:extLst>
              <a:ext uri="{FF2B5EF4-FFF2-40B4-BE49-F238E27FC236}">
                <a16:creationId xmlns:a16="http://schemas.microsoft.com/office/drawing/2014/main" id="{BBD79048-700E-90A6-1DBA-0E337EF57603}"/>
              </a:ext>
            </a:extLst>
          </p:cNvPr>
          <p:cNvSpPr txBox="1"/>
          <p:nvPr/>
        </p:nvSpPr>
        <p:spPr>
          <a:xfrm>
            <a:off x="394039" y="307657"/>
            <a:ext cx="4794902" cy="461665"/>
          </a:xfrm>
          <a:prstGeom prst="rect">
            <a:avLst/>
          </a:prstGeom>
          <a:noFill/>
        </p:spPr>
        <p:txBody>
          <a:bodyPr wrap="none" rtlCol="0">
            <a:spAutoFit/>
          </a:bodyPr>
          <a:lstStyle/>
          <a:p>
            <a:r>
              <a:rPr kumimoji="1" lang="en-US" altLang="ja-JP" sz="2400" b="1" dirty="0">
                <a:solidFill>
                  <a:schemeClr val="bg1"/>
                </a:solidFill>
                <a:latin typeface="+mn-ea"/>
              </a:rPr>
              <a:t>KUJIABOUT MASCOT COMICS</a:t>
            </a:r>
          </a:p>
        </p:txBody>
      </p:sp>
      <p:grpSp>
        <p:nvGrpSpPr>
          <p:cNvPr id="475" name="グループ化 474">
            <a:extLst>
              <a:ext uri="{FF2B5EF4-FFF2-40B4-BE49-F238E27FC236}">
                <a16:creationId xmlns:a16="http://schemas.microsoft.com/office/drawing/2014/main" id="{7CFEA20E-AA1D-70BB-29B3-C3B7E58D4C8F}"/>
              </a:ext>
            </a:extLst>
          </p:cNvPr>
          <p:cNvGrpSpPr>
            <a:grpSpLocks noChangeAspect="1"/>
          </p:cNvGrpSpPr>
          <p:nvPr/>
        </p:nvGrpSpPr>
        <p:grpSpPr>
          <a:xfrm>
            <a:off x="2372400" y="3657600"/>
            <a:ext cx="4892408" cy="7498799"/>
            <a:chOff x="1186751" y="760579"/>
            <a:chExt cx="7427709" cy="11384760"/>
          </a:xfrm>
        </p:grpSpPr>
        <p:sp>
          <p:nvSpPr>
            <p:cNvPr id="476" name="フリーフォーム 475">
              <a:extLst>
                <a:ext uri="{FF2B5EF4-FFF2-40B4-BE49-F238E27FC236}">
                  <a16:creationId xmlns:a16="http://schemas.microsoft.com/office/drawing/2014/main" id="{9D49B954-43AC-8C8C-C700-E61C4F97B078}"/>
                </a:ext>
              </a:extLst>
            </p:cNvPr>
            <p:cNvSpPr/>
            <p:nvPr/>
          </p:nvSpPr>
          <p:spPr>
            <a:xfrm>
              <a:off x="5056961" y="7875928"/>
              <a:ext cx="964569" cy="510081"/>
            </a:xfrm>
            <a:custGeom>
              <a:avLst/>
              <a:gdLst>
                <a:gd name="connsiteX0" fmla="*/ 266879 w 964569"/>
                <a:gd name="connsiteY0" fmla="*/ 89512 h 510081"/>
                <a:gd name="connsiteX1" fmla="*/ 90772 w 964569"/>
                <a:gd name="connsiteY1" fmla="*/ 340125 h 510081"/>
                <a:gd name="connsiteX2" fmla="*/ 558132 w 964569"/>
                <a:gd name="connsiteY2" fmla="*/ 346899 h 510081"/>
                <a:gd name="connsiteX3" fmla="*/ 2719 w 964569"/>
                <a:gd name="connsiteY3" fmla="*/ 509459 h 510081"/>
                <a:gd name="connsiteX4" fmla="*/ 842612 w 964569"/>
                <a:gd name="connsiteY4" fmla="*/ 279165 h 510081"/>
                <a:gd name="connsiteX5" fmla="*/ 625866 w 964569"/>
                <a:gd name="connsiteY5" fmla="*/ 380765 h 510081"/>
                <a:gd name="connsiteX6" fmla="*/ 964532 w 964569"/>
                <a:gd name="connsiteY6" fmla="*/ 8232 h 510081"/>
                <a:gd name="connsiteX7" fmla="*/ 646186 w 964569"/>
                <a:gd name="connsiteY7" fmla="*/ 123379 h 510081"/>
                <a:gd name="connsiteX8" fmla="*/ 388799 w 964569"/>
                <a:gd name="connsiteY8" fmla="*/ 130152 h 510081"/>
                <a:gd name="connsiteX9" fmla="*/ 266879 w 964569"/>
                <a:gd name="connsiteY9" fmla="*/ 89512 h 5100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64569" h="510081">
                  <a:moveTo>
                    <a:pt x="266879" y="89512"/>
                  </a:moveTo>
                  <a:cubicBezTo>
                    <a:pt x="217208" y="124508"/>
                    <a:pt x="42230" y="297227"/>
                    <a:pt x="90772" y="340125"/>
                  </a:cubicBezTo>
                  <a:cubicBezTo>
                    <a:pt x="139314" y="383023"/>
                    <a:pt x="572807" y="318677"/>
                    <a:pt x="558132" y="346899"/>
                  </a:cubicBezTo>
                  <a:cubicBezTo>
                    <a:pt x="543457" y="375121"/>
                    <a:pt x="-44694" y="520748"/>
                    <a:pt x="2719" y="509459"/>
                  </a:cubicBezTo>
                  <a:cubicBezTo>
                    <a:pt x="50132" y="498170"/>
                    <a:pt x="738754" y="300614"/>
                    <a:pt x="842612" y="279165"/>
                  </a:cubicBezTo>
                  <a:cubicBezTo>
                    <a:pt x="946470" y="257716"/>
                    <a:pt x="605546" y="425921"/>
                    <a:pt x="625866" y="380765"/>
                  </a:cubicBezTo>
                  <a:cubicBezTo>
                    <a:pt x="646186" y="335610"/>
                    <a:pt x="961145" y="51130"/>
                    <a:pt x="964532" y="8232"/>
                  </a:cubicBezTo>
                  <a:cubicBezTo>
                    <a:pt x="967919" y="-34666"/>
                    <a:pt x="742141" y="103059"/>
                    <a:pt x="646186" y="123379"/>
                  </a:cubicBezTo>
                  <a:cubicBezTo>
                    <a:pt x="550231" y="143699"/>
                    <a:pt x="449759" y="130152"/>
                    <a:pt x="388799" y="130152"/>
                  </a:cubicBezTo>
                  <a:cubicBezTo>
                    <a:pt x="327839" y="130152"/>
                    <a:pt x="316550" y="54516"/>
                    <a:pt x="266879" y="89512"/>
                  </a:cubicBezTo>
                  <a:close/>
                </a:path>
              </a:pathLst>
            </a:custGeom>
            <a:solidFill>
              <a:schemeClr val="accent6">
                <a:lumMod val="50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7" name="フリーフォーム 476">
              <a:extLst>
                <a:ext uri="{FF2B5EF4-FFF2-40B4-BE49-F238E27FC236}">
                  <a16:creationId xmlns:a16="http://schemas.microsoft.com/office/drawing/2014/main" id="{A5A3F05F-DF0A-C1E5-4018-E23A266CD2A3}"/>
                </a:ext>
              </a:extLst>
            </p:cNvPr>
            <p:cNvSpPr/>
            <p:nvPr/>
          </p:nvSpPr>
          <p:spPr>
            <a:xfrm>
              <a:off x="4325612" y="9130138"/>
              <a:ext cx="341021" cy="2159366"/>
            </a:xfrm>
            <a:custGeom>
              <a:avLst/>
              <a:gdLst>
                <a:gd name="connsiteX0" fmla="*/ 337828 w 341021"/>
                <a:gd name="connsiteY0" fmla="*/ 13862 h 2159366"/>
                <a:gd name="connsiteX1" fmla="*/ 181074 w 341021"/>
                <a:gd name="connsiteY1" fmla="*/ 392685 h 2159366"/>
                <a:gd name="connsiteX2" fmla="*/ 89634 w 341021"/>
                <a:gd name="connsiteY2" fmla="*/ 1646719 h 2159366"/>
                <a:gd name="connsiteX3" fmla="*/ 154948 w 341021"/>
                <a:gd name="connsiteY3" fmla="*/ 1437713 h 2159366"/>
                <a:gd name="connsiteX4" fmla="*/ 207199 w 341021"/>
                <a:gd name="connsiteY4" fmla="*/ 2116982 h 2159366"/>
                <a:gd name="connsiteX5" fmla="*/ 115759 w 341021"/>
                <a:gd name="connsiteY5" fmla="*/ 1921039 h 2159366"/>
                <a:gd name="connsiteX6" fmla="*/ 76571 w 341021"/>
                <a:gd name="connsiteY6" fmla="*/ 2090856 h 2159366"/>
                <a:gd name="connsiteX7" fmla="*/ 24319 w 341021"/>
                <a:gd name="connsiteY7" fmla="*/ 575565 h 2159366"/>
                <a:gd name="connsiteX8" fmla="*/ 24319 w 341021"/>
                <a:gd name="connsiteY8" fmla="*/ 784571 h 2159366"/>
                <a:gd name="connsiteX9" fmla="*/ 337828 w 341021"/>
                <a:gd name="connsiteY9" fmla="*/ 13862 h 2159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41021" h="2159366">
                  <a:moveTo>
                    <a:pt x="337828" y="13862"/>
                  </a:moveTo>
                  <a:cubicBezTo>
                    <a:pt x="363954" y="-51452"/>
                    <a:pt x="222440" y="120542"/>
                    <a:pt x="181074" y="392685"/>
                  </a:cubicBezTo>
                  <a:cubicBezTo>
                    <a:pt x="139708" y="664828"/>
                    <a:pt x="93988" y="1472548"/>
                    <a:pt x="89634" y="1646719"/>
                  </a:cubicBezTo>
                  <a:cubicBezTo>
                    <a:pt x="85280" y="1820890"/>
                    <a:pt x="135354" y="1359336"/>
                    <a:pt x="154948" y="1437713"/>
                  </a:cubicBezTo>
                  <a:cubicBezTo>
                    <a:pt x="174542" y="1516090"/>
                    <a:pt x="213730" y="2036428"/>
                    <a:pt x="207199" y="2116982"/>
                  </a:cubicBezTo>
                  <a:cubicBezTo>
                    <a:pt x="200668" y="2197536"/>
                    <a:pt x="137530" y="1925393"/>
                    <a:pt x="115759" y="1921039"/>
                  </a:cubicBezTo>
                  <a:cubicBezTo>
                    <a:pt x="93988" y="1916685"/>
                    <a:pt x="91811" y="2315102"/>
                    <a:pt x="76571" y="2090856"/>
                  </a:cubicBezTo>
                  <a:cubicBezTo>
                    <a:pt x="61331" y="1866610"/>
                    <a:pt x="33028" y="793279"/>
                    <a:pt x="24319" y="575565"/>
                  </a:cubicBezTo>
                  <a:cubicBezTo>
                    <a:pt x="15610" y="357851"/>
                    <a:pt x="-25755" y="880365"/>
                    <a:pt x="24319" y="784571"/>
                  </a:cubicBezTo>
                  <a:cubicBezTo>
                    <a:pt x="74393" y="688777"/>
                    <a:pt x="311702" y="79176"/>
                    <a:pt x="337828" y="13862"/>
                  </a:cubicBezTo>
                  <a:close/>
                </a:path>
              </a:pathLst>
            </a:custGeom>
            <a:solidFill>
              <a:schemeClr val="accent6">
                <a:lumMod val="7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8" name="フリーフォーム 477">
              <a:extLst>
                <a:ext uri="{FF2B5EF4-FFF2-40B4-BE49-F238E27FC236}">
                  <a16:creationId xmlns:a16="http://schemas.microsoft.com/office/drawing/2014/main" id="{71A72350-FFE1-F7C6-E85D-52943C3914E3}"/>
                </a:ext>
              </a:extLst>
            </p:cNvPr>
            <p:cNvSpPr/>
            <p:nvPr/>
          </p:nvSpPr>
          <p:spPr>
            <a:xfrm>
              <a:off x="5724837" y="8543095"/>
              <a:ext cx="377092" cy="2836601"/>
            </a:xfrm>
            <a:custGeom>
              <a:avLst/>
              <a:gdLst>
                <a:gd name="connsiteX0" fmla="*/ 75072 w 377092"/>
                <a:gd name="connsiteY0" fmla="*/ 14 h 2836601"/>
                <a:gd name="connsiteX1" fmla="*/ 192637 w 377092"/>
                <a:gd name="connsiteY1" fmla="*/ 418025 h 2836601"/>
                <a:gd name="connsiteX2" fmla="*/ 375517 w 377092"/>
                <a:gd name="connsiteY2" fmla="*/ 1136482 h 2836601"/>
                <a:gd name="connsiteX3" fmla="*/ 284077 w 377092"/>
                <a:gd name="connsiteY3" fmla="*/ 1149545 h 2836601"/>
                <a:gd name="connsiteX4" fmla="*/ 336329 w 377092"/>
                <a:gd name="connsiteY4" fmla="*/ 2743214 h 2836601"/>
                <a:gd name="connsiteX5" fmla="*/ 218763 w 377092"/>
                <a:gd name="connsiteY5" fmla="*/ 2534208 h 2836601"/>
                <a:gd name="connsiteX6" fmla="*/ 9757 w 377092"/>
                <a:gd name="connsiteY6" fmla="*/ 1580619 h 2836601"/>
                <a:gd name="connsiteX7" fmla="*/ 35883 w 377092"/>
                <a:gd name="connsiteY7" fmla="*/ 1854939 h 2836601"/>
                <a:gd name="connsiteX8" fmla="*/ 48946 w 377092"/>
                <a:gd name="connsiteY8" fmla="*/ 992791 h 2836601"/>
                <a:gd name="connsiteX9" fmla="*/ 62009 w 377092"/>
                <a:gd name="connsiteY9" fmla="*/ 404962 h 2836601"/>
                <a:gd name="connsiteX10" fmla="*/ 75072 w 377092"/>
                <a:gd name="connsiteY10" fmla="*/ 14 h 2836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77092" h="2836601">
                  <a:moveTo>
                    <a:pt x="75072" y="14"/>
                  </a:moveTo>
                  <a:cubicBezTo>
                    <a:pt x="96843" y="2191"/>
                    <a:pt x="142563" y="228614"/>
                    <a:pt x="192637" y="418025"/>
                  </a:cubicBezTo>
                  <a:cubicBezTo>
                    <a:pt x="242711" y="607436"/>
                    <a:pt x="360277" y="1014562"/>
                    <a:pt x="375517" y="1136482"/>
                  </a:cubicBezTo>
                  <a:cubicBezTo>
                    <a:pt x="390757" y="1258402"/>
                    <a:pt x="290608" y="881756"/>
                    <a:pt x="284077" y="1149545"/>
                  </a:cubicBezTo>
                  <a:cubicBezTo>
                    <a:pt x="277546" y="1417334"/>
                    <a:pt x="347215" y="2512437"/>
                    <a:pt x="336329" y="2743214"/>
                  </a:cubicBezTo>
                  <a:cubicBezTo>
                    <a:pt x="325443" y="2973991"/>
                    <a:pt x="273192" y="2727974"/>
                    <a:pt x="218763" y="2534208"/>
                  </a:cubicBezTo>
                  <a:cubicBezTo>
                    <a:pt x="164334" y="2340442"/>
                    <a:pt x="40237" y="1693830"/>
                    <a:pt x="9757" y="1580619"/>
                  </a:cubicBezTo>
                  <a:cubicBezTo>
                    <a:pt x="-20723" y="1467408"/>
                    <a:pt x="29352" y="1952910"/>
                    <a:pt x="35883" y="1854939"/>
                  </a:cubicBezTo>
                  <a:cubicBezTo>
                    <a:pt x="42414" y="1756968"/>
                    <a:pt x="44592" y="1234454"/>
                    <a:pt x="48946" y="992791"/>
                  </a:cubicBezTo>
                  <a:cubicBezTo>
                    <a:pt x="53300" y="751128"/>
                    <a:pt x="59832" y="570425"/>
                    <a:pt x="62009" y="404962"/>
                  </a:cubicBezTo>
                  <a:cubicBezTo>
                    <a:pt x="64186" y="239499"/>
                    <a:pt x="53301" y="-2163"/>
                    <a:pt x="75072" y="14"/>
                  </a:cubicBezTo>
                  <a:close/>
                </a:path>
              </a:pathLst>
            </a:custGeom>
            <a:solidFill>
              <a:schemeClr val="accent6">
                <a:lumMod val="7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9" name="フリーフォーム 478">
              <a:extLst>
                <a:ext uri="{FF2B5EF4-FFF2-40B4-BE49-F238E27FC236}">
                  <a16:creationId xmlns:a16="http://schemas.microsoft.com/office/drawing/2014/main" id="{3D25EE58-D6BE-F779-BDBE-3F6FFD8B3B08}"/>
                </a:ext>
              </a:extLst>
            </p:cNvPr>
            <p:cNvSpPr/>
            <p:nvPr/>
          </p:nvSpPr>
          <p:spPr>
            <a:xfrm>
              <a:off x="4597910" y="8957879"/>
              <a:ext cx="288817" cy="2670926"/>
            </a:xfrm>
            <a:custGeom>
              <a:avLst/>
              <a:gdLst>
                <a:gd name="connsiteX0" fmla="*/ 91656 w 288817"/>
                <a:gd name="connsiteY0" fmla="*/ 186121 h 2670926"/>
                <a:gd name="connsiteX1" fmla="*/ 39404 w 288817"/>
                <a:gd name="connsiteY1" fmla="*/ 943767 h 2670926"/>
                <a:gd name="connsiteX2" fmla="*/ 143907 w 288817"/>
                <a:gd name="connsiteY2" fmla="*/ 1753664 h 2670926"/>
                <a:gd name="connsiteX3" fmla="*/ 216 w 288817"/>
                <a:gd name="connsiteY3" fmla="*/ 1623035 h 2670926"/>
                <a:gd name="connsiteX4" fmla="*/ 183096 w 288817"/>
                <a:gd name="connsiteY4" fmla="*/ 2628875 h 2670926"/>
                <a:gd name="connsiteX5" fmla="*/ 130844 w 288817"/>
                <a:gd name="connsiteY5" fmla="*/ 2236990 h 2670926"/>
                <a:gd name="connsiteX6" fmla="*/ 274536 w 288817"/>
                <a:gd name="connsiteY6" fmla="*/ 68555 h 2670926"/>
                <a:gd name="connsiteX7" fmla="*/ 261473 w 288817"/>
                <a:gd name="connsiteY7" fmla="*/ 512692 h 2670926"/>
                <a:gd name="connsiteX8" fmla="*/ 91656 w 288817"/>
                <a:gd name="connsiteY8" fmla="*/ 186121 h 26709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8817" h="2670926">
                  <a:moveTo>
                    <a:pt x="91656" y="186121"/>
                  </a:moveTo>
                  <a:cubicBezTo>
                    <a:pt x="54645" y="257967"/>
                    <a:pt x="30696" y="682510"/>
                    <a:pt x="39404" y="943767"/>
                  </a:cubicBezTo>
                  <a:cubicBezTo>
                    <a:pt x="48112" y="1205024"/>
                    <a:pt x="150438" y="1640453"/>
                    <a:pt x="143907" y="1753664"/>
                  </a:cubicBezTo>
                  <a:cubicBezTo>
                    <a:pt x="137376" y="1866875"/>
                    <a:pt x="-6315" y="1477167"/>
                    <a:pt x="216" y="1623035"/>
                  </a:cubicBezTo>
                  <a:cubicBezTo>
                    <a:pt x="6747" y="1768903"/>
                    <a:pt x="161325" y="2526549"/>
                    <a:pt x="183096" y="2628875"/>
                  </a:cubicBezTo>
                  <a:cubicBezTo>
                    <a:pt x="204867" y="2731201"/>
                    <a:pt x="115604" y="2663710"/>
                    <a:pt x="130844" y="2236990"/>
                  </a:cubicBezTo>
                  <a:cubicBezTo>
                    <a:pt x="146084" y="1810270"/>
                    <a:pt x="252765" y="355938"/>
                    <a:pt x="274536" y="68555"/>
                  </a:cubicBezTo>
                  <a:cubicBezTo>
                    <a:pt x="296308" y="-218828"/>
                    <a:pt x="294130" y="488743"/>
                    <a:pt x="261473" y="512692"/>
                  </a:cubicBezTo>
                  <a:cubicBezTo>
                    <a:pt x="228816" y="536641"/>
                    <a:pt x="128667" y="114275"/>
                    <a:pt x="91656" y="186121"/>
                  </a:cubicBezTo>
                  <a:close/>
                </a:path>
              </a:pathLst>
            </a:custGeom>
            <a:solidFill>
              <a:schemeClr val="accent6">
                <a:lumMod val="7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0" name="フリーフォーム 479">
              <a:extLst>
                <a:ext uri="{FF2B5EF4-FFF2-40B4-BE49-F238E27FC236}">
                  <a16:creationId xmlns:a16="http://schemas.microsoft.com/office/drawing/2014/main" id="{AE207420-A2BC-FBF7-2B5A-6A989EB8334A}"/>
                </a:ext>
              </a:extLst>
            </p:cNvPr>
            <p:cNvSpPr/>
            <p:nvPr/>
          </p:nvSpPr>
          <p:spPr>
            <a:xfrm>
              <a:off x="3760400" y="5499463"/>
              <a:ext cx="1582309" cy="835005"/>
            </a:xfrm>
            <a:custGeom>
              <a:avLst/>
              <a:gdLst>
                <a:gd name="connsiteX0" fmla="*/ 27829 w 1582309"/>
                <a:gd name="connsiteY0" fmla="*/ 535577 h 835005"/>
                <a:gd name="connsiteX1" fmla="*/ 694034 w 1582309"/>
                <a:gd name="connsiteY1" fmla="*/ 169817 h 835005"/>
                <a:gd name="connsiteX2" fmla="*/ 1307989 w 1582309"/>
                <a:gd name="connsiteY2" fmla="*/ 117566 h 835005"/>
                <a:gd name="connsiteX3" fmla="*/ 1164297 w 1582309"/>
                <a:gd name="connsiteY3" fmla="*/ 182880 h 835005"/>
                <a:gd name="connsiteX4" fmla="*/ 1582309 w 1582309"/>
                <a:gd name="connsiteY4" fmla="*/ 0 h 835005"/>
                <a:gd name="connsiteX5" fmla="*/ 1085920 w 1582309"/>
                <a:gd name="connsiteY5" fmla="*/ 195943 h 835005"/>
                <a:gd name="connsiteX6" fmla="*/ 654846 w 1582309"/>
                <a:gd name="connsiteY6" fmla="*/ 796834 h 835005"/>
                <a:gd name="connsiteX7" fmla="*/ 341337 w 1582309"/>
                <a:gd name="connsiteY7" fmla="*/ 757646 h 835005"/>
                <a:gd name="connsiteX8" fmla="*/ 367463 w 1582309"/>
                <a:gd name="connsiteY8" fmla="*/ 627017 h 835005"/>
                <a:gd name="connsiteX9" fmla="*/ 145394 w 1582309"/>
                <a:gd name="connsiteY9" fmla="*/ 679268 h 835005"/>
                <a:gd name="connsiteX10" fmla="*/ 27829 w 1582309"/>
                <a:gd name="connsiteY10" fmla="*/ 535577 h 8350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582309" h="835005">
                  <a:moveTo>
                    <a:pt x="27829" y="535577"/>
                  </a:moveTo>
                  <a:cubicBezTo>
                    <a:pt x="119269" y="450668"/>
                    <a:pt x="480674" y="239485"/>
                    <a:pt x="694034" y="169817"/>
                  </a:cubicBezTo>
                  <a:cubicBezTo>
                    <a:pt x="907394" y="100148"/>
                    <a:pt x="1229612" y="115389"/>
                    <a:pt x="1307989" y="117566"/>
                  </a:cubicBezTo>
                  <a:cubicBezTo>
                    <a:pt x="1386366" y="119743"/>
                    <a:pt x="1164297" y="182880"/>
                    <a:pt x="1164297" y="182880"/>
                  </a:cubicBezTo>
                  <a:lnTo>
                    <a:pt x="1582309" y="0"/>
                  </a:lnTo>
                  <a:cubicBezTo>
                    <a:pt x="1569246" y="2177"/>
                    <a:pt x="1240497" y="63137"/>
                    <a:pt x="1085920" y="195943"/>
                  </a:cubicBezTo>
                  <a:cubicBezTo>
                    <a:pt x="931343" y="328749"/>
                    <a:pt x="778943" y="703217"/>
                    <a:pt x="654846" y="796834"/>
                  </a:cubicBezTo>
                  <a:cubicBezTo>
                    <a:pt x="530749" y="890451"/>
                    <a:pt x="389234" y="785949"/>
                    <a:pt x="341337" y="757646"/>
                  </a:cubicBezTo>
                  <a:cubicBezTo>
                    <a:pt x="293440" y="729343"/>
                    <a:pt x="400120" y="640080"/>
                    <a:pt x="367463" y="627017"/>
                  </a:cubicBezTo>
                  <a:cubicBezTo>
                    <a:pt x="334806" y="613954"/>
                    <a:pt x="195468" y="696685"/>
                    <a:pt x="145394" y="679268"/>
                  </a:cubicBezTo>
                  <a:cubicBezTo>
                    <a:pt x="95320" y="661851"/>
                    <a:pt x="-63611" y="620486"/>
                    <a:pt x="27829" y="535577"/>
                  </a:cubicBezTo>
                  <a:close/>
                </a:path>
              </a:pathLst>
            </a:custGeom>
            <a:solidFill>
              <a:srgbClr val="3B7D23">
                <a:alpha val="7490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1" name="フリーフォーム 480">
              <a:extLst>
                <a:ext uri="{FF2B5EF4-FFF2-40B4-BE49-F238E27FC236}">
                  <a16:creationId xmlns:a16="http://schemas.microsoft.com/office/drawing/2014/main" id="{E99FC698-2D00-ABB9-92C6-B490EE68B900}"/>
                </a:ext>
              </a:extLst>
            </p:cNvPr>
            <p:cNvSpPr/>
            <p:nvPr/>
          </p:nvSpPr>
          <p:spPr>
            <a:xfrm>
              <a:off x="5349822" y="11576025"/>
              <a:ext cx="1561909" cy="569314"/>
            </a:xfrm>
            <a:custGeom>
              <a:avLst/>
              <a:gdLst>
                <a:gd name="connsiteX0" fmla="*/ 69903 w 1561909"/>
                <a:gd name="connsiteY0" fmla="*/ 25 h 569314"/>
                <a:gd name="connsiteX1" fmla="*/ 12753 w 1561909"/>
                <a:gd name="connsiteY1" fmla="*/ 184175 h 569314"/>
                <a:gd name="connsiteX2" fmla="*/ 260403 w 1561909"/>
                <a:gd name="connsiteY2" fmla="*/ 346100 h 569314"/>
                <a:gd name="connsiteX3" fmla="*/ 269928 w 1561909"/>
                <a:gd name="connsiteY3" fmla="*/ 361975 h 569314"/>
                <a:gd name="connsiteX4" fmla="*/ 1136703 w 1561909"/>
                <a:gd name="connsiteY4" fmla="*/ 568350 h 569314"/>
                <a:gd name="connsiteX5" fmla="*/ 1552628 w 1561909"/>
                <a:gd name="connsiteY5" fmla="*/ 441350 h 569314"/>
                <a:gd name="connsiteX6" fmla="*/ 1422453 w 1561909"/>
                <a:gd name="connsiteY6" fmla="*/ 488975 h 569314"/>
                <a:gd name="connsiteX7" fmla="*/ 1384353 w 1561909"/>
                <a:gd name="connsiteY7" fmla="*/ 381025 h 569314"/>
                <a:gd name="connsiteX8" fmla="*/ 977953 w 1561909"/>
                <a:gd name="connsiteY8" fmla="*/ 396900 h 569314"/>
                <a:gd name="connsiteX9" fmla="*/ 457253 w 1561909"/>
                <a:gd name="connsiteY9" fmla="*/ 161950 h 569314"/>
                <a:gd name="connsiteX10" fmla="*/ 362003 w 1561909"/>
                <a:gd name="connsiteY10" fmla="*/ 196875 h 569314"/>
                <a:gd name="connsiteX11" fmla="*/ 69903 w 1561909"/>
                <a:gd name="connsiteY11" fmla="*/ 25 h 569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61909" h="569314">
                  <a:moveTo>
                    <a:pt x="69903" y="25"/>
                  </a:moveTo>
                  <a:cubicBezTo>
                    <a:pt x="11695" y="-2092"/>
                    <a:pt x="-18997" y="126496"/>
                    <a:pt x="12753" y="184175"/>
                  </a:cubicBezTo>
                  <a:cubicBezTo>
                    <a:pt x="44503" y="241854"/>
                    <a:pt x="217541" y="316467"/>
                    <a:pt x="260403" y="346100"/>
                  </a:cubicBezTo>
                  <a:cubicBezTo>
                    <a:pt x="303265" y="375733"/>
                    <a:pt x="123878" y="324933"/>
                    <a:pt x="269928" y="361975"/>
                  </a:cubicBezTo>
                  <a:cubicBezTo>
                    <a:pt x="415978" y="399017"/>
                    <a:pt x="922920" y="555121"/>
                    <a:pt x="1136703" y="568350"/>
                  </a:cubicBezTo>
                  <a:cubicBezTo>
                    <a:pt x="1350486" y="581579"/>
                    <a:pt x="1505003" y="454579"/>
                    <a:pt x="1552628" y="441350"/>
                  </a:cubicBezTo>
                  <a:cubicBezTo>
                    <a:pt x="1600253" y="428121"/>
                    <a:pt x="1450499" y="499029"/>
                    <a:pt x="1422453" y="488975"/>
                  </a:cubicBezTo>
                  <a:cubicBezTo>
                    <a:pt x="1394407" y="478921"/>
                    <a:pt x="1458436" y="396371"/>
                    <a:pt x="1384353" y="381025"/>
                  </a:cubicBezTo>
                  <a:cubicBezTo>
                    <a:pt x="1310270" y="365679"/>
                    <a:pt x="1132470" y="433413"/>
                    <a:pt x="977953" y="396900"/>
                  </a:cubicBezTo>
                  <a:cubicBezTo>
                    <a:pt x="823436" y="360387"/>
                    <a:pt x="559911" y="195287"/>
                    <a:pt x="457253" y="161950"/>
                  </a:cubicBezTo>
                  <a:cubicBezTo>
                    <a:pt x="354595" y="128613"/>
                    <a:pt x="424445" y="221746"/>
                    <a:pt x="362003" y="196875"/>
                  </a:cubicBezTo>
                  <a:cubicBezTo>
                    <a:pt x="299561" y="172004"/>
                    <a:pt x="128111" y="2142"/>
                    <a:pt x="69903" y="25"/>
                  </a:cubicBezTo>
                  <a:close/>
                </a:path>
              </a:pathLst>
            </a:custGeom>
            <a:solidFill>
              <a:schemeClr val="bg1">
                <a:lumMod val="50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2" name="フリーフォーム 481">
              <a:extLst>
                <a:ext uri="{FF2B5EF4-FFF2-40B4-BE49-F238E27FC236}">
                  <a16:creationId xmlns:a16="http://schemas.microsoft.com/office/drawing/2014/main" id="{6D42C63E-7394-B973-5AC9-751BAC255838}"/>
                </a:ext>
              </a:extLst>
            </p:cNvPr>
            <p:cNvSpPr/>
            <p:nvPr/>
          </p:nvSpPr>
          <p:spPr>
            <a:xfrm>
              <a:off x="3249685" y="11826866"/>
              <a:ext cx="1757448" cy="305767"/>
            </a:xfrm>
            <a:custGeom>
              <a:avLst/>
              <a:gdLst>
                <a:gd name="connsiteX0" fmla="*/ 103115 w 1757448"/>
                <a:gd name="connsiteY0" fmla="*/ 114309 h 305767"/>
                <a:gd name="connsiteX1" fmla="*/ 1611240 w 1757448"/>
                <a:gd name="connsiteY1" fmla="*/ 9 h 305767"/>
                <a:gd name="connsiteX2" fmla="*/ 1703315 w 1757448"/>
                <a:gd name="connsiteY2" fmla="*/ 120659 h 305767"/>
                <a:gd name="connsiteX3" fmla="*/ 1649340 w 1757448"/>
                <a:gd name="connsiteY3" fmla="*/ 206384 h 305767"/>
                <a:gd name="connsiteX4" fmla="*/ 880990 w 1757448"/>
                <a:gd name="connsiteY4" fmla="*/ 269884 h 305767"/>
                <a:gd name="connsiteX5" fmla="*/ 198365 w 1757448"/>
                <a:gd name="connsiteY5" fmla="*/ 273059 h 305767"/>
                <a:gd name="connsiteX6" fmla="*/ 268215 w 1757448"/>
                <a:gd name="connsiteY6" fmla="*/ 301634 h 305767"/>
                <a:gd name="connsiteX7" fmla="*/ 147565 w 1757448"/>
                <a:gd name="connsiteY7" fmla="*/ 171459 h 305767"/>
                <a:gd name="connsiteX8" fmla="*/ 103115 w 1757448"/>
                <a:gd name="connsiteY8" fmla="*/ 114309 h 30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57448" h="305767">
                  <a:moveTo>
                    <a:pt x="103115" y="114309"/>
                  </a:moveTo>
                  <a:cubicBezTo>
                    <a:pt x="347061" y="85734"/>
                    <a:pt x="1344540" y="-1049"/>
                    <a:pt x="1611240" y="9"/>
                  </a:cubicBezTo>
                  <a:cubicBezTo>
                    <a:pt x="1877940" y="1067"/>
                    <a:pt x="1696965" y="86263"/>
                    <a:pt x="1703315" y="120659"/>
                  </a:cubicBezTo>
                  <a:cubicBezTo>
                    <a:pt x="1709665" y="155055"/>
                    <a:pt x="1786394" y="181513"/>
                    <a:pt x="1649340" y="206384"/>
                  </a:cubicBezTo>
                  <a:cubicBezTo>
                    <a:pt x="1512286" y="231255"/>
                    <a:pt x="1122819" y="258771"/>
                    <a:pt x="880990" y="269884"/>
                  </a:cubicBezTo>
                  <a:cubicBezTo>
                    <a:pt x="639161" y="280997"/>
                    <a:pt x="300494" y="267767"/>
                    <a:pt x="198365" y="273059"/>
                  </a:cubicBezTo>
                  <a:cubicBezTo>
                    <a:pt x="96236" y="278351"/>
                    <a:pt x="276682" y="318567"/>
                    <a:pt x="268215" y="301634"/>
                  </a:cubicBezTo>
                  <a:cubicBezTo>
                    <a:pt x="259748" y="284701"/>
                    <a:pt x="174023" y="201092"/>
                    <a:pt x="147565" y="171459"/>
                  </a:cubicBezTo>
                  <a:cubicBezTo>
                    <a:pt x="121107" y="141826"/>
                    <a:pt x="-140831" y="142884"/>
                    <a:pt x="103115" y="114309"/>
                  </a:cubicBezTo>
                  <a:close/>
                </a:path>
              </a:pathLst>
            </a:custGeom>
            <a:solidFill>
              <a:schemeClr val="bg1">
                <a:lumMod val="50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3" name="フリーフォーム 482">
              <a:extLst>
                <a:ext uri="{FF2B5EF4-FFF2-40B4-BE49-F238E27FC236}">
                  <a16:creationId xmlns:a16="http://schemas.microsoft.com/office/drawing/2014/main" id="{57E62A41-900E-9415-A758-E8E26D4D3E5D}"/>
                </a:ext>
              </a:extLst>
            </p:cNvPr>
            <p:cNvSpPr/>
            <p:nvPr/>
          </p:nvSpPr>
          <p:spPr>
            <a:xfrm>
              <a:off x="1927803" y="4980528"/>
              <a:ext cx="928500" cy="747567"/>
            </a:xfrm>
            <a:custGeom>
              <a:avLst/>
              <a:gdLst>
                <a:gd name="connsiteX0" fmla="*/ 2597 w 928500"/>
                <a:gd name="connsiteY0" fmla="*/ 261397 h 747567"/>
                <a:gd name="connsiteX1" fmla="*/ 247072 w 928500"/>
                <a:gd name="connsiteY1" fmla="*/ 248697 h 747567"/>
                <a:gd name="connsiteX2" fmla="*/ 609022 w 928500"/>
                <a:gd name="connsiteY2" fmla="*/ 48672 h 747567"/>
                <a:gd name="connsiteX3" fmla="*/ 491547 w 928500"/>
                <a:gd name="connsiteY3" fmla="*/ 137572 h 747567"/>
                <a:gd name="connsiteX4" fmla="*/ 736022 w 928500"/>
                <a:gd name="connsiteY4" fmla="*/ 1047 h 747567"/>
                <a:gd name="connsiteX5" fmla="*/ 926522 w 928500"/>
                <a:gd name="connsiteY5" fmla="*/ 96297 h 747567"/>
                <a:gd name="connsiteX6" fmla="*/ 615372 w 928500"/>
                <a:gd name="connsiteY6" fmla="*/ 455072 h 747567"/>
                <a:gd name="connsiteX7" fmla="*/ 383597 w 928500"/>
                <a:gd name="connsiteY7" fmla="*/ 607472 h 747567"/>
                <a:gd name="connsiteX8" fmla="*/ 453447 w 928500"/>
                <a:gd name="connsiteY8" fmla="*/ 747172 h 747567"/>
                <a:gd name="connsiteX9" fmla="*/ 539172 w 928500"/>
                <a:gd name="connsiteY9" fmla="*/ 563022 h 747567"/>
                <a:gd name="connsiteX10" fmla="*/ 494722 w 928500"/>
                <a:gd name="connsiteY10" fmla="*/ 613822 h 747567"/>
                <a:gd name="connsiteX11" fmla="*/ 320097 w 928500"/>
                <a:gd name="connsiteY11" fmla="*/ 553497 h 747567"/>
                <a:gd name="connsiteX12" fmla="*/ 59747 w 928500"/>
                <a:gd name="connsiteY12" fmla="*/ 328072 h 747567"/>
                <a:gd name="connsiteX13" fmla="*/ 113722 w 928500"/>
                <a:gd name="connsiteY13" fmla="*/ 404272 h 747567"/>
                <a:gd name="connsiteX14" fmla="*/ 2597 w 928500"/>
                <a:gd name="connsiteY14" fmla="*/ 261397 h 7475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8500" h="747567">
                  <a:moveTo>
                    <a:pt x="2597" y="261397"/>
                  </a:moveTo>
                  <a:cubicBezTo>
                    <a:pt x="24822" y="235468"/>
                    <a:pt x="146001" y="284151"/>
                    <a:pt x="247072" y="248697"/>
                  </a:cubicBezTo>
                  <a:cubicBezTo>
                    <a:pt x="348143" y="213243"/>
                    <a:pt x="568276" y="67193"/>
                    <a:pt x="609022" y="48672"/>
                  </a:cubicBezTo>
                  <a:cubicBezTo>
                    <a:pt x="649768" y="30151"/>
                    <a:pt x="470380" y="145509"/>
                    <a:pt x="491547" y="137572"/>
                  </a:cubicBezTo>
                  <a:cubicBezTo>
                    <a:pt x="512714" y="129634"/>
                    <a:pt x="663526" y="7926"/>
                    <a:pt x="736022" y="1047"/>
                  </a:cubicBezTo>
                  <a:cubicBezTo>
                    <a:pt x="808518" y="-5832"/>
                    <a:pt x="946630" y="20626"/>
                    <a:pt x="926522" y="96297"/>
                  </a:cubicBezTo>
                  <a:cubicBezTo>
                    <a:pt x="906414" y="171968"/>
                    <a:pt x="705860" y="369876"/>
                    <a:pt x="615372" y="455072"/>
                  </a:cubicBezTo>
                  <a:cubicBezTo>
                    <a:pt x="524884" y="540268"/>
                    <a:pt x="410585" y="558789"/>
                    <a:pt x="383597" y="607472"/>
                  </a:cubicBezTo>
                  <a:cubicBezTo>
                    <a:pt x="356610" y="656155"/>
                    <a:pt x="427518" y="754580"/>
                    <a:pt x="453447" y="747172"/>
                  </a:cubicBezTo>
                  <a:cubicBezTo>
                    <a:pt x="479376" y="739764"/>
                    <a:pt x="532293" y="585247"/>
                    <a:pt x="539172" y="563022"/>
                  </a:cubicBezTo>
                  <a:cubicBezTo>
                    <a:pt x="546051" y="540797"/>
                    <a:pt x="531234" y="615409"/>
                    <a:pt x="494722" y="613822"/>
                  </a:cubicBezTo>
                  <a:cubicBezTo>
                    <a:pt x="458210" y="612235"/>
                    <a:pt x="392593" y="601122"/>
                    <a:pt x="320097" y="553497"/>
                  </a:cubicBezTo>
                  <a:cubicBezTo>
                    <a:pt x="247601" y="505872"/>
                    <a:pt x="94143" y="352943"/>
                    <a:pt x="59747" y="328072"/>
                  </a:cubicBezTo>
                  <a:cubicBezTo>
                    <a:pt x="25351" y="303201"/>
                    <a:pt x="119543" y="411680"/>
                    <a:pt x="113722" y="404272"/>
                  </a:cubicBezTo>
                  <a:cubicBezTo>
                    <a:pt x="107901" y="396864"/>
                    <a:pt x="-19628" y="287326"/>
                    <a:pt x="2597" y="261397"/>
                  </a:cubicBezTo>
                  <a:close/>
                </a:path>
              </a:pathLst>
            </a:custGeom>
            <a:solidFill>
              <a:schemeClr val="accent6">
                <a:lumMod val="7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4" name="フリーフォーム 483">
              <a:extLst>
                <a:ext uri="{FF2B5EF4-FFF2-40B4-BE49-F238E27FC236}">
                  <a16:creationId xmlns:a16="http://schemas.microsoft.com/office/drawing/2014/main" id="{FA786170-1054-9914-C74E-A1F9571CE97D}"/>
                </a:ext>
              </a:extLst>
            </p:cNvPr>
            <p:cNvSpPr/>
            <p:nvPr/>
          </p:nvSpPr>
          <p:spPr>
            <a:xfrm>
              <a:off x="7033089" y="6454412"/>
              <a:ext cx="990380" cy="521591"/>
            </a:xfrm>
            <a:custGeom>
              <a:avLst/>
              <a:gdLst>
                <a:gd name="connsiteX0" fmla="*/ 2711 w 990380"/>
                <a:gd name="connsiteY0" fmla="*/ 165463 h 521591"/>
                <a:gd name="connsiteX1" fmla="*/ 374186 w 990380"/>
                <a:gd name="connsiteY1" fmla="*/ 349613 h 521591"/>
                <a:gd name="connsiteX2" fmla="*/ 288461 w 990380"/>
                <a:gd name="connsiteY2" fmla="*/ 521063 h 521591"/>
                <a:gd name="connsiteX3" fmla="*/ 732961 w 990380"/>
                <a:gd name="connsiteY3" fmla="*/ 292463 h 521591"/>
                <a:gd name="connsiteX4" fmla="*/ 990136 w 990380"/>
                <a:gd name="connsiteY4" fmla="*/ 121013 h 521591"/>
                <a:gd name="connsiteX5" fmla="*/ 771061 w 990380"/>
                <a:gd name="connsiteY5" fmla="*/ 363 h 521591"/>
                <a:gd name="connsiteX6" fmla="*/ 348786 w 990380"/>
                <a:gd name="connsiteY6" fmla="*/ 159113 h 521591"/>
                <a:gd name="connsiteX7" fmla="*/ 212261 w 990380"/>
                <a:gd name="connsiteY7" fmla="*/ 178163 h 521591"/>
                <a:gd name="connsiteX8" fmla="*/ 2711 w 990380"/>
                <a:gd name="connsiteY8" fmla="*/ 165463 h 521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90380" h="521591">
                  <a:moveTo>
                    <a:pt x="2711" y="165463"/>
                  </a:moveTo>
                  <a:cubicBezTo>
                    <a:pt x="29699" y="194038"/>
                    <a:pt x="326561" y="290346"/>
                    <a:pt x="374186" y="349613"/>
                  </a:cubicBezTo>
                  <a:cubicBezTo>
                    <a:pt x="421811" y="408880"/>
                    <a:pt x="228665" y="530588"/>
                    <a:pt x="288461" y="521063"/>
                  </a:cubicBezTo>
                  <a:cubicBezTo>
                    <a:pt x="348257" y="511538"/>
                    <a:pt x="616015" y="359138"/>
                    <a:pt x="732961" y="292463"/>
                  </a:cubicBezTo>
                  <a:cubicBezTo>
                    <a:pt x="849907" y="225788"/>
                    <a:pt x="983786" y="169696"/>
                    <a:pt x="990136" y="121013"/>
                  </a:cubicBezTo>
                  <a:cubicBezTo>
                    <a:pt x="996486" y="72330"/>
                    <a:pt x="877953" y="-5987"/>
                    <a:pt x="771061" y="363"/>
                  </a:cubicBezTo>
                  <a:cubicBezTo>
                    <a:pt x="664169" y="6713"/>
                    <a:pt x="441919" y="129480"/>
                    <a:pt x="348786" y="159113"/>
                  </a:cubicBezTo>
                  <a:cubicBezTo>
                    <a:pt x="255653" y="188746"/>
                    <a:pt x="266765" y="177634"/>
                    <a:pt x="212261" y="178163"/>
                  </a:cubicBezTo>
                  <a:cubicBezTo>
                    <a:pt x="157757" y="178692"/>
                    <a:pt x="-24277" y="136888"/>
                    <a:pt x="2711" y="165463"/>
                  </a:cubicBezTo>
                  <a:close/>
                </a:path>
              </a:pathLst>
            </a:custGeom>
            <a:solidFill>
              <a:schemeClr val="accent6">
                <a:lumMod val="7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5" name="フリーフォーム 484">
              <a:extLst>
                <a:ext uri="{FF2B5EF4-FFF2-40B4-BE49-F238E27FC236}">
                  <a16:creationId xmlns:a16="http://schemas.microsoft.com/office/drawing/2014/main" id="{954EBA1F-EA83-DD68-3A43-677C91D2C1C5}"/>
                </a:ext>
              </a:extLst>
            </p:cNvPr>
            <p:cNvSpPr/>
            <p:nvPr/>
          </p:nvSpPr>
          <p:spPr>
            <a:xfrm>
              <a:off x="4052050" y="7789070"/>
              <a:ext cx="1972954" cy="635633"/>
            </a:xfrm>
            <a:custGeom>
              <a:avLst/>
              <a:gdLst>
                <a:gd name="connsiteX0" fmla="*/ 310400 w 1972954"/>
                <a:gd name="connsiteY0" fmla="*/ 21430 h 635633"/>
                <a:gd name="connsiteX1" fmla="*/ 177050 w 1972954"/>
                <a:gd name="connsiteY1" fmla="*/ 192880 h 635633"/>
                <a:gd name="connsiteX2" fmla="*/ 599325 w 1972954"/>
                <a:gd name="connsiteY2" fmla="*/ 250030 h 635633"/>
                <a:gd name="connsiteX3" fmla="*/ 373900 w 1972954"/>
                <a:gd name="connsiteY3" fmla="*/ 294480 h 635633"/>
                <a:gd name="connsiteX4" fmla="*/ 1640725 w 1972954"/>
                <a:gd name="connsiteY4" fmla="*/ 123030 h 635633"/>
                <a:gd name="connsiteX5" fmla="*/ 1421650 w 1972954"/>
                <a:gd name="connsiteY5" fmla="*/ 180180 h 635633"/>
                <a:gd name="connsiteX6" fmla="*/ 1955050 w 1972954"/>
                <a:gd name="connsiteY6" fmla="*/ 148430 h 635633"/>
                <a:gd name="connsiteX7" fmla="*/ 1843925 w 1972954"/>
                <a:gd name="connsiteY7" fmla="*/ 170655 h 635633"/>
                <a:gd name="connsiteX8" fmla="*/ 1815350 w 1972954"/>
                <a:gd name="connsiteY8" fmla="*/ 421480 h 635633"/>
                <a:gd name="connsiteX9" fmla="*/ 1189875 w 1972954"/>
                <a:gd name="connsiteY9" fmla="*/ 551655 h 635633"/>
                <a:gd name="connsiteX10" fmla="*/ 519950 w 1972954"/>
                <a:gd name="connsiteY10" fmla="*/ 634205 h 635633"/>
                <a:gd name="connsiteX11" fmla="*/ 672350 w 1972954"/>
                <a:gd name="connsiteY11" fmla="*/ 589755 h 635633"/>
                <a:gd name="connsiteX12" fmla="*/ 24650 w 1972954"/>
                <a:gd name="connsiteY12" fmla="*/ 418305 h 635633"/>
                <a:gd name="connsiteX13" fmla="*/ 123075 w 1972954"/>
                <a:gd name="connsiteY13" fmla="*/ 237330 h 635633"/>
                <a:gd name="connsiteX14" fmla="*/ 5600 w 1972954"/>
                <a:gd name="connsiteY14" fmla="*/ 272255 h 635633"/>
                <a:gd name="connsiteX15" fmla="*/ 202450 w 1972954"/>
                <a:gd name="connsiteY15" fmla="*/ 2380 h 635633"/>
                <a:gd name="connsiteX16" fmla="*/ 91325 w 1972954"/>
                <a:gd name="connsiteY16" fmla="*/ 135730 h 635633"/>
                <a:gd name="connsiteX17" fmla="*/ 310400 w 1972954"/>
                <a:gd name="connsiteY17" fmla="*/ 21430 h 635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972954" h="635633">
                  <a:moveTo>
                    <a:pt x="310400" y="21430"/>
                  </a:moveTo>
                  <a:cubicBezTo>
                    <a:pt x="324687" y="30955"/>
                    <a:pt x="128896" y="154780"/>
                    <a:pt x="177050" y="192880"/>
                  </a:cubicBezTo>
                  <a:cubicBezTo>
                    <a:pt x="225204" y="230980"/>
                    <a:pt x="566517" y="233097"/>
                    <a:pt x="599325" y="250030"/>
                  </a:cubicBezTo>
                  <a:cubicBezTo>
                    <a:pt x="632133" y="266963"/>
                    <a:pt x="200333" y="315647"/>
                    <a:pt x="373900" y="294480"/>
                  </a:cubicBezTo>
                  <a:cubicBezTo>
                    <a:pt x="547467" y="273313"/>
                    <a:pt x="1466100" y="142080"/>
                    <a:pt x="1640725" y="123030"/>
                  </a:cubicBezTo>
                  <a:cubicBezTo>
                    <a:pt x="1815350" y="103980"/>
                    <a:pt x="1369263" y="175947"/>
                    <a:pt x="1421650" y="180180"/>
                  </a:cubicBezTo>
                  <a:cubicBezTo>
                    <a:pt x="1474037" y="184413"/>
                    <a:pt x="1884671" y="150017"/>
                    <a:pt x="1955050" y="148430"/>
                  </a:cubicBezTo>
                  <a:cubicBezTo>
                    <a:pt x="2025429" y="146843"/>
                    <a:pt x="1867208" y="125147"/>
                    <a:pt x="1843925" y="170655"/>
                  </a:cubicBezTo>
                  <a:cubicBezTo>
                    <a:pt x="1820642" y="216163"/>
                    <a:pt x="1924358" y="357980"/>
                    <a:pt x="1815350" y="421480"/>
                  </a:cubicBezTo>
                  <a:cubicBezTo>
                    <a:pt x="1706342" y="484980"/>
                    <a:pt x="1405775" y="516201"/>
                    <a:pt x="1189875" y="551655"/>
                  </a:cubicBezTo>
                  <a:cubicBezTo>
                    <a:pt x="973975" y="587109"/>
                    <a:pt x="606204" y="627855"/>
                    <a:pt x="519950" y="634205"/>
                  </a:cubicBezTo>
                  <a:cubicBezTo>
                    <a:pt x="433696" y="640555"/>
                    <a:pt x="754900" y="625738"/>
                    <a:pt x="672350" y="589755"/>
                  </a:cubicBezTo>
                  <a:cubicBezTo>
                    <a:pt x="589800" y="553772"/>
                    <a:pt x="116196" y="477043"/>
                    <a:pt x="24650" y="418305"/>
                  </a:cubicBezTo>
                  <a:cubicBezTo>
                    <a:pt x="-66896" y="359568"/>
                    <a:pt x="126250" y="261672"/>
                    <a:pt x="123075" y="237330"/>
                  </a:cubicBezTo>
                  <a:cubicBezTo>
                    <a:pt x="119900" y="212988"/>
                    <a:pt x="-7629" y="311413"/>
                    <a:pt x="5600" y="272255"/>
                  </a:cubicBezTo>
                  <a:cubicBezTo>
                    <a:pt x="18829" y="233097"/>
                    <a:pt x="188162" y="25134"/>
                    <a:pt x="202450" y="2380"/>
                  </a:cubicBezTo>
                  <a:cubicBezTo>
                    <a:pt x="216737" y="-20374"/>
                    <a:pt x="73333" y="127263"/>
                    <a:pt x="91325" y="135730"/>
                  </a:cubicBezTo>
                  <a:cubicBezTo>
                    <a:pt x="109317" y="144197"/>
                    <a:pt x="296113" y="11905"/>
                    <a:pt x="310400" y="21430"/>
                  </a:cubicBezTo>
                  <a:close/>
                </a:path>
              </a:pathLst>
            </a:custGeom>
            <a:solidFill>
              <a:schemeClr val="accent6">
                <a:lumMod val="7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6" name="フリーフォーム 485">
              <a:extLst>
                <a:ext uri="{FF2B5EF4-FFF2-40B4-BE49-F238E27FC236}">
                  <a16:creationId xmlns:a16="http://schemas.microsoft.com/office/drawing/2014/main" id="{52ED9546-1E6A-D8E9-5CD6-FA13C8FB2F20}"/>
                </a:ext>
              </a:extLst>
            </p:cNvPr>
            <p:cNvSpPr/>
            <p:nvPr/>
          </p:nvSpPr>
          <p:spPr>
            <a:xfrm>
              <a:off x="5251448" y="8121144"/>
              <a:ext cx="667488" cy="1168830"/>
            </a:xfrm>
            <a:custGeom>
              <a:avLst/>
              <a:gdLst>
                <a:gd name="connsiteX0" fmla="*/ 460377 w 667488"/>
                <a:gd name="connsiteY0" fmla="*/ 506 h 1168830"/>
                <a:gd name="connsiteX1" fmla="*/ 479427 w 667488"/>
                <a:gd name="connsiteY1" fmla="*/ 308481 h 1168830"/>
                <a:gd name="connsiteX2" fmla="*/ 660402 w 667488"/>
                <a:gd name="connsiteY2" fmla="*/ 756156 h 1168830"/>
                <a:gd name="connsiteX3" fmla="*/ 631827 w 667488"/>
                <a:gd name="connsiteY3" fmla="*/ 683131 h 1168830"/>
                <a:gd name="connsiteX4" fmla="*/ 641352 w 667488"/>
                <a:gd name="connsiteY4" fmla="*/ 1162556 h 1168830"/>
                <a:gd name="connsiteX5" fmla="*/ 355602 w 667488"/>
                <a:gd name="connsiteY5" fmla="*/ 908556 h 1168830"/>
                <a:gd name="connsiteX6" fmla="*/ 15877 w 667488"/>
                <a:gd name="connsiteY6" fmla="*/ 235456 h 1168830"/>
                <a:gd name="connsiteX7" fmla="*/ 73027 w 667488"/>
                <a:gd name="connsiteY7" fmla="*/ 340231 h 1168830"/>
                <a:gd name="connsiteX8" fmla="*/ 225427 w 667488"/>
                <a:gd name="connsiteY8" fmla="*/ 92581 h 1168830"/>
                <a:gd name="connsiteX9" fmla="*/ 152402 w 667488"/>
                <a:gd name="connsiteY9" fmla="*/ 232281 h 1168830"/>
                <a:gd name="connsiteX10" fmla="*/ 460377 w 667488"/>
                <a:gd name="connsiteY10" fmla="*/ 506 h 11688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67488" h="1168830">
                  <a:moveTo>
                    <a:pt x="460377" y="506"/>
                  </a:moveTo>
                  <a:cubicBezTo>
                    <a:pt x="514881" y="13206"/>
                    <a:pt x="446089" y="182539"/>
                    <a:pt x="479427" y="308481"/>
                  </a:cubicBezTo>
                  <a:cubicBezTo>
                    <a:pt x="512765" y="434423"/>
                    <a:pt x="635002" y="693714"/>
                    <a:pt x="660402" y="756156"/>
                  </a:cubicBezTo>
                  <a:cubicBezTo>
                    <a:pt x="685802" y="818598"/>
                    <a:pt x="635002" y="615398"/>
                    <a:pt x="631827" y="683131"/>
                  </a:cubicBezTo>
                  <a:cubicBezTo>
                    <a:pt x="628652" y="750864"/>
                    <a:pt x="687390" y="1124985"/>
                    <a:pt x="641352" y="1162556"/>
                  </a:cubicBezTo>
                  <a:cubicBezTo>
                    <a:pt x="595315" y="1200127"/>
                    <a:pt x="459848" y="1063073"/>
                    <a:pt x="355602" y="908556"/>
                  </a:cubicBezTo>
                  <a:cubicBezTo>
                    <a:pt x="251356" y="754039"/>
                    <a:pt x="62973" y="330177"/>
                    <a:pt x="15877" y="235456"/>
                  </a:cubicBezTo>
                  <a:cubicBezTo>
                    <a:pt x="-31219" y="140735"/>
                    <a:pt x="38102" y="364043"/>
                    <a:pt x="73027" y="340231"/>
                  </a:cubicBezTo>
                  <a:cubicBezTo>
                    <a:pt x="107952" y="316419"/>
                    <a:pt x="212198" y="110573"/>
                    <a:pt x="225427" y="92581"/>
                  </a:cubicBezTo>
                  <a:cubicBezTo>
                    <a:pt x="238656" y="74589"/>
                    <a:pt x="116948" y="246569"/>
                    <a:pt x="152402" y="232281"/>
                  </a:cubicBezTo>
                  <a:cubicBezTo>
                    <a:pt x="187856" y="217994"/>
                    <a:pt x="405873" y="-12194"/>
                    <a:pt x="460377" y="506"/>
                  </a:cubicBezTo>
                  <a:close/>
                </a:path>
              </a:pathLst>
            </a:custGeom>
            <a:solidFill>
              <a:schemeClr val="accent6">
                <a:lumMod val="7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7" name="フリーフォーム 486">
              <a:extLst>
                <a:ext uri="{FF2B5EF4-FFF2-40B4-BE49-F238E27FC236}">
                  <a16:creationId xmlns:a16="http://schemas.microsoft.com/office/drawing/2014/main" id="{F4F84740-1B06-BE6E-6C31-CFBCD5D10026}"/>
                </a:ext>
              </a:extLst>
            </p:cNvPr>
            <p:cNvSpPr/>
            <p:nvPr/>
          </p:nvSpPr>
          <p:spPr>
            <a:xfrm>
              <a:off x="4087685" y="8113518"/>
              <a:ext cx="794409" cy="1328932"/>
            </a:xfrm>
            <a:custGeom>
              <a:avLst/>
              <a:gdLst>
                <a:gd name="connsiteX0" fmla="*/ 84265 w 794409"/>
                <a:gd name="connsiteY0" fmla="*/ 1782 h 1328932"/>
                <a:gd name="connsiteX1" fmla="*/ 503365 w 794409"/>
                <a:gd name="connsiteY1" fmla="*/ 141482 h 1328932"/>
                <a:gd name="connsiteX2" fmla="*/ 630365 w 794409"/>
                <a:gd name="connsiteY2" fmla="*/ 427232 h 1328932"/>
                <a:gd name="connsiteX3" fmla="*/ 604965 w 794409"/>
                <a:gd name="connsiteY3" fmla="*/ 417707 h 1328932"/>
                <a:gd name="connsiteX4" fmla="*/ 792290 w 794409"/>
                <a:gd name="connsiteY4" fmla="*/ 766957 h 1328932"/>
                <a:gd name="connsiteX5" fmla="*/ 462090 w 794409"/>
                <a:gd name="connsiteY5" fmla="*/ 935232 h 1328932"/>
                <a:gd name="connsiteX6" fmla="*/ 128715 w 794409"/>
                <a:gd name="connsiteY6" fmla="*/ 1328932 h 1328932"/>
                <a:gd name="connsiteX7" fmla="*/ 109665 w 794409"/>
                <a:gd name="connsiteY7" fmla="*/ 935232 h 1328932"/>
                <a:gd name="connsiteX8" fmla="*/ 1715 w 794409"/>
                <a:gd name="connsiteY8" fmla="*/ 316107 h 1328932"/>
                <a:gd name="connsiteX9" fmla="*/ 46165 w 794409"/>
                <a:gd name="connsiteY9" fmla="*/ 109732 h 1328932"/>
                <a:gd name="connsiteX10" fmla="*/ 84265 w 794409"/>
                <a:gd name="connsiteY10" fmla="*/ 65282 h 1328932"/>
                <a:gd name="connsiteX11" fmla="*/ 84265 w 794409"/>
                <a:gd name="connsiteY11" fmla="*/ 1782 h 1328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94409" h="1328932">
                  <a:moveTo>
                    <a:pt x="84265" y="1782"/>
                  </a:moveTo>
                  <a:cubicBezTo>
                    <a:pt x="154115" y="14482"/>
                    <a:pt x="412348" y="70574"/>
                    <a:pt x="503365" y="141482"/>
                  </a:cubicBezTo>
                  <a:cubicBezTo>
                    <a:pt x="594382" y="212390"/>
                    <a:pt x="613432" y="381195"/>
                    <a:pt x="630365" y="427232"/>
                  </a:cubicBezTo>
                  <a:cubicBezTo>
                    <a:pt x="647298" y="473269"/>
                    <a:pt x="577978" y="361086"/>
                    <a:pt x="604965" y="417707"/>
                  </a:cubicBezTo>
                  <a:cubicBezTo>
                    <a:pt x="631952" y="474328"/>
                    <a:pt x="816103" y="680703"/>
                    <a:pt x="792290" y="766957"/>
                  </a:cubicBezTo>
                  <a:cubicBezTo>
                    <a:pt x="768478" y="853211"/>
                    <a:pt x="572686" y="841570"/>
                    <a:pt x="462090" y="935232"/>
                  </a:cubicBezTo>
                  <a:cubicBezTo>
                    <a:pt x="351494" y="1028895"/>
                    <a:pt x="187452" y="1328932"/>
                    <a:pt x="128715" y="1328932"/>
                  </a:cubicBezTo>
                  <a:cubicBezTo>
                    <a:pt x="69978" y="1328932"/>
                    <a:pt x="130832" y="1104036"/>
                    <a:pt x="109665" y="935232"/>
                  </a:cubicBezTo>
                  <a:cubicBezTo>
                    <a:pt x="88498" y="766428"/>
                    <a:pt x="12298" y="453690"/>
                    <a:pt x="1715" y="316107"/>
                  </a:cubicBezTo>
                  <a:cubicBezTo>
                    <a:pt x="-8868" y="178524"/>
                    <a:pt x="32407" y="151536"/>
                    <a:pt x="46165" y="109732"/>
                  </a:cubicBezTo>
                  <a:cubicBezTo>
                    <a:pt x="59923" y="67928"/>
                    <a:pt x="78444" y="82744"/>
                    <a:pt x="84265" y="65282"/>
                  </a:cubicBezTo>
                  <a:cubicBezTo>
                    <a:pt x="90086" y="47820"/>
                    <a:pt x="14415" y="-10918"/>
                    <a:pt x="84265" y="1782"/>
                  </a:cubicBezTo>
                  <a:close/>
                </a:path>
              </a:pathLst>
            </a:custGeom>
            <a:solidFill>
              <a:schemeClr val="accent6">
                <a:lumMod val="7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8" name="フリーフォーム 487">
              <a:extLst>
                <a:ext uri="{FF2B5EF4-FFF2-40B4-BE49-F238E27FC236}">
                  <a16:creationId xmlns:a16="http://schemas.microsoft.com/office/drawing/2014/main" id="{215E3B1B-8222-BBB8-8003-536497B90383}"/>
                </a:ext>
              </a:extLst>
            </p:cNvPr>
            <p:cNvSpPr/>
            <p:nvPr/>
          </p:nvSpPr>
          <p:spPr>
            <a:xfrm>
              <a:off x="3136858" y="5645148"/>
              <a:ext cx="571464" cy="449615"/>
            </a:xfrm>
            <a:custGeom>
              <a:avLst/>
              <a:gdLst>
                <a:gd name="connsiteX0" fmla="*/ 101642 w 571464"/>
                <a:gd name="connsiteY0" fmla="*/ 2 h 449615"/>
                <a:gd name="connsiteX1" fmla="*/ 28617 w 571464"/>
                <a:gd name="connsiteY1" fmla="*/ 111127 h 449615"/>
                <a:gd name="connsiteX2" fmla="*/ 152442 w 571464"/>
                <a:gd name="connsiteY2" fmla="*/ 212727 h 449615"/>
                <a:gd name="connsiteX3" fmla="*/ 12742 w 571464"/>
                <a:gd name="connsiteY3" fmla="*/ 196852 h 449615"/>
                <a:gd name="connsiteX4" fmla="*/ 539792 w 571464"/>
                <a:gd name="connsiteY4" fmla="*/ 444502 h 449615"/>
                <a:gd name="connsiteX5" fmla="*/ 517567 w 571464"/>
                <a:gd name="connsiteY5" fmla="*/ 349252 h 449615"/>
                <a:gd name="connsiteX6" fmla="*/ 565192 w 571464"/>
                <a:gd name="connsiteY6" fmla="*/ 171452 h 449615"/>
                <a:gd name="connsiteX7" fmla="*/ 469942 w 571464"/>
                <a:gd name="connsiteY7" fmla="*/ 114302 h 449615"/>
                <a:gd name="connsiteX8" fmla="*/ 101642 w 571464"/>
                <a:gd name="connsiteY8" fmla="*/ 2 h 4496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1464" h="449615">
                  <a:moveTo>
                    <a:pt x="101642" y="2"/>
                  </a:moveTo>
                  <a:cubicBezTo>
                    <a:pt x="28088" y="-527"/>
                    <a:pt x="20150" y="75673"/>
                    <a:pt x="28617" y="111127"/>
                  </a:cubicBezTo>
                  <a:cubicBezTo>
                    <a:pt x="37084" y="146581"/>
                    <a:pt x="155088" y="198440"/>
                    <a:pt x="152442" y="212727"/>
                  </a:cubicBezTo>
                  <a:cubicBezTo>
                    <a:pt x="149796" y="227014"/>
                    <a:pt x="-51816" y="158223"/>
                    <a:pt x="12742" y="196852"/>
                  </a:cubicBezTo>
                  <a:cubicBezTo>
                    <a:pt x="77300" y="235481"/>
                    <a:pt x="455655" y="419102"/>
                    <a:pt x="539792" y="444502"/>
                  </a:cubicBezTo>
                  <a:cubicBezTo>
                    <a:pt x="623930" y="469902"/>
                    <a:pt x="513334" y="394760"/>
                    <a:pt x="517567" y="349252"/>
                  </a:cubicBezTo>
                  <a:cubicBezTo>
                    <a:pt x="521800" y="303744"/>
                    <a:pt x="573129" y="210610"/>
                    <a:pt x="565192" y="171452"/>
                  </a:cubicBezTo>
                  <a:cubicBezTo>
                    <a:pt x="557255" y="132294"/>
                    <a:pt x="544025" y="141819"/>
                    <a:pt x="469942" y="114302"/>
                  </a:cubicBezTo>
                  <a:cubicBezTo>
                    <a:pt x="395859" y="86785"/>
                    <a:pt x="175196" y="531"/>
                    <a:pt x="101642" y="2"/>
                  </a:cubicBezTo>
                  <a:close/>
                </a:path>
              </a:pathLst>
            </a:custGeom>
            <a:solidFill>
              <a:schemeClr val="accent6">
                <a:lumMod val="7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9" name="フリーフォーム 488">
              <a:extLst>
                <a:ext uri="{FF2B5EF4-FFF2-40B4-BE49-F238E27FC236}">
                  <a16:creationId xmlns:a16="http://schemas.microsoft.com/office/drawing/2014/main" id="{E3405252-1F88-4CE3-E829-266C443FE8AF}"/>
                </a:ext>
              </a:extLst>
            </p:cNvPr>
            <p:cNvSpPr/>
            <p:nvPr/>
          </p:nvSpPr>
          <p:spPr>
            <a:xfrm>
              <a:off x="5336885" y="11442595"/>
              <a:ext cx="1456195" cy="629117"/>
            </a:xfrm>
            <a:custGeom>
              <a:avLst/>
              <a:gdLst>
                <a:gd name="connsiteX0" fmla="*/ 25690 w 1456195"/>
                <a:gd name="connsiteY0" fmla="*/ 3280 h 629117"/>
                <a:gd name="connsiteX1" fmla="*/ 16165 w 1456195"/>
                <a:gd name="connsiteY1" fmla="*/ 171555 h 629117"/>
                <a:gd name="connsiteX2" fmla="*/ 203490 w 1456195"/>
                <a:gd name="connsiteY2" fmla="*/ 330305 h 629117"/>
                <a:gd name="connsiteX3" fmla="*/ 79665 w 1456195"/>
                <a:gd name="connsiteY3" fmla="*/ 320780 h 629117"/>
                <a:gd name="connsiteX4" fmla="*/ 479715 w 1456195"/>
                <a:gd name="connsiteY4" fmla="*/ 419205 h 629117"/>
                <a:gd name="connsiteX5" fmla="*/ 1041690 w 1456195"/>
                <a:gd name="connsiteY5" fmla="*/ 616055 h 629117"/>
                <a:gd name="connsiteX6" fmla="*/ 1422690 w 1456195"/>
                <a:gd name="connsiteY6" fmla="*/ 587480 h 629117"/>
                <a:gd name="connsiteX7" fmla="*/ 1387765 w 1456195"/>
                <a:gd name="connsiteY7" fmla="*/ 400155 h 629117"/>
                <a:gd name="connsiteX8" fmla="*/ 987715 w 1456195"/>
                <a:gd name="connsiteY8" fmla="*/ 203305 h 629117"/>
                <a:gd name="connsiteX9" fmla="*/ 863890 w 1456195"/>
                <a:gd name="connsiteY9" fmla="*/ 98530 h 629117"/>
                <a:gd name="connsiteX10" fmla="*/ 841665 w 1456195"/>
                <a:gd name="connsiteY10" fmla="*/ 105 h 629117"/>
                <a:gd name="connsiteX11" fmla="*/ 441615 w 1456195"/>
                <a:gd name="connsiteY11" fmla="*/ 79480 h 629117"/>
                <a:gd name="connsiteX12" fmla="*/ 155865 w 1456195"/>
                <a:gd name="connsiteY12" fmla="*/ 79480 h 629117"/>
                <a:gd name="connsiteX13" fmla="*/ 25690 w 1456195"/>
                <a:gd name="connsiteY13" fmla="*/ 3280 h 629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56195" h="629117">
                  <a:moveTo>
                    <a:pt x="25690" y="3280"/>
                  </a:moveTo>
                  <a:cubicBezTo>
                    <a:pt x="2407" y="18626"/>
                    <a:pt x="-13468" y="117051"/>
                    <a:pt x="16165" y="171555"/>
                  </a:cubicBezTo>
                  <a:cubicBezTo>
                    <a:pt x="45798" y="226059"/>
                    <a:pt x="192907" y="305434"/>
                    <a:pt x="203490" y="330305"/>
                  </a:cubicBezTo>
                  <a:cubicBezTo>
                    <a:pt x="214073" y="355176"/>
                    <a:pt x="33628" y="305963"/>
                    <a:pt x="79665" y="320780"/>
                  </a:cubicBezTo>
                  <a:cubicBezTo>
                    <a:pt x="125702" y="335597"/>
                    <a:pt x="319378" y="369993"/>
                    <a:pt x="479715" y="419205"/>
                  </a:cubicBezTo>
                  <a:cubicBezTo>
                    <a:pt x="640053" y="468418"/>
                    <a:pt x="884528" y="588009"/>
                    <a:pt x="1041690" y="616055"/>
                  </a:cubicBezTo>
                  <a:cubicBezTo>
                    <a:pt x="1198852" y="644101"/>
                    <a:pt x="1365011" y="623463"/>
                    <a:pt x="1422690" y="587480"/>
                  </a:cubicBezTo>
                  <a:cubicBezTo>
                    <a:pt x="1480369" y="551497"/>
                    <a:pt x="1460261" y="464184"/>
                    <a:pt x="1387765" y="400155"/>
                  </a:cubicBezTo>
                  <a:cubicBezTo>
                    <a:pt x="1315269" y="336126"/>
                    <a:pt x="1075028" y="253576"/>
                    <a:pt x="987715" y="203305"/>
                  </a:cubicBezTo>
                  <a:cubicBezTo>
                    <a:pt x="900403" y="153034"/>
                    <a:pt x="888232" y="132397"/>
                    <a:pt x="863890" y="98530"/>
                  </a:cubicBezTo>
                  <a:cubicBezTo>
                    <a:pt x="839548" y="64663"/>
                    <a:pt x="912044" y="3280"/>
                    <a:pt x="841665" y="105"/>
                  </a:cubicBezTo>
                  <a:cubicBezTo>
                    <a:pt x="771286" y="-3070"/>
                    <a:pt x="555915" y="66251"/>
                    <a:pt x="441615" y="79480"/>
                  </a:cubicBezTo>
                  <a:cubicBezTo>
                    <a:pt x="327315" y="92709"/>
                    <a:pt x="223069" y="87947"/>
                    <a:pt x="155865" y="79480"/>
                  </a:cubicBezTo>
                  <a:cubicBezTo>
                    <a:pt x="88661" y="71013"/>
                    <a:pt x="48973" y="-12066"/>
                    <a:pt x="25690" y="3280"/>
                  </a:cubicBezTo>
                  <a:close/>
                </a:path>
              </a:pathLst>
            </a:custGeom>
            <a:solidFill>
              <a:schemeClr val="accent6">
                <a:lumMod val="7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0" name="フリーフォーム 489">
              <a:extLst>
                <a:ext uri="{FF2B5EF4-FFF2-40B4-BE49-F238E27FC236}">
                  <a16:creationId xmlns:a16="http://schemas.microsoft.com/office/drawing/2014/main" id="{9406C251-B518-9F2F-FDEE-8E8E011BEB1A}"/>
                </a:ext>
              </a:extLst>
            </p:cNvPr>
            <p:cNvSpPr/>
            <p:nvPr/>
          </p:nvSpPr>
          <p:spPr>
            <a:xfrm>
              <a:off x="3400412" y="11437908"/>
              <a:ext cx="1642197" cy="573340"/>
            </a:xfrm>
            <a:custGeom>
              <a:avLst/>
              <a:gdLst>
                <a:gd name="connsiteX0" fmla="*/ 930288 w 1642197"/>
                <a:gd name="connsiteY0" fmla="*/ 1617 h 573340"/>
                <a:gd name="connsiteX1" fmla="*/ 638188 w 1642197"/>
                <a:gd name="connsiteY1" fmla="*/ 173067 h 573340"/>
                <a:gd name="connsiteX2" fmla="*/ 819163 w 1642197"/>
                <a:gd name="connsiteY2" fmla="*/ 182592 h 573340"/>
                <a:gd name="connsiteX3" fmla="*/ 123838 w 1642197"/>
                <a:gd name="connsiteY3" fmla="*/ 312767 h 573340"/>
                <a:gd name="connsiteX4" fmla="*/ 260363 w 1642197"/>
                <a:gd name="connsiteY4" fmla="*/ 312767 h 573340"/>
                <a:gd name="connsiteX5" fmla="*/ 6363 w 1642197"/>
                <a:gd name="connsiteY5" fmla="*/ 525492 h 573340"/>
                <a:gd name="connsiteX6" fmla="*/ 384188 w 1642197"/>
                <a:gd name="connsiteY6" fmla="*/ 525492 h 573340"/>
                <a:gd name="connsiteX7" fmla="*/ 41288 w 1642197"/>
                <a:gd name="connsiteY7" fmla="*/ 573117 h 573340"/>
                <a:gd name="connsiteX8" fmla="*/ 1536713 w 1642197"/>
                <a:gd name="connsiteY8" fmla="*/ 503267 h 573340"/>
                <a:gd name="connsiteX9" fmla="*/ 1273188 w 1642197"/>
                <a:gd name="connsiteY9" fmla="*/ 503267 h 573340"/>
                <a:gd name="connsiteX10" fmla="*/ 1631963 w 1642197"/>
                <a:gd name="connsiteY10" fmla="*/ 373092 h 573340"/>
                <a:gd name="connsiteX11" fmla="*/ 1524013 w 1642197"/>
                <a:gd name="connsiteY11" fmla="*/ 188942 h 573340"/>
                <a:gd name="connsiteX12" fmla="*/ 1311288 w 1642197"/>
                <a:gd name="connsiteY12" fmla="*/ 115917 h 573340"/>
                <a:gd name="connsiteX13" fmla="*/ 996963 w 1642197"/>
                <a:gd name="connsiteY13" fmla="*/ 87342 h 573340"/>
                <a:gd name="connsiteX14" fmla="*/ 930288 w 1642197"/>
                <a:gd name="connsiteY14" fmla="*/ 1617 h 573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642197" h="573340">
                  <a:moveTo>
                    <a:pt x="930288" y="1617"/>
                  </a:moveTo>
                  <a:cubicBezTo>
                    <a:pt x="870492" y="15904"/>
                    <a:pt x="656709" y="142905"/>
                    <a:pt x="638188" y="173067"/>
                  </a:cubicBezTo>
                  <a:cubicBezTo>
                    <a:pt x="619667" y="203230"/>
                    <a:pt x="904888" y="159309"/>
                    <a:pt x="819163" y="182592"/>
                  </a:cubicBezTo>
                  <a:cubicBezTo>
                    <a:pt x="733438" y="205875"/>
                    <a:pt x="216971" y="291071"/>
                    <a:pt x="123838" y="312767"/>
                  </a:cubicBezTo>
                  <a:cubicBezTo>
                    <a:pt x="30705" y="334463"/>
                    <a:pt x="279942" y="277313"/>
                    <a:pt x="260363" y="312767"/>
                  </a:cubicBezTo>
                  <a:cubicBezTo>
                    <a:pt x="240784" y="348221"/>
                    <a:pt x="-14275" y="490038"/>
                    <a:pt x="6363" y="525492"/>
                  </a:cubicBezTo>
                  <a:cubicBezTo>
                    <a:pt x="27001" y="560946"/>
                    <a:pt x="378367" y="517555"/>
                    <a:pt x="384188" y="525492"/>
                  </a:cubicBezTo>
                  <a:cubicBezTo>
                    <a:pt x="390009" y="533429"/>
                    <a:pt x="-150799" y="576821"/>
                    <a:pt x="41288" y="573117"/>
                  </a:cubicBezTo>
                  <a:cubicBezTo>
                    <a:pt x="233375" y="569413"/>
                    <a:pt x="1331396" y="514909"/>
                    <a:pt x="1536713" y="503267"/>
                  </a:cubicBezTo>
                  <a:cubicBezTo>
                    <a:pt x="1742030" y="491625"/>
                    <a:pt x="1257313" y="524963"/>
                    <a:pt x="1273188" y="503267"/>
                  </a:cubicBezTo>
                  <a:cubicBezTo>
                    <a:pt x="1289063" y="481571"/>
                    <a:pt x="1590159" y="425480"/>
                    <a:pt x="1631963" y="373092"/>
                  </a:cubicBezTo>
                  <a:cubicBezTo>
                    <a:pt x="1673767" y="320705"/>
                    <a:pt x="1577459" y="231804"/>
                    <a:pt x="1524013" y="188942"/>
                  </a:cubicBezTo>
                  <a:cubicBezTo>
                    <a:pt x="1470567" y="146080"/>
                    <a:pt x="1399130" y="132850"/>
                    <a:pt x="1311288" y="115917"/>
                  </a:cubicBezTo>
                  <a:cubicBezTo>
                    <a:pt x="1223446" y="98984"/>
                    <a:pt x="1057817" y="102688"/>
                    <a:pt x="996963" y="87342"/>
                  </a:cubicBezTo>
                  <a:cubicBezTo>
                    <a:pt x="936109" y="71996"/>
                    <a:pt x="990084" y="-12670"/>
                    <a:pt x="930288" y="1617"/>
                  </a:cubicBezTo>
                  <a:close/>
                </a:path>
              </a:pathLst>
            </a:custGeom>
            <a:solidFill>
              <a:schemeClr val="accent6">
                <a:lumMod val="7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1" name="フリーフォーム 490">
              <a:extLst>
                <a:ext uri="{FF2B5EF4-FFF2-40B4-BE49-F238E27FC236}">
                  <a16:creationId xmlns:a16="http://schemas.microsoft.com/office/drawing/2014/main" id="{58795F83-B492-B5DC-C3B2-EB1B29A9EF8A}"/>
                </a:ext>
              </a:extLst>
            </p:cNvPr>
            <p:cNvSpPr/>
            <p:nvPr/>
          </p:nvSpPr>
          <p:spPr>
            <a:xfrm>
              <a:off x="5092692" y="5287422"/>
              <a:ext cx="2687194" cy="1362142"/>
            </a:xfrm>
            <a:custGeom>
              <a:avLst/>
              <a:gdLst>
                <a:gd name="connsiteX0" fmla="*/ 15336 w 2687194"/>
                <a:gd name="connsiteY0" fmla="*/ 356633 h 1362142"/>
                <a:gd name="connsiteX1" fmla="*/ 779963 w 2687194"/>
                <a:gd name="connsiteY1" fmla="*/ 96502 h 1362142"/>
                <a:gd name="connsiteX2" fmla="*/ 1505177 w 2687194"/>
                <a:gd name="connsiteY2" fmla="*/ 1909 h 1362142"/>
                <a:gd name="connsiteX3" fmla="*/ 1859901 w 2687194"/>
                <a:gd name="connsiteY3" fmla="*/ 80737 h 1362142"/>
                <a:gd name="connsiteX4" fmla="*/ 2277687 w 2687194"/>
                <a:gd name="connsiteY4" fmla="*/ 561585 h 1362142"/>
                <a:gd name="connsiteX5" fmla="*/ 2663942 w 2687194"/>
                <a:gd name="connsiteY5" fmla="*/ 1192206 h 1362142"/>
                <a:gd name="connsiteX6" fmla="*/ 2592998 w 2687194"/>
                <a:gd name="connsiteY6" fmla="*/ 1278916 h 1362142"/>
                <a:gd name="connsiteX7" fmla="*/ 2175211 w 2687194"/>
                <a:gd name="connsiteY7" fmla="*/ 1326212 h 1362142"/>
                <a:gd name="connsiteX8" fmla="*/ 1662832 w 2687194"/>
                <a:gd name="connsiteY8" fmla="*/ 711357 h 1362142"/>
                <a:gd name="connsiteX9" fmla="*/ 1489411 w 2687194"/>
                <a:gd name="connsiteY9" fmla="*/ 624647 h 1362142"/>
                <a:gd name="connsiteX10" fmla="*/ 1087391 w 2687194"/>
                <a:gd name="connsiteY10" fmla="*/ 821716 h 1362142"/>
                <a:gd name="connsiteX11" fmla="*/ 614425 w 2687194"/>
                <a:gd name="connsiteY11" fmla="*/ 963606 h 1362142"/>
                <a:gd name="connsiteX12" fmla="*/ 543480 w 2687194"/>
                <a:gd name="connsiteY12" fmla="*/ 869012 h 1362142"/>
                <a:gd name="connsiteX13" fmla="*/ 448887 w 2687194"/>
                <a:gd name="connsiteY13" fmla="*/ 727123 h 1362142"/>
                <a:gd name="connsiteX14" fmla="*/ 362177 w 2687194"/>
                <a:gd name="connsiteY14" fmla="*/ 600999 h 1362142"/>
                <a:gd name="connsiteX15" fmla="*/ 275467 w 2687194"/>
                <a:gd name="connsiteY15" fmla="*/ 498523 h 1362142"/>
                <a:gd name="connsiteX16" fmla="*/ 15336 w 2687194"/>
                <a:gd name="connsiteY16" fmla="*/ 356633 h 136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87194" h="1362142">
                  <a:moveTo>
                    <a:pt x="15336" y="356633"/>
                  </a:moveTo>
                  <a:cubicBezTo>
                    <a:pt x="99419" y="289629"/>
                    <a:pt x="531656" y="155623"/>
                    <a:pt x="779963" y="96502"/>
                  </a:cubicBezTo>
                  <a:cubicBezTo>
                    <a:pt x="1028270" y="37381"/>
                    <a:pt x="1325187" y="4536"/>
                    <a:pt x="1505177" y="1909"/>
                  </a:cubicBezTo>
                  <a:cubicBezTo>
                    <a:pt x="1685167" y="-718"/>
                    <a:pt x="1731149" y="-12542"/>
                    <a:pt x="1859901" y="80737"/>
                  </a:cubicBezTo>
                  <a:cubicBezTo>
                    <a:pt x="1988653" y="174016"/>
                    <a:pt x="2143680" y="376340"/>
                    <a:pt x="2277687" y="561585"/>
                  </a:cubicBezTo>
                  <a:cubicBezTo>
                    <a:pt x="2411694" y="746830"/>
                    <a:pt x="2611390" y="1072651"/>
                    <a:pt x="2663942" y="1192206"/>
                  </a:cubicBezTo>
                  <a:cubicBezTo>
                    <a:pt x="2716494" y="1311761"/>
                    <a:pt x="2674453" y="1256582"/>
                    <a:pt x="2592998" y="1278916"/>
                  </a:cubicBezTo>
                  <a:cubicBezTo>
                    <a:pt x="2511543" y="1301250"/>
                    <a:pt x="2330239" y="1420805"/>
                    <a:pt x="2175211" y="1326212"/>
                  </a:cubicBezTo>
                  <a:cubicBezTo>
                    <a:pt x="2020183" y="1231619"/>
                    <a:pt x="1777132" y="828284"/>
                    <a:pt x="1662832" y="711357"/>
                  </a:cubicBezTo>
                  <a:cubicBezTo>
                    <a:pt x="1548532" y="594430"/>
                    <a:pt x="1585318" y="606254"/>
                    <a:pt x="1489411" y="624647"/>
                  </a:cubicBezTo>
                  <a:cubicBezTo>
                    <a:pt x="1393504" y="643040"/>
                    <a:pt x="1233222" y="765223"/>
                    <a:pt x="1087391" y="821716"/>
                  </a:cubicBezTo>
                  <a:cubicBezTo>
                    <a:pt x="941560" y="878209"/>
                    <a:pt x="705077" y="955723"/>
                    <a:pt x="614425" y="963606"/>
                  </a:cubicBezTo>
                  <a:cubicBezTo>
                    <a:pt x="523773" y="971489"/>
                    <a:pt x="571070" y="908426"/>
                    <a:pt x="543480" y="869012"/>
                  </a:cubicBezTo>
                  <a:cubicBezTo>
                    <a:pt x="515890" y="829598"/>
                    <a:pt x="479104" y="771792"/>
                    <a:pt x="448887" y="727123"/>
                  </a:cubicBezTo>
                  <a:cubicBezTo>
                    <a:pt x="418670" y="682454"/>
                    <a:pt x="391080" y="639099"/>
                    <a:pt x="362177" y="600999"/>
                  </a:cubicBezTo>
                  <a:cubicBezTo>
                    <a:pt x="333274" y="562899"/>
                    <a:pt x="333274" y="537937"/>
                    <a:pt x="275467" y="498523"/>
                  </a:cubicBezTo>
                  <a:cubicBezTo>
                    <a:pt x="217660" y="459109"/>
                    <a:pt x="-68747" y="423637"/>
                    <a:pt x="15336" y="356633"/>
                  </a:cubicBezTo>
                  <a:close/>
                </a:path>
              </a:pathLst>
            </a:custGeom>
            <a:solidFill>
              <a:srgbClr val="3B7D23">
                <a:alpha val="7490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2" name="フリーフォーム 491">
              <a:extLst>
                <a:ext uri="{FF2B5EF4-FFF2-40B4-BE49-F238E27FC236}">
                  <a16:creationId xmlns:a16="http://schemas.microsoft.com/office/drawing/2014/main" id="{F10DDA6B-CF36-8079-09F2-2E30001DE46E}"/>
                </a:ext>
              </a:extLst>
            </p:cNvPr>
            <p:cNvSpPr/>
            <p:nvPr/>
          </p:nvSpPr>
          <p:spPr>
            <a:xfrm>
              <a:off x="3870626" y="7623516"/>
              <a:ext cx="2100480" cy="767532"/>
            </a:xfrm>
            <a:custGeom>
              <a:avLst/>
              <a:gdLst>
                <a:gd name="connsiteX0" fmla="*/ 678515 w 2164651"/>
                <a:gd name="connsiteY0" fmla="*/ 46014 h 767532"/>
                <a:gd name="connsiteX1" fmla="*/ 209885 w 2164651"/>
                <a:gd name="connsiteY1" fmla="*/ 388914 h 767532"/>
                <a:gd name="connsiteX2" fmla="*/ 449915 w 2164651"/>
                <a:gd name="connsiteY2" fmla="*/ 548934 h 767532"/>
                <a:gd name="connsiteX3" fmla="*/ 15575 w 2164651"/>
                <a:gd name="connsiteY3" fmla="*/ 617514 h 767532"/>
                <a:gd name="connsiteX4" fmla="*/ 1112855 w 2164651"/>
                <a:gd name="connsiteY4" fmla="*/ 697524 h 767532"/>
                <a:gd name="connsiteX5" fmla="*/ 1935815 w 2164651"/>
                <a:gd name="connsiteY5" fmla="*/ 766104 h 767532"/>
                <a:gd name="connsiteX6" fmla="*/ 1764365 w 2164651"/>
                <a:gd name="connsiteY6" fmla="*/ 731814 h 767532"/>
                <a:gd name="connsiteX7" fmla="*/ 2004395 w 2164651"/>
                <a:gd name="connsiteY7" fmla="*/ 594654 h 767532"/>
                <a:gd name="connsiteX8" fmla="*/ 2164415 w 2164651"/>
                <a:gd name="connsiteY8" fmla="*/ 68874 h 767532"/>
                <a:gd name="connsiteX9" fmla="*/ 1970105 w 2164651"/>
                <a:gd name="connsiteY9" fmla="*/ 183174 h 767532"/>
                <a:gd name="connsiteX10" fmla="*/ 758525 w 2164651"/>
                <a:gd name="connsiteY10" fmla="*/ 286044 h 767532"/>
                <a:gd name="connsiteX11" fmla="*/ 1089995 w 2164651"/>
                <a:gd name="connsiteY11" fmla="*/ 294 h 767532"/>
                <a:gd name="connsiteX12" fmla="*/ 678515 w 2164651"/>
                <a:gd name="connsiteY12" fmla="*/ 228894 h 767532"/>
                <a:gd name="connsiteX13" fmla="*/ 678515 w 2164651"/>
                <a:gd name="connsiteY13" fmla="*/ 46014 h 7675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64651" h="767532">
                  <a:moveTo>
                    <a:pt x="678515" y="46014"/>
                  </a:moveTo>
                  <a:cubicBezTo>
                    <a:pt x="600410" y="72684"/>
                    <a:pt x="247985" y="305094"/>
                    <a:pt x="209885" y="388914"/>
                  </a:cubicBezTo>
                  <a:cubicBezTo>
                    <a:pt x="171785" y="472734"/>
                    <a:pt x="482300" y="510834"/>
                    <a:pt x="449915" y="548934"/>
                  </a:cubicBezTo>
                  <a:cubicBezTo>
                    <a:pt x="417530" y="587034"/>
                    <a:pt x="-94915" y="592749"/>
                    <a:pt x="15575" y="617514"/>
                  </a:cubicBezTo>
                  <a:cubicBezTo>
                    <a:pt x="126065" y="642279"/>
                    <a:pt x="1112855" y="697524"/>
                    <a:pt x="1112855" y="697524"/>
                  </a:cubicBezTo>
                  <a:lnTo>
                    <a:pt x="1935815" y="766104"/>
                  </a:lnTo>
                  <a:cubicBezTo>
                    <a:pt x="2044400" y="771819"/>
                    <a:pt x="1752935" y="760389"/>
                    <a:pt x="1764365" y="731814"/>
                  </a:cubicBezTo>
                  <a:cubicBezTo>
                    <a:pt x="1775795" y="703239"/>
                    <a:pt x="1937720" y="705144"/>
                    <a:pt x="2004395" y="594654"/>
                  </a:cubicBezTo>
                  <a:cubicBezTo>
                    <a:pt x="2071070" y="484164"/>
                    <a:pt x="2170130" y="137454"/>
                    <a:pt x="2164415" y="68874"/>
                  </a:cubicBezTo>
                  <a:cubicBezTo>
                    <a:pt x="2158700" y="294"/>
                    <a:pt x="2204420" y="146979"/>
                    <a:pt x="1970105" y="183174"/>
                  </a:cubicBezTo>
                  <a:cubicBezTo>
                    <a:pt x="1735790" y="219369"/>
                    <a:pt x="905210" y="316524"/>
                    <a:pt x="758525" y="286044"/>
                  </a:cubicBezTo>
                  <a:cubicBezTo>
                    <a:pt x="611840" y="255564"/>
                    <a:pt x="1103330" y="9819"/>
                    <a:pt x="1089995" y="294"/>
                  </a:cubicBezTo>
                  <a:cubicBezTo>
                    <a:pt x="1076660" y="-9231"/>
                    <a:pt x="745190" y="215559"/>
                    <a:pt x="678515" y="228894"/>
                  </a:cubicBezTo>
                  <a:cubicBezTo>
                    <a:pt x="611840" y="242229"/>
                    <a:pt x="756620" y="19344"/>
                    <a:pt x="678515" y="46014"/>
                  </a:cubicBezTo>
                  <a:close/>
                </a:path>
              </a:pathLst>
            </a:custGeom>
            <a:solidFill>
              <a:schemeClr val="accent6">
                <a:lumMod val="7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3" name="フリーフォーム 492">
              <a:extLst>
                <a:ext uri="{FF2B5EF4-FFF2-40B4-BE49-F238E27FC236}">
                  <a16:creationId xmlns:a16="http://schemas.microsoft.com/office/drawing/2014/main" id="{49C74D11-E649-C0A9-976B-F4839C0D4D8D}"/>
                </a:ext>
              </a:extLst>
            </p:cNvPr>
            <p:cNvSpPr/>
            <p:nvPr/>
          </p:nvSpPr>
          <p:spPr>
            <a:xfrm>
              <a:off x="7109471" y="6454340"/>
              <a:ext cx="904800" cy="495144"/>
            </a:xfrm>
            <a:custGeom>
              <a:avLst/>
              <a:gdLst>
                <a:gd name="connsiteX0" fmla="*/ 11419 w 904800"/>
                <a:gd name="connsiteY0" fmla="*/ 266500 h 495144"/>
                <a:gd name="connsiteX1" fmla="*/ 582919 w 904800"/>
                <a:gd name="connsiteY1" fmla="*/ 15040 h 495144"/>
                <a:gd name="connsiteX2" fmla="*/ 834379 w 904800"/>
                <a:gd name="connsiteY2" fmla="*/ 49330 h 495144"/>
                <a:gd name="connsiteX3" fmla="*/ 880099 w 904800"/>
                <a:gd name="connsiteY3" fmla="*/ 220780 h 495144"/>
                <a:gd name="connsiteX4" fmla="*/ 491479 w 904800"/>
                <a:gd name="connsiteY4" fmla="*/ 392230 h 495144"/>
                <a:gd name="connsiteX5" fmla="*/ 297169 w 904800"/>
                <a:gd name="connsiteY5" fmla="*/ 495100 h 495144"/>
                <a:gd name="connsiteX6" fmla="*/ 205729 w 904800"/>
                <a:gd name="connsiteY6" fmla="*/ 380800 h 495144"/>
                <a:gd name="connsiteX7" fmla="*/ 11419 w 904800"/>
                <a:gd name="connsiteY7" fmla="*/ 266500 h 495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4800" h="495144">
                  <a:moveTo>
                    <a:pt x="11419" y="266500"/>
                  </a:moveTo>
                  <a:cubicBezTo>
                    <a:pt x="74284" y="205540"/>
                    <a:pt x="445759" y="51235"/>
                    <a:pt x="582919" y="15040"/>
                  </a:cubicBezTo>
                  <a:cubicBezTo>
                    <a:pt x="720079" y="-21155"/>
                    <a:pt x="784849" y="15040"/>
                    <a:pt x="834379" y="49330"/>
                  </a:cubicBezTo>
                  <a:cubicBezTo>
                    <a:pt x="883909" y="83620"/>
                    <a:pt x="937249" y="163630"/>
                    <a:pt x="880099" y="220780"/>
                  </a:cubicBezTo>
                  <a:cubicBezTo>
                    <a:pt x="822949" y="277930"/>
                    <a:pt x="588634" y="346510"/>
                    <a:pt x="491479" y="392230"/>
                  </a:cubicBezTo>
                  <a:cubicBezTo>
                    <a:pt x="394324" y="437950"/>
                    <a:pt x="344794" y="497005"/>
                    <a:pt x="297169" y="495100"/>
                  </a:cubicBezTo>
                  <a:cubicBezTo>
                    <a:pt x="249544" y="493195"/>
                    <a:pt x="247639" y="416995"/>
                    <a:pt x="205729" y="380800"/>
                  </a:cubicBezTo>
                  <a:cubicBezTo>
                    <a:pt x="163819" y="344605"/>
                    <a:pt x="-51446" y="327460"/>
                    <a:pt x="11419" y="266500"/>
                  </a:cubicBezTo>
                  <a:close/>
                </a:path>
              </a:pathLst>
            </a:custGeom>
            <a:solidFill>
              <a:schemeClr val="accent6">
                <a:lumMod val="7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4" name="フリーフォーム 493">
              <a:extLst>
                <a:ext uri="{FF2B5EF4-FFF2-40B4-BE49-F238E27FC236}">
                  <a16:creationId xmlns:a16="http://schemas.microsoft.com/office/drawing/2014/main" id="{C39DEBBE-763C-80A7-5A70-52E4F70E26A5}"/>
                </a:ext>
              </a:extLst>
            </p:cNvPr>
            <p:cNvSpPr/>
            <p:nvPr/>
          </p:nvSpPr>
          <p:spPr>
            <a:xfrm>
              <a:off x="3875673" y="7995907"/>
              <a:ext cx="1460105" cy="3571278"/>
            </a:xfrm>
            <a:custGeom>
              <a:avLst/>
              <a:gdLst>
                <a:gd name="connsiteX0" fmla="*/ 439749 w 1500707"/>
                <a:gd name="connsiteY0" fmla="*/ 5093 h 3571278"/>
                <a:gd name="connsiteX1" fmla="*/ 211149 w 1500707"/>
                <a:gd name="connsiteY1" fmla="*/ 245123 h 3571278"/>
                <a:gd name="connsiteX2" fmla="*/ 302589 w 1500707"/>
                <a:gd name="connsiteY2" fmla="*/ 736613 h 3571278"/>
                <a:gd name="connsiteX3" fmla="*/ 234009 w 1500707"/>
                <a:gd name="connsiteY3" fmla="*/ 1205243 h 3571278"/>
                <a:gd name="connsiteX4" fmla="*/ 405459 w 1500707"/>
                <a:gd name="connsiteY4" fmla="*/ 1205243 h 3571278"/>
                <a:gd name="connsiteX5" fmla="*/ 279729 w 1500707"/>
                <a:gd name="connsiteY5" fmla="*/ 2119643 h 3571278"/>
                <a:gd name="connsiteX6" fmla="*/ 336879 w 1500707"/>
                <a:gd name="connsiteY6" fmla="*/ 2005343 h 3571278"/>
                <a:gd name="connsiteX7" fmla="*/ 314019 w 1500707"/>
                <a:gd name="connsiteY7" fmla="*/ 3034043 h 3571278"/>
                <a:gd name="connsiteX8" fmla="*/ 394029 w 1500707"/>
                <a:gd name="connsiteY8" fmla="*/ 3136913 h 3571278"/>
                <a:gd name="connsiteX9" fmla="*/ 211149 w 1500707"/>
                <a:gd name="connsiteY9" fmla="*/ 3354083 h 3571278"/>
                <a:gd name="connsiteX10" fmla="*/ 348309 w 1500707"/>
                <a:gd name="connsiteY10" fmla="*/ 3388373 h 3571278"/>
                <a:gd name="connsiteX11" fmla="*/ 28269 w 1500707"/>
                <a:gd name="connsiteY11" fmla="*/ 3502673 h 3571278"/>
                <a:gd name="connsiteX12" fmla="*/ 1194129 w 1500707"/>
                <a:gd name="connsiteY12" fmla="*/ 3548393 h 3571278"/>
                <a:gd name="connsiteX13" fmla="*/ 1034109 w 1500707"/>
                <a:gd name="connsiteY13" fmla="*/ 3434093 h 3571278"/>
                <a:gd name="connsiteX14" fmla="*/ 1034109 w 1500707"/>
                <a:gd name="connsiteY14" fmla="*/ 2199653 h 3571278"/>
                <a:gd name="connsiteX15" fmla="*/ 1194129 w 1500707"/>
                <a:gd name="connsiteY15" fmla="*/ 1125233 h 3571278"/>
                <a:gd name="connsiteX16" fmla="*/ 1148409 w 1500707"/>
                <a:gd name="connsiteY16" fmla="*/ 1422413 h 3571278"/>
                <a:gd name="connsiteX17" fmla="*/ 1491309 w 1500707"/>
                <a:gd name="connsiteY17" fmla="*/ 519443 h 3571278"/>
                <a:gd name="connsiteX18" fmla="*/ 1399869 w 1500707"/>
                <a:gd name="connsiteY18" fmla="*/ 759473 h 3571278"/>
                <a:gd name="connsiteX19" fmla="*/ 1354149 w 1500707"/>
                <a:gd name="connsiteY19" fmla="*/ 119393 h 3571278"/>
                <a:gd name="connsiteX20" fmla="*/ 1148409 w 1500707"/>
                <a:gd name="connsiteY20" fmla="*/ 153683 h 3571278"/>
                <a:gd name="connsiteX21" fmla="*/ 622629 w 1500707"/>
                <a:gd name="connsiteY21" fmla="*/ 85103 h 3571278"/>
                <a:gd name="connsiteX22" fmla="*/ 439749 w 1500707"/>
                <a:gd name="connsiteY22" fmla="*/ 5093 h 3571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00707" h="3571278">
                  <a:moveTo>
                    <a:pt x="439749" y="5093"/>
                  </a:moveTo>
                  <a:cubicBezTo>
                    <a:pt x="371169" y="31763"/>
                    <a:pt x="234009" y="123203"/>
                    <a:pt x="211149" y="245123"/>
                  </a:cubicBezTo>
                  <a:cubicBezTo>
                    <a:pt x="188289" y="367043"/>
                    <a:pt x="298779" y="576593"/>
                    <a:pt x="302589" y="736613"/>
                  </a:cubicBezTo>
                  <a:cubicBezTo>
                    <a:pt x="306399" y="896633"/>
                    <a:pt x="216864" y="1127138"/>
                    <a:pt x="234009" y="1205243"/>
                  </a:cubicBezTo>
                  <a:cubicBezTo>
                    <a:pt x="251154" y="1283348"/>
                    <a:pt x="397839" y="1052843"/>
                    <a:pt x="405459" y="1205243"/>
                  </a:cubicBezTo>
                  <a:cubicBezTo>
                    <a:pt x="413079" y="1357643"/>
                    <a:pt x="291159" y="1986293"/>
                    <a:pt x="279729" y="2119643"/>
                  </a:cubicBezTo>
                  <a:cubicBezTo>
                    <a:pt x="268299" y="2252993"/>
                    <a:pt x="331164" y="1852943"/>
                    <a:pt x="336879" y="2005343"/>
                  </a:cubicBezTo>
                  <a:cubicBezTo>
                    <a:pt x="342594" y="2157743"/>
                    <a:pt x="304494" y="2845448"/>
                    <a:pt x="314019" y="3034043"/>
                  </a:cubicBezTo>
                  <a:cubicBezTo>
                    <a:pt x="323544" y="3222638"/>
                    <a:pt x="411174" y="3083573"/>
                    <a:pt x="394029" y="3136913"/>
                  </a:cubicBezTo>
                  <a:cubicBezTo>
                    <a:pt x="376884" y="3190253"/>
                    <a:pt x="218769" y="3312173"/>
                    <a:pt x="211149" y="3354083"/>
                  </a:cubicBezTo>
                  <a:cubicBezTo>
                    <a:pt x="203529" y="3395993"/>
                    <a:pt x="378789" y="3363608"/>
                    <a:pt x="348309" y="3388373"/>
                  </a:cubicBezTo>
                  <a:cubicBezTo>
                    <a:pt x="317829" y="3413138"/>
                    <a:pt x="-112701" y="3476003"/>
                    <a:pt x="28269" y="3502673"/>
                  </a:cubicBezTo>
                  <a:cubicBezTo>
                    <a:pt x="169239" y="3529343"/>
                    <a:pt x="1026489" y="3559823"/>
                    <a:pt x="1194129" y="3548393"/>
                  </a:cubicBezTo>
                  <a:cubicBezTo>
                    <a:pt x="1361769" y="3536963"/>
                    <a:pt x="1060779" y="3658883"/>
                    <a:pt x="1034109" y="3434093"/>
                  </a:cubicBezTo>
                  <a:cubicBezTo>
                    <a:pt x="1007439" y="3209303"/>
                    <a:pt x="1007439" y="2584463"/>
                    <a:pt x="1034109" y="2199653"/>
                  </a:cubicBezTo>
                  <a:cubicBezTo>
                    <a:pt x="1060779" y="1814843"/>
                    <a:pt x="1175079" y="1254773"/>
                    <a:pt x="1194129" y="1125233"/>
                  </a:cubicBezTo>
                  <a:cubicBezTo>
                    <a:pt x="1213179" y="995693"/>
                    <a:pt x="1098879" y="1523378"/>
                    <a:pt x="1148409" y="1422413"/>
                  </a:cubicBezTo>
                  <a:cubicBezTo>
                    <a:pt x="1197939" y="1321448"/>
                    <a:pt x="1449399" y="629933"/>
                    <a:pt x="1491309" y="519443"/>
                  </a:cubicBezTo>
                  <a:cubicBezTo>
                    <a:pt x="1533219" y="408953"/>
                    <a:pt x="1422729" y="826148"/>
                    <a:pt x="1399869" y="759473"/>
                  </a:cubicBezTo>
                  <a:cubicBezTo>
                    <a:pt x="1377009" y="692798"/>
                    <a:pt x="1396059" y="220358"/>
                    <a:pt x="1354149" y="119393"/>
                  </a:cubicBezTo>
                  <a:cubicBezTo>
                    <a:pt x="1312239" y="18428"/>
                    <a:pt x="1270329" y="159398"/>
                    <a:pt x="1148409" y="153683"/>
                  </a:cubicBezTo>
                  <a:cubicBezTo>
                    <a:pt x="1026489" y="147968"/>
                    <a:pt x="742644" y="106058"/>
                    <a:pt x="622629" y="85103"/>
                  </a:cubicBezTo>
                  <a:cubicBezTo>
                    <a:pt x="502614" y="64148"/>
                    <a:pt x="508329" y="-21577"/>
                    <a:pt x="439749" y="5093"/>
                  </a:cubicBezTo>
                  <a:close/>
                </a:path>
              </a:pathLst>
            </a:custGeom>
            <a:solidFill>
              <a:schemeClr val="accent6">
                <a:lumMod val="7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5" name="フリーフォーム 494">
              <a:extLst>
                <a:ext uri="{FF2B5EF4-FFF2-40B4-BE49-F238E27FC236}">
                  <a16:creationId xmlns:a16="http://schemas.microsoft.com/office/drawing/2014/main" id="{BE3128D4-C675-86F0-84E2-66393EEC07F5}"/>
                </a:ext>
              </a:extLst>
            </p:cNvPr>
            <p:cNvSpPr/>
            <p:nvPr/>
          </p:nvSpPr>
          <p:spPr>
            <a:xfrm>
              <a:off x="4649626" y="7969052"/>
              <a:ext cx="1540758" cy="3580963"/>
            </a:xfrm>
            <a:custGeom>
              <a:avLst/>
              <a:gdLst>
                <a:gd name="connsiteX0" fmla="*/ 9578 w 1321282"/>
                <a:gd name="connsiteY0" fmla="*/ 285965 h 3343490"/>
                <a:gd name="connsiteX1" fmla="*/ 546788 w 1321282"/>
                <a:gd name="connsiteY1" fmla="*/ 215 h 3343490"/>
                <a:gd name="connsiteX2" fmla="*/ 992558 w 1321282"/>
                <a:gd name="connsiteY2" fmla="*/ 331685 h 3343490"/>
                <a:gd name="connsiteX3" fmla="*/ 901118 w 1321282"/>
                <a:gd name="connsiteY3" fmla="*/ 57365 h 3343490"/>
                <a:gd name="connsiteX4" fmla="*/ 1175438 w 1321282"/>
                <a:gd name="connsiteY4" fmla="*/ 868895 h 3343490"/>
                <a:gd name="connsiteX5" fmla="*/ 1141148 w 1321282"/>
                <a:gd name="connsiteY5" fmla="*/ 1611845 h 3343490"/>
                <a:gd name="connsiteX6" fmla="*/ 1186868 w 1321282"/>
                <a:gd name="connsiteY6" fmla="*/ 3143465 h 3343490"/>
                <a:gd name="connsiteX7" fmla="*/ 1152578 w 1321282"/>
                <a:gd name="connsiteY7" fmla="*/ 3292055 h 3343490"/>
                <a:gd name="connsiteX8" fmla="*/ 912548 w 1321282"/>
                <a:gd name="connsiteY8" fmla="*/ 3337775 h 3343490"/>
                <a:gd name="connsiteX9" fmla="*/ 1312598 w 1321282"/>
                <a:gd name="connsiteY9" fmla="*/ 3337775 h 3343490"/>
                <a:gd name="connsiteX10" fmla="*/ 455348 w 1321282"/>
                <a:gd name="connsiteY10" fmla="*/ 3292055 h 3343490"/>
                <a:gd name="connsiteX11" fmla="*/ 558218 w 1321282"/>
                <a:gd name="connsiteY11" fmla="*/ 3063455 h 3343490"/>
                <a:gd name="connsiteX12" fmla="*/ 523928 w 1321282"/>
                <a:gd name="connsiteY12" fmla="*/ 1348955 h 3343490"/>
                <a:gd name="connsiteX13" fmla="*/ 558218 w 1321282"/>
                <a:gd name="connsiteY13" fmla="*/ 1600415 h 3343490"/>
                <a:gd name="connsiteX14" fmla="*/ 523928 w 1321282"/>
                <a:gd name="connsiteY14" fmla="*/ 1017485 h 3343490"/>
                <a:gd name="connsiteX15" fmla="*/ 226748 w 1321282"/>
                <a:gd name="connsiteY15" fmla="*/ 583145 h 3343490"/>
                <a:gd name="connsiteX16" fmla="*/ 9578 w 1321282"/>
                <a:gd name="connsiteY16" fmla="*/ 285965 h 33434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21282" h="3343490">
                  <a:moveTo>
                    <a:pt x="9578" y="285965"/>
                  </a:moveTo>
                  <a:cubicBezTo>
                    <a:pt x="62918" y="188810"/>
                    <a:pt x="382958" y="-7405"/>
                    <a:pt x="546788" y="215"/>
                  </a:cubicBezTo>
                  <a:cubicBezTo>
                    <a:pt x="710618" y="7835"/>
                    <a:pt x="933503" y="322160"/>
                    <a:pt x="992558" y="331685"/>
                  </a:cubicBezTo>
                  <a:cubicBezTo>
                    <a:pt x="1051613" y="341210"/>
                    <a:pt x="870638" y="-32170"/>
                    <a:pt x="901118" y="57365"/>
                  </a:cubicBezTo>
                  <a:cubicBezTo>
                    <a:pt x="931598" y="146900"/>
                    <a:pt x="1135433" y="609815"/>
                    <a:pt x="1175438" y="868895"/>
                  </a:cubicBezTo>
                  <a:cubicBezTo>
                    <a:pt x="1215443" y="1127975"/>
                    <a:pt x="1139243" y="1232750"/>
                    <a:pt x="1141148" y="1611845"/>
                  </a:cubicBezTo>
                  <a:cubicBezTo>
                    <a:pt x="1143053" y="1990940"/>
                    <a:pt x="1184963" y="2863430"/>
                    <a:pt x="1186868" y="3143465"/>
                  </a:cubicBezTo>
                  <a:cubicBezTo>
                    <a:pt x="1188773" y="3423500"/>
                    <a:pt x="1198298" y="3259670"/>
                    <a:pt x="1152578" y="3292055"/>
                  </a:cubicBezTo>
                  <a:cubicBezTo>
                    <a:pt x="1106858" y="3324440"/>
                    <a:pt x="885878" y="3330155"/>
                    <a:pt x="912548" y="3337775"/>
                  </a:cubicBezTo>
                  <a:cubicBezTo>
                    <a:pt x="939218" y="3345395"/>
                    <a:pt x="1388798" y="3345395"/>
                    <a:pt x="1312598" y="3337775"/>
                  </a:cubicBezTo>
                  <a:cubicBezTo>
                    <a:pt x="1236398" y="3330155"/>
                    <a:pt x="581078" y="3337775"/>
                    <a:pt x="455348" y="3292055"/>
                  </a:cubicBezTo>
                  <a:cubicBezTo>
                    <a:pt x="329618" y="3246335"/>
                    <a:pt x="546788" y="3387305"/>
                    <a:pt x="558218" y="3063455"/>
                  </a:cubicBezTo>
                  <a:cubicBezTo>
                    <a:pt x="569648" y="2739605"/>
                    <a:pt x="523928" y="1592795"/>
                    <a:pt x="523928" y="1348955"/>
                  </a:cubicBezTo>
                  <a:cubicBezTo>
                    <a:pt x="523928" y="1105115"/>
                    <a:pt x="558218" y="1655660"/>
                    <a:pt x="558218" y="1600415"/>
                  </a:cubicBezTo>
                  <a:cubicBezTo>
                    <a:pt x="558218" y="1545170"/>
                    <a:pt x="579173" y="1187030"/>
                    <a:pt x="523928" y="1017485"/>
                  </a:cubicBezTo>
                  <a:cubicBezTo>
                    <a:pt x="468683" y="847940"/>
                    <a:pt x="314378" y="708875"/>
                    <a:pt x="226748" y="583145"/>
                  </a:cubicBezTo>
                  <a:cubicBezTo>
                    <a:pt x="139118" y="457415"/>
                    <a:pt x="-43762" y="383120"/>
                    <a:pt x="9578" y="285965"/>
                  </a:cubicBezTo>
                  <a:close/>
                </a:path>
              </a:pathLst>
            </a:custGeom>
            <a:solidFill>
              <a:schemeClr val="accent6">
                <a:lumMod val="7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6" name="フリーフォーム 495">
              <a:extLst>
                <a:ext uri="{FF2B5EF4-FFF2-40B4-BE49-F238E27FC236}">
                  <a16:creationId xmlns:a16="http://schemas.microsoft.com/office/drawing/2014/main" id="{174FC2E5-35B4-8740-AFEE-77A539629806}"/>
                </a:ext>
              </a:extLst>
            </p:cNvPr>
            <p:cNvSpPr/>
            <p:nvPr/>
          </p:nvSpPr>
          <p:spPr>
            <a:xfrm>
              <a:off x="3821391" y="5618425"/>
              <a:ext cx="2577253" cy="2429213"/>
            </a:xfrm>
            <a:custGeom>
              <a:avLst/>
              <a:gdLst>
                <a:gd name="connsiteX0" fmla="*/ 1594713 w 2559304"/>
                <a:gd name="connsiteY0" fmla="*/ 91575 h 2549943"/>
                <a:gd name="connsiteX1" fmla="*/ 2314803 w 2559304"/>
                <a:gd name="connsiteY1" fmla="*/ 594495 h 2549943"/>
                <a:gd name="connsiteX2" fmla="*/ 2520543 w 2559304"/>
                <a:gd name="connsiteY2" fmla="*/ 925965 h 2549943"/>
                <a:gd name="connsiteX3" fmla="*/ 2360523 w 2559304"/>
                <a:gd name="connsiteY3" fmla="*/ 1726065 h 2549943"/>
                <a:gd name="connsiteX4" fmla="*/ 2006193 w 2559304"/>
                <a:gd name="connsiteY4" fmla="*/ 2354715 h 2549943"/>
                <a:gd name="connsiteX5" fmla="*/ 2486253 w 2559304"/>
                <a:gd name="connsiteY5" fmla="*/ 2389005 h 2549943"/>
                <a:gd name="connsiteX6" fmla="*/ 154533 w 2559304"/>
                <a:gd name="connsiteY6" fmla="*/ 2549025 h 2549943"/>
                <a:gd name="connsiteX7" fmla="*/ 714603 w 2559304"/>
                <a:gd name="connsiteY7" fmla="*/ 2446155 h 2549943"/>
                <a:gd name="connsiteX8" fmla="*/ 760323 w 2559304"/>
                <a:gd name="connsiteY8" fmla="*/ 2274705 h 2549943"/>
                <a:gd name="connsiteX9" fmla="*/ 680313 w 2559304"/>
                <a:gd name="connsiteY9" fmla="*/ 1520325 h 2549943"/>
                <a:gd name="connsiteX10" fmla="*/ 200253 w 2559304"/>
                <a:gd name="connsiteY10" fmla="*/ 903105 h 2549943"/>
                <a:gd name="connsiteX11" fmla="*/ 17373 w 2559304"/>
                <a:gd name="connsiteY11" fmla="*/ 880245 h 2549943"/>
                <a:gd name="connsiteX12" fmla="*/ 600303 w 2559304"/>
                <a:gd name="connsiteY12" fmla="*/ 457335 h 2549943"/>
                <a:gd name="connsiteX13" fmla="*/ 463143 w 2559304"/>
                <a:gd name="connsiteY13" fmla="*/ 457335 h 2549943"/>
                <a:gd name="connsiteX14" fmla="*/ 1080363 w 2559304"/>
                <a:gd name="connsiteY14" fmla="*/ 45855 h 2549943"/>
                <a:gd name="connsiteX15" fmla="*/ 828903 w 2559304"/>
                <a:gd name="connsiteY15" fmla="*/ 103005 h 2549943"/>
                <a:gd name="connsiteX16" fmla="*/ 1617573 w 2559304"/>
                <a:gd name="connsiteY16" fmla="*/ 135 h 2549943"/>
                <a:gd name="connsiteX17" fmla="*/ 1594713 w 2559304"/>
                <a:gd name="connsiteY17" fmla="*/ 91575 h 25499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559304" h="2549943">
                  <a:moveTo>
                    <a:pt x="1594713" y="91575"/>
                  </a:moveTo>
                  <a:cubicBezTo>
                    <a:pt x="1710918" y="190635"/>
                    <a:pt x="2160498" y="455430"/>
                    <a:pt x="2314803" y="594495"/>
                  </a:cubicBezTo>
                  <a:cubicBezTo>
                    <a:pt x="2469108" y="733560"/>
                    <a:pt x="2512923" y="737370"/>
                    <a:pt x="2520543" y="925965"/>
                  </a:cubicBezTo>
                  <a:cubicBezTo>
                    <a:pt x="2528163" y="1114560"/>
                    <a:pt x="2446248" y="1487940"/>
                    <a:pt x="2360523" y="1726065"/>
                  </a:cubicBezTo>
                  <a:cubicBezTo>
                    <a:pt x="2274798" y="1964190"/>
                    <a:pt x="1985238" y="2244225"/>
                    <a:pt x="2006193" y="2354715"/>
                  </a:cubicBezTo>
                  <a:cubicBezTo>
                    <a:pt x="2027148" y="2465205"/>
                    <a:pt x="2794863" y="2356620"/>
                    <a:pt x="2486253" y="2389005"/>
                  </a:cubicBezTo>
                  <a:cubicBezTo>
                    <a:pt x="2177643" y="2421390"/>
                    <a:pt x="449808" y="2539500"/>
                    <a:pt x="154533" y="2549025"/>
                  </a:cubicBezTo>
                  <a:cubicBezTo>
                    <a:pt x="-140742" y="2558550"/>
                    <a:pt x="613638" y="2491875"/>
                    <a:pt x="714603" y="2446155"/>
                  </a:cubicBezTo>
                  <a:cubicBezTo>
                    <a:pt x="815568" y="2400435"/>
                    <a:pt x="766038" y="2429010"/>
                    <a:pt x="760323" y="2274705"/>
                  </a:cubicBezTo>
                  <a:cubicBezTo>
                    <a:pt x="754608" y="2120400"/>
                    <a:pt x="773658" y="1748925"/>
                    <a:pt x="680313" y="1520325"/>
                  </a:cubicBezTo>
                  <a:cubicBezTo>
                    <a:pt x="586968" y="1291725"/>
                    <a:pt x="310743" y="1009785"/>
                    <a:pt x="200253" y="903105"/>
                  </a:cubicBezTo>
                  <a:cubicBezTo>
                    <a:pt x="89763" y="796425"/>
                    <a:pt x="-49302" y="954540"/>
                    <a:pt x="17373" y="880245"/>
                  </a:cubicBezTo>
                  <a:cubicBezTo>
                    <a:pt x="84048" y="805950"/>
                    <a:pt x="526008" y="527820"/>
                    <a:pt x="600303" y="457335"/>
                  </a:cubicBezTo>
                  <a:cubicBezTo>
                    <a:pt x="674598" y="386850"/>
                    <a:pt x="383133" y="525915"/>
                    <a:pt x="463143" y="457335"/>
                  </a:cubicBezTo>
                  <a:cubicBezTo>
                    <a:pt x="543153" y="388755"/>
                    <a:pt x="1019403" y="104910"/>
                    <a:pt x="1080363" y="45855"/>
                  </a:cubicBezTo>
                  <a:cubicBezTo>
                    <a:pt x="1141323" y="-13200"/>
                    <a:pt x="739368" y="110625"/>
                    <a:pt x="828903" y="103005"/>
                  </a:cubicBezTo>
                  <a:cubicBezTo>
                    <a:pt x="918438" y="95385"/>
                    <a:pt x="1488033" y="135"/>
                    <a:pt x="1617573" y="135"/>
                  </a:cubicBezTo>
                  <a:cubicBezTo>
                    <a:pt x="1747113" y="135"/>
                    <a:pt x="1478508" y="-7485"/>
                    <a:pt x="1594713" y="91575"/>
                  </a:cubicBezTo>
                  <a:close/>
                </a:path>
              </a:pathLst>
            </a:custGeom>
            <a:solidFill>
              <a:srgbClr val="3B7D23">
                <a:alpha val="7490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7" name="フリーフォーム 496">
              <a:extLst>
                <a:ext uri="{FF2B5EF4-FFF2-40B4-BE49-F238E27FC236}">
                  <a16:creationId xmlns:a16="http://schemas.microsoft.com/office/drawing/2014/main" id="{5B2EFC5E-C69E-D722-0A5C-25CCB0266FFD}"/>
                </a:ext>
              </a:extLst>
            </p:cNvPr>
            <p:cNvSpPr/>
            <p:nvPr/>
          </p:nvSpPr>
          <p:spPr>
            <a:xfrm>
              <a:off x="2054226" y="5090231"/>
              <a:ext cx="2508306" cy="1351373"/>
            </a:xfrm>
            <a:custGeom>
              <a:avLst/>
              <a:gdLst>
                <a:gd name="connsiteX0" fmla="*/ 424280 w 2289332"/>
                <a:gd name="connsiteY0" fmla="*/ 0 h 1263814"/>
                <a:gd name="connsiteX1" fmla="*/ 824330 w 2289332"/>
                <a:gd name="connsiteY1" fmla="*/ 342900 h 1263814"/>
                <a:gd name="connsiteX2" fmla="*/ 2150210 w 2289332"/>
                <a:gd name="connsiteY2" fmla="*/ 548640 h 1263814"/>
                <a:gd name="connsiteX3" fmla="*/ 1715870 w 2289332"/>
                <a:gd name="connsiteY3" fmla="*/ 662940 h 1263814"/>
                <a:gd name="connsiteX4" fmla="*/ 2287370 w 2289332"/>
                <a:gd name="connsiteY4" fmla="*/ 628650 h 1263814"/>
                <a:gd name="connsiteX5" fmla="*/ 1898750 w 2289332"/>
                <a:gd name="connsiteY5" fmla="*/ 857250 h 1263814"/>
                <a:gd name="connsiteX6" fmla="*/ 1773020 w 2289332"/>
                <a:gd name="connsiteY6" fmla="*/ 1257300 h 1263814"/>
                <a:gd name="connsiteX7" fmla="*/ 1235810 w 2289332"/>
                <a:gd name="connsiteY7" fmla="*/ 1051560 h 1263814"/>
                <a:gd name="connsiteX8" fmla="*/ 35660 w 2289332"/>
                <a:gd name="connsiteY8" fmla="*/ 377190 h 1263814"/>
                <a:gd name="connsiteX9" fmla="*/ 309980 w 2289332"/>
                <a:gd name="connsiteY9" fmla="*/ 480060 h 1263814"/>
                <a:gd name="connsiteX10" fmla="*/ 241400 w 2289332"/>
                <a:gd name="connsiteY10" fmla="*/ 148590 h 1263814"/>
                <a:gd name="connsiteX11" fmla="*/ 92810 w 2289332"/>
                <a:gd name="connsiteY11" fmla="*/ 342900 h 1263814"/>
                <a:gd name="connsiteX12" fmla="*/ 424280 w 2289332"/>
                <a:gd name="connsiteY12" fmla="*/ 0 h 12638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289332" h="1263814">
                  <a:moveTo>
                    <a:pt x="424280" y="0"/>
                  </a:moveTo>
                  <a:cubicBezTo>
                    <a:pt x="546200" y="0"/>
                    <a:pt x="536675" y="251460"/>
                    <a:pt x="824330" y="342900"/>
                  </a:cubicBezTo>
                  <a:cubicBezTo>
                    <a:pt x="1111985" y="434340"/>
                    <a:pt x="2001620" y="495300"/>
                    <a:pt x="2150210" y="548640"/>
                  </a:cubicBezTo>
                  <a:cubicBezTo>
                    <a:pt x="2298800" y="601980"/>
                    <a:pt x="1693010" y="649605"/>
                    <a:pt x="1715870" y="662940"/>
                  </a:cubicBezTo>
                  <a:cubicBezTo>
                    <a:pt x="1738730" y="676275"/>
                    <a:pt x="2256890" y="596265"/>
                    <a:pt x="2287370" y="628650"/>
                  </a:cubicBezTo>
                  <a:cubicBezTo>
                    <a:pt x="2317850" y="661035"/>
                    <a:pt x="1984475" y="752475"/>
                    <a:pt x="1898750" y="857250"/>
                  </a:cubicBezTo>
                  <a:cubicBezTo>
                    <a:pt x="1813025" y="962025"/>
                    <a:pt x="1883510" y="1224915"/>
                    <a:pt x="1773020" y="1257300"/>
                  </a:cubicBezTo>
                  <a:cubicBezTo>
                    <a:pt x="1662530" y="1289685"/>
                    <a:pt x="1525370" y="1198245"/>
                    <a:pt x="1235810" y="1051560"/>
                  </a:cubicBezTo>
                  <a:cubicBezTo>
                    <a:pt x="946250" y="904875"/>
                    <a:pt x="189965" y="472440"/>
                    <a:pt x="35660" y="377190"/>
                  </a:cubicBezTo>
                  <a:cubicBezTo>
                    <a:pt x="-118645" y="281940"/>
                    <a:pt x="275690" y="518160"/>
                    <a:pt x="309980" y="480060"/>
                  </a:cubicBezTo>
                  <a:cubicBezTo>
                    <a:pt x="344270" y="441960"/>
                    <a:pt x="277595" y="171450"/>
                    <a:pt x="241400" y="148590"/>
                  </a:cubicBezTo>
                  <a:cubicBezTo>
                    <a:pt x="205205" y="125730"/>
                    <a:pt x="60425" y="363855"/>
                    <a:pt x="92810" y="342900"/>
                  </a:cubicBezTo>
                  <a:cubicBezTo>
                    <a:pt x="125195" y="321945"/>
                    <a:pt x="302360" y="0"/>
                    <a:pt x="424280" y="0"/>
                  </a:cubicBezTo>
                  <a:close/>
                </a:path>
              </a:pathLst>
            </a:custGeom>
            <a:solidFill>
              <a:schemeClr val="accent6">
                <a:lumMod val="7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8" name="フリーフォーム 497">
              <a:extLst>
                <a:ext uri="{FF2B5EF4-FFF2-40B4-BE49-F238E27FC236}">
                  <a16:creationId xmlns:a16="http://schemas.microsoft.com/office/drawing/2014/main" id="{C48088E8-FEF5-61B4-9ACF-986BBF121E86}"/>
                </a:ext>
              </a:extLst>
            </p:cNvPr>
            <p:cNvSpPr/>
            <p:nvPr/>
          </p:nvSpPr>
          <p:spPr>
            <a:xfrm>
              <a:off x="1920230" y="4965043"/>
              <a:ext cx="905501" cy="661627"/>
            </a:xfrm>
            <a:custGeom>
              <a:avLst/>
              <a:gdLst>
                <a:gd name="connsiteX0" fmla="*/ 10 w 905501"/>
                <a:gd name="connsiteY0" fmla="*/ 304187 h 661627"/>
                <a:gd name="connsiteX1" fmla="*/ 297190 w 905501"/>
                <a:gd name="connsiteY1" fmla="*/ 544217 h 661627"/>
                <a:gd name="connsiteX2" fmla="*/ 285760 w 905501"/>
                <a:gd name="connsiteY2" fmla="*/ 647087 h 661627"/>
                <a:gd name="connsiteX3" fmla="*/ 868690 w 905501"/>
                <a:gd name="connsiteY3" fmla="*/ 235607 h 661627"/>
                <a:gd name="connsiteX4" fmla="*/ 822970 w 905501"/>
                <a:gd name="connsiteY4" fmla="*/ 7007 h 661627"/>
                <a:gd name="connsiteX5" fmla="*/ 640090 w 905501"/>
                <a:gd name="connsiteY5" fmla="*/ 75587 h 661627"/>
                <a:gd name="connsiteX6" fmla="*/ 308620 w 905501"/>
                <a:gd name="connsiteY6" fmla="*/ 247037 h 661627"/>
                <a:gd name="connsiteX7" fmla="*/ 10 w 905501"/>
                <a:gd name="connsiteY7" fmla="*/ 304187 h 6616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5501" h="661627">
                  <a:moveTo>
                    <a:pt x="10" y="304187"/>
                  </a:moveTo>
                  <a:cubicBezTo>
                    <a:pt x="-1895" y="353717"/>
                    <a:pt x="249565" y="487067"/>
                    <a:pt x="297190" y="544217"/>
                  </a:cubicBezTo>
                  <a:cubicBezTo>
                    <a:pt x="344815" y="601367"/>
                    <a:pt x="190510" y="698522"/>
                    <a:pt x="285760" y="647087"/>
                  </a:cubicBezTo>
                  <a:cubicBezTo>
                    <a:pt x="381010" y="595652"/>
                    <a:pt x="779155" y="342287"/>
                    <a:pt x="868690" y="235607"/>
                  </a:cubicBezTo>
                  <a:cubicBezTo>
                    <a:pt x="958225" y="128927"/>
                    <a:pt x="861070" y="33677"/>
                    <a:pt x="822970" y="7007"/>
                  </a:cubicBezTo>
                  <a:cubicBezTo>
                    <a:pt x="784870" y="-19663"/>
                    <a:pt x="725815" y="35582"/>
                    <a:pt x="640090" y="75587"/>
                  </a:cubicBezTo>
                  <a:cubicBezTo>
                    <a:pt x="554365" y="115592"/>
                    <a:pt x="421015" y="208937"/>
                    <a:pt x="308620" y="247037"/>
                  </a:cubicBezTo>
                  <a:cubicBezTo>
                    <a:pt x="196225" y="285137"/>
                    <a:pt x="1915" y="254657"/>
                    <a:pt x="10" y="304187"/>
                  </a:cubicBezTo>
                  <a:close/>
                </a:path>
              </a:pathLst>
            </a:custGeom>
            <a:solidFill>
              <a:schemeClr val="accent6">
                <a:lumMod val="7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9" name="フリーフォーム 498">
              <a:extLst>
                <a:ext uri="{FF2B5EF4-FFF2-40B4-BE49-F238E27FC236}">
                  <a16:creationId xmlns:a16="http://schemas.microsoft.com/office/drawing/2014/main" id="{6BEB7483-6E61-19AB-68F0-EAF4BC41B28B}"/>
                </a:ext>
              </a:extLst>
            </p:cNvPr>
            <p:cNvSpPr/>
            <p:nvPr/>
          </p:nvSpPr>
          <p:spPr>
            <a:xfrm>
              <a:off x="3110259" y="2480827"/>
              <a:ext cx="3909784" cy="2953945"/>
            </a:xfrm>
            <a:custGeom>
              <a:avLst/>
              <a:gdLst>
                <a:gd name="connsiteX0" fmla="*/ 150408 w 3909784"/>
                <a:gd name="connsiteY0" fmla="*/ 12991 h 2953945"/>
                <a:gd name="connsiteX1" fmla="*/ 1206125 w 3909784"/>
                <a:gd name="connsiteY1" fmla="*/ 137682 h 2953945"/>
                <a:gd name="connsiteX2" fmla="*/ 1289252 w 3909784"/>
                <a:gd name="connsiteY2" fmla="*/ 270686 h 2953945"/>
                <a:gd name="connsiteX3" fmla="*/ 2087274 w 3909784"/>
                <a:gd name="connsiteY3" fmla="*/ 170933 h 2953945"/>
                <a:gd name="connsiteX4" fmla="*/ 2918546 w 3909784"/>
                <a:gd name="connsiteY4" fmla="*/ 436940 h 2953945"/>
                <a:gd name="connsiteX5" fmla="*/ 3292619 w 3909784"/>
                <a:gd name="connsiteY5" fmla="*/ 495129 h 2953945"/>
                <a:gd name="connsiteX6" fmla="*/ 3882823 w 3909784"/>
                <a:gd name="connsiteY6" fmla="*/ 1301464 h 2953945"/>
                <a:gd name="connsiteX7" fmla="*/ 3675005 w 3909784"/>
                <a:gd name="connsiteY7" fmla="*/ 1783602 h 2953945"/>
                <a:gd name="connsiteX8" fmla="*/ 2502910 w 3909784"/>
                <a:gd name="connsiteY8" fmla="*/ 2340555 h 2953945"/>
                <a:gd name="connsiteX9" fmla="*/ 1280939 w 3909784"/>
                <a:gd name="connsiteY9" fmla="*/ 2947384 h 2953945"/>
                <a:gd name="connsiteX10" fmla="*/ 823739 w 3909784"/>
                <a:gd name="connsiteY10" fmla="*/ 2648126 h 2953945"/>
                <a:gd name="connsiteX11" fmla="*/ 408103 w 3909784"/>
                <a:gd name="connsiteY11" fmla="*/ 2423682 h 2953945"/>
                <a:gd name="connsiteX12" fmla="*/ 1214437 w 3909784"/>
                <a:gd name="connsiteY12" fmla="*/ 2540060 h 2953945"/>
                <a:gd name="connsiteX13" fmla="*/ 989994 w 3909784"/>
                <a:gd name="connsiteY13" fmla="*/ 2074548 h 2953945"/>
                <a:gd name="connsiteX14" fmla="*/ 607608 w 3909784"/>
                <a:gd name="connsiteY14" fmla="*/ 2132737 h 2953945"/>
                <a:gd name="connsiteX15" fmla="*/ 524481 w 3909784"/>
                <a:gd name="connsiteY15" fmla="*/ 2091173 h 2953945"/>
                <a:gd name="connsiteX16" fmla="*/ 374852 w 3909784"/>
                <a:gd name="connsiteY16" fmla="*/ 1791915 h 2953945"/>
                <a:gd name="connsiteX17" fmla="*/ 34030 w 3909784"/>
                <a:gd name="connsiteY17" fmla="*/ 511755 h 2953945"/>
                <a:gd name="connsiteX18" fmla="*/ 25717 w 3909784"/>
                <a:gd name="connsiteY18" fmla="*/ 254060 h 2953945"/>
                <a:gd name="connsiteX19" fmla="*/ 9092 w 3909784"/>
                <a:gd name="connsiteY19" fmla="*/ 179246 h 2953945"/>
                <a:gd name="connsiteX20" fmla="*/ 183659 w 3909784"/>
                <a:gd name="connsiteY20" fmla="*/ 470191 h 2953945"/>
                <a:gd name="connsiteX21" fmla="*/ 150408 w 3909784"/>
                <a:gd name="connsiteY21" fmla="*/ 12991 h 295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09784" h="2953945">
                  <a:moveTo>
                    <a:pt x="150408" y="12991"/>
                  </a:moveTo>
                  <a:cubicBezTo>
                    <a:pt x="320819" y="-42427"/>
                    <a:pt x="1016318" y="94733"/>
                    <a:pt x="1206125" y="137682"/>
                  </a:cubicBezTo>
                  <a:cubicBezTo>
                    <a:pt x="1395932" y="180631"/>
                    <a:pt x="1142394" y="265144"/>
                    <a:pt x="1289252" y="270686"/>
                  </a:cubicBezTo>
                  <a:cubicBezTo>
                    <a:pt x="1436110" y="276228"/>
                    <a:pt x="1815725" y="143224"/>
                    <a:pt x="2087274" y="170933"/>
                  </a:cubicBezTo>
                  <a:cubicBezTo>
                    <a:pt x="2358823" y="198642"/>
                    <a:pt x="2717655" y="382907"/>
                    <a:pt x="2918546" y="436940"/>
                  </a:cubicBezTo>
                  <a:cubicBezTo>
                    <a:pt x="3119437" y="490973"/>
                    <a:pt x="3131906" y="351042"/>
                    <a:pt x="3292619" y="495129"/>
                  </a:cubicBezTo>
                  <a:cubicBezTo>
                    <a:pt x="3453332" y="639216"/>
                    <a:pt x="3819092" y="1086719"/>
                    <a:pt x="3882823" y="1301464"/>
                  </a:cubicBezTo>
                  <a:cubicBezTo>
                    <a:pt x="3946554" y="1516209"/>
                    <a:pt x="3904990" y="1610420"/>
                    <a:pt x="3675005" y="1783602"/>
                  </a:cubicBezTo>
                  <a:cubicBezTo>
                    <a:pt x="3445020" y="1956784"/>
                    <a:pt x="2901921" y="2146591"/>
                    <a:pt x="2502910" y="2340555"/>
                  </a:cubicBezTo>
                  <a:cubicBezTo>
                    <a:pt x="2103899" y="2534519"/>
                    <a:pt x="1560801" y="2896122"/>
                    <a:pt x="1280939" y="2947384"/>
                  </a:cubicBezTo>
                  <a:cubicBezTo>
                    <a:pt x="1001077" y="2998646"/>
                    <a:pt x="969212" y="2735410"/>
                    <a:pt x="823739" y="2648126"/>
                  </a:cubicBezTo>
                  <a:cubicBezTo>
                    <a:pt x="678266" y="2560842"/>
                    <a:pt x="342987" y="2441693"/>
                    <a:pt x="408103" y="2423682"/>
                  </a:cubicBezTo>
                  <a:cubicBezTo>
                    <a:pt x="473219" y="2405671"/>
                    <a:pt x="1117455" y="2598249"/>
                    <a:pt x="1214437" y="2540060"/>
                  </a:cubicBezTo>
                  <a:cubicBezTo>
                    <a:pt x="1311419" y="2481871"/>
                    <a:pt x="1091132" y="2142435"/>
                    <a:pt x="989994" y="2074548"/>
                  </a:cubicBezTo>
                  <a:cubicBezTo>
                    <a:pt x="888856" y="2006661"/>
                    <a:pt x="685193" y="2129966"/>
                    <a:pt x="607608" y="2132737"/>
                  </a:cubicBezTo>
                  <a:cubicBezTo>
                    <a:pt x="530023" y="2135508"/>
                    <a:pt x="563274" y="2147977"/>
                    <a:pt x="524481" y="2091173"/>
                  </a:cubicBezTo>
                  <a:cubicBezTo>
                    <a:pt x="485688" y="2034369"/>
                    <a:pt x="456594" y="2055151"/>
                    <a:pt x="374852" y="1791915"/>
                  </a:cubicBezTo>
                  <a:cubicBezTo>
                    <a:pt x="293110" y="1528679"/>
                    <a:pt x="92219" y="768064"/>
                    <a:pt x="34030" y="511755"/>
                  </a:cubicBezTo>
                  <a:cubicBezTo>
                    <a:pt x="-24159" y="255446"/>
                    <a:pt x="29873" y="309478"/>
                    <a:pt x="25717" y="254060"/>
                  </a:cubicBezTo>
                  <a:cubicBezTo>
                    <a:pt x="21561" y="198642"/>
                    <a:pt x="-17232" y="143224"/>
                    <a:pt x="9092" y="179246"/>
                  </a:cubicBezTo>
                  <a:cubicBezTo>
                    <a:pt x="35416" y="215268"/>
                    <a:pt x="160106" y="490973"/>
                    <a:pt x="183659" y="470191"/>
                  </a:cubicBezTo>
                  <a:cubicBezTo>
                    <a:pt x="207212" y="449409"/>
                    <a:pt x="-20003" y="68409"/>
                    <a:pt x="150408" y="12991"/>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0" name="フリーフォーム 499">
              <a:extLst>
                <a:ext uri="{FF2B5EF4-FFF2-40B4-BE49-F238E27FC236}">
                  <a16:creationId xmlns:a16="http://schemas.microsoft.com/office/drawing/2014/main" id="{C3C583D5-BCAE-D685-A0DC-D751755232C7}"/>
                </a:ext>
              </a:extLst>
            </p:cNvPr>
            <p:cNvSpPr/>
            <p:nvPr/>
          </p:nvSpPr>
          <p:spPr>
            <a:xfrm>
              <a:off x="5432390" y="3123444"/>
              <a:ext cx="1961165" cy="2692177"/>
            </a:xfrm>
            <a:custGeom>
              <a:avLst/>
              <a:gdLst>
                <a:gd name="connsiteX0" fmla="*/ 733794 w 1961165"/>
                <a:gd name="connsiteY0" fmla="*/ 969023 h 2692177"/>
                <a:gd name="connsiteX1" fmla="*/ 842078 w 1961165"/>
                <a:gd name="connsiteY1" fmla="*/ 1257781 h 2692177"/>
                <a:gd name="connsiteX2" fmla="*/ 11899 w 1961165"/>
                <a:gd name="connsiteY2" fmla="*/ 2316560 h 2692177"/>
                <a:gd name="connsiteX3" fmla="*/ 348784 w 1961165"/>
                <a:gd name="connsiteY3" fmla="*/ 1919518 h 2692177"/>
                <a:gd name="connsiteX4" fmla="*/ 312689 w 1961165"/>
                <a:gd name="connsiteY4" fmla="*/ 2689539 h 2692177"/>
                <a:gd name="connsiteX5" fmla="*/ 601447 w 1961165"/>
                <a:gd name="connsiteY5" fmla="*/ 2184213 h 2692177"/>
                <a:gd name="connsiteX6" fmla="*/ 709731 w 1961165"/>
                <a:gd name="connsiteY6" fmla="*/ 2533128 h 2692177"/>
                <a:gd name="connsiteX7" fmla="*/ 1154899 w 1961165"/>
                <a:gd name="connsiteY7" fmla="*/ 1727013 h 2692177"/>
                <a:gd name="connsiteX8" fmla="*/ 1142868 w 1961165"/>
                <a:gd name="connsiteY8" fmla="*/ 2677507 h 2692177"/>
                <a:gd name="connsiteX9" fmla="*/ 1118805 w 1961165"/>
                <a:gd name="connsiteY9" fmla="*/ 1931550 h 2692177"/>
                <a:gd name="connsiteX10" fmla="*/ 1961015 w 1961165"/>
                <a:gd name="connsiteY10" fmla="*/ 800581 h 2692177"/>
                <a:gd name="connsiteX11" fmla="*/ 1190994 w 1961165"/>
                <a:gd name="connsiteY11" fmla="*/ 6497 h 2692177"/>
                <a:gd name="connsiteX12" fmla="*/ 1551942 w 1961165"/>
                <a:gd name="connsiteY12" fmla="*/ 463697 h 2692177"/>
                <a:gd name="connsiteX13" fmla="*/ 1576005 w 1961165"/>
                <a:gd name="connsiteY13" fmla="*/ 1161528 h 2692177"/>
                <a:gd name="connsiteX14" fmla="*/ 1203026 w 1961165"/>
                <a:gd name="connsiteY14" fmla="*/ 981055 h 2692177"/>
                <a:gd name="connsiteX15" fmla="*/ 1010521 w 1961165"/>
                <a:gd name="connsiteY15" fmla="*/ 620107 h 2692177"/>
                <a:gd name="connsiteX16" fmla="*/ 950363 w 1961165"/>
                <a:gd name="connsiteY16" fmla="*/ 920897 h 2692177"/>
                <a:gd name="connsiteX17" fmla="*/ 1070678 w 1961165"/>
                <a:gd name="connsiteY17" fmla="*/ 1221686 h 2692177"/>
                <a:gd name="connsiteX18" fmla="*/ 733794 w 1961165"/>
                <a:gd name="connsiteY18" fmla="*/ 969023 h 2692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61165" h="2692177">
                  <a:moveTo>
                    <a:pt x="733794" y="969023"/>
                  </a:moveTo>
                  <a:cubicBezTo>
                    <a:pt x="695694" y="975039"/>
                    <a:pt x="962394" y="1033191"/>
                    <a:pt x="842078" y="1257781"/>
                  </a:cubicBezTo>
                  <a:cubicBezTo>
                    <a:pt x="721762" y="1482371"/>
                    <a:pt x="94115" y="2206271"/>
                    <a:pt x="11899" y="2316560"/>
                  </a:cubicBezTo>
                  <a:cubicBezTo>
                    <a:pt x="-70317" y="2426850"/>
                    <a:pt x="298652" y="1857355"/>
                    <a:pt x="348784" y="1919518"/>
                  </a:cubicBezTo>
                  <a:cubicBezTo>
                    <a:pt x="398916" y="1981681"/>
                    <a:pt x="270579" y="2645423"/>
                    <a:pt x="312689" y="2689539"/>
                  </a:cubicBezTo>
                  <a:cubicBezTo>
                    <a:pt x="354799" y="2733655"/>
                    <a:pt x="535273" y="2210282"/>
                    <a:pt x="601447" y="2184213"/>
                  </a:cubicBezTo>
                  <a:cubicBezTo>
                    <a:pt x="667621" y="2158145"/>
                    <a:pt x="617489" y="2609328"/>
                    <a:pt x="709731" y="2533128"/>
                  </a:cubicBezTo>
                  <a:cubicBezTo>
                    <a:pt x="801973" y="2456928"/>
                    <a:pt x="1082710" y="1702950"/>
                    <a:pt x="1154899" y="1727013"/>
                  </a:cubicBezTo>
                  <a:cubicBezTo>
                    <a:pt x="1227088" y="1751076"/>
                    <a:pt x="1148884" y="2643417"/>
                    <a:pt x="1142868" y="2677507"/>
                  </a:cubicBezTo>
                  <a:cubicBezTo>
                    <a:pt x="1136852" y="2711597"/>
                    <a:pt x="982447" y="2244371"/>
                    <a:pt x="1118805" y="1931550"/>
                  </a:cubicBezTo>
                  <a:cubicBezTo>
                    <a:pt x="1255163" y="1618729"/>
                    <a:pt x="1948984" y="1121423"/>
                    <a:pt x="1961015" y="800581"/>
                  </a:cubicBezTo>
                  <a:cubicBezTo>
                    <a:pt x="1973046" y="479739"/>
                    <a:pt x="1259173" y="62644"/>
                    <a:pt x="1190994" y="6497"/>
                  </a:cubicBezTo>
                  <a:cubicBezTo>
                    <a:pt x="1122815" y="-49650"/>
                    <a:pt x="1487774" y="271192"/>
                    <a:pt x="1551942" y="463697"/>
                  </a:cubicBezTo>
                  <a:cubicBezTo>
                    <a:pt x="1616110" y="656202"/>
                    <a:pt x="1634158" y="1075302"/>
                    <a:pt x="1576005" y="1161528"/>
                  </a:cubicBezTo>
                  <a:cubicBezTo>
                    <a:pt x="1517852" y="1247754"/>
                    <a:pt x="1297273" y="1071292"/>
                    <a:pt x="1203026" y="981055"/>
                  </a:cubicBezTo>
                  <a:cubicBezTo>
                    <a:pt x="1108779" y="890818"/>
                    <a:pt x="1052631" y="630133"/>
                    <a:pt x="1010521" y="620107"/>
                  </a:cubicBezTo>
                  <a:cubicBezTo>
                    <a:pt x="968411" y="610081"/>
                    <a:pt x="940337" y="820634"/>
                    <a:pt x="950363" y="920897"/>
                  </a:cubicBezTo>
                  <a:cubicBezTo>
                    <a:pt x="960389" y="1021160"/>
                    <a:pt x="1112789" y="1213665"/>
                    <a:pt x="1070678" y="1221686"/>
                  </a:cubicBezTo>
                  <a:cubicBezTo>
                    <a:pt x="1028567" y="1229707"/>
                    <a:pt x="771894" y="963007"/>
                    <a:pt x="733794" y="969023"/>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1" name="フリーフォーム 500">
              <a:extLst>
                <a:ext uri="{FF2B5EF4-FFF2-40B4-BE49-F238E27FC236}">
                  <a16:creationId xmlns:a16="http://schemas.microsoft.com/office/drawing/2014/main" id="{16FD5E12-0538-776D-61EA-26C102D0E038}"/>
                </a:ext>
              </a:extLst>
            </p:cNvPr>
            <p:cNvSpPr/>
            <p:nvPr/>
          </p:nvSpPr>
          <p:spPr>
            <a:xfrm>
              <a:off x="4272349" y="2754183"/>
              <a:ext cx="2026508" cy="494775"/>
            </a:xfrm>
            <a:custGeom>
              <a:avLst/>
              <a:gdLst>
                <a:gd name="connsiteX0" fmla="*/ 0 w 2026508"/>
                <a:gd name="connsiteY0" fmla="*/ 420634 h 494775"/>
                <a:gd name="connsiteX1" fmla="*/ 963827 w 2026508"/>
                <a:gd name="connsiteY1" fmla="*/ 505 h 494775"/>
                <a:gd name="connsiteX2" fmla="*/ 2026508 w 2026508"/>
                <a:gd name="connsiteY2" fmla="*/ 494775 h 494775"/>
              </a:gdLst>
              <a:ahLst/>
              <a:cxnLst>
                <a:cxn ang="0">
                  <a:pos x="connsiteX0" y="connsiteY0"/>
                </a:cxn>
                <a:cxn ang="0">
                  <a:pos x="connsiteX1" y="connsiteY1"/>
                </a:cxn>
                <a:cxn ang="0">
                  <a:pos x="connsiteX2" y="connsiteY2"/>
                </a:cxn>
              </a:cxnLst>
              <a:rect l="l" t="t" r="r" b="b"/>
              <a:pathLst>
                <a:path w="2026508" h="494775">
                  <a:moveTo>
                    <a:pt x="0" y="420634"/>
                  </a:moveTo>
                  <a:cubicBezTo>
                    <a:pt x="313038" y="204391"/>
                    <a:pt x="626076" y="-11852"/>
                    <a:pt x="963827" y="505"/>
                  </a:cubicBezTo>
                  <a:cubicBezTo>
                    <a:pt x="1301578" y="12862"/>
                    <a:pt x="1664043" y="253818"/>
                    <a:pt x="2026508" y="49477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2" name="フリーフォーム 501">
              <a:extLst>
                <a:ext uri="{FF2B5EF4-FFF2-40B4-BE49-F238E27FC236}">
                  <a16:creationId xmlns:a16="http://schemas.microsoft.com/office/drawing/2014/main" id="{C7D405CF-AD6F-587E-0508-5FE2744EDA10}"/>
                </a:ext>
              </a:extLst>
            </p:cNvPr>
            <p:cNvSpPr/>
            <p:nvPr/>
          </p:nvSpPr>
          <p:spPr>
            <a:xfrm>
              <a:off x="3246738" y="2581693"/>
              <a:ext cx="641255" cy="654908"/>
            </a:xfrm>
            <a:custGeom>
              <a:avLst/>
              <a:gdLst>
                <a:gd name="connsiteX0" fmla="*/ 0 w 641255"/>
                <a:gd name="connsiteY0" fmla="*/ 0 h 654908"/>
                <a:gd name="connsiteX1" fmla="*/ 556054 w 641255"/>
                <a:gd name="connsiteY1" fmla="*/ 457200 h 654908"/>
                <a:gd name="connsiteX2" fmla="*/ 630194 w 641255"/>
                <a:gd name="connsiteY2" fmla="*/ 654908 h 654908"/>
              </a:gdLst>
              <a:ahLst/>
              <a:cxnLst>
                <a:cxn ang="0">
                  <a:pos x="connsiteX0" y="connsiteY0"/>
                </a:cxn>
                <a:cxn ang="0">
                  <a:pos x="connsiteX1" y="connsiteY1"/>
                </a:cxn>
                <a:cxn ang="0">
                  <a:pos x="connsiteX2" y="connsiteY2"/>
                </a:cxn>
              </a:cxnLst>
              <a:rect l="l" t="t" r="r" b="b"/>
              <a:pathLst>
                <a:path w="641255" h="654908">
                  <a:moveTo>
                    <a:pt x="0" y="0"/>
                  </a:moveTo>
                  <a:cubicBezTo>
                    <a:pt x="225511" y="174024"/>
                    <a:pt x="451022" y="348049"/>
                    <a:pt x="556054" y="457200"/>
                  </a:cubicBezTo>
                  <a:cubicBezTo>
                    <a:pt x="661086" y="566351"/>
                    <a:pt x="645640" y="610629"/>
                    <a:pt x="630194" y="65490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3" name="フリーフォーム 502">
              <a:extLst>
                <a:ext uri="{FF2B5EF4-FFF2-40B4-BE49-F238E27FC236}">
                  <a16:creationId xmlns:a16="http://schemas.microsoft.com/office/drawing/2014/main" id="{56C6B2A8-CE71-B0EB-CBDF-F5848173BE86}"/>
                </a:ext>
              </a:extLst>
            </p:cNvPr>
            <p:cNvSpPr/>
            <p:nvPr/>
          </p:nvSpPr>
          <p:spPr>
            <a:xfrm>
              <a:off x="4371203" y="3372526"/>
              <a:ext cx="1796238" cy="86497"/>
            </a:xfrm>
            <a:custGeom>
              <a:avLst/>
              <a:gdLst>
                <a:gd name="connsiteX0" fmla="*/ 0 w 1796238"/>
                <a:gd name="connsiteY0" fmla="*/ 0 h 86497"/>
                <a:gd name="connsiteX1" fmla="*/ 1668162 w 1796238"/>
                <a:gd name="connsiteY1" fmla="*/ 24713 h 86497"/>
                <a:gd name="connsiteX2" fmla="*/ 1556951 w 1796238"/>
                <a:gd name="connsiteY2" fmla="*/ 86497 h 86497"/>
              </a:gdLst>
              <a:ahLst/>
              <a:cxnLst>
                <a:cxn ang="0">
                  <a:pos x="connsiteX0" y="connsiteY0"/>
                </a:cxn>
                <a:cxn ang="0">
                  <a:pos x="connsiteX1" y="connsiteY1"/>
                </a:cxn>
                <a:cxn ang="0">
                  <a:pos x="connsiteX2" y="connsiteY2"/>
                </a:cxn>
              </a:cxnLst>
              <a:rect l="l" t="t" r="r" b="b"/>
              <a:pathLst>
                <a:path w="1796238" h="86497">
                  <a:moveTo>
                    <a:pt x="0" y="0"/>
                  </a:moveTo>
                  <a:lnTo>
                    <a:pt x="1668162" y="24713"/>
                  </a:lnTo>
                  <a:cubicBezTo>
                    <a:pt x="1927654" y="39129"/>
                    <a:pt x="1742302" y="62813"/>
                    <a:pt x="1556951" y="8649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4" name="フリーフォーム 503">
              <a:extLst>
                <a:ext uri="{FF2B5EF4-FFF2-40B4-BE49-F238E27FC236}">
                  <a16:creationId xmlns:a16="http://schemas.microsoft.com/office/drawing/2014/main" id="{2D4E853C-3FFA-D0A8-F3CB-9519D447A3BA}"/>
                </a:ext>
              </a:extLst>
            </p:cNvPr>
            <p:cNvSpPr/>
            <p:nvPr/>
          </p:nvSpPr>
          <p:spPr>
            <a:xfrm>
              <a:off x="3259095" y="3397239"/>
              <a:ext cx="663368" cy="61784"/>
            </a:xfrm>
            <a:custGeom>
              <a:avLst/>
              <a:gdLst>
                <a:gd name="connsiteX0" fmla="*/ 0 w 663368"/>
                <a:gd name="connsiteY0" fmla="*/ 0 h 61784"/>
                <a:gd name="connsiteX1" fmla="*/ 630194 w 663368"/>
                <a:gd name="connsiteY1" fmla="*/ 24714 h 61784"/>
                <a:gd name="connsiteX2" fmla="*/ 518983 w 663368"/>
                <a:gd name="connsiteY2" fmla="*/ 61784 h 61784"/>
              </a:gdLst>
              <a:ahLst/>
              <a:cxnLst>
                <a:cxn ang="0">
                  <a:pos x="connsiteX0" y="connsiteY0"/>
                </a:cxn>
                <a:cxn ang="0">
                  <a:pos x="connsiteX1" y="connsiteY1"/>
                </a:cxn>
                <a:cxn ang="0">
                  <a:pos x="connsiteX2" y="connsiteY2"/>
                </a:cxn>
              </a:cxnLst>
              <a:rect l="l" t="t" r="r" b="b"/>
              <a:pathLst>
                <a:path w="663368" h="61784">
                  <a:moveTo>
                    <a:pt x="0" y="0"/>
                  </a:moveTo>
                  <a:cubicBezTo>
                    <a:pt x="271848" y="7208"/>
                    <a:pt x="543697" y="14417"/>
                    <a:pt x="630194" y="24714"/>
                  </a:cubicBezTo>
                  <a:cubicBezTo>
                    <a:pt x="716691" y="35011"/>
                    <a:pt x="617837" y="48397"/>
                    <a:pt x="518983" y="6178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5" name="フリーフォーム 504">
              <a:extLst>
                <a:ext uri="{FF2B5EF4-FFF2-40B4-BE49-F238E27FC236}">
                  <a16:creationId xmlns:a16="http://schemas.microsoft.com/office/drawing/2014/main" id="{9DD087D0-6FCC-84B9-D520-2FF1B2C34258}"/>
                </a:ext>
              </a:extLst>
            </p:cNvPr>
            <p:cNvSpPr/>
            <p:nvPr/>
          </p:nvSpPr>
          <p:spPr>
            <a:xfrm>
              <a:off x="3888344" y="3965650"/>
              <a:ext cx="211010" cy="212539"/>
            </a:xfrm>
            <a:custGeom>
              <a:avLst/>
              <a:gdLst>
                <a:gd name="connsiteX0" fmla="*/ 124513 w 211010"/>
                <a:gd name="connsiteY0" fmla="*/ 0 h 212539"/>
                <a:gd name="connsiteX1" fmla="*/ 945 w 211010"/>
                <a:gd name="connsiteY1" fmla="*/ 111211 h 212539"/>
                <a:gd name="connsiteX2" fmla="*/ 75086 w 211010"/>
                <a:gd name="connsiteY2" fmla="*/ 210065 h 212539"/>
                <a:gd name="connsiteX3" fmla="*/ 211010 w 211010"/>
                <a:gd name="connsiteY3" fmla="*/ 172994 h 212539"/>
              </a:gdLst>
              <a:ahLst/>
              <a:cxnLst>
                <a:cxn ang="0">
                  <a:pos x="connsiteX0" y="connsiteY0"/>
                </a:cxn>
                <a:cxn ang="0">
                  <a:pos x="connsiteX1" y="connsiteY1"/>
                </a:cxn>
                <a:cxn ang="0">
                  <a:pos x="connsiteX2" y="connsiteY2"/>
                </a:cxn>
                <a:cxn ang="0">
                  <a:pos x="connsiteX3" y="connsiteY3"/>
                </a:cxn>
              </a:cxnLst>
              <a:rect l="l" t="t" r="r" b="b"/>
              <a:pathLst>
                <a:path w="211010" h="212539">
                  <a:moveTo>
                    <a:pt x="124513" y="0"/>
                  </a:moveTo>
                  <a:cubicBezTo>
                    <a:pt x="66848" y="38100"/>
                    <a:pt x="9183" y="76200"/>
                    <a:pt x="945" y="111211"/>
                  </a:cubicBezTo>
                  <a:cubicBezTo>
                    <a:pt x="-7293" y="146222"/>
                    <a:pt x="40075" y="199768"/>
                    <a:pt x="75086" y="210065"/>
                  </a:cubicBezTo>
                  <a:cubicBezTo>
                    <a:pt x="110097" y="220362"/>
                    <a:pt x="160553" y="196678"/>
                    <a:pt x="211010" y="17299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6" name="フリーフォーム 505">
              <a:extLst>
                <a:ext uri="{FF2B5EF4-FFF2-40B4-BE49-F238E27FC236}">
                  <a16:creationId xmlns:a16="http://schemas.microsoft.com/office/drawing/2014/main" id="{7079273D-5071-6F18-0883-AC6EA15C3AE4}"/>
                </a:ext>
              </a:extLst>
            </p:cNvPr>
            <p:cNvSpPr/>
            <p:nvPr/>
          </p:nvSpPr>
          <p:spPr>
            <a:xfrm>
              <a:off x="4793415" y="5771033"/>
              <a:ext cx="810397" cy="1465569"/>
            </a:xfrm>
            <a:custGeom>
              <a:avLst/>
              <a:gdLst>
                <a:gd name="connsiteX0" fmla="*/ 835 w 742337"/>
                <a:gd name="connsiteY0" fmla="*/ 122666 h 1431543"/>
                <a:gd name="connsiteX1" fmla="*/ 251660 w 742337"/>
                <a:gd name="connsiteY1" fmla="*/ 8366 h 1431543"/>
                <a:gd name="connsiteX2" fmla="*/ 356435 w 742337"/>
                <a:gd name="connsiteY2" fmla="*/ 24241 h 1431543"/>
                <a:gd name="connsiteX3" fmla="*/ 378660 w 742337"/>
                <a:gd name="connsiteY3" fmla="*/ 148066 h 1431543"/>
                <a:gd name="connsiteX4" fmla="*/ 546935 w 742337"/>
                <a:gd name="connsiteY4" fmla="*/ 589391 h 1431543"/>
                <a:gd name="connsiteX5" fmla="*/ 677110 w 742337"/>
                <a:gd name="connsiteY5" fmla="*/ 1119616 h 1431543"/>
                <a:gd name="connsiteX6" fmla="*/ 737435 w 742337"/>
                <a:gd name="connsiteY6" fmla="*/ 1198991 h 1431543"/>
                <a:gd name="connsiteX7" fmla="*/ 553285 w 742337"/>
                <a:gd name="connsiteY7" fmla="*/ 1354566 h 1431543"/>
                <a:gd name="connsiteX8" fmla="*/ 429460 w 742337"/>
                <a:gd name="connsiteY8" fmla="*/ 1427591 h 1431543"/>
                <a:gd name="connsiteX9" fmla="*/ 381835 w 742337"/>
                <a:gd name="connsiteY9" fmla="*/ 1240266 h 1431543"/>
                <a:gd name="connsiteX10" fmla="*/ 273885 w 742337"/>
                <a:gd name="connsiteY10" fmla="*/ 1075166 h 1431543"/>
                <a:gd name="connsiteX11" fmla="*/ 327860 w 742337"/>
                <a:gd name="connsiteY11" fmla="*/ 681466 h 1431543"/>
                <a:gd name="connsiteX12" fmla="*/ 175460 w 742337"/>
                <a:gd name="connsiteY12" fmla="*/ 376666 h 1431543"/>
                <a:gd name="connsiteX13" fmla="*/ 835 w 742337"/>
                <a:gd name="connsiteY13" fmla="*/ 122666 h 14315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42337" h="1431543">
                  <a:moveTo>
                    <a:pt x="835" y="122666"/>
                  </a:moveTo>
                  <a:cubicBezTo>
                    <a:pt x="13535" y="61283"/>
                    <a:pt x="192393" y="24770"/>
                    <a:pt x="251660" y="8366"/>
                  </a:cubicBezTo>
                  <a:cubicBezTo>
                    <a:pt x="310927" y="-8038"/>
                    <a:pt x="335268" y="958"/>
                    <a:pt x="356435" y="24241"/>
                  </a:cubicBezTo>
                  <a:cubicBezTo>
                    <a:pt x="377602" y="47524"/>
                    <a:pt x="346910" y="53874"/>
                    <a:pt x="378660" y="148066"/>
                  </a:cubicBezTo>
                  <a:cubicBezTo>
                    <a:pt x="410410" y="242258"/>
                    <a:pt x="497193" y="427466"/>
                    <a:pt x="546935" y="589391"/>
                  </a:cubicBezTo>
                  <a:cubicBezTo>
                    <a:pt x="596677" y="751316"/>
                    <a:pt x="645360" y="1018016"/>
                    <a:pt x="677110" y="1119616"/>
                  </a:cubicBezTo>
                  <a:cubicBezTo>
                    <a:pt x="708860" y="1221216"/>
                    <a:pt x="758072" y="1159833"/>
                    <a:pt x="737435" y="1198991"/>
                  </a:cubicBezTo>
                  <a:cubicBezTo>
                    <a:pt x="716798" y="1238149"/>
                    <a:pt x="604614" y="1316466"/>
                    <a:pt x="553285" y="1354566"/>
                  </a:cubicBezTo>
                  <a:cubicBezTo>
                    <a:pt x="501956" y="1392666"/>
                    <a:pt x="458035" y="1446641"/>
                    <a:pt x="429460" y="1427591"/>
                  </a:cubicBezTo>
                  <a:cubicBezTo>
                    <a:pt x="400885" y="1408541"/>
                    <a:pt x="407764" y="1299004"/>
                    <a:pt x="381835" y="1240266"/>
                  </a:cubicBezTo>
                  <a:cubicBezTo>
                    <a:pt x="355906" y="1181529"/>
                    <a:pt x="282881" y="1168299"/>
                    <a:pt x="273885" y="1075166"/>
                  </a:cubicBezTo>
                  <a:cubicBezTo>
                    <a:pt x="264889" y="982033"/>
                    <a:pt x="344264" y="797883"/>
                    <a:pt x="327860" y="681466"/>
                  </a:cubicBezTo>
                  <a:cubicBezTo>
                    <a:pt x="311456" y="565049"/>
                    <a:pt x="227318" y="467154"/>
                    <a:pt x="175460" y="376666"/>
                  </a:cubicBezTo>
                  <a:cubicBezTo>
                    <a:pt x="123602" y="286179"/>
                    <a:pt x="-11865" y="184049"/>
                    <a:pt x="835" y="122666"/>
                  </a:cubicBezTo>
                  <a:close/>
                </a:path>
              </a:pathLst>
            </a:cu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7" name="フリーフォーム 506">
              <a:extLst>
                <a:ext uri="{FF2B5EF4-FFF2-40B4-BE49-F238E27FC236}">
                  <a16:creationId xmlns:a16="http://schemas.microsoft.com/office/drawing/2014/main" id="{F9DB3791-C261-71FB-FB48-9857C2D710E4}"/>
                </a:ext>
              </a:extLst>
            </p:cNvPr>
            <p:cNvSpPr/>
            <p:nvPr/>
          </p:nvSpPr>
          <p:spPr>
            <a:xfrm>
              <a:off x="3677528" y="4617701"/>
              <a:ext cx="458896" cy="348846"/>
            </a:xfrm>
            <a:custGeom>
              <a:avLst/>
              <a:gdLst>
                <a:gd name="connsiteX0" fmla="*/ 397113 w 458896"/>
                <a:gd name="connsiteY0" fmla="*/ 101711 h 348846"/>
                <a:gd name="connsiteX1" fmla="*/ 149977 w 458896"/>
                <a:gd name="connsiteY1" fmla="*/ 2857 h 348846"/>
                <a:gd name="connsiteX2" fmla="*/ 298258 w 458896"/>
                <a:gd name="connsiteY2" fmla="*/ 200565 h 348846"/>
                <a:gd name="connsiteX3" fmla="*/ 1696 w 458896"/>
                <a:gd name="connsiteY3" fmla="*/ 200565 h 348846"/>
                <a:gd name="connsiteX4" fmla="*/ 458896 w 458896"/>
                <a:gd name="connsiteY4" fmla="*/ 348846 h 3488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896" h="348846">
                  <a:moveTo>
                    <a:pt x="397113" y="101711"/>
                  </a:moveTo>
                  <a:cubicBezTo>
                    <a:pt x="281783" y="44046"/>
                    <a:pt x="166453" y="-13619"/>
                    <a:pt x="149977" y="2857"/>
                  </a:cubicBezTo>
                  <a:cubicBezTo>
                    <a:pt x="133501" y="19333"/>
                    <a:pt x="322971" y="167614"/>
                    <a:pt x="298258" y="200565"/>
                  </a:cubicBezTo>
                  <a:cubicBezTo>
                    <a:pt x="273545" y="233516"/>
                    <a:pt x="-25077" y="175852"/>
                    <a:pt x="1696" y="200565"/>
                  </a:cubicBezTo>
                  <a:cubicBezTo>
                    <a:pt x="28469" y="225278"/>
                    <a:pt x="243682" y="287062"/>
                    <a:pt x="458896" y="34884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8" name="フリーフォーム 507">
              <a:extLst>
                <a:ext uri="{FF2B5EF4-FFF2-40B4-BE49-F238E27FC236}">
                  <a16:creationId xmlns:a16="http://schemas.microsoft.com/office/drawing/2014/main" id="{7601B497-6EB0-D0B5-EEE2-93C69F8F271B}"/>
                </a:ext>
              </a:extLst>
            </p:cNvPr>
            <p:cNvSpPr/>
            <p:nvPr/>
          </p:nvSpPr>
          <p:spPr>
            <a:xfrm>
              <a:off x="6570705" y="3422420"/>
              <a:ext cx="428560" cy="768279"/>
            </a:xfrm>
            <a:custGeom>
              <a:avLst/>
              <a:gdLst>
                <a:gd name="connsiteX0" fmla="*/ 74141 w 428560"/>
                <a:gd name="connsiteY0" fmla="*/ 135455 h 768279"/>
                <a:gd name="connsiteX1" fmla="*/ 333633 w 428560"/>
                <a:gd name="connsiteY1" fmla="*/ 36601 h 768279"/>
                <a:gd name="connsiteX2" fmla="*/ 420130 w 428560"/>
                <a:gd name="connsiteY2" fmla="*/ 679152 h 768279"/>
                <a:gd name="connsiteX3" fmla="*/ 148281 w 428560"/>
                <a:gd name="connsiteY3" fmla="*/ 740936 h 768279"/>
                <a:gd name="connsiteX4" fmla="*/ 0 w 428560"/>
                <a:gd name="connsiteY4" fmla="*/ 469087 h 7682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8560" h="768279">
                  <a:moveTo>
                    <a:pt x="74141" y="135455"/>
                  </a:moveTo>
                  <a:cubicBezTo>
                    <a:pt x="175054" y="40720"/>
                    <a:pt x="275968" y="-54015"/>
                    <a:pt x="333633" y="36601"/>
                  </a:cubicBezTo>
                  <a:cubicBezTo>
                    <a:pt x="391298" y="127217"/>
                    <a:pt x="451022" y="561763"/>
                    <a:pt x="420130" y="679152"/>
                  </a:cubicBezTo>
                  <a:cubicBezTo>
                    <a:pt x="389238" y="796541"/>
                    <a:pt x="218303" y="775947"/>
                    <a:pt x="148281" y="740936"/>
                  </a:cubicBezTo>
                  <a:cubicBezTo>
                    <a:pt x="78259" y="705925"/>
                    <a:pt x="39129" y="587506"/>
                    <a:pt x="0" y="46908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9" name="フリーフォーム 508">
              <a:extLst>
                <a:ext uri="{FF2B5EF4-FFF2-40B4-BE49-F238E27FC236}">
                  <a16:creationId xmlns:a16="http://schemas.microsoft.com/office/drawing/2014/main" id="{B969A456-8904-C001-AFFA-4A96F64AA664}"/>
                </a:ext>
              </a:extLst>
            </p:cNvPr>
            <p:cNvSpPr/>
            <p:nvPr/>
          </p:nvSpPr>
          <p:spPr>
            <a:xfrm>
              <a:off x="4297062" y="3940934"/>
              <a:ext cx="2088292" cy="1396314"/>
            </a:xfrm>
            <a:custGeom>
              <a:avLst/>
              <a:gdLst>
                <a:gd name="connsiteX0" fmla="*/ 2088292 w 2088292"/>
                <a:gd name="connsiteY0" fmla="*/ 0 h 1396314"/>
                <a:gd name="connsiteX1" fmla="*/ 1791730 w 2088292"/>
                <a:gd name="connsiteY1" fmla="*/ 222422 h 1396314"/>
                <a:gd name="connsiteX2" fmla="*/ 1594022 w 2088292"/>
                <a:gd name="connsiteY2" fmla="*/ 691979 h 1396314"/>
                <a:gd name="connsiteX3" fmla="*/ 0 w 2088292"/>
                <a:gd name="connsiteY3" fmla="*/ 1396314 h 1396314"/>
              </a:gdLst>
              <a:ahLst/>
              <a:cxnLst>
                <a:cxn ang="0">
                  <a:pos x="connsiteX0" y="connsiteY0"/>
                </a:cxn>
                <a:cxn ang="0">
                  <a:pos x="connsiteX1" y="connsiteY1"/>
                </a:cxn>
                <a:cxn ang="0">
                  <a:pos x="connsiteX2" y="connsiteY2"/>
                </a:cxn>
                <a:cxn ang="0">
                  <a:pos x="connsiteX3" y="connsiteY3"/>
                </a:cxn>
              </a:cxnLst>
              <a:rect l="l" t="t" r="r" b="b"/>
              <a:pathLst>
                <a:path w="2088292" h="1396314">
                  <a:moveTo>
                    <a:pt x="2088292" y="0"/>
                  </a:moveTo>
                  <a:cubicBezTo>
                    <a:pt x="1981200" y="53546"/>
                    <a:pt x="1874108" y="107092"/>
                    <a:pt x="1791730" y="222422"/>
                  </a:cubicBezTo>
                  <a:cubicBezTo>
                    <a:pt x="1709352" y="337752"/>
                    <a:pt x="1892644" y="496330"/>
                    <a:pt x="1594022" y="691979"/>
                  </a:cubicBezTo>
                  <a:cubicBezTo>
                    <a:pt x="1295400" y="887628"/>
                    <a:pt x="647700" y="1141971"/>
                    <a:pt x="0" y="139631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0" name="フリーフォーム 509">
              <a:extLst>
                <a:ext uri="{FF2B5EF4-FFF2-40B4-BE49-F238E27FC236}">
                  <a16:creationId xmlns:a16="http://schemas.microsoft.com/office/drawing/2014/main" id="{974A72EC-8D92-73FC-A82E-F182425718C0}"/>
                </a:ext>
              </a:extLst>
            </p:cNvPr>
            <p:cNvSpPr/>
            <p:nvPr/>
          </p:nvSpPr>
          <p:spPr>
            <a:xfrm>
              <a:off x="3172597" y="3286026"/>
              <a:ext cx="444844" cy="1297460"/>
            </a:xfrm>
            <a:custGeom>
              <a:avLst/>
              <a:gdLst>
                <a:gd name="connsiteX0" fmla="*/ 0 w 444844"/>
                <a:gd name="connsiteY0" fmla="*/ 0 h 1297460"/>
                <a:gd name="connsiteX1" fmla="*/ 247135 w 444844"/>
                <a:gd name="connsiteY1" fmla="*/ 902043 h 1297460"/>
                <a:gd name="connsiteX2" fmla="*/ 444844 w 444844"/>
                <a:gd name="connsiteY2" fmla="*/ 1297460 h 1297460"/>
              </a:gdLst>
              <a:ahLst/>
              <a:cxnLst>
                <a:cxn ang="0">
                  <a:pos x="connsiteX0" y="connsiteY0"/>
                </a:cxn>
                <a:cxn ang="0">
                  <a:pos x="connsiteX1" y="connsiteY1"/>
                </a:cxn>
                <a:cxn ang="0">
                  <a:pos x="connsiteX2" y="connsiteY2"/>
                </a:cxn>
              </a:cxnLst>
              <a:rect l="l" t="t" r="r" b="b"/>
              <a:pathLst>
                <a:path w="444844" h="1297460">
                  <a:moveTo>
                    <a:pt x="0" y="0"/>
                  </a:moveTo>
                  <a:cubicBezTo>
                    <a:pt x="86497" y="342900"/>
                    <a:pt x="172994" y="685800"/>
                    <a:pt x="247135" y="902043"/>
                  </a:cubicBezTo>
                  <a:cubicBezTo>
                    <a:pt x="321276" y="1118286"/>
                    <a:pt x="383060" y="1207873"/>
                    <a:pt x="444844" y="129746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1" name="フリーフォーム 510">
              <a:extLst>
                <a:ext uri="{FF2B5EF4-FFF2-40B4-BE49-F238E27FC236}">
                  <a16:creationId xmlns:a16="http://schemas.microsoft.com/office/drawing/2014/main" id="{E2D12B1C-98A8-24EB-1204-4EC3B6F10B5C}"/>
                </a:ext>
              </a:extLst>
            </p:cNvPr>
            <p:cNvSpPr/>
            <p:nvPr/>
          </p:nvSpPr>
          <p:spPr>
            <a:xfrm>
              <a:off x="3086100" y="2181040"/>
              <a:ext cx="3311611" cy="1055559"/>
            </a:xfrm>
            <a:custGeom>
              <a:avLst/>
              <a:gdLst>
                <a:gd name="connsiteX0" fmla="*/ 0 w 3311611"/>
                <a:gd name="connsiteY0" fmla="*/ 363581 h 1055559"/>
                <a:gd name="connsiteX1" fmla="*/ 494270 w 3311611"/>
                <a:gd name="connsiteY1" fmla="*/ 165873 h 1055559"/>
                <a:gd name="connsiteX2" fmla="*/ 766119 w 3311611"/>
                <a:gd name="connsiteY2" fmla="*/ 474792 h 1055559"/>
                <a:gd name="connsiteX3" fmla="*/ 1087395 w 3311611"/>
                <a:gd name="connsiteY3" fmla="*/ 165873 h 1055559"/>
                <a:gd name="connsiteX4" fmla="*/ 1062681 w 3311611"/>
                <a:gd name="connsiteY4" fmla="*/ 660143 h 1055559"/>
                <a:gd name="connsiteX5" fmla="*/ 2014151 w 3311611"/>
                <a:gd name="connsiteY5" fmla="*/ 5235 h 1055559"/>
                <a:gd name="connsiteX6" fmla="*/ 1841157 w 3311611"/>
                <a:gd name="connsiteY6" fmla="*/ 351224 h 1055559"/>
                <a:gd name="connsiteX7" fmla="*/ 2458995 w 3311611"/>
                <a:gd name="connsiteY7" fmla="*/ 326511 h 1055559"/>
                <a:gd name="connsiteX8" fmla="*/ 2928551 w 3311611"/>
                <a:gd name="connsiteY8" fmla="*/ 610716 h 1055559"/>
                <a:gd name="connsiteX9" fmla="*/ 2854411 w 3311611"/>
                <a:gd name="connsiteY9" fmla="*/ 54662 h 1055559"/>
                <a:gd name="connsiteX10" fmla="*/ 3311611 w 3311611"/>
                <a:gd name="connsiteY10" fmla="*/ 1055559 h 1055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11611" h="1055559">
                  <a:moveTo>
                    <a:pt x="0" y="363581"/>
                  </a:moveTo>
                  <a:cubicBezTo>
                    <a:pt x="183292" y="255459"/>
                    <a:pt x="366584" y="147338"/>
                    <a:pt x="494270" y="165873"/>
                  </a:cubicBezTo>
                  <a:cubicBezTo>
                    <a:pt x="621957" y="184408"/>
                    <a:pt x="667265" y="474792"/>
                    <a:pt x="766119" y="474792"/>
                  </a:cubicBezTo>
                  <a:cubicBezTo>
                    <a:pt x="864973" y="474792"/>
                    <a:pt x="1037968" y="134981"/>
                    <a:pt x="1087395" y="165873"/>
                  </a:cubicBezTo>
                  <a:cubicBezTo>
                    <a:pt x="1136822" y="196765"/>
                    <a:pt x="908222" y="686916"/>
                    <a:pt x="1062681" y="660143"/>
                  </a:cubicBezTo>
                  <a:cubicBezTo>
                    <a:pt x="1217140" y="633370"/>
                    <a:pt x="1884405" y="56721"/>
                    <a:pt x="2014151" y="5235"/>
                  </a:cubicBezTo>
                  <a:cubicBezTo>
                    <a:pt x="2143897" y="-46252"/>
                    <a:pt x="1767016" y="297678"/>
                    <a:pt x="1841157" y="351224"/>
                  </a:cubicBezTo>
                  <a:cubicBezTo>
                    <a:pt x="1915298" y="404770"/>
                    <a:pt x="2277763" y="283262"/>
                    <a:pt x="2458995" y="326511"/>
                  </a:cubicBezTo>
                  <a:cubicBezTo>
                    <a:pt x="2640227" y="369760"/>
                    <a:pt x="2862648" y="656024"/>
                    <a:pt x="2928551" y="610716"/>
                  </a:cubicBezTo>
                  <a:cubicBezTo>
                    <a:pt x="2994454" y="565408"/>
                    <a:pt x="2790568" y="-19478"/>
                    <a:pt x="2854411" y="54662"/>
                  </a:cubicBezTo>
                  <a:cubicBezTo>
                    <a:pt x="2918254" y="128802"/>
                    <a:pt x="3114932" y="592180"/>
                    <a:pt x="3311611" y="105555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2" name="フリーフォーム 511">
              <a:extLst>
                <a:ext uri="{FF2B5EF4-FFF2-40B4-BE49-F238E27FC236}">
                  <a16:creationId xmlns:a16="http://schemas.microsoft.com/office/drawing/2014/main" id="{CD1E654A-7183-7D61-257E-EB11F243593F}"/>
                </a:ext>
              </a:extLst>
            </p:cNvPr>
            <p:cNvSpPr/>
            <p:nvPr/>
          </p:nvSpPr>
          <p:spPr>
            <a:xfrm>
              <a:off x="2392997" y="1160085"/>
              <a:ext cx="2114130" cy="4584936"/>
            </a:xfrm>
            <a:custGeom>
              <a:avLst/>
              <a:gdLst>
                <a:gd name="connsiteX0" fmla="*/ 2114130 w 2114130"/>
                <a:gd name="connsiteY0" fmla="*/ 395995 h 4584936"/>
                <a:gd name="connsiteX1" fmla="*/ 1335654 w 2114130"/>
                <a:gd name="connsiteY1" fmla="*/ 12936 h 4584936"/>
                <a:gd name="connsiteX2" fmla="*/ 656033 w 2114130"/>
                <a:gd name="connsiteY2" fmla="*/ 816125 h 4584936"/>
                <a:gd name="connsiteX3" fmla="*/ 656033 w 2114130"/>
                <a:gd name="connsiteY3" fmla="*/ 791412 h 4584936"/>
                <a:gd name="connsiteX4" fmla="*/ 1125 w 2114130"/>
                <a:gd name="connsiteY4" fmla="*/ 2051801 h 4584936"/>
                <a:gd name="connsiteX5" fmla="*/ 495395 w 2114130"/>
                <a:gd name="connsiteY5" fmla="*/ 1668741 h 4584936"/>
                <a:gd name="connsiteX6" fmla="*/ 371827 w 2114130"/>
                <a:gd name="connsiteY6" fmla="*/ 2496644 h 4584936"/>
                <a:gd name="connsiteX7" fmla="*/ 680746 w 2114130"/>
                <a:gd name="connsiteY7" fmla="*/ 3238049 h 4584936"/>
                <a:gd name="connsiteX8" fmla="*/ 705460 w 2114130"/>
                <a:gd name="connsiteY8" fmla="*/ 2793206 h 4584936"/>
                <a:gd name="connsiteX9" fmla="*/ 1002022 w 2114130"/>
                <a:gd name="connsiteY9" fmla="*/ 4584936 h 4584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14130" h="4584936">
                  <a:moveTo>
                    <a:pt x="2114130" y="395995"/>
                  </a:moveTo>
                  <a:cubicBezTo>
                    <a:pt x="1846400" y="169454"/>
                    <a:pt x="1578670" y="-57086"/>
                    <a:pt x="1335654" y="12936"/>
                  </a:cubicBezTo>
                  <a:cubicBezTo>
                    <a:pt x="1092638" y="82958"/>
                    <a:pt x="769303" y="686379"/>
                    <a:pt x="656033" y="816125"/>
                  </a:cubicBezTo>
                  <a:cubicBezTo>
                    <a:pt x="542763" y="945871"/>
                    <a:pt x="765184" y="585466"/>
                    <a:pt x="656033" y="791412"/>
                  </a:cubicBezTo>
                  <a:cubicBezTo>
                    <a:pt x="546882" y="997358"/>
                    <a:pt x="27898" y="1905580"/>
                    <a:pt x="1125" y="2051801"/>
                  </a:cubicBezTo>
                  <a:cubicBezTo>
                    <a:pt x="-25648" y="2198023"/>
                    <a:pt x="433611" y="1594601"/>
                    <a:pt x="495395" y="1668741"/>
                  </a:cubicBezTo>
                  <a:cubicBezTo>
                    <a:pt x="557179" y="1742881"/>
                    <a:pt x="340935" y="2235093"/>
                    <a:pt x="371827" y="2496644"/>
                  </a:cubicBezTo>
                  <a:cubicBezTo>
                    <a:pt x="402719" y="2758195"/>
                    <a:pt x="625140" y="3188622"/>
                    <a:pt x="680746" y="3238049"/>
                  </a:cubicBezTo>
                  <a:cubicBezTo>
                    <a:pt x="736351" y="3287476"/>
                    <a:pt x="651914" y="2568725"/>
                    <a:pt x="705460" y="2793206"/>
                  </a:cubicBezTo>
                  <a:cubicBezTo>
                    <a:pt x="759006" y="3017687"/>
                    <a:pt x="880514" y="3801311"/>
                    <a:pt x="1002022" y="458493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3" name="フリーフォーム 512">
              <a:extLst>
                <a:ext uri="{FF2B5EF4-FFF2-40B4-BE49-F238E27FC236}">
                  <a16:creationId xmlns:a16="http://schemas.microsoft.com/office/drawing/2014/main" id="{3F61CC3E-D200-A849-58E2-38E01010F271}"/>
                </a:ext>
              </a:extLst>
            </p:cNvPr>
            <p:cNvSpPr/>
            <p:nvPr/>
          </p:nvSpPr>
          <p:spPr>
            <a:xfrm>
              <a:off x="4593624" y="1278931"/>
              <a:ext cx="2674794" cy="4418975"/>
            </a:xfrm>
            <a:custGeom>
              <a:avLst/>
              <a:gdLst>
                <a:gd name="connsiteX0" fmla="*/ 0 w 2674794"/>
                <a:gd name="connsiteY0" fmla="*/ 376003 h 4418975"/>
                <a:gd name="connsiteX1" fmla="*/ 531341 w 2674794"/>
                <a:gd name="connsiteY1" fmla="*/ 5301 h 4418975"/>
                <a:gd name="connsiteX2" fmla="*/ 1668162 w 2674794"/>
                <a:gd name="connsiteY2" fmla="*/ 623138 h 4418975"/>
                <a:gd name="connsiteX3" fmla="*/ 1544595 w 2674794"/>
                <a:gd name="connsiteY3" fmla="*/ 215366 h 4418975"/>
                <a:gd name="connsiteX4" fmla="*/ 2335427 w 2674794"/>
                <a:gd name="connsiteY4" fmla="*/ 1735247 h 4418975"/>
                <a:gd name="connsiteX5" fmla="*/ 2026508 w 2674794"/>
                <a:gd name="connsiteY5" fmla="*/ 1648749 h 4418975"/>
                <a:gd name="connsiteX6" fmla="*/ 2372498 w 2674794"/>
                <a:gd name="connsiteY6" fmla="*/ 2019452 h 4418975"/>
                <a:gd name="connsiteX7" fmla="*/ 2669060 w 2674794"/>
                <a:gd name="connsiteY7" fmla="*/ 2686717 h 4418975"/>
                <a:gd name="connsiteX8" fmla="*/ 2100649 w 2674794"/>
                <a:gd name="connsiteY8" fmla="*/ 3650544 h 4418975"/>
                <a:gd name="connsiteX9" fmla="*/ 2100649 w 2674794"/>
                <a:gd name="connsiteY9" fmla="*/ 4416663 h 4418975"/>
                <a:gd name="connsiteX10" fmla="*/ 2038865 w 2674794"/>
                <a:gd name="connsiteY10" fmla="*/ 3403409 h 4418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674794" h="4418975">
                  <a:moveTo>
                    <a:pt x="0" y="376003"/>
                  </a:moveTo>
                  <a:cubicBezTo>
                    <a:pt x="126657" y="170057"/>
                    <a:pt x="253314" y="-35888"/>
                    <a:pt x="531341" y="5301"/>
                  </a:cubicBezTo>
                  <a:cubicBezTo>
                    <a:pt x="809368" y="46490"/>
                    <a:pt x="1499286" y="588127"/>
                    <a:pt x="1668162" y="623138"/>
                  </a:cubicBezTo>
                  <a:cubicBezTo>
                    <a:pt x="1837038" y="658149"/>
                    <a:pt x="1433384" y="30014"/>
                    <a:pt x="1544595" y="215366"/>
                  </a:cubicBezTo>
                  <a:cubicBezTo>
                    <a:pt x="1655806" y="400718"/>
                    <a:pt x="2255108" y="1496350"/>
                    <a:pt x="2335427" y="1735247"/>
                  </a:cubicBezTo>
                  <a:cubicBezTo>
                    <a:pt x="2415746" y="1974144"/>
                    <a:pt x="2020330" y="1601382"/>
                    <a:pt x="2026508" y="1648749"/>
                  </a:cubicBezTo>
                  <a:cubicBezTo>
                    <a:pt x="2032686" y="1696116"/>
                    <a:pt x="2265406" y="1846457"/>
                    <a:pt x="2372498" y="2019452"/>
                  </a:cubicBezTo>
                  <a:cubicBezTo>
                    <a:pt x="2479590" y="2192447"/>
                    <a:pt x="2714368" y="2414868"/>
                    <a:pt x="2669060" y="2686717"/>
                  </a:cubicBezTo>
                  <a:cubicBezTo>
                    <a:pt x="2623752" y="2958566"/>
                    <a:pt x="2195384" y="3362220"/>
                    <a:pt x="2100649" y="3650544"/>
                  </a:cubicBezTo>
                  <a:cubicBezTo>
                    <a:pt x="2005914" y="3938868"/>
                    <a:pt x="2110946" y="4457852"/>
                    <a:pt x="2100649" y="4416663"/>
                  </a:cubicBezTo>
                  <a:cubicBezTo>
                    <a:pt x="2090352" y="4375474"/>
                    <a:pt x="2064608" y="3889441"/>
                    <a:pt x="2038865" y="340340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4" name="フリーフォーム 513">
              <a:extLst>
                <a:ext uri="{FF2B5EF4-FFF2-40B4-BE49-F238E27FC236}">
                  <a16:creationId xmlns:a16="http://schemas.microsoft.com/office/drawing/2014/main" id="{8B002F09-FE6B-24E8-4F89-A59C7B84F8B3}"/>
                </a:ext>
              </a:extLst>
            </p:cNvPr>
            <p:cNvSpPr/>
            <p:nvPr/>
          </p:nvSpPr>
          <p:spPr>
            <a:xfrm>
              <a:off x="5098522" y="5010912"/>
              <a:ext cx="45719" cy="753296"/>
            </a:xfrm>
            <a:custGeom>
              <a:avLst/>
              <a:gdLst>
                <a:gd name="connsiteX0" fmla="*/ 88227 w 88227"/>
                <a:gd name="connsiteY0" fmla="*/ 0 h 691978"/>
                <a:gd name="connsiteX1" fmla="*/ 1729 w 88227"/>
                <a:gd name="connsiteY1" fmla="*/ 333633 h 691978"/>
                <a:gd name="connsiteX2" fmla="*/ 38800 w 88227"/>
                <a:gd name="connsiteY2" fmla="*/ 691978 h 691978"/>
              </a:gdLst>
              <a:ahLst/>
              <a:cxnLst>
                <a:cxn ang="0">
                  <a:pos x="connsiteX0" y="connsiteY0"/>
                </a:cxn>
                <a:cxn ang="0">
                  <a:pos x="connsiteX1" y="connsiteY1"/>
                </a:cxn>
                <a:cxn ang="0">
                  <a:pos x="connsiteX2" y="connsiteY2"/>
                </a:cxn>
              </a:cxnLst>
              <a:rect l="l" t="t" r="r" b="b"/>
              <a:pathLst>
                <a:path w="88227" h="691978">
                  <a:moveTo>
                    <a:pt x="88227" y="0"/>
                  </a:moveTo>
                  <a:cubicBezTo>
                    <a:pt x="49097" y="109151"/>
                    <a:pt x="9967" y="218303"/>
                    <a:pt x="1729" y="333633"/>
                  </a:cubicBezTo>
                  <a:cubicBezTo>
                    <a:pt x="-6509" y="448963"/>
                    <a:pt x="16145" y="570470"/>
                    <a:pt x="38800" y="69197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5" name="フリーフォーム 514">
              <a:extLst>
                <a:ext uri="{FF2B5EF4-FFF2-40B4-BE49-F238E27FC236}">
                  <a16:creationId xmlns:a16="http://schemas.microsoft.com/office/drawing/2014/main" id="{2B656B7A-3A36-0665-75B2-52C3C6F9231D}"/>
                </a:ext>
              </a:extLst>
            </p:cNvPr>
            <p:cNvSpPr/>
            <p:nvPr/>
          </p:nvSpPr>
          <p:spPr>
            <a:xfrm>
              <a:off x="4617050" y="987225"/>
              <a:ext cx="1867158" cy="395861"/>
            </a:xfrm>
            <a:custGeom>
              <a:avLst/>
              <a:gdLst>
                <a:gd name="connsiteX0" fmla="*/ 1288 w 1867158"/>
                <a:gd name="connsiteY0" fmla="*/ 321720 h 395861"/>
                <a:gd name="connsiteX1" fmla="*/ 63072 w 1867158"/>
                <a:gd name="connsiteY1" fmla="*/ 321720 h 395861"/>
                <a:gd name="connsiteX2" fmla="*/ 409061 w 1867158"/>
                <a:gd name="connsiteY2" fmla="*/ 444 h 395861"/>
                <a:gd name="connsiteX3" fmla="*/ 804477 w 1867158"/>
                <a:gd name="connsiteY3" fmla="*/ 247580 h 395861"/>
                <a:gd name="connsiteX4" fmla="*/ 792120 w 1867158"/>
                <a:gd name="connsiteY4" fmla="*/ 62228 h 395861"/>
                <a:gd name="connsiteX5" fmla="*/ 1867158 w 1867158"/>
                <a:gd name="connsiteY5" fmla="*/ 395861 h 395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67158" h="395861">
                  <a:moveTo>
                    <a:pt x="1288" y="321720"/>
                  </a:moveTo>
                  <a:cubicBezTo>
                    <a:pt x="-1801" y="348493"/>
                    <a:pt x="-4890" y="375266"/>
                    <a:pt x="63072" y="321720"/>
                  </a:cubicBezTo>
                  <a:cubicBezTo>
                    <a:pt x="131034" y="268174"/>
                    <a:pt x="285494" y="12801"/>
                    <a:pt x="409061" y="444"/>
                  </a:cubicBezTo>
                  <a:cubicBezTo>
                    <a:pt x="532628" y="-11913"/>
                    <a:pt x="740634" y="237283"/>
                    <a:pt x="804477" y="247580"/>
                  </a:cubicBezTo>
                  <a:cubicBezTo>
                    <a:pt x="868320" y="257877"/>
                    <a:pt x="615007" y="37515"/>
                    <a:pt x="792120" y="62228"/>
                  </a:cubicBezTo>
                  <a:cubicBezTo>
                    <a:pt x="969233" y="86941"/>
                    <a:pt x="1418195" y="241401"/>
                    <a:pt x="1867158" y="39586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6" name="フリーフォーム 515">
              <a:extLst>
                <a:ext uri="{FF2B5EF4-FFF2-40B4-BE49-F238E27FC236}">
                  <a16:creationId xmlns:a16="http://schemas.microsoft.com/office/drawing/2014/main" id="{6BA06950-FA79-DF73-B6D6-1BB6091897F3}"/>
                </a:ext>
              </a:extLst>
            </p:cNvPr>
            <p:cNvSpPr/>
            <p:nvPr/>
          </p:nvSpPr>
          <p:spPr>
            <a:xfrm>
              <a:off x="1896030" y="4349872"/>
              <a:ext cx="345989" cy="185351"/>
            </a:xfrm>
            <a:custGeom>
              <a:avLst/>
              <a:gdLst>
                <a:gd name="connsiteX0" fmla="*/ 345989 w 345989"/>
                <a:gd name="connsiteY0" fmla="*/ 0 h 185351"/>
                <a:gd name="connsiteX1" fmla="*/ 160638 w 345989"/>
                <a:gd name="connsiteY1" fmla="*/ 49427 h 185351"/>
                <a:gd name="connsiteX2" fmla="*/ 0 w 345989"/>
                <a:gd name="connsiteY2" fmla="*/ 185351 h 185351"/>
              </a:gdLst>
              <a:ahLst/>
              <a:cxnLst>
                <a:cxn ang="0">
                  <a:pos x="connsiteX0" y="connsiteY0"/>
                </a:cxn>
                <a:cxn ang="0">
                  <a:pos x="connsiteX1" y="connsiteY1"/>
                </a:cxn>
                <a:cxn ang="0">
                  <a:pos x="connsiteX2" y="connsiteY2"/>
                </a:cxn>
              </a:cxnLst>
              <a:rect l="l" t="t" r="r" b="b"/>
              <a:pathLst>
                <a:path w="345989" h="185351">
                  <a:moveTo>
                    <a:pt x="345989" y="0"/>
                  </a:moveTo>
                  <a:cubicBezTo>
                    <a:pt x="282146" y="9267"/>
                    <a:pt x="218303" y="18535"/>
                    <a:pt x="160638" y="49427"/>
                  </a:cubicBezTo>
                  <a:cubicBezTo>
                    <a:pt x="102973" y="80319"/>
                    <a:pt x="51486" y="132835"/>
                    <a:pt x="0" y="18535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7" name="フリーフォーム 516">
              <a:extLst>
                <a:ext uri="{FF2B5EF4-FFF2-40B4-BE49-F238E27FC236}">
                  <a16:creationId xmlns:a16="http://schemas.microsoft.com/office/drawing/2014/main" id="{8FE2D2AB-D222-0F4E-9FE7-7A4CE1222FB3}"/>
                </a:ext>
              </a:extLst>
            </p:cNvPr>
            <p:cNvSpPr/>
            <p:nvPr/>
          </p:nvSpPr>
          <p:spPr>
            <a:xfrm>
              <a:off x="1728175" y="3806174"/>
              <a:ext cx="220765" cy="766119"/>
            </a:xfrm>
            <a:custGeom>
              <a:avLst/>
              <a:gdLst>
                <a:gd name="connsiteX0" fmla="*/ 118428 w 220765"/>
                <a:gd name="connsiteY0" fmla="*/ 0 h 766119"/>
                <a:gd name="connsiteX1" fmla="*/ 217282 w 220765"/>
                <a:gd name="connsiteY1" fmla="*/ 234779 h 766119"/>
                <a:gd name="connsiteX2" fmla="*/ 7217 w 220765"/>
                <a:gd name="connsiteY2" fmla="*/ 531341 h 766119"/>
                <a:gd name="connsiteX3" fmla="*/ 69001 w 220765"/>
                <a:gd name="connsiteY3" fmla="*/ 766119 h 766119"/>
              </a:gdLst>
              <a:ahLst/>
              <a:cxnLst>
                <a:cxn ang="0">
                  <a:pos x="connsiteX0" y="connsiteY0"/>
                </a:cxn>
                <a:cxn ang="0">
                  <a:pos x="connsiteX1" y="connsiteY1"/>
                </a:cxn>
                <a:cxn ang="0">
                  <a:pos x="connsiteX2" y="connsiteY2"/>
                </a:cxn>
                <a:cxn ang="0">
                  <a:pos x="connsiteX3" y="connsiteY3"/>
                </a:cxn>
              </a:cxnLst>
              <a:rect l="l" t="t" r="r" b="b"/>
              <a:pathLst>
                <a:path w="220765" h="766119">
                  <a:moveTo>
                    <a:pt x="118428" y="0"/>
                  </a:moveTo>
                  <a:cubicBezTo>
                    <a:pt x="177122" y="73111"/>
                    <a:pt x="235817" y="146222"/>
                    <a:pt x="217282" y="234779"/>
                  </a:cubicBezTo>
                  <a:cubicBezTo>
                    <a:pt x="198747" y="323336"/>
                    <a:pt x="31930" y="442784"/>
                    <a:pt x="7217" y="531341"/>
                  </a:cubicBezTo>
                  <a:cubicBezTo>
                    <a:pt x="-17496" y="619898"/>
                    <a:pt x="25752" y="693008"/>
                    <a:pt x="69001" y="76611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8" name="フリーフォーム 517">
              <a:extLst>
                <a:ext uri="{FF2B5EF4-FFF2-40B4-BE49-F238E27FC236}">
                  <a16:creationId xmlns:a16="http://schemas.microsoft.com/office/drawing/2014/main" id="{B9C6A405-99A0-50A7-75A0-1B2D81987D60}"/>
                </a:ext>
              </a:extLst>
            </p:cNvPr>
            <p:cNvSpPr/>
            <p:nvPr/>
          </p:nvSpPr>
          <p:spPr>
            <a:xfrm>
              <a:off x="1846603" y="3756747"/>
              <a:ext cx="256427" cy="691979"/>
            </a:xfrm>
            <a:custGeom>
              <a:avLst/>
              <a:gdLst>
                <a:gd name="connsiteX0" fmla="*/ 0 w 256427"/>
                <a:gd name="connsiteY0" fmla="*/ 0 h 691979"/>
                <a:gd name="connsiteX1" fmla="*/ 247135 w 256427"/>
                <a:gd name="connsiteY1" fmla="*/ 271849 h 691979"/>
                <a:gd name="connsiteX2" fmla="*/ 197708 w 256427"/>
                <a:gd name="connsiteY2" fmla="*/ 605481 h 691979"/>
                <a:gd name="connsiteX3" fmla="*/ 135924 w 256427"/>
                <a:gd name="connsiteY3" fmla="*/ 691979 h 691979"/>
                <a:gd name="connsiteX4" fmla="*/ 135924 w 256427"/>
                <a:gd name="connsiteY4" fmla="*/ 691979 h 6919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6427" h="691979">
                  <a:moveTo>
                    <a:pt x="0" y="0"/>
                  </a:moveTo>
                  <a:cubicBezTo>
                    <a:pt x="107092" y="85468"/>
                    <a:pt x="214184" y="170936"/>
                    <a:pt x="247135" y="271849"/>
                  </a:cubicBezTo>
                  <a:cubicBezTo>
                    <a:pt x="280086" y="372762"/>
                    <a:pt x="216243" y="535459"/>
                    <a:pt x="197708" y="605481"/>
                  </a:cubicBezTo>
                  <a:cubicBezTo>
                    <a:pt x="179173" y="675503"/>
                    <a:pt x="135924" y="691979"/>
                    <a:pt x="135924" y="691979"/>
                  </a:cubicBezTo>
                  <a:lnTo>
                    <a:pt x="135924" y="691979"/>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9" name="フリーフォーム 518">
              <a:extLst>
                <a:ext uri="{FF2B5EF4-FFF2-40B4-BE49-F238E27FC236}">
                  <a16:creationId xmlns:a16="http://schemas.microsoft.com/office/drawing/2014/main" id="{70BABC90-4715-5029-104C-4969BD204F9E}"/>
                </a:ext>
              </a:extLst>
            </p:cNvPr>
            <p:cNvSpPr/>
            <p:nvPr/>
          </p:nvSpPr>
          <p:spPr>
            <a:xfrm>
              <a:off x="2143165" y="4362228"/>
              <a:ext cx="476378" cy="926757"/>
            </a:xfrm>
            <a:custGeom>
              <a:avLst/>
              <a:gdLst>
                <a:gd name="connsiteX0" fmla="*/ 123567 w 476378"/>
                <a:gd name="connsiteY0" fmla="*/ 0 h 926757"/>
                <a:gd name="connsiteX1" fmla="*/ 308919 w 476378"/>
                <a:gd name="connsiteY1" fmla="*/ 74141 h 926757"/>
                <a:gd name="connsiteX2" fmla="*/ 333632 w 476378"/>
                <a:gd name="connsiteY2" fmla="*/ 222422 h 926757"/>
                <a:gd name="connsiteX3" fmla="*/ 185351 w 476378"/>
                <a:gd name="connsiteY3" fmla="*/ 345990 h 926757"/>
                <a:gd name="connsiteX4" fmla="*/ 296562 w 476378"/>
                <a:gd name="connsiteY4" fmla="*/ 308919 h 926757"/>
                <a:gd name="connsiteX5" fmla="*/ 234778 w 476378"/>
                <a:gd name="connsiteY5" fmla="*/ 531341 h 926757"/>
                <a:gd name="connsiteX6" fmla="*/ 358346 w 476378"/>
                <a:gd name="connsiteY6" fmla="*/ 556055 h 926757"/>
                <a:gd name="connsiteX7" fmla="*/ 284205 w 476378"/>
                <a:gd name="connsiteY7" fmla="*/ 630195 h 926757"/>
                <a:gd name="connsiteX8" fmla="*/ 469557 w 476378"/>
                <a:gd name="connsiteY8" fmla="*/ 667265 h 926757"/>
                <a:gd name="connsiteX9" fmla="*/ 0 w 476378"/>
                <a:gd name="connsiteY9" fmla="*/ 926757 h 926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76378" h="926757">
                  <a:moveTo>
                    <a:pt x="123567" y="0"/>
                  </a:moveTo>
                  <a:cubicBezTo>
                    <a:pt x="198737" y="18535"/>
                    <a:pt x="273908" y="37071"/>
                    <a:pt x="308919" y="74141"/>
                  </a:cubicBezTo>
                  <a:cubicBezTo>
                    <a:pt x="343930" y="111211"/>
                    <a:pt x="354227" y="177114"/>
                    <a:pt x="333632" y="222422"/>
                  </a:cubicBezTo>
                  <a:cubicBezTo>
                    <a:pt x="313037" y="267730"/>
                    <a:pt x="191529" y="331574"/>
                    <a:pt x="185351" y="345990"/>
                  </a:cubicBezTo>
                  <a:cubicBezTo>
                    <a:pt x="179173" y="360406"/>
                    <a:pt x="288324" y="278027"/>
                    <a:pt x="296562" y="308919"/>
                  </a:cubicBezTo>
                  <a:cubicBezTo>
                    <a:pt x="304800" y="339811"/>
                    <a:pt x="224481" y="490152"/>
                    <a:pt x="234778" y="531341"/>
                  </a:cubicBezTo>
                  <a:cubicBezTo>
                    <a:pt x="245075" y="572530"/>
                    <a:pt x="358346" y="556055"/>
                    <a:pt x="358346" y="556055"/>
                  </a:cubicBezTo>
                  <a:cubicBezTo>
                    <a:pt x="366584" y="572531"/>
                    <a:pt x="265670" y="611660"/>
                    <a:pt x="284205" y="630195"/>
                  </a:cubicBezTo>
                  <a:cubicBezTo>
                    <a:pt x="302740" y="648730"/>
                    <a:pt x="516924" y="617838"/>
                    <a:pt x="469557" y="667265"/>
                  </a:cubicBezTo>
                  <a:cubicBezTo>
                    <a:pt x="422190" y="716692"/>
                    <a:pt x="211095" y="821724"/>
                    <a:pt x="0" y="92675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0" name="フリーフォーム 519">
              <a:extLst>
                <a:ext uri="{FF2B5EF4-FFF2-40B4-BE49-F238E27FC236}">
                  <a16:creationId xmlns:a16="http://schemas.microsoft.com/office/drawing/2014/main" id="{FE470CF3-F811-8F8E-C063-D95684D16D7D}"/>
                </a:ext>
              </a:extLst>
            </p:cNvPr>
            <p:cNvSpPr/>
            <p:nvPr/>
          </p:nvSpPr>
          <p:spPr>
            <a:xfrm>
              <a:off x="4719445" y="3916221"/>
              <a:ext cx="627941" cy="605481"/>
            </a:xfrm>
            <a:custGeom>
              <a:avLst/>
              <a:gdLst>
                <a:gd name="connsiteX0" fmla="*/ 627941 w 627941"/>
                <a:gd name="connsiteY0" fmla="*/ 0 h 605481"/>
                <a:gd name="connsiteX1" fmla="*/ 84244 w 627941"/>
                <a:gd name="connsiteY1" fmla="*/ 123567 h 605481"/>
                <a:gd name="connsiteX2" fmla="*/ 10104 w 627941"/>
                <a:gd name="connsiteY2" fmla="*/ 605481 h 605481"/>
              </a:gdLst>
              <a:ahLst/>
              <a:cxnLst>
                <a:cxn ang="0">
                  <a:pos x="connsiteX0" y="connsiteY0"/>
                </a:cxn>
                <a:cxn ang="0">
                  <a:pos x="connsiteX1" y="connsiteY1"/>
                </a:cxn>
                <a:cxn ang="0">
                  <a:pos x="connsiteX2" y="connsiteY2"/>
                </a:cxn>
              </a:cxnLst>
              <a:rect l="l" t="t" r="r" b="b"/>
              <a:pathLst>
                <a:path w="627941" h="605481">
                  <a:moveTo>
                    <a:pt x="627941" y="0"/>
                  </a:moveTo>
                  <a:cubicBezTo>
                    <a:pt x="407579" y="11327"/>
                    <a:pt x="187217" y="22654"/>
                    <a:pt x="84244" y="123567"/>
                  </a:cubicBezTo>
                  <a:cubicBezTo>
                    <a:pt x="-18729" y="224480"/>
                    <a:pt x="-4313" y="414980"/>
                    <a:pt x="10104" y="60548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1" name="フリーフォーム 520">
              <a:extLst>
                <a:ext uri="{FF2B5EF4-FFF2-40B4-BE49-F238E27FC236}">
                  <a16:creationId xmlns:a16="http://schemas.microsoft.com/office/drawing/2014/main" id="{08DB867E-212D-E576-F7BF-DA993DB83A4E}"/>
                </a:ext>
              </a:extLst>
            </p:cNvPr>
            <p:cNvSpPr/>
            <p:nvPr/>
          </p:nvSpPr>
          <p:spPr>
            <a:xfrm>
              <a:off x="5951220" y="5888736"/>
              <a:ext cx="330413" cy="841248"/>
            </a:xfrm>
            <a:custGeom>
              <a:avLst/>
              <a:gdLst>
                <a:gd name="connsiteX0" fmla="*/ 0 w 330413"/>
                <a:gd name="connsiteY0" fmla="*/ 0 h 841248"/>
                <a:gd name="connsiteX1" fmla="*/ 304800 w 330413"/>
                <a:gd name="connsiteY1" fmla="*/ 438912 h 841248"/>
                <a:gd name="connsiteX2" fmla="*/ 292608 w 330413"/>
                <a:gd name="connsiteY2" fmla="*/ 841248 h 841248"/>
              </a:gdLst>
              <a:ahLst/>
              <a:cxnLst>
                <a:cxn ang="0">
                  <a:pos x="connsiteX0" y="connsiteY0"/>
                </a:cxn>
                <a:cxn ang="0">
                  <a:pos x="connsiteX1" y="connsiteY1"/>
                </a:cxn>
                <a:cxn ang="0">
                  <a:pos x="connsiteX2" y="connsiteY2"/>
                </a:cxn>
              </a:cxnLst>
              <a:rect l="l" t="t" r="r" b="b"/>
              <a:pathLst>
                <a:path w="330413" h="841248">
                  <a:moveTo>
                    <a:pt x="0" y="0"/>
                  </a:moveTo>
                  <a:cubicBezTo>
                    <a:pt x="128016" y="149352"/>
                    <a:pt x="256032" y="298704"/>
                    <a:pt x="304800" y="438912"/>
                  </a:cubicBezTo>
                  <a:cubicBezTo>
                    <a:pt x="353568" y="579120"/>
                    <a:pt x="323088" y="710184"/>
                    <a:pt x="292608" y="841248"/>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2" name="フリーフォーム 521">
              <a:extLst>
                <a:ext uri="{FF2B5EF4-FFF2-40B4-BE49-F238E27FC236}">
                  <a16:creationId xmlns:a16="http://schemas.microsoft.com/office/drawing/2014/main" id="{22AE5F20-C94A-282B-AA39-6D52892BAF4F}"/>
                </a:ext>
              </a:extLst>
            </p:cNvPr>
            <p:cNvSpPr/>
            <p:nvPr/>
          </p:nvSpPr>
          <p:spPr>
            <a:xfrm>
              <a:off x="5878068" y="5839973"/>
              <a:ext cx="353568" cy="195072"/>
            </a:xfrm>
            <a:custGeom>
              <a:avLst/>
              <a:gdLst>
                <a:gd name="connsiteX0" fmla="*/ 353568 w 353568"/>
                <a:gd name="connsiteY0" fmla="*/ 0 h 195072"/>
                <a:gd name="connsiteX1" fmla="*/ 0 w 353568"/>
                <a:gd name="connsiteY1" fmla="*/ 195072 h 195072"/>
              </a:gdLst>
              <a:ahLst/>
              <a:cxnLst>
                <a:cxn ang="0">
                  <a:pos x="connsiteX0" y="connsiteY0"/>
                </a:cxn>
                <a:cxn ang="0">
                  <a:pos x="connsiteX1" y="connsiteY1"/>
                </a:cxn>
              </a:cxnLst>
              <a:rect l="l" t="t" r="r" b="b"/>
              <a:pathLst>
                <a:path w="353568" h="195072">
                  <a:moveTo>
                    <a:pt x="353568" y="0"/>
                  </a:moveTo>
                  <a:lnTo>
                    <a:pt x="0" y="195072"/>
                  </a:ln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3" name="フリーフォーム 522">
              <a:extLst>
                <a:ext uri="{FF2B5EF4-FFF2-40B4-BE49-F238E27FC236}">
                  <a16:creationId xmlns:a16="http://schemas.microsoft.com/office/drawing/2014/main" id="{38D50094-8A17-BB8C-E5A4-F1C828FDD0D6}"/>
                </a:ext>
              </a:extLst>
            </p:cNvPr>
            <p:cNvSpPr/>
            <p:nvPr/>
          </p:nvSpPr>
          <p:spPr>
            <a:xfrm>
              <a:off x="6463284" y="5663257"/>
              <a:ext cx="865632" cy="859463"/>
            </a:xfrm>
            <a:custGeom>
              <a:avLst/>
              <a:gdLst>
                <a:gd name="connsiteX0" fmla="*/ 0 w 865632"/>
                <a:gd name="connsiteY0" fmla="*/ 66983 h 859463"/>
                <a:gd name="connsiteX1" fmla="*/ 219456 w 865632"/>
                <a:gd name="connsiteY1" fmla="*/ 79175 h 859463"/>
                <a:gd name="connsiteX2" fmla="*/ 865632 w 865632"/>
                <a:gd name="connsiteY2" fmla="*/ 859463 h 859463"/>
              </a:gdLst>
              <a:ahLst/>
              <a:cxnLst>
                <a:cxn ang="0">
                  <a:pos x="connsiteX0" y="connsiteY0"/>
                </a:cxn>
                <a:cxn ang="0">
                  <a:pos x="connsiteX1" y="connsiteY1"/>
                </a:cxn>
                <a:cxn ang="0">
                  <a:pos x="connsiteX2" y="connsiteY2"/>
                </a:cxn>
              </a:cxnLst>
              <a:rect l="l" t="t" r="r" b="b"/>
              <a:pathLst>
                <a:path w="865632" h="859463">
                  <a:moveTo>
                    <a:pt x="0" y="66983"/>
                  </a:moveTo>
                  <a:cubicBezTo>
                    <a:pt x="37592" y="7039"/>
                    <a:pt x="75184" y="-52905"/>
                    <a:pt x="219456" y="79175"/>
                  </a:cubicBezTo>
                  <a:cubicBezTo>
                    <a:pt x="363728" y="211255"/>
                    <a:pt x="614680" y="535359"/>
                    <a:pt x="865632" y="859463"/>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4" name="フリーフォーム 523">
              <a:extLst>
                <a:ext uri="{FF2B5EF4-FFF2-40B4-BE49-F238E27FC236}">
                  <a16:creationId xmlns:a16="http://schemas.microsoft.com/office/drawing/2014/main" id="{404E77C8-8982-6E77-71CE-1ADD44A79E61}"/>
                </a:ext>
              </a:extLst>
            </p:cNvPr>
            <p:cNvSpPr/>
            <p:nvPr/>
          </p:nvSpPr>
          <p:spPr>
            <a:xfrm>
              <a:off x="6012180" y="5834319"/>
              <a:ext cx="316992" cy="182880"/>
            </a:xfrm>
            <a:custGeom>
              <a:avLst/>
              <a:gdLst>
                <a:gd name="connsiteX0" fmla="*/ 316992 w 316992"/>
                <a:gd name="connsiteY0" fmla="*/ 0 h 182880"/>
                <a:gd name="connsiteX1" fmla="*/ 0 w 316992"/>
                <a:gd name="connsiteY1" fmla="*/ 182880 h 182880"/>
              </a:gdLst>
              <a:ahLst/>
              <a:cxnLst>
                <a:cxn ang="0">
                  <a:pos x="connsiteX0" y="connsiteY0"/>
                </a:cxn>
                <a:cxn ang="0">
                  <a:pos x="connsiteX1" y="connsiteY1"/>
                </a:cxn>
              </a:cxnLst>
              <a:rect l="l" t="t" r="r" b="b"/>
              <a:pathLst>
                <a:path w="316992" h="182880">
                  <a:moveTo>
                    <a:pt x="316992" y="0"/>
                  </a:moveTo>
                  <a:lnTo>
                    <a:pt x="0" y="182880"/>
                  </a:ln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5" name="フリーフォーム 524">
              <a:extLst>
                <a:ext uri="{FF2B5EF4-FFF2-40B4-BE49-F238E27FC236}">
                  <a16:creationId xmlns:a16="http://schemas.microsoft.com/office/drawing/2014/main" id="{06A432A4-B026-4A06-BD21-4B298F8C2C05}"/>
                </a:ext>
              </a:extLst>
            </p:cNvPr>
            <p:cNvSpPr/>
            <p:nvPr/>
          </p:nvSpPr>
          <p:spPr>
            <a:xfrm>
              <a:off x="4731669" y="5210438"/>
              <a:ext cx="118947" cy="463158"/>
            </a:xfrm>
            <a:custGeom>
              <a:avLst/>
              <a:gdLst>
                <a:gd name="connsiteX0" fmla="*/ 34950 w 183231"/>
                <a:gd name="connsiteY0" fmla="*/ 0 h 852616"/>
                <a:gd name="connsiteX1" fmla="*/ 10236 w 183231"/>
                <a:gd name="connsiteY1" fmla="*/ 284205 h 852616"/>
                <a:gd name="connsiteX2" fmla="*/ 183231 w 183231"/>
                <a:gd name="connsiteY2" fmla="*/ 852616 h 852616"/>
              </a:gdLst>
              <a:ahLst/>
              <a:cxnLst>
                <a:cxn ang="0">
                  <a:pos x="connsiteX0" y="connsiteY0"/>
                </a:cxn>
                <a:cxn ang="0">
                  <a:pos x="connsiteX1" y="connsiteY1"/>
                </a:cxn>
                <a:cxn ang="0">
                  <a:pos x="connsiteX2" y="connsiteY2"/>
                </a:cxn>
              </a:cxnLst>
              <a:rect l="l" t="t" r="r" b="b"/>
              <a:pathLst>
                <a:path w="183231" h="852616">
                  <a:moveTo>
                    <a:pt x="34950" y="0"/>
                  </a:moveTo>
                  <a:cubicBezTo>
                    <a:pt x="10236" y="71051"/>
                    <a:pt x="-14478" y="142102"/>
                    <a:pt x="10236" y="284205"/>
                  </a:cubicBezTo>
                  <a:cubicBezTo>
                    <a:pt x="34949" y="426308"/>
                    <a:pt x="109090" y="639462"/>
                    <a:pt x="183231" y="85261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6" name="フリーフォーム 525">
              <a:extLst>
                <a:ext uri="{FF2B5EF4-FFF2-40B4-BE49-F238E27FC236}">
                  <a16:creationId xmlns:a16="http://schemas.microsoft.com/office/drawing/2014/main" id="{F2FB67E6-1AC4-D932-DFE1-5AEBB1DBA5F7}"/>
                </a:ext>
              </a:extLst>
            </p:cNvPr>
            <p:cNvSpPr/>
            <p:nvPr/>
          </p:nvSpPr>
          <p:spPr>
            <a:xfrm>
              <a:off x="2989118" y="1067484"/>
              <a:ext cx="4139593" cy="2466619"/>
            </a:xfrm>
            <a:custGeom>
              <a:avLst/>
              <a:gdLst>
                <a:gd name="connsiteX0" fmla="*/ 674498 w 4139593"/>
                <a:gd name="connsiteY0" fmla="*/ 402099 h 2466619"/>
                <a:gd name="connsiteX1" fmla="*/ 1456550 w 4139593"/>
                <a:gd name="connsiteY1" fmla="*/ 353973 h 2466619"/>
                <a:gd name="connsiteX2" fmla="*/ 1757340 w 4139593"/>
                <a:gd name="connsiteY2" fmla="*/ 450225 h 2466619"/>
                <a:gd name="connsiteX3" fmla="*/ 1949845 w 4139593"/>
                <a:gd name="connsiteY3" fmla="*/ 5057 h 2466619"/>
                <a:gd name="connsiteX4" fmla="*/ 3586140 w 4139593"/>
                <a:gd name="connsiteY4" fmla="*/ 209594 h 2466619"/>
                <a:gd name="connsiteX5" fmla="*/ 2647677 w 4139593"/>
                <a:gd name="connsiteY5" fmla="*/ 209594 h 2466619"/>
                <a:gd name="connsiteX6" fmla="*/ 3249256 w 4139593"/>
                <a:gd name="connsiteY6" fmla="*/ 823204 h 2466619"/>
                <a:gd name="connsiteX7" fmla="*/ 3249256 w 4139593"/>
                <a:gd name="connsiteY7" fmla="*/ 654762 h 2466619"/>
                <a:gd name="connsiteX8" fmla="*/ 3995214 w 4139593"/>
                <a:gd name="connsiteY8" fmla="*/ 1966204 h 2466619"/>
                <a:gd name="connsiteX9" fmla="*/ 3670361 w 4139593"/>
                <a:gd name="connsiteY9" fmla="*/ 1930110 h 2466619"/>
                <a:gd name="connsiteX10" fmla="*/ 4139593 w 4139593"/>
                <a:gd name="connsiteY10" fmla="*/ 2459499 h 2466619"/>
                <a:gd name="connsiteX11" fmla="*/ 3670361 w 4139593"/>
                <a:gd name="connsiteY11" fmla="*/ 2242931 h 2466619"/>
                <a:gd name="connsiteX12" fmla="*/ 3586140 w 4139593"/>
                <a:gd name="connsiteY12" fmla="*/ 2351215 h 2466619"/>
                <a:gd name="connsiteX13" fmla="*/ 3165035 w 4139593"/>
                <a:gd name="connsiteY13" fmla="*/ 1581194 h 2466619"/>
                <a:gd name="connsiteX14" fmla="*/ 2022035 w 4139593"/>
                <a:gd name="connsiteY14" fmla="*/ 1833857 h 2466619"/>
                <a:gd name="connsiteX15" fmla="*/ 2142350 w 4139593"/>
                <a:gd name="connsiteY15" fmla="*/ 1220246 h 2466619"/>
                <a:gd name="connsiteX16" fmla="*/ 1191856 w 4139593"/>
                <a:gd name="connsiteY16" fmla="*/ 1785731 h 2466619"/>
                <a:gd name="connsiteX17" fmla="*/ 1384361 w 4139593"/>
                <a:gd name="connsiteY17" fmla="*/ 1148057 h 2466619"/>
                <a:gd name="connsiteX18" fmla="*/ 133077 w 4139593"/>
                <a:gd name="connsiteY18" fmla="*/ 1388688 h 2466619"/>
                <a:gd name="connsiteX19" fmla="*/ 84950 w 4139593"/>
                <a:gd name="connsiteY19" fmla="*/ 1376657 h 2466619"/>
                <a:gd name="connsiteX20" fmla="*/ 566214 w 4139593"/>
                <a:gd name="connsiteY20" fmla="*/ 1304467 h 2466619"/>
                <a:gd name="connsiteX21" fmla="*/ 722624 w 4139593"/>
                <a:gd name="connsiteY21" fmla="*/ 979615 h 2466619"/>
                <a:gd name="connsiteX22" fmla="*/ 385740 w 4139593"/>
                <a:gd name="connsiteY22" fmla="*/ 1123994 h 2466619"/>
                <a:gd name="connsiteX23" fmla="*/ 770750 w 4139593"/>
                <a:gd name="connsiteY23" fmla="*/ 630699 h 2466619"/>
                <a:gd name="connsiteX24" fmla="*/ 939193 w 4139593"/>
                <a:gd name="connsiteY24" fmla="*/ 534446 h 2466619"/>
                <a:gd name="connsiteX25" fmla="*/ 686529 w 4139593"/>
                <a:gd name="connsiteY25" fmla="*/ 582573 h 2466619"/>
                <a:gd name="connsiteX26" fmla="*/ 903098 w 4139593"/>
                <a:gd name="connsiteY26" fmla="*/ 474288 h 2466619"/>
                <a:gd name="connsiteX27" fmla="*/ 674498 w 4139593"/>
                <a:gd name="connsiteY27" fmla="*/ 402099 h 2466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139593" h="2466619">
                  <a:moveTo>
                    <a:pt x="674498" y="402099"/>
                  </a:moveTo>
                  <a:cubicBezTo>
                    <a:pt x="766740" y="382046"/>
                    <a:pt x="1276076" y="345952"/>
                    <a:pt x="1456550" y="353973"/>
                  </a:cubicBezTo>
                  <a:cubicBezTo>
                    <a:pt x="1637024" y="361994"/>
                    <a:pt x="1675124" y="508378"/>
                    <a:pt x="1757340" y="450225"/>
                  </a:cubicBezTo>
                  <a:cubicBezTo>
                    <a:pt x="1839556" y="392072"/>
                    <a:pt x="1645045" y="45162"/>
                    <a:pt x="1949845" y="5057"/>
                  </a:cubicBezTo>
                  <a:cubicBezTo>
                    <a:pt x="2254645" y="-35048"/>
                    <a:pt x="3469835" y="175505"/>
                    <a:pt x="3586140" y="209594"/>
                  </a:cubicBezTo>
                  <a:cubicBezTo>
                    <a:pt x="3702445" y="243683"/>
                    <a:pt x="2703824" y="107326"/>
                    <a:pt x="2647677" y="209594"/>
                  </a:cubicBezTo>
                  <a:cubicBezTo>
                    <a:pt x="2591530" y="311862"/>
                    <a:pt x="3148993" y="749009"/>
                    <a:pt x="3249256" y="823204"/>
                  </a:cubicBezTo>
                  <a:cubicBezTo>
                    <a:pt x="3349519" y="897399"/>
                    <a:pt x="3124930" y="464262"/>
                    <a:pt x="3249256" y="654762"/>
                  </a:cubicBezTo>
                  <a:cubicBezTo>
                    <a:pt x="3373582" y="845262"/>
                    <a:pt x="3925030" y="1753646"/>
                    <a:pt x="3995214" y="1966204"/>
                  </a:cubicBezTo>
                  <a:cubicBezTo>
                    <a:pt x="4065398" y="2178762"/>
                    <a:pt x="3646298" y="1847894"/>
                    <a:pt x="3670361" y="1930110"/>
                  </a:cubicBezTo>
                  <a:cubicBezTo>
                    <a:pt x="3694424" y="2012326"/>
                    <a:pt x="4139593" y="2407362"/>
                    <a:pt x="4139593" y="2459499"/>
                  </a:cubicBezTo>
                  <a:cubicBezTo>
                    <a:pt x="4139593" y="2511636"/>
                    <a:pt x="3762603" y="2260978"/>
                    <a:pt x="3670361" y="2242931"/>
                  </a:cubicBezTo>
                  <a:cubicBezTo>
                    <a:pt x="3578119" y="2224884"/>
                    <a:pt x="3670361" y="2461505"/>
                    <a:pt x="3586140" y="2351215"/>
                  </a:cubicBezTo>
                  <a:cubicBezTo>
                    <a:pt x="3501919" y="2240926"/>
                    <a:pt x="3425719" y="1667420"/>
                    <a:pt x="3165035" y="1581194"/>
                  </a:cubicBezTo>
                  <a:cubicBezTo>
                    <a:pt x="2904351" y="1494968"/>
                    <a:pt x="2192483" y="1894015"/>
                    <a:pt x="2022035" y="1833857"/>
                  </a:cubicBezTo>
                  <a:cubicBezTo>
                    <a:pt x="1851588" y="1773699"/>
                    <a:pt x="2280713" y="1228267"/>
                    <a:pt x="2142350" y="1220246"/>
                  </a:cubicBezTo>
                  <a:cubicBezTo>
                    <a:pt x="2003987" y="1212225"/>
                    <a:pt x="1318187" y="1797762"/>
                    <a:pt x="1191856" y="1785731"/>
                  </a:cubicBezTo>
                  <a:cubicBezTo>
                    <a:pt x="1065525" y="1773700"/>
                    <a:pt x="1560824" y="1214231"/>
                    <a:pt x="1384361" y="1148057"/>
                  </a:cubicBezTo>
                  <a:cubicBezTo>
                    <a:pt x="1207898" y="1081883"/>
                    <a:pt x="349645" y="1350588"/>
                    <a:pt x="133077" y="1388688"/>
                  </a:cubicBezTo>
                  <a:cubicBezTo>
                    <a:pt x="-83492" y="1426788"/>
                    <a:pt x="12760" y="1390694"/>
                    <a:pt x="84950" y="1376657"/>
                  </a:cubicBezTo>
                  <a:cubicBezTo>
                    <a:pt x="157139" y="1362620"/>
                    <a:pt x="459935" y="1370641"/>
                    <a:pt x="566214" y="1304467"/>
                  </a:cubicBezTo>
                  <a:cubicBezTo>
                    <a:pt x="672493" y="1238293"/>
                    <a:pt x="752703" y="1009694"/>
                    <a:pt x="722624" y="979615"/>
                  </a:cubicBezTo>
                  <a:cubicBezTo>
                    <a:pt x="692545" y="949536"/>
                    <a:pt x="377719" y="1182147"/>
                    <a:pt x="385740" y="1123994"/>
                  </a:cubicBezTo>
                  <a:cubicBezTo>
                    <a:pt x="393761" y="1065841"/>
                    <a:pt x="678508" y="728957"/>
                    <a:pt x="770750" y="630699"/>
                  </a:cubicBezTo>
                  <a:cubicBezTo>
                    <a:pt x="862992" y="532441"/>
                    <a:pt x="953230" y="542467"/>
                    <a:pt x="939193" y="534446"/>
                  </a:cubicBezTo>
                  <a:cubicBezTo>
                    <a:pt x="925156" y="526425"/>
                    <a:pt x="692545" y="592599"/>
                    <a:pt x="686529" y="582573"/>
                  </a:cubicBezTo>
                  <a:cubicBezTo>
                    <a:pt x="680513" y="572547"/>
                    <a:pt x="907109" y="504367"/>
                    <a:pt x="903098" y="474288"/>
                  </a:cubicBezTo>
                  <a:cubicBezTo>
                    <a:pt x="899088" y="444209"/>
                    <a:pt x="582256" y="422152"/>
                    <a:pt x="674498" y="402099"/>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7" name="フリーフォーム 526">
              <a:extLst>
                <a:ext uri="{FF2B5EF4-FFF2-40B4-BE49-F238E27FC236}">
                  <a16:creationId xmlns:a16="http://schemas.microsoft.com/office/drawing/2014/main" id="{48BAB5A5-EB09-C184-2A1C-AA3C52397A1B}"/>
                </a:ext>
              </a:extLst>
            </p:cNvPr>
            <p:cNvSpPr/>
            <p:nvPr/>
          </p:nvSpPr>
          <p:spPr>
            <a:xfrm>
              <a:off x="5043051" y="1191963"/>
              <a:ext cx="1629084" cy="1048577"/>
            </a:xfrm>
            <a:custGeom>
              <a:avLst/>
              <a:gdLst>
                <a:gd name="connsiteX0" fmla="*/ 4196 w 1629084"/>
                <a:gd name="connsiteY0" fmla="*/ 109178 h 1048577"/>
                <a:gd name="connsiteX1" fmla="*/ 593744 w 1629084"/>
                <a:gd name="connsiteY1" fmla="*/ 36988 h 1048577"/>
                <a:gd name="connsiteX2" fmla="*/ 1171260 w 1629084"/>
                <a:gd name="connsiteY2" fmla="*/ 578409 h 1048577"/>
                <a:gd name="connsiteX3" fmla="*/ 786249 w 1629084"/>
                <a:gd name="connsiteY3" fmla="*/ 482157 h 1048577"/>
                <a:gd name="connsiteX4" fmla="*/ 1628460 w 1629084"/>
                <a:gd name="connsiteY4" fmla="*/ 1047641 h 1048577"/>
                <a:gd name="connsiteX5" fmla="*/ 906565 w 1629084"/>
                <a:gd name="connsiteY5" fmla="*/ 602473 h 1048577"/>
                <a:gd name="connsiteX6" fmla="*/ 4196 w 1629084"/>
                <a:gd name="connsiteY6" fmla="*/ 109178 h 1048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29084" h="1048577">
                  <a:moveTo>
                    <a:pt x="4196" y="109178"/>
                  </a:moveTo>
                  <a:cubicBezTo>
                    <a:pt x="-47941" y="14931"/>
                    <a:pt x="399233" y="-41217"/>
                    <a:pt x="593744" y="36988"/>
                  </a:cubicBezTo>
                  <a:cubicBezTo>
                    <a:pt x="788255" y="115193"/>
                    <a:pt x="1139176" y="504214"/>
                    <a:pt x="1171260" y="578409"/>
                  </a:cubicBezTo>
                  <a:cubicBezTo>
                    <a:pt x="1203344" y="652604"/>
                    <a:pt x="710049" y="403952"/>
                    <a:pt x="786249" y="482157"/>
                  </a:cubicBezTo>
                  <a:cubicBezTo>
                    <a:pt x="862449" y="560362"/>
                    <a:pt x="1608407" y="1027588"/>
                    <a:pt x="1628460" y="1047641"/>
                  </a:cubicBezTo>
                  <a:cubicBezTo>
                    <a:pt x="1648513" y="1067694"/>
                    <a:pt x="1181286" y="760889"/>
                    <a:pt x="906565" y="602473"/>
                  </a:cubicBezTo>
                  <a:cubicBezTo>
                    <a:pt x="631844" y="444057"/>
                    <a:pt x="56333" y="203425"/>
                    <a:pt x="4196" y="109178"/>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8" name="フリーフォーム 527">
              <a:extLst>
                <a:ext uri="{FF2B5EF4-FFF2-40B4-BE49-F238E27FC236}">
                  <a16:creationId xmlns:a16="http://schemas.microsoft.com/office/drawing/2014/main" id="{9A628695-E97F-DAFD-A448-2271634F19D2}"/>
                </a:ext>
              </a:extLst>
            </p:cNvPr>
            <p:cNvSpPr/>
            <p:nvPr/>
          </p:nvSpPr>
          <p:spPr>
            <a:xfrm>
              <a:off x="2904863" y="1167452"/>
              <a:ext cx="1750052" cy="1590551"/>
            </a:xfrm>
            <a:custGeom>
              <a:avLst/>
              <a:gdLst>
                <a:gd name="connsiteX0" fmla="*/ 763 w 1750052"/>
                <a:gd name="connsiteY0" fmla="*/ 602920 h 1590551"/>
                <a:gd name="connsiteX1" fmla="*/ 806879 w 1750052"/>
                <a:gd name="connsiteY1" fmla="*/ 1342 h 1590551"/>
                <a:gd name="connsiteX2" fmla="*/ 1733311 w 1750052"/>
                <a:gd name="connsiteY2" fmla="*/ 446510 h 1590551"/>
                <a:gd name="connsiteX3" fmla="*/ 1408458 w 1750052"/>
                <a:gd name="connsiteY3" fmla="*/ 663078 h 1590551"/>
                <a:gd name="connsiteX4" fmla="*/ 1468616 w 1750052"/>
                <a:gd name="connsiteY4" fmla="*/ 1577478 h 1590551"/>
                <a:gd name="connsiteX5" fmla="*/ 1107669 w 1750052"/>
                <a:gd name="connsiteY5" fmla="*/ 1216531 h 1590551"/>
                <a:gd name="connsiteX6" fmla="*/ 794848 w 1750052"/>
                <a:gd name="connsiteY6" fmla="*/ 1409036 h 1590551"/>
                <a:gd name="connsiteX7" fmla="*/ 241395 w 1750052"/>
                <a:gd name="connsiteY7" fmla="*/ 1312784 h 1590551"/>
                <a:gd name="connsiteX8" fmla="*/ 939226 w 1750052"/>
                <a:gd name="connsiteY8" fmla="*/ 446510 h 1590551"/>
                <a:gd name="connsiteX9" fmla="*/ 133111 w 1750052"/>
                <a:gd name="connsiteY9" fmla="*/ 975899 h 1590551"/>
                <a:gd name="connsiteX10" fmla="*/ 590311 w 1750052"/>
                <a:gd name="connsiteY10" fmla="*/ 554794 h 1590551"/>
                <a:gd name="connsiteX11" fmla="*/ 133111 w 1750052"/>
                <a:gd name="connsiteY11" fmla="*/ 675110 h 1590551"/>
                <a:gd name="connsiteX12" fmla="*/ 650469 w 1750052"/>
                <a:gd name="connsiteY12" fmla="*/ 290099 h 1590551"/>
                <a:gd name="connsiteX13" fmla="*/ 763 w 1750052"/>
                <a:gd name="connsiteY13" fmla="*/ 602920 h 1590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50052" h="1590551">
                  <a:moveTo>
                    <a:pt x="763" y="602920"/>
                  </a:moveTo>
                  <a:cubicBezTo>
                    <a:pt x="26831" y="554794"/>
                    <a:pt x="518121" y="27410"/>
                    <a:pt x="806879" y="1342"/>
                  </a:cubicBezTo>
                  <a:cubicBezTo>
                    <a:pt x="1095637" y="-24726"/>
                    <a:pt x="1633048" y="336221"/>
                    <a:pt x="1733311" y="446510"/>
                  </a:cubicBezTo>
                  <a:cubicBezTo>
                    <a:pt x="1833574" y="556799"/>
                    <a:pt x="1452574" y="474583"/>
                    <a:pt x="1408458" y="663078"/>
                  </a:cubicBezTo>
                  <a:cubicBezTo>
                    <a:pt x="1364342" y="851573"/>
                    <a:pt x="1518748" y="1485236"/>
                    <a:pt x="1468616" y="1577478"/>
                  </a:cubicBezTo>
                  <a:cubicBezTo>
                    <a:pt x="1418485" y="1669720"/>
                    <a:pt x="1219964" y="1244605"/>
                    <a:pt x="1107669" y="1216531"/>
                  </a:cubicBezTo>
                  <a:cubicBezTo>
                    <a:pt x="995374" y="1188457"/>
                    <a:pt x="939227" y="1392994"/>
                    <a:pt x="794848" y="1409036"/>
                  </a:cubicBezTo>
                  <a:cubicBezTo>
                    <a:pt x="650469" y="1425078"/>
                    <a:pt x="217332" y="1473205"/>
                    <a:pt x="241395" y="1312784"/>
                  </a:cubicBezTo>
                  <a:cubicBezTo>
                    <a:pt x="265458" y="1152363"/>
                    <a:pt x="957273" y="502657"/>
                    <a:pt x="939226" y="446510"/>
                  </a:cubicBezTo>
                  <a:cubicBezTo>
                    <a:pt x="921179" y="390362"/>
                    <a:pt x="191264" y="957852"/>
                    <a:pt x="133111" y="975899"/>
                  </a:cubicBezTo>
                  <a:cubicBezTo>
                    <a:pt x="74958" y="993946"/>
                    <a:pt x="590311" y="604925"/>
                    <a:pt x="590311" y="554794"/>
                  </a:cubicBezTo>
                  <a:cubicBezTo>
                    <a:pt x="590311" y="504663"/>
                    <a:pt x="123085" y="719226"/>
                    <a:pt x="133111" y="675110"/>
                  </a:cubicBezTo>
                  <a:cubicBezTo>
                    <a:pt x="143137" y="630994"/>
                    <a:pt x="676538" y="302131"/>
                    <a:pt x="650469" y="290099"/>
                  </a:cubicBezTo>
                  <a:cubicBezTo>
                    <a:pt x="624401" y="278067"/>
                    <a:pt x="-25305" y="651046"/>
                    <a:pt x="763" y="602920"/>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9" name="円/楕円 528">
              <a:extLst>
                <a:ext uri="{FF2B5EF4-FFF2-40B4-BE49-F238E27FC236}">
                  <a16:creationId xmlns:a16="http://schemas.microsoft.com/office/drawing/2014/main" id="{063D3CF9-A678-9D63-1451-6700B277AE09}"/>
                </a:ext>
              </a:extLst>
            </p:cNvPr>
            <p:cNvSpPr/>
            <p:nvPr/>
          </p:nvSpPr>
          <p:spPr>
            <a:xfrm>
              <a:off x="5080591" y="4029189"/>
              <a:ext cx="514555" cy="514555"/>
            </a:xfrm>
            <a:prstGeom prst="ellipse">
              <a:avLst/>
            </a:prstGeom>
            <a:solidFill>
              <a:srgbClr val="FF8AD8">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0" name="円/楕円 529">
              <a:extLst>
                <a:ext uri="{FF2B5EF4-FFF2-40B4-BE49-F238E27FC236}">
                  <a16:creationId xmlns:a16="http://schemas.microsoft.com/office/drawing/2014/main" id="{A56C7CF1-8106-D422-2CF7-23477CF8BD5B}"/>
                </a:ext>
              </a:extLst>
            </p:cNvPr>
            <p:cNvSpPr/>
            <p:nvPr/>
          </p:nvSpPr>
          <p:spPr>
            <a:xfrm>
              <a:off x="3516518" y="3988117"/>
              <a:ext cx="227881" cy="227881"/>
            </a:xfrm>
            <a:prstGeom prst="ellipse">
              <a:avLst/>
            </a:prstGeom>
            <a:solidFill>
              <a:srgbClr val="FF8AD8">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1" name="フリーフォーム 530">
              <a:extLst>
                <a:ext uri="{FF2B5EF4-FFF2-40B4-BE49-F238E27FC236}">
                  <a16:creationId xmlns:a16="http://schemas.microsoft.com/office/drawing/2014/main" id="{7D0A8925-0EC6-6ED9-F234-DF1832048EF5}"/>
                </a:ext>
              </a:extLst>
            </p:cNvPr>
            <p:cNvSpPr/>
            <p:nvPr/>
          </p:nvSpPr>
          <p:spPr>
            <a:xfrm>
              <a:off x="3577380" y="4585747"/>
              <a:ext cx="633436" cy="445256"/>
            </a:xfrm>
            <a:custGeom>
              <a:avLst/>
              <a:gdLst>
                <a:gd name="connsiteX0" fmla="*/ 627657 w 633436"/>
                <a:gd name="connsiteY0" fmla="*/ 240647 h 445256"/>
                <a:gd name="connsiteX1" fmla="*/ 266709 w 633436"/>
                <a:gd name="connsiteY1" fmla="*/ 15 h 445256"/>
                <a:gd name="connsiteX2" fmla="*/ 374994 w 633436"/>
                <a:gd name="connsiteY2" fmla="*/ 228615 h 445256"/>
                <a:gd name="connsiteX3" fmla="*/ 2015 w 633436"/>
                <a:gd name="connsiteY3" fmla="*/ 252678 h 445256"/>
                <a:gd name="connsiteX4" fmla="*/ 567499 w 633436"/>
                <a:gd name="connsiteY4" fmla="*/ 445183 h 445256"/>
                <a:gd name="connsiteX5" fmla="*/ 411088 w 633436"/>
                <a:gd name="connsiteY5" fmla="*/ 228615 h 445256"/>
                <a:gd name="connsiteX6" fmla="*/ 567499 w 633436"/>
                <a:gd name="connsiteY6" fmla="*/ 360962 h 445256"/>
                <a:gd name="connsiteX7" fmla="*/ 495309 w 633436"/>
                <a:gd name="connsiteY7" fmla="*/ 192520 h 445256"/>
                <a:gd name="connsiteX8" fmla="*/ 627657 w 633436"/>
                <a:gd name="connsiteY8" fmla="*/ 240647 h 4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3436" h="445256">
                  <a:moveTo>
                    <a:pt x="627657" y="240647"/>
                  </a:moveTo>
                  <a:cubicBezTo>
                    <a:pt x="589557" y="208563"/>
                    <a:pt x="308819" y="2020"/>
                    <a:pt x="266709" y="15"/>
                  </a:cubicBezTo>
                  <a:cubicBezTo>
                    <a:pt x="224599" y="-1990"/>
                    <a:pt x="419110" y="186504"/>
                    <a:pt x="374994" y="228615"/>
                  </a:cubicBezTo>
                  <a:cubicBezTo>
                    <a:pt x="330878" y="270726"/>
                    <a:pt x="-30069" y="216583"/>
                    <a:pt x="2015" y="252678"/>
                  </a:cubicBezTo>
                  <a:cubicBezTo>
                    <a:pt x="34099" y="288773"/>
                    <a:pt x="499320" y="449193"/>
                    <a:pt x="567499" y="445183"/>
                  </a:cubicBezTo>
                  <a:cubicBezTo>
                    <a:pt x="635678" y="441173"/>
                    <a:pt x="411088" y="242652"/>
                    <a:pt x="411088" y="228615"/>
                  </a:cubicBezTo>
                  <a:cubicBezTo>
                    <a:pt x="411088" y="214578"/>
                    <a:pt x="553462" y="366978"/>
                    <a:pt x="567499" y="360962"/>
                  </a:cubicBezTo>
                  <a:cubicBezTo>
                    <a:pt x="581536" y="354946"/>
                    <a:pt x="487288" y="214578"/>
                    <a:pt x="495309" y="192520"/>
                  </a:cubicBezTo>
                  <a:cubicBezTo>
                    <a:pt x="503330" y="170462"/>
                    <a:pt x="665757" y="272731"/>
                    <a:pt x="627657" y="240647"/>
                  </a:cubicBezTo>
                  <a:close/>
                </a:path>
              </a:pathLst>
            </a:custGeom>
            <a:solidFill>
              <a:srgbClr val="FF8AD8">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2" name="フリーフォーム 531">
              <a:extLst>
                <a:ext uri="{FF2B5EF4-FFF2-40B4-BE49-F238E27FC236}">
                  <a16:creationId xmlns:a16="http://schemas.microsoft.com/office/drawing/2014/main" id="{E08568C5-DF2C-F4CB-38FC-A7EEE372097A}"/>
                </a:ext>
              </a:extLst>
            </p:cNvPr>
            <p:cNvSpPr/>
            <p:nvPr/>
          </p:nvSpPr>
          <p:spPr>
            <a:xfrm>
              <a:off x="1822517" y="3742417"/>
              <a:ext cx="97454" cy="336550"/>
            </a:xfrm>
            <a:custGeom>
              <a:avLst/>
              <a:gdLst>
                <a:gd name="connsiteX0" fmla="*/ 8554 w 97454"/>
                <a:gd name="connsiteY0" fmla="*/ 0 h 336550"/>
                <a:gd name="connsiteX1" fmla="*/ 8554 w 97454"/>
                <a:gd name="connsiteY1" fmla="*/ 133350 h 336550"/>
                <a:gd name="connsiteX2" fmla="*/ 97454 w 97454"/>
                <a:gd name="connsiteY2" fmla="*/ 336550 h 336550"/>
              </a:gdLst>
              <a:ahLst/>
              <a:cxnLst>
                <a:cxn ang="0">
                  <a:pos x="connsiteX0" y="connsiteY0"/>
                </a:cxn>
                <a:cxn ang="0">
                  <a:pos x="connsiteX1" y="connsiteY1"/>
                </a:cxn>
                <a:cxn ang="0">
                  <a:pos x="connsiteX2" y="connsiteY2"/>
                </a:cxn>
              </a:cxnLst>
              <a:rect l="l" t="t" r="r" b="b"/>
              <a:pathLst>
                <a:path w="97454" h="336550">
                  <a:moveTo>
                    <a:pt x="8554" y="0"/>
                  </a:moveTo>
                  <a:cubicBezTo>
                    <a:pt x="1145" y="38629"/>
                    <a:pt x="-6263" y="77258"/>
                    <a:pt x="8554" y="133350"/>
                  </a:cubicBezTo>
                  <a:cubicBezTo>
                    <a:pt x="23371" y="189442"/>
                    <a:pt x="60412" y="262996"/>
                    <a:pt x="97454" y="3365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3" name="フリーフォーム 532">
              <a:extLst>
                <a:ext uri="{FF2B5EF4-FFF2-40B4-BE49-F238E27FC236}">
                  <a16:creationId xmlns:a16="http://schemas.microsoft.com/office/drawing/2014/main" id="{CFF008B5-FC39-86EF-7F76-82DDDCD4755B}"/>
                </a:ext>
              </a:extLst>
            </p:cNvPr>
            <p:cNvSpPr/>
            <p:nvPr/>
          </p:nvSpPr>
          <p:spPr>
            <a:xfrm>
              <a:off x="1770097" y="3697216"/>
              <a:ext cx="157026" cy="401761"/>
            </a:xfrm>
            <a:custGeom>
              <a:avLst/>
              <a:gdLst>
                <a:gd name="connsiteX0" fmla="*/ 6999 w 157026"/>
                <a:gd name="connsiteY0" fmla="*/ 3926 h 401761"/>
                <a:gd name="connsiteX1" fmla="*/ 127649 w 157026"/>
                <a:gd name="connsiteY1" fmla="*/ 156326 h 401761"/>
                <a:gd name="connsiteX2" fmla="*/ 156224 w 157026"/>
                <a:gd name="connsiteY2" fmla="*/ 308726 h 401761"/>
                <a:gd name="connsiteX3" fmla="*/ 146699 w 157026"/>
                <a:gd name="connsiteY3" fmla="*/ 400801 h 401761"/>
                <a:gd name="connsiteX4" fmla="*/ 121299 w 157026"/>
                <a:gd name="connsiteY4" fmla="*/ 346826 h 401761"/>
                <a:gd name="connsiteX5" fmla="*/ 13349 w 157026"/>
                <a:gd name="connsiteY5" fmla="*/ 194426 h 401761"/>
                <a:gd name="connsiteX6" fmla="*/ 13349 w 157026"/>
                <a:gd name="connsiteY6" fmla="*/ 324601 h 401761"/>
                <a:gd name="connsiteX7" fmla="*/ 6999 w 157026"/>
                <a:gd name="connsiteY7" fmla="*/ 3926 h 401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7026" h="401761">
                  <a:moveTo>
                    <a:pt x="6999" y="3926"/>
                  </a:moveTo>
                  <a:cubicBezTo>
                    <a:pt x="26049" y="-24120"/>
                    <a:pt x="102778" y="105526"/>
                    <a:pt x="127649" y="156326"/>
                  </a:cubicBezTo>
                  <a:cubicBezTo>
                    <a:pt x="152520" y="207126"/>
                    <a:pt x="153049" y="267980"/>
                    <a:pt x="156224" y="308726"/>
                  </a:cubicBezTo>
                  <a:cubicBezTo>
                    <a:pt x="159399" y="349472"/>
                    <a:pt x="152520" y="394451"/>
                    <a:pt x="146699" y="400801"/>
                  </a:cubicBezTo>
                  <a:cubicBezTo>
                    <a:pt x="140878" y="407151"/>
                    <a:pt x="143524" y="381222"/>
                    <a:pt x="121299" y="346826"/>
                  </a:cubicBezTo>
                  <a:cubicBezTo>
                    <a:pt x="99074" y="312430"/>
                    <a:pt x="31341" y="198130"/>
                    <a:pt x="13349" y="194426"/>
                  </a:cubicBezTo>
                  <a:cubicBezTo>
                    <a:pt x="-4643" y="190722"/>
                    <a:pt x="12820" y="355822"/>
                    <a:pt x="13349" y="324601"/>
                  </a:cubicBezTo>
                  <a:cubicBezTo>
                    <a:pt x="13878" y="293380"/>
                    <a:pt x="-12051" y="31972"/>
                    <a:pt x="6999" y="3926"/>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4" name="フリーフォーム 533">
              <a:extLst>
                <a:ext uri="{FF2B5EF4-FFF2-40B4-BE49-F238E27FC236}">
                  <a16:creationId xmlns:a16="http://schemas.microsoft.com/office/drawing/2014/main" id="{CA69BB77-4654-9EAE-CC56-EBD4F9B465A3}"/>
                </a:ext>
              </a:extLst>
            </p:cNvPr>
            <p:cNvSpPr/>
            <p:nvPr/>
          </p:nvSpPr>
          <p:spPr>
            <a:xfrm>
              <a:off x="6698935" y="3632920"/>
              <a:ext cx="208495" cy="425251"/>
            </a:xfrm>
            <a:custGeom>
              <a:avLst/>
              <a:gdLst>
                <a:gd name="connsiteX0" fmla="*/ 22463 w 208495"/>
                <a:gd name="connsiteY0" fmla="*/ 0 h 425251"/>
                <a:gd name="connsiteX1" fmla="*/ 156277 w 208495"/>
                <a:gd name="connsiteY1" fmla="*/ 185853 h 425251"/>
                <a:gd name="connsiteX2" fmla="*/ 208316 w 208495"/>
                <a:gd name="connsiteY2" fmla="*/ 356839 h 425251"/>
                <a:gd name="connsiteX3" fmla="*/ 141409 w 208495"/>
                <a:gd name="connsiteY3" fmla="*/ 416312 h 425251"/>
                <a:gd name="connsiteX4" fmla="*/ 160 w 208495"/>
                <a:gd name="connsiteY4" fmla="*/ 178419 h 425251"/>
                <a:gd name="connsiteX5" fmla="*/ 119106 w 208495"/>
                <a:gd name="connsiteY5" fmla="*/ 267629 h 425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8495" h="425251">
                  <a:moveTo>
                    <a:pt x="22463" y="0"/>
                  </a:moveTo>
                  <a:cubicBezTo>
                    <a:pt x="73882" y="63190"/>
                    <a:pt x="125302" y="126380"/>
                    <a:pt x="156277" y="185853"/>
                  </a:cubicBezTo>
                  <a:cubicBezTo>
                    <a:pt x="187252" y="245326"/>
                    <a:pt x="210794" y="318429"/>
                    <a:pt x="208316" y="356839"/>
                  </a:cubicBezTo>
                  <a:cubicBezTo>
                    <a:pt x="205838" y="395249"/>
                    <a:pt x="176102" y="446049"/>
                    <a:pt x="141409" y="416312"/>
                  </a:cubicBezTo>
                  <a:cubicBezTo>
                    <a:pt x="106716" y="386575"/>
                    <a:pt x="3877" y="203200"/>
                    <a:pt x="160" y="178419"/>
                  </a:cubicBezTo>
                  <a:cubicBezTo>
                    <a:pt x="-3557" y="153639"/>
                    <a:pt x="57774" y="210634"/>
                    <a:pt x="119106" y="26762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5" name="フリーフォーム 534">
              <a:extLst>
                <a:ext uri="{FF2B5EF4-FFF2-40B4-BE49-F238E27FC236}">
                  <a16:creationId xmlns:a16="http://schemas.microsoft.com/office/drawing/2014/main" id="{96F9BAB8-15EE-A20A-B95A-989D464FFD41}"/>
                </a:ext>
              </a:extLst>
            </p:cNvPr>
            <p:cNvSpPr/>
            <p:nvPr/>
          </p:nvSpPr>
          <p:spPr>
            <a:xfrm>
              <a:off x="5644131" y="4274049"/>
              <a:ext cx="791344" cy="999044"/>
            </a:xfrm>
            <a:custGeom>
              <a:avLst/>
              <a:gdLst>
                <a:gd name="connsiteX0" fmla="*/ 791344 w 791344"/>
                <a:gd name="connsiteY0" fmla="*/ 0 h 999044"/>
                <a:gd name="connsiteX1" fmla="*/ 10508 w 791344"/>
                <a:gd name="connsiteY1" fmla="*/ 976045 h 999044"/>
                <a:gd name="connsiteX2" fmla="*/ 339281 w 791344"/>
                <a:gd name="connsiteY2" fmla="*/ 708917 h 999044"/>
                <a:gd name="connsiteX3" fmla="*/ 318733 w 791344"/>
                <a:gd name="connsiteY3" fmla="*/ 914400 h 999044"/>
              </a:gdLst>
              <a:ahLst/>
              <a:cxnLst>
                <a:cxn ang="0">
                  <a:pos x="connsiteX0" y="connsiteY0"/>
                </a:cxn>
                <a:cxn ang="0">
                  <a:pos x="connsiteX1" y="connsiteY1"/>
                </a:cxn>
                <a:cxn ang="0">
                  <a:pos x="connsiteX2" y="connsiteY2"/>
                </a:cxn>
                <a:cxn ang="0">
                  <a:pos x="connsiteX3" y="connsiteY3"/>
                </a:cxn>
              </a:cxnLst>
              <a:rect l="l" t="t" r="r" b="b"/>
              <a:pathLst>
                <a:path w="791344" h="999044">
                  <a:moveTo>
                    <a:pt x="791344" y="0"/>
                  </a:moveTo>
                  <a:cubicBezTo>
                    <a:pt x="438598" y="428946"/>
                    <a:pt x="85852" y="857892"/>
                    <a:pt x="10508" y="976045"/>
                  </a:cubicBezTo>
                  <a:cubicBezTo>
                    <a:pt x="-64836" y="1094198"/>
                    <a:pt x="287910" y="719191"/>
                    <a:pt x="339281" y="708917"/>
                  </a:cubicBezTo>
                  <a:cubicBezTo>
                    <a:pt x="390652" y="698643"/>
                    <a:pt x="354692" y="806521"/>
                    <a:pt x="318733" y="9144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6" name="フリーフォーム 535">
              <a:extLst>
                <a:ext uri="{FF2B5EF4-FFF2-40B4-BE49-F238E27FC236}">
                  <a16:creationId xmlns:a16="http://schemas.microsoft.com/office/drawing/2014/main" id="{AC903E85-F3E5-673E-30C5-CC51A9135CD5}"/>
                </a:ext>
              </a:extLst>
            </p:cNvPr>
            <p:cNvSpPr/>
            <p:nvPr/>
          </p:nvSpPr>
          <p:spPr>
            <a:xfrm>
              <a:off x="3712824" y="5013789"/>
              <a:ext cx="513707" cy="287676"/>
            </a:xfrm>
            <a:custGeom>
              <a:avLst/>
              <a:gdLst>
                <a:gd name="connsiteX0" fmla="*/ 0 w 513707"/>
                <a:gd name="connsiteY0" fmla="*/ 0 h 287676"/>
                <a:gd name="connsiteX1" fmla="*/ 133564 w 513707"/>
                <a:gd name="connsiteY1" fmla="*/ 164386 h 287676"/>
                <a:gd name="connsiteX2" fmla="*/ 513707 w 513707"/>
                <a:gd name="connsiteY2" fmla="*/ 287676 h 287676"/>
              </a:gdLst>
              <a:ahLst/>
              <a:cxnLst>
                <a:cxn ang="0">
                  <a:pos x="connsiteX0" y="connsiteY0"/>
                </a:cxn>
                <a:cxn ang="0">
                  <a:pos x="connsiteX1" y="connsiteY1"/>
                </a:cxn>
                <a:cxn ang="0">
                  <a:pos x="connsiteX2" y="connsiteY2"/>
                </a:cxn>
              </a:cxnLst>
              <a:rect l="l" t="t" r="r" b="b"/>
              <a:pathLst>
                <a:path w="513707" h="287676">
                  <a:moveTo>
                    <a:pt x="0" y="0"/>
                  </a:moveTo>
                  <a:cubicBezTo>
                    <a:pt x="23973" y="58220"/>
                    <a:pt x="47946" y="116440"/>
                    <a:pt x="133564" y="164386"/>
                  </a:cubicBezTo>
                  <a:cubicBezTo>
                    <a:pt x="219182" y="212332"/>
                    <a:pt x="366444" y="250004"/>
                    <a:pt x="513707" y="28767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7" name="フリーフォーム 536">
              <a:extLst>
                <a:ext uri="{FF2B5EF4-FFF2-40B4-BE49-F238E27FC236}">
                  <a16:creationId xmlns:a16="http://schemas.microsoft.com/office/drawing/2014/main" id="{6A229AA3-DA63-BB91-06CF-69BE8B6E6D7D}"/>
                </a:ext>
              </a:extLst>
            </p:cNvPr>
            <p:cNvSpPr/>
            <p:nvPr/>
          </p:nvSpPr>
          <p:spPr>
            <a:xfrm>
              <a:off x="3015703" y="2722652"/>
              <a:ext cx="709927" cy="2081244"/>
            </a:xfrm>
            <a:custGeom>
              <a:avLst/>
              <a:gdLst>
                <a:gd name="connsiteX0" fmla="*/ 19026 w 709927"/>
                <a:gd name="connsiteY0" fmla="*/ 0 h 2081244"/>
                <a:gd name="connsiteX1" fmla="*/ 337525 w 709927"/>
                <a:gd name="connsiteY1" fmla="*/ 1448656 h 2081244"/>
                <a:gd name="connsiteX2" fmla="*/ 471089 w 709927"/>
                <a:gd name="connsiteY2" fmla="*/ 1633591 h 2081244"/>
                <a:gd name="connsiteX3" fmla="*/ 707395 w 709927"/>
                <a:gd name="connsiteY3" fmla="*/ 1910993 h 2081244"/>
                <a:gd name="connsiteX4" fmla="*/ 584105 w 709927"/>
                <a:gd name="connsiteY4" fmla="*/ 1797977 h 2081244"/>
                <a:gd name="connsiteX5" fmla="*/ 399170 w 709927"/>
                <a:gd name="connsiteY5" fmla="*/ 2065105 h 2081244"/>
                <a:gd name="connsiteX6" fmla="*/ 275880 w 709927"/>
                <a:gd name="connsiteY6" fmla="*/ 1243173 h 2081244"/>
                <a:gd name="connsiteX7" fmla="*/ 19026 w 709927"/>
                <a:gd name="connsiteY7" fmla="*/ 462337 h 2081244"/>
                <a:gd name="connsiteX8" fmla="*/ 19026 w 709927"/>
                <a:gd name="connsiteY8" fmla="*/ 791110 h 2081244"/>
                <a:gd name="connsiteX9" fmla="*/ 19026 w 709927"/>
                <a:gd name="connsiteY9" fmla="*/ 0 h 2081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09927" h="2081244">
                  <a:moveTo>
                    <a:pt x="19026" y="0"/>
                  </a:moveTo>
                  <a:cubicBezTo>
                    <a:pt x="140603" y="588195"/>
                    <a:pt x="262181" y="1176391"/>
                    <a:pt x="337525" y="1448656"/>
                  </a:cubicBezTo>
                  <a:cubicBezTo>
                    <a:pt x="412869" y="1720921"/>
                    <a:pt x="409444" y="1556535"/>
                    <a:pt x="471089" y="1633591"/>
                  </a:cubicBezTo>
                  <a:cubicBezTo>
                    <a:pt x="532734" y="1710647"/>
                    <a:pt x="688559" y="1883595"/>
                    <a:pt x="707395" y="1910993"/>
                  </a:cubicBezTo>
                  <a:cubicBezTo>
                    <a:pt x="726231" y="1938391"/>
                    <a:pt x="635476" y="1772292"/>
                    <a:pt x="584105" y="1797977"/>
                  </a:cubicBezTo>
                  <a:cubicBezTo>
                    <a:pt x="532734" y="1823662"/>
                    <a:pt x="450541" y="2157572"/>
                    <a:pt x="399170" y="2065105"/>
                  </a:cubicBezTo>
                  <a:cubicBezTo>
                    <a:pt x="347799" y="1972638"/>
                    <a:pt x="339237" y="1510301"/>
                    <a:pt x="275880" y="1243173"/>
                  </a:cubicBezTo>
                  <a:cubicBezTo>
                    <a:pt x="212523" y="976045"/>
                    <a:pt x="61835" y="537681"/>
                    <a:pt x="19026" y="462337"/>
                  </a:cubicBezTo>
                  <a:cubicBezTo>
                    <a:pt x="-23783" y="386993"/>
                    <a:pt x="19026" y="791110"/>
                    <a:pt x="19026" y="791110"/>
                  </a:cubicBezTo>
                  <a:lnTo>
                    <a:pt x="19026" y="0"/>
                  </a:ln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8" name="フリーフォーム 537">
              <a:extLst>
                <a:ext uri="{FF2B5EF4-FFF2-40B4-BE49-F238E27FC236}">
                  <a16:creationId xmlns:a16="http://schemas.microsoft.com/office/drawing/2014/main" id="{884359ED-5532-BC0F-EC4C-28F8C2E1D133}"/>
                </a:ext>
              </a:extLst>
            </p:cNvPr>
            <p:cNvSpPr/>
            <p:nvPr/>
          </p:nvSpPr>
          <p:spPr>
            <a:xfrm>
              <a:off x="2432674" y="1345348"/>
              <a:ext cx="1344592" cy="4352885"/>
            </a:xfrm>
            <a:custGeom>
              <a:avLst/>
              <a:gdLst>
                <a:gd name="connsiteX0" fmla="*/ 684248 w 1344592"/>
                <a:gd name="connsiteY0" fmla="*/ 298517 h 4352885"/>
                <a:gd name="connsiteX1" fmla="*/ 6154 w 1344592"/>
                <a:gd name="connsiteY1" fmla="*/ 1921834 h 4352885"/>
                <a:gd name="connsiteX2" fmla="*/ 355475 w 1344592"/>
                <a:gd name="connsiteY2" fmla="*/ 1603335 h 4352885"/>
                <a:gd name="connsiteX3" fmla="*/ 468491 w 1344592"/>
                <a:gd name="connsiteY3" fmla="*/ 2641025 h 4352885"/>
                <a:gd name="connsiteX4" fmla="*/ 550684 w 1344592"/>
                <a:gd name="connsiteY4" fmla="*/ 2599928 h 4352885"/>
                <a:gd name="connsiteX5" fmla="*/ 1043844 w 1344592"/>
                <a:gd name="connsiteY5" fmla="*/ 4315713 h 4352885"/>
                <a:gd name="connsiteX6" fmla="*/ 982199 w 1344592"/>
                <a:gd name="connsiteY6" fmla="*/ 3812279 h 4352885"/>
                <a:gd name="connsiteX7" fmla="*/ 1259601 w 1344592"/>
                <a:gd name="connsiteY7" fmla="*/ 4202697 h 4352885"/>
                <a:gd name="connsiteX8" fmla="*/ 992473 w 1344592"/>
                <a:gd name="connsiteY8" fmla="*/ 3236926 h 4352885"/>
                <a:gd name="connsiteX9" fmla="*/ 684248 w 1344592"/>
                <a:gd name="connsiteY9" fmla="*/ 1634158 h 4352885"/>
                <a:gd name="connsiteX10" fmla="*/ 756168 w 1344592"/>
                <a:gd name="connsiteY10" fmla="*/ 1736899 h 4352885"/>
                <a:gd name="connsiteX11" fmla="*/ 673974 w 1344592"/>
                <a:gd name="connsiteY11" fmla="*/ 1264288 h 4352885"/>
                <a:gd name="connsiteX12" fmla="*/ 1341795 w 1344592"/>
                <a:gd name="connsiteY12" fmla="*/ 216324 h 4352885"/>
                <a:gd name="connsiteX13" fmla="*/ 920554 w 1344592"/>
                <a:gd name="connsiteY13" fmla="*/ 658113 h 4352885"/>
                <a:gd name="connsiteX14" fmla="*/ 1115763 w 1344592"/>
                <a:gd name="connsiteY14" fmla="*/ 567 h 4352885"/>
                <a:gd name="connsiteX15" fmla="*/ 725345 w 1344592"/>
                <a:gd name="connsiteY15" fmla="*/ 534823 h 4352885"/>
                <a:gd name="connsiteX16" fmla="*/ 920554 w 1344592"/>
                <a:gd name="connsiteY16" fmla="*/ 62212 h 4352885"/>
                <a:gd name="connsiteX17" fmla="*/ 519862 w 1344592"/>
                <a:gd name="connsiteY17" fmla="*/ 832773 h 4352885"/>
                <a:gd name="connsiteX18" fmla="*/ 684248 w 1344592"/>
                <a:gd name="connsiteY18" fmla="*/ 298517 h 4352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344592" h="4352885">
                  <a:moveTo>
                    <a:pt x="684248" y="298517"/>
                  </a:moveTo>
                  <a:cubicBezTo>
                    <a:pt x="598630" y="480027"/>
                    <a:pt x="60950" y="1704364"/>
                    <a:pt x="6154" y="1921834"/>
                  </a:cubicBezTo>
                  <a:cubicBezTo>
                    <a:pt x="-48642" y="2139304"/>
                    <a:pt x="278419" y="1483470"/>
                    <a:pt x="355475" y="1603335"/>
                  </a:cubicBezTo>
                  <a:cubicBezTo>
                    <a:pt x="432531" y="1723200"/>
                    <a:pt x="435956" y="2474926"/>
                    <a:pt x="468491" y="2641025"/>
                  </a:cubicBezTo>
                  <a:cubicBezTo>
                    <a:pt x="501026" y="2807124"/>
                    <a:pt x="454792" y="2320813"/>
                    <a:pt x="550684" y="2599928"/>
                  </a:cubicBezTo>
                  <a:cubicBezTo>
                    <a:pt x="646576" y="2879043"/>
                    <a:pt x="971925" y="4113655"/>
                    <a:pt x="1043844" y="4315713"/>
                  </a:cubicBezTo>
                  <a:cubicBezTo>
                    <a:pt x="1115763" y="4517772"/>
                    <a:pt x="946239" y="3831115"/>
                    <a:pt x="982199" y="3812279"/>
                  </a:cubicBezTo>
                  <a:cubicBezTo>
                    <a:pt x="1018159" y="3793443"/>
                    <a:pt x="1257889" y="4298589"/>
                    <a:pt x="1259601" y="4202697"/>
                  </a:cubicBezTo>
                  <a:cubicBezTo>
                    <a:pt x="1261313" y="4106805"/>
                    <a:pt x="1088365" y="3665016"/>
                    <a:pt x="992473" y="3236926"/>
                  </a:cubicBezTo>
                  <a:cubicBezTo>
                    <a:pt x="896581" y="2808836"/>
                    <a:pt x="723632" y="1884162"/>
                    <a:pt x="684248" y="1634158"/>
                  </a:cubicBezTo>
                  <a:cubicBezTo>
                    <a:pt x="644864" y="1384154"/>
                    <a:pt x="757880" y="1798544"/>
                    <a:pt x="756168" y="1736899"/>
                  </a:cubicBezTo>
                  <a:cubicBezTo>
                    <a:pt x="754456" y="1675254"/>
                    <a:pt x="576370" y="1517717"/>
                    <a:pt x="673974" y="1264288"/>
                  </a:cubicBezTo>
                  <a:cubicBezTo>
                    <a:pt x="771578" y="1010859"/>
                    <a:pt x="1300698" y="317353"/>
                    <a:pt x="1341795" y="216324"/>
                  </a:cubicBezTo>
                  <a:cubicBezTo>
                    <a:pt x="1382892" y="115295"/>
                    <a:pt x="958226" y="694072"/>
                    <a:pt x="920554" y="658113"/>
                  </a:cubicBezTo>
                  <a:cubicBezTo>
                    <a:pt x="882882" y="622154"/>
                    <a:pt x="1148298" y="21115"/>
                    <a:pt x="1115763" y="567"/>
                  </a:cubicBezTo>
                  <a:cubicBezTo>
                    <a:pt x="1083228" y="-19981"/>
                    <a:pt x="757880" y="524549"/>
                    <a:pt x="725345" y="534823"/>
                  </a:cubicBezTo>
                  <a:cubicBezTo>
                    <a:pt x="692810" y="545097"/>
                    <a:pt x="954801" y="12554"/>
                    <a:pt x="920554" y="62212"/>
                  </a:cubicBezTo>
                  <a:cubicBezTo>
                    <a:pt x="886307" y="111870"/>
                    <a:pt x="559246" y="793389"/>
                    <a:pt x="519862" y="832773"/>
                  </a:cubicBezTo>
                  <a:cubicBezTo>
                    <a:pt x="480478" y="872157"/>
                    <a:pt x="769866" y="117007"/>
                    <a:pt x="684248" y="298517"/>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9" name="フリーフォーム 538">
              <a:extLst>
                <a:ext uri="{FF2B5EF4-FFF2-40B4-BE49-F238E27FC236}">
                  <a16:creationId xmlns:a16="http://schemas.microsoft.com/office/drawing/2014/main" id="{82BE60A8-7E4A-06C0-8854-E9AE7AA4148E}"/>
                </a:ext>
              </a:extLst>
            </p:cNvPr>
            <p:cNvSpPr/>
            <p:nvPr/>
          </p:nvSpPr>
          <p:spPr>
            <a:xfrm>
              <a:off x="1939629" y="4753232"/>
              <a:ext cx="153812" cy="457200"/>
            </a:xfrm>
            <a:custGeom>
              <a:avLst/>
              <a:gdLst>
                <a:gd name="connsiteX0" fmla="*/ 1412 w 153812"/>
                <a:gd name="connsiteY0" fmla="*/ 0 h 457200"/>
                <a:gd name="connsiteX1" fmla="*/ 22006 w 153812"/>
                <a:gd name="connsiteY1" fmla="*/ 300682 h 457200"/>
                <a:gd name="connsiteX2" fmla="*/ 153812 w 153812"/>
                <a:gd name="connsiteY2" fmla="*/ 457200 h 457200"/>
              </a:gdLst>
              <a:ahLst/>
              <a:cxnLst>
                <a:cxn ang="0">
                  <a:pos x="connsiteX0" y="connsiteY0"/>
                </a:cxn>
                <a:cxn ang="0">
                  <a:pos x="connsiteX1" y="connsiteY1"/>
                </a:cxn>
                <a:cxn ang="0">
                  <a:pos x="connsiteX2" y="connsiteY2"/>
                </a:cxn>
              </a:cxnLst>
              <a:rect l="l" t="t" r="r" b="b"/>
              <a:pathLst>
                <a:path w="153812" h="457200">
                  <a:moveTo>
                    <a:pt x="1412" y="0"/>
                  </a:moveTo>
                  <a:cubicBezTo>
                    <a:pt x="-991" y="112241"/>
                    <a:pt x="-3394" y="224482"/>
                    <a:pt x="22006" y="300682"/>
                  </a:cubicBezTo>
                  <a:cubicBezTo>
                    <a:pt x="47406" y="376882"/>
                    <a:pt x="100609" y="417041"/>
                    <a:pt x="153812" y="4572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0" name="フリーフォーム 539">
              <a:extLst>
                <a:ext uri="{FF2B5EF4-FFF2-40B4-BE49-F238E27FC236}">
                  <a16:creationId xmlns:a16="http://schemas.microsoft.com/office/drawing/2014/main" id="{73B9042D-0F79-FF2D-7080-772A047D7222}"/>
                </a:ext>
              </a:extLst>
            </p:cNvPr>
            <p:cNvSpPr/>
            <p:nvPr/>
          </p:nvSpPr>
          <p:spPr>
            <a:xfrm>
              <a:off x="1951567" y="4436533"/>
              <a:ext cx="299155" cy="158045"/>
            </a:xfrm>
            <a:custGeom>
              <a:avLst/>
              <a:gdLst>
                <a:gd name="connsiteX0" fmla="*/ 0 w 299155"/>
                <a:gd name="connsiteY0" fmla="*/ 158045 h 158045"/>
                <a:gd name="connsiteX1" fmla="*/ 101600 w 299155"/>
                <a:gd name="connsiteY1" fmla="*/ 45156 h 158045"/>
                <a:gd name="connsiteX2" fmla="*/ 299155 w 299155"/>
                <a:gd name="connsiteY2" fmla="*/ 0 h 158045"/>
              </a:gdLst>
              <a:ahLst/>
              <a:cxnLst>
                <a:cxn ang="0">
                  <a:pos x="connsiteX0" y="connsiteY0"/>
                </a:cxn>
                <a:cxn ang="0">
                  <a:pos x="connsiteX1" y="connsiteY1"/>
                </a:cxn>
                <a:cxn ang="0">
                  <a:pos x="connsiteX2" y="connsiteY2"/>
                </a:cxn>
              </a:cxnLst>
              <a:rect l="l" t="t" r="r" b="b"/>
              <a:pathLst>
                <a:path w="299155" h="158045">
                  <a:moveTo>
                    <a:pt x="0" y="158045"/>
                  </a:moveTo>
                  <a:cubicBezTo>
                    <a:pt x="25870" y="114771"/>
                    <a:pt x="51741" y="71497"/>
                    <a:pt x="101600" y="45156"/>
                  </a:cubicBezTo>
                  <a:cubicBezTo>
                    <a:pt x="151459" y="18815"/>
                    <a:pt x="225307" y="9407"/>
                    <a:pt x="299155"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1" name="フリーフォーム 540">
              <a:extLst>
                <a:ext uri="{FF2B5EF4-FFF2-40B4-BE49-F238E27FC236}">
                  <a16:creationId xmlns:a16="http://schemas.microsoft.com/office/drawing/2014/main" id="{B41BD8FA-B227-540F-0633-259596D01F0C}"/>
                </a:ext>
              </a:extLst>
            </p:cNvPr>
            <p:cNvSpPr/>
            <p:nvPr/>
          </p:nvSpPr>
          <p:spPr>
            <a:xfrm>
              <a:off x="1818104" y="4069911"/>
              <a:ext cx="164066" cy="315884"/>
            </a:xfrm>
            <a:custGeom>
              <a:avLst/>
              <a:gdLst>
                <a:gd name="connsiteX0" fmla="*/ 164066 w 164066"/>
                <a:gd name="connsiteY0" fmla="*/ 0 h 315884"/>
                <a:gd name="connsiteX1" fmla="*/ 124165 w 164066"/>
                <a:gd name="connsiteY1" fmla="*/ 96428 h 315884"/>
                <a:gd name="connsiteX2" fmla="*/ 14437 w 164066"/>
                <a:gd name="connsiteY2" fmla="*/ 202831 h 315884"/>
                <a:gd name="connsiteX3" fmla="*/ 4461 w 164066"/>
                <a:gd name="connsiteY3" fmla="*/ 315884 h 315884"/>
              </a:gdLst>
              <a:ahLst/>
              <a:cxnLst>
                <a:cxn ang="0">
                  <a:pos x="connsiteX0" y="connsiteY0"/>
                </a:cxn>
                <a:cxn ang="0">
                  <a:pos x="connsiteX1" y="connsiteY1"/>
                </a:cxn>
                <a:cxn ang="0">
                  <a:pos x="connsiteX2" y="connsiteY2"/>
                </a:cxn>
                <a:cxn ang="0">
                  <a:pos x="connsiteX3" y="connsiteY3"/>
                </a:cxn>
              </a:cxnLst>
              <a:rect l="l" t="t" r="r" b="b"/>
              <a:pathLst>
                <a:path w="164066" h="315884">
                  <a:moveTo>
                    <a:pt x="164066" y="0"/>
                  </a:moveTo>
                  <a:cubicBezTo>
                    <a:pt x="156584" y="31311"/>
                    <a:pt x="149103" y="62623"/>
                    <a:pt x="124165" y="96428"/>
                  </a:cubicBezTo>
                  <a:cubicBezTo>
                    <a:pt x="99227" y="130233"/>
                    <a:pt x="34388" y="166255"/>
                    <a:pt x="14437" y="202831"/>
                  </a:cubicBezTo>
                  <a:cubicBezTo>
                    <a:pt x="-5514" y="239407"/>
                    <a:pt x="-527" y="277645"/>
                    <a:pt x="4461" y="31588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2" name="フリーフォーム 541">
              <a:extLst>
                <a:ext uri="{FF2B5EF4-FFF2-40B4-BE49-F238E27FC236}">
                  <a16:creationId xmlns:a16="http://schemas.microsoft.com/office/drawing/2014/main" id="{A4D82F35-1698-2180-8EE2-83DA57E63C96}"/>
                </a:ext>
              </a:extLst>
            </p:cNvPr>
            <p:cNvSpPr/>
            <p:nvPr/>
          </p:nvSpPr>
          <p:spPr>
            <a:xfrm>
              <a:off x="4450365" y="2802623"/>
              <a:ext cx="1486537" cy="346434"/>
            </a:xfrm>
            <a:custGeom>
              <a:avLst/>
              <a:gdLst>
                <a:gd name="connsiteX0" fmla="*/ 0 w 1486537"/>
                <a:gd name="connsiteY0" fmla="*/ 346434 h 346434"/>
                <a:gd name="connsiteX1" fmla="*/ 48899 w 1486537"/>
                <a:gd name="connsiteY1" fmla="*/ 321984 h 346434"/>
                <a:gd name="connsiteX2" fmla="*/ 684578 w 1486537"/>
                <a:gd name="connsiteY2" fmla="*/ 4145 h 346434"/>
                <a:gd name="connsiteX3" fmla="*/ 1261579 w 1486537"/>
                <a:gd name="connsiteY3" fmla="*/ 141060 h 346434"/>
                <a:gd name="connsiteX4" fmla="*/ 1188231 w 1486537"/>
                <a:gd name="connsiteY4" fmla="*/ 145950 h 346434"/>
                <a:gd name="connsiteX5" fmla="*/ 1486511 w 1486537"/>
                <a:gd name="connsiteY5" fmla="*/ 292645 h 346434"/>
                <a:gd name="connsiteX6" fmla="*/ 1202901 w 1486537"/>
                <a:gd name="connsiteY6" fmla="*/ 136171 h 346434"/>
                <a:gd name="connsiteX7" fmla="*/ 777485 w 1486537"/>
                <a:gd name="connsiteY7" fmla="*/ 43264 h 346434"/>
                <a:gd name="connsiteX8" fmla="*/ 420526 w 1486537"/>
                <a:gd name="connsiteY8" fmla="*/ 150840 h 346434"/>
                <a:gd name="connsiteX9" fmla="*/ 562332 w 1486537"/>
                <a:gd name="connsiteY9" fmla="*/ 87272 h 346434"/>
                <a:gd name="connsiteX10" fmla="*/ 0 w 1486537"/>
                <a:gd name="connsiteY10" fmla="*/ 346434 h 346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86537" h="346434">
                  <a:moveTo>
                    <a:pt x="0" y="346434"/>
                  </a:moveTo>
                  <a:lnTo>
                    <a:pt x="48899" y="321984"/>
                  </a:lnTo>
                  <a:cubicBezTo>
                    <a:pt x="162995" y="264936"/>
                    <a:pt x="482465" y="34299"/>
                    <a:pt x="684578" y="4145"/>
                  </a:cubicBezTo>
                  <a:cubicBezTo>
                    <a:pt x="886691" y="-26009"/>
                    <a:pt x="1177637" y="117426"/>
                    <a:pt x="1261579" y="141060"/>
                  </a:cubicBezTo>
                  <a:cubicBezTo>
                    <a:pt x="1345521" y="164694"/>
                    <a:pt x="1150743" y="120686"/>
                    <a:pt x="1188231" y="145950"/>
                  </a:cubicBezTo>
                  <a:cubicBezTo>
                    <a:pt x="1225719" y="171214"/>
                    <a:pt x="1484066" y="294275"/>
                    <a:pt x="1486511" y="292645"/>
                  </a:cubicBezTo>
                  <a:cubicBezTo>
                    <a:pt x="1488956" y="291015"/>
                    <a:pt x="1321072" y="177735"/>
                    <a:pt x="1202901" y="136171"/>
                  </a:cubicBezTo>
                  <a:cubicBezTo>
                    <a:pt x="1084730" y="94607"/>
                    <a:pt x="907881" y="40819"/>
                    <a:pt x="777485" y="43264"/>
                  </a:cubicBezTo>
                  <a:cubicBezTo>
                    <a:pt x="647089" y="45709"/>
                    <a:pt x="456385" y="143505"/>
                    <a:pt x="420526" y="150840"/>
                  </a:cubicBezTo>
                  <a:cubicBezTo>
                    <a:pt x="384667" y="158175"/>
                    <a:pt x="562332" y="87272"/>
                    <a:pt x="562332" y="87272"/>
                  </a:cubicBezTo>
                  <a:lnTo>
                    <a:pt x="0" y="346434"/>
                  </a:ln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3" name="フリーフォーム 542">
              <a:extLst>
                <a:ext uri="{FF2B5EF4-FFF2-40B4-BE49-F238E27FC236}">
                  <a16:creationId xmlns:a16="http://schemas.microsoft.com/office/drawing/2014/main" id="{19608014-F0FD-6F2C-9108-F9436F62169F}"/>
                </a:ext>
              </a:extLst>
            </p:cNvPr>
            <p:cNvSpPr/>
            <p:nvPr/>
          </p:nvSpPr>
          <p:spPr>
            <a:xfrm>
              <a:off x="3259189" y="2626001"/>
              <a:ext cx="586532" cy="650742"/>
            </a:xfrm>
            <a:custGeom>
              <a:avLst/>
              <a:gdLst>
                <a:gd name="connsiteX0" fmla="*/ 2945 w 586532"/>
                <a:gd name="connsiteY0" fmla="*/ 4733 h 650742"/>
                <a:gd name="connsiteX1" fmla="*/ 384353 w 586532"/>
                <a:gd name="connsiteY1" fmla="*/ 395920 h 650742"/>
                <a:gd name="connsiteX2" fmla="*/ 418582 w 586532"/>
                <a:gd name="connsiteY2" fmla="*/ 527946 h 650742"/>
                <a:gd name="connsiteX3" fmla="*/ 467480 w 586532"/>
                <a:gd name="connsiteY3" fmla="*/ 449708 h 650742"/>
                <a:gd name="connsiteX4" fmla="*/ 584836 w 586532"/>
                <a:gd name="connsiteY4" fmla="*/ 650192 h 650742"/>
                <a:gd name="connsiteX5" fmla="*/ 526158 w 586532"/>
                <a:gd name="connsiteY5" fmla="*/ 503496 h 650742"/>
                <a:gd name="connsiteX6" fmla="*/ 379463 w 586532"/>
                <a:gd name="connsiteY6" fmla="*/ 332352 h 650742"/>
                <a:gd name="connsiteX7" fmla="*/ 447921 w 586532"/>
                <a:gd name="connsiteY7" fmla="*/ 361691 h 650742"/>
                <a:gd name="connsiteX8" fmla="*/ 311005 w 586532"/>
                <a:gd name="connsiteY8" fmla="*/ 97640 h 650742"/>
                <a:gd name="connsiteX9" fmla="*/ 399022 w 586532"/>
                <a:gd name="connsiteY9" fmla="*/ 298123 h 650742"/>
                <a:gd name="connsiteX10" fmla="*/ 218098 w 586532"/>
                <a:gd name="connsiteY10" fmla="*/ 185657 h 650742"/>
                <a:gd name="connsiteX11" fmla="*/ 2945 w 586532"/>
                <a:gd name="connsiteY11" fmla="*/ 4733 h 650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86532" h="650742">
                  <a:moveTo>
                    <a:pt x="2945" y="4733"/>
                  </a:moveTo>
                  <a:cubicBezTo>
                    <a:pt x="30654" y="39777"/>
                    <a:pt x="315080" y="308718"/>
                    <a:pt x="384353" y="395920"/>
                  </a:cubicBezTo>
                  <a:cubicBezTo>
                    <a:pt x="453626" y="483122"/>
                    <a:pt x="404727" y="518981"/>
                    <a:pt x="418582" y="527946"/>
                  </a:cubicBezTo>
                  <a:cubicBezTo>
                    <a:pt x="432437" y="536911"/>
                    <a:pt x="439771" y="429334"/>
                    <a:pt x="467480" y="449708"/>
                  </a:cubicBezTo>
                  <a:cubicBezTo>
                    <a:pt x="495189" y="470082"/>
                    <a:pt x="575056" y="641227"/>
                    <a:pt x="584836" y="650192"/>
                  </a:cubicBezTo>
                  <a:cubicBezTo>
                    <a:pt x="594616" y="659157"/>
                    <a:pt x="560387" y="556469"/>
                    <a:pt x="526158" y="503496"/>
                  </a:cubicBezTo>
                  <a:cubicBezTo>
                    <a:pt x="491929" y="450523"/>
                    <a:pt x="392503" y="355986"/>
                    <a:pt x="379463" y="332352"/>
                  </a:cubicBezTo>
                  <a:cubicBezTo>
                    <a:pt x="366423" y="308718"/>
                    <a:pt x="459331" y="400810"/>
                    <a:pt x="447921" y="361691"/>
                  </a:cubicBezTo>
                  <a:cubicBezTo>
                    <a:pt x="436511" y="322572"/>
                    <a:pt x="319155" y="108235"/>
                    <a:pt x="311005" y="97640"/>
                  </a:cubicBezTo>
                  <a:cubicBezTo>
                    <a:pt x="302855" y="87045"/>
                    <a:pt x="414507" y="283454"/>
                    <a:pt x="399022" y="298123"/>
                  </a:cubicBezTo>
                  <a:cubicBezTo>
                    <a:pt x="383538" y="312793"/>
                    <a:pt x="285741" y="232110"/>
                    <a:pt x="218098" y="185657"/>
                  </a:cubicBezTo>
                  <a:cubicBezTo>
                    <a:pt x="150455" y="139204"/>
                    <a:pt x="-24764" y="-30311"/>
                    <a:pt x="2945" y="4733"/>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4" name="フリーフォーム 543">
              <a:extLst>
                <a:ext uri="{FF2B5EF4-FFF2-40B4-BE49-F238E27FC236}">
                  <a16:creationId xmlns:a16="http://schemas.microsoft.com/office/drawing/2014/main" id="{FB1D52DD-EFFC-E59A-A56D-16AA057AEFFB}"/>
                </a:ext>
              </a:extLst>
            </p:cNvPr>
            <p:cNvSpPr/>
            <p:nvPr/>
          </p:nvSpPr>
          <p:spPr>
            <a:xfrm>
              <a:off x="5594588" y="3312018"/>
              <a:ext cx="376517" cy="37522"/>
            </a:xfrm>
            <a:custGeom>
              <a:avLst/>
              <a:gdLst>
                <a:gd name="connsiteX0" fmla="*/ 0 w 376517"/>
                <a:gd name="connsiteY0" fmla="*/ 3293 h 37522"/>
                <a:gd name="connsiteX1" fmla="*/ 210263 w 376517"/>
                <a:gd name="connsiteY1" fmla="*/ 3293 h 37522"/>
                <a:gd name="connsiteX2" fmla="*/ 376517 w 376517"/>
                <a:gd name="connsiteY2" fmla="*/ 37522 h 37522"/>
              </a:gdLst>
              <a:ahLst/>
              <a:cxnLst>
                <a:cxn ang="0">
                  <a:pos x="connsiteX0" y="connsiteY0"/>
                </a:cxn>
                <a:cxn ang="0">
                  <a:pos x="connsiteX1" y="connsiteY1"/>
                </a:cxn>
                <a:cxn ang="0">
                  <a:pos x="connsiteX2" y="connsiteY2"/>
                </a:cxn>
              </a:cxnLst>
              <a:rect l="l" t="t" r="r" b="b"/>
              <a:pathLst>
                <a:path w="376517" h="37522">
                  <a:moveTo>
                    <a:pt x="0" y="3293"/>
                  </a:moveTo>
                  <a:cubicBezTo>
                    <a:pt x="73755" y="440"/>
                    <a:pt x="147510" y="-2412"/>
                    <a:pt x="210263" y="3293"/>
                  </a:cubicBezTo>
                  <a:cubicBezTo>
                    <a:pt x="273016" y="8998"/>
                    <a:pt x="324766" y="23260"/>
                    <a:pt x="376517" y="3752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5" name="フリーフォーム 544">
              <a:extLst>
                <a:ext uri="{FF2B5EF4-FFF2-40B4-BE49-F238E27FC236}">
                  <a16:creationId xmlns:a16="http://schemas.microsoft.com/office/drawing/2014/main" id="{0650BFF4-8D9E-617D-3D32-E330011DEEBE}"/>
                </a:ext>
              </a:extLst>
            </p:cNvPr>
            <p:cNvSpPr/>
            <p:nvPr/>
          </p:nvSpPr>
          <p:spPr>
            <a:xfrm>
              <a:off x="1868859" y="4648200"/>
              <a:ext cx="157368" cy="581891"/>
            </a:xfrm>
            <a:custGeom>
              <a:avLst/>
              <a:gdLst>
                <a:gd name="connsiteX0" fmla="*/ 4968 w 157368"/>
                <a:gd name="connsiteY0" fmla="*/ 0 h 581891"/>
                <a:gd name="connsiteX1" fmla="*/ 18823 w 157368"/>
                <a:gd name="connsiteY1" fmla="*/ 353291 h 581891"/>
                <a:gd name="connsiteX2" fmla="*/ 157368 w 157368"/>
                <a:gd name="connsiteY2" fmla="*/ 581891 h 581891"/>
              </a:gdLst>
              <a:ahLst/>
              <a:cxnLst>
                <a:cxn ang="0">
                  <a:pos x="connsiteX0" y="connsiteY0"/>
                </a:cxn>
                <a:cxn ang="0">
                  <a:pos x="connsiteX1" y="connsiteY1"/>
                </a:cxn>
                <a:cxn ang="0">
                  <a:pos x="connsiteX2" y="connsiteY2"/>
                </a:cxn>
              </a:cxnLst>
              <a:rect l="l" t="t" r="r" b="b"/>
              <a:pathLst>
                <a:path w="157368" h="581891">
                  <a:moveTo>
                    <a:pt x="4968" y="0"/>
                  </a:moveTo>
                  <a:cubicBezTo>
                    <a:pt x="-805" y="128154"/>
                    <a:pt x="-6577" y="256309"/>
                    <a:pt x="18823" y="353291"/>
                  </a:cubicBezTo>
                  <a:cubicBezTo>
                    <a:pt x="44223" y="450273"/>
                    <a:pt x="100795" y="516082"/>
                    <a:pt x="157368" y="58189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6" name="フリーフォーム 545">
              <a:extLst>
                <a:ext uri="{FF2B5EF4-FFF2-40B4-BE49-F238E27FC236}">
                  <a16:creationId xmlns:a16="http://schemas.microsoft.com/office/drawing/2014/main" id="{6934F6C1-1D91-5B69-B28A-E83AEEBE5A17}"/>
                </a:ext>
              </a:extLst>
            </p:cNvPr>
            <p:cNvSpPr/>
            <p:nvPr/>
          </p:nvSpPr>
          <p:spPr>
            <a:xfrm>
              <a:off x="3654136" y="3844636"/>
              <a:ext cx="131619" cy="207819"/>
            </a:xfrm>
            <a:custGeom>
              <a:avLst/>
              <a:gdLst>
                <a:gd name="connsiteX0" fmla="*/ 0 w 131619"/>
                <a:gd name="connsiteY0" fmla="*/ 0 h 207819"/>
                <a:gd name="connsiteX1" fmla="*/ 103909 w 131619"/>
                <a:gd name="connsiteY1" fmla="*/ 90055 h 207819"/>
                <a:gd name="connsiteX2" fmla="*/ 131619 w 131619"/>
                <a:gd name="connsiteY2" fmla="*/ 207819 h 207819"/>
              </a:gdLst>
              <a:ahLst/>
              <a:cxnLst>
                <a:cxn ang="0">
                  <a:pos x="connsiteX0" y="connsiteY0"/>
                </a:cxn>
                <a:cxn ang="0">
                  <a:pos x="connsiteX1" y="connsiteY1"/>
                </a:cxn>
                <a:cxn ang="0">
                  <a:pos x="connsiteX2" y="connsiteY2"/>
                </a:cxn>
              </a:cxnLst>
              <a:rect l="l" t="t" r="r" b="b"/>
              <a:pathLst>
                <a:path w="131619" h="207819">
                  <a:moveTo>
                    <a:pt x="0" y="0"/>
                  </a:moveTo>
                  <a:cubicBezTo>
                    <a:pt x="40986" y="27709"/>
                    <a:pt x="81973" y="55419"/>
                    <a:pt x="103909" y="90055"/>
                  </a:cubicBezTo>
                  <a:cubicBezTo>
                    <a:pt x="125845" y="124691"/>
                    <a:pt x="128732" y="166255"/>
                    <a:pt x="131619" y="20781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7" name="フリーフォーム 546">
              <a:extLst>
                <a:ext uri="{FF2B5EF4-FFF2-40B4-BE49-F238E27FC236}">
                  <a16:creationId xmlns:a16="http://schemas.microsoft.com/office/drawing/2014/main" id="{9569E22D-CED9-E4AC-8EEA-6F44A941A36B}"/>
                </a:ext>
              </a:extLst>
            </p:cNvPr>
            <p:cNvSpPr/>
            <p:nvPr/>
          </p:nvSpPr>
          <p:spPr>
            <a:xfrm>
              <a:off x="4962904" y="5153891"/>
              <a:ext cx="48978" cy="311727"/>
            </a:xfrm>
            <a:custGeom>
              <a:avLst/>
              <a:gdLst>
                <a:gd name="connsiteX0" fmla="*/ 48978 w 48978"/>
                <a:gd name="connsiteY0" fmla="*/ 0 h 311727"/>
                <a:gd name="connsiteX1" fmla="*/ 487 w 48978"/>
                <a:gd name="connsiteY1" fmla="*/ 193964 h 311727"/>
                <a:gd name="connsiteX2" fmla="*/ 28196 w 48978"/>
                <a:gd name="connsiteY2" fmla="*/ 311727 h 311727"/>
              </a:gdLst>
              <a:ahLst/>
              <a:cxnLst>
                <a:cxn ang="0">
                  <a:pos x="connsiteX0" y="connsiteY0"/>
                </a:cxn>
                <a:cxn ang="0">
                  <a:pos x="connsiteX1" y="connsiteY1"/>
                </a:cxn>
                <a:cxn ang="0">
                  <a:pos x="connsiteX2" y="connsiteY2"/>
                </a:cxn>
              </a:cxnLst>
              <a:rect l="l" t="t" r="r" b="b"/>
              <a:pathLst>
                <a:path w="48978" h="311727">
                  <a:moveTo>
                    <a:pt x="48978" y="0"/>
                  </a:moveTo>
                  <a:cubicBezTo>
                    <a:pt x="26464" y="71005"/>
                    <a:pt x="3951" y="142010"/>
                    <a:pt x="487" y="193964"/>
                  </a:cubicBezTo>
                  <a:cubicBezTo>
                    <a:pt x="-2977" y="245918"/>
                    <a:pt x="12609" y="278822"/>
                    <a:pt x="28196" y="31172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8" name="フリーフォーム 547">
              <a:extLst>
                <a:ext uri="{FF2B5EF4-FFF2-40B4-BE49-F238E27FC236}">
                  <a16:creationId xmlns:a16="http://schemas.microsoft.com/office/drawing/2014/main" id="{0F25CEA8-F162-5C95-C081-F800D3FCFB91}"/>
                </a:ext>
              </a:extLst>
            </p:cNvPr>
            <p:cNvSpPr/>
            <p:nvPr/>
          </p:nvSpPr>
          <p:spPr>
            <a:xfrm>
              <a:off x="5240903" y="5383033"/>
              <a:ext cx="978011" cy="333955"/>
            </a:xfrm>
            <a:custGeom>
              <a:avLst/>
              <a:gdLst>
                <a:gd name="connsiteX0" fmla="*/ 0 w 978011"/>
                <a:gd name="connsiteY0" fmla="*/ 333955 h 333955"/>
                <a:gd name="connsiteX1" fmla="*/ 262394 w 978011"/>
                <a:gd name="connsiteY1" fmla="*/ 127221 h 333955"/>
                <a:gd name="connsiteX2" fmla="*/ 978011 w 978011"/>
                <a:gd name="connsiteY2" fmla="*/ 0 h 333955"/>
              </a:gdLst>
              <a:ahLst/>
              <a:cxnLst>
                <a:cxn ang="0">
                  <a:pos x="connsiteX0" y="connsiteY0"/>
                </a:cxn>
                <a:cxn ang="0">
                  <a:pos x="connsiteX1" y="connsiteY1"/>
                </a:cxn>
                <a:cxn ang="0">
                  <a:pos x="connsiteX2" y="connsiteY2"/>
                </a:cxn>
              </a:cxnLst>
              <a:rect l="l" t="t" r="r" b="b"/>
              <a:pathLst>
                <a:path w="978011" h="333955">
                  <a:moveTo>
                    <a:pt x="0" y="333955"/>
                  </a:moveTo>
                  <a:cubicBezTo>
                    <a:pt x="49696" y="258417"/>
                    <a:pt x="99392" y="182880"/>
                    <a:pt x="262394" y="127221"/>
                  </a:cubicBezTo>
                  <a:cubicBezTo>
                    <a:pt x="425396" y="71562"/>
                    <a:pt x="701703" y="35781"/>
                    <a:pt x="978011"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9" name="フリーフォーム 548">
              <a:extLst>
                <a:ext uri="{FF2B5EF4-FFF2-40B4-BE49-F238E27FC236}">
                  <a16:creationId xmlns:a16="http://schemas.microsoft.com/office/drawing/2014/main" id="{866132EE-DFC8-7F99-F580-19FD3A9BA40C}"/>
                </a:ext>
              </a:extLst>
            </p:cNvPr>
            <p:cNvSpPr/>
            <p:nvPr/>
          </p:nvSpPr>
          <p:spPr>
            <a:xfrm>
              <a:off x="4298950" y="6235700"/>
              <a:ext cx="425457" cy="3175"/>
            </a:xfrm>
            <a:custGeom>
              <a:avLst/>
              <a:gdLst>
                <a:gd name="connsiteX0" fmla="*/ 0 w 425457"/>
                <a:gd name="connsiteY0" fmla="*/ 3175 h 3175"/>
                <a:gd name="connsiteX1" fmla="*/ 425450 w 425457"/>
                <a:gd name="connsiteY1" fmla="*/ 0 h 3175"/>
                <a:gd name="connsiteX2" fmla="*/ 0 w 425457"/>
                <a:gd name="connsiteY2" fmla="*/ 3175 h 3175"/>
              </a:gdLst>
              <a:ahLst/>
              <a:cxnLst>
                <a:cxn ang="0">
                  <a:pos x="connsiteX0" y="connsiteY0"/>
                </a:cxn>
                <a:cxn ang="0">
                  <a:pos x="connsiteX1" y="connsiteY1"/>
                </a:cxn>
                <a:cxn ang="0">
                  <a:pos x="connsiteX2" y="connsiteY2"/>
                </a:cxn>
              </a:cxnLst>
              <a:rect l="l" t="t" r="r" b="b"/>
              <a:pathLst>
                <a:path w="425457" h="3175">
                  <a:moveTo>
                    <a:pt x="0" y="3175"/>
                  </a:moveTo>
                  <a:lnTo>
                    <a:pt x="425450" y="0"/>
                  </a:lnTo>
                  <a:cubicBezTo>
                    <a:pt x="427567" y="2646"/>
                    <a:pt x="0" y="3175"/>
                    <a:pt x="0" y="3175"/>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0" name="フリーフォーム 549">
              <a:extLst>
                <a:ext uri="{FF2B5EF4-FFF2-40B4-BE49-F238E27FC236}">
                  <a16:creationId xmlns:a16="http://schemas.microsoft.com/office/drawing/2014/main" id="{6FA831C1-154D-BB6E-54F5-0AB05F4BD19E}"/>
                </a:ext>
              </a:extLst>
            </p:cNvPr>
            <p:cNvSpPr/>
            <p:nvPr/>
          </p:nvSpPr>
          <p:spPr>
            <a:xfrm>
              <a:off x="6765558" y="5599334"/>
              <a:ext cx="451736" cy="400733"/>
            </a:xfrm>
            <a:custGeom>
              <a:avLst/>
              <a:gdLst>
                <a:gd name="connsiteX0" fmla="*/ 0 w 451736"/>
                <a:gd name="connsiteY0" fmla="*/ 0 h 400733"/>
                <a:gd name="connsiteX1" fmla="*/ 142078 w 451736"/>
                <a:gd name="connsiteY1" fmla="*/ 109291 h 400733"/>
                <a:gd name="connsiteX2" fmla="*/ 451736 w 451736"/>
                <a:gd name="connsiteY2" fmla="*/ 400733 h 400733"/>
              </a:gdLst>
              <a:ahLst/>
              <a:cxnLst>
                <a:cxn ang="0">
                  <a:pos x="connsiteX0" y="connsiteY0"/>
                </a:cxn>
                <a:cxn ang="0">
                  <a:pos x="connsiteX1" y="connsiteY1"/>
                </a:cxn>
                <a:cxn ang="0">
                  <a:pos x="connsiteX2" y="connsiteY2"/>
                </a:cxn>
              </a:cxnLst>
              <a:rect l="l" t="t" r="r" b="b"/>
              <a:pathLst>
                <a:path w="451736" h="400733">
                  <a:moveTo>
                    <a:pt x="0" y="0"/>
                  </a:moveTo>
                  <a:cubicBezTo>
                    <a:pt x="33394" y="21251"/>
                    <a:pt x="66789" y="42502"/>
                    <a:pt x="142078" y="109291"/>
                  </a:cubicBezTo>
                  <a:cubicBezTo>
                    <a:pt x="217367" y="176080"/>
                    <a:pt x="334551" y="288406"/>
                    <a:pt x="451736" y="400733"/>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1" name="フリーフォーム 550">
              <a:extLst>
                <a:ext uri="{FF2B5EF4-FFF2-40B4-BE49-F238E27FC236}">
                  <a16:creationId xmlns:a16="http://schemas.microsoft.com/office/drawing/2014/main" id="{0A6006AD-ECE6-F2AA-0FD5-DD798023D24B}"/>
                </a:ext>
              </a:extLst>
            </p:cNvPr>
            <p:cNvSpPr/>
            <p:nvPr/>
          </p:nvSpPr>
          <p:spPr>
            <a:xfrm>
              <a:off x="1678613" y="3662978"/>
              <a:ext cx="541022" cy="950680"/>
            </a:xfrm>
            <a:custGeom>
              <a:avLst/>
              <a:gdLst>
                <a:gd name="connsiteX0" fmla="*/ 110702 w 541022"/>
                <a:gd name="connsiteY0" fmla="*/ 2935 h 950680"/>
                <a:gd name="connsiteX1" fmla="*/ 326832 w 541022"/>
                <a:gd name="connsiteY1" fmla="*/ 285567 h 950680"/>
                <a:gd name="connsiteX2" fmla="*/ 35887 w 541022"/>
                <a:gd name="connsiteY2" fmla="*/ 709517 h 950680"/>
                <a:gd name="connsiteX3" fmla="*/ 52512 w 541022"/>
                <a:gd name="connsiteY3" fmla="*/ 950586 h 950680"/>
                <a:gd name="connsiteX4" fmla="*/ 468149 w 541022"/>
                <a:gd name="connsiteY4" fmla="*/ 684578 h 950680"/>
                <a:gd name="connsiteX5" fmla="*/ 509712 w 541022"/>
                <a:gd name="connsiteY5" fmla="*/ 460135 h 950680"/>
                <a:gd name="connsiteX6" fmla="*/ 110702 w 541022"/>
                <a:gd name="connsiteY6" fmla="*/ 2935 h 950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1022" h="950680">
                  <a:moveTo>
                    <a:pt x="110702" y="2935"/>
                  </a:moveTo>
                  <a:cubicBezTo>
                    <a:pt x="80222" y="-26160"/>
                    <a:pt x="339301" y="167803"/>
                    <a:pt x="326832" y="285567"/>
                  </a:cubicBezTo>
                  <a:cubicBezTo>
                    <a:pt x="314363" y="403331"/>
                    <a:pt x="81607" y="598680"/>
                    <a:pt x="35887" y="709517"/>
                  </a:cubicBezTo>
                  <a:cubicBezTo>
                    <a:pt x="-9833" y="820354"/>
                    <a:pt x="-19532" y="954743"/>
                    <a:pt x="52512" y="950586"/>
                  </a:cubicBezTo>
                  <a:cubicBezTo>
                    <a:pt x="124556" y="946430"/>
                    <a:pt x="391949" y="766320"/>
                    <a:pt x="468149" y="684578"/>
                  </a:cubicBezTo>
                  <a:cubicBezTo>
                    <a:pt x="544349" y="602836"/>
                    <a:pt x="565130" y="572357"/>
                    <a:pt x="509712" y="460135"/>
                  </a:cubicBezTo>
                  <a:cubicBezTo>
                    <a:pt x="454294" y="347913"/>
                    <a:pt x="141182" y="32030"/>
                    <a:pt x="110702" y="2935"/>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2" name="フリーフォーム 551">
              <a:extLst>
                <a:ext uri="{FF2B5EF4-FFF2-40B4-BE49-F238E27FC236}">
                  <a16:creationId xmlns:a16="http://schemas.microsoft.com/office/drawing/2014/main" id="{8F5317A1-E781-8D24-5507-32608789EA5D}"/>
                </a:ext>
              </a:extLst>
            </p:cNvPr>
            <p:cNvSpPr/>
            <p:nvPr/>
          </p:nvSpPr>
          <p:spPr>
            <a:xfrm>
              <a:off x="1738458" y="4333213"/>
              <a:ext cx="813801" cy="1050409"/>
            </a:xfrm>
            <a:custGeom>
              <a:avLst/>
              <a:gdLst>
                <a:gd name="connsiteX0" fmla="*/ 34231 w 813801"/>
                <a:gd name="connsiteY0" fmla="*/ 346852 h 1050409"/>
                <a:gd name="connsiteX1" fmla="*/ 233737 w 813801"/>
                <a:gd name="connsiteY1" fmla="*/ 55907 h 1050409"/>
                <a:gd name="connsiteX2" fmla="*/ 624435 w 813801"/>
                <a:gd name="connsiteY2" fmla="*/ 30969 h 1050409"/>
                <a:gd name="connsiteX3" fmla="*/ 757438 w 813801"/>
                <a:gd name="connsiteY3" fmla="*/ 396729 h 1050409"/>
                <a:gd name="connsiteX4" fmla="*/ 790689 w 813801"/>
                <a:gd name="connsiteY4" fmla="*/ 671049 h 1050409"/>
                <a:gd name="connsiteX5" fmla="*/ 416617 w 813801"/>
                <a:gd name="connsiteY5" fmla="*/ 1028496 h 1050409"/>
                <a:gd name="connsiteX6" fmla="*/ 233737 w 813801"/>
                <a:gd name="connsiteY6" fmla="*/ 945369 h 1050409"/>
                <a:gd name="connsiteX7" fmla="*/ 142297 w 813801"/>
                <a:gd name="connsiteY7" fmla="*/ 405042 h 1050409"/>
                <a:gd name="connsiteX8" fmla="*/ 9293 w 813801"/>
                <a:gd name="connsiteY8" fmla="*/ 538045 h 1050409"/>
                <a:gd name="connsiteX9" fmla="*/ 34231 w 813801"/>
                <a:gd name="connsiteY9" fmla="*/ 346852 h 1050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13801" h="1050409">
                  <a:moveTo>
                    <a:pt x="34231" y="346852"/>
                  </a:moveTo>
                  <a:cubicBezTo>
                    <a:pt x="71638" y="266496"/>
                    <a:pt x="135370" y="108554"/>
                    <a:pt x="233737" y="55907"/>
                  </a:cubicBezTo>
                  <a:cubicBezTo>
                    <a:pt x="332104" y="3260"/>
                    <a:pt x="537152" y="-25835"/>
                    <a:pt x="624435" y="30969"/>
                  </a:cubicBezTo>
                  <a:cubicBezTo>
                    <a:pt x="711718" y="87773"/>
                    <a:pt x="729729" y="290049"/>
                    <a:pt x="757438" y="396729"/>
                  </a:cubicBezTo>
                  <a:cubicBezTo>
                    <a:pt x="785147" y="503409"/>
                    <a:pt x="847493" y="565755"/>
                    <a:pt x="790689" y="671049"/>
                  </a:cubicBezTo>
                  <a:cubicBezTo>
                    <a:pt x="733886" y="776344"/>
                    <a:pt x="509442" y="982776"/>
                    <a:pt x="416617" y="1028496"/>
                  </a:cubicBezTo>
                  <a:cubicBezTo>
                    <a:pt x="323792" y="1074216"/>
                    <a:pt x="279457" y="1049278"/>
                    <a:pt x="233737" y="945369"/>
                  </a:cubicBezTo>
                  <a:cubicBezTo>
                    <a:pt x="188017" y="841460"/>
                    <a:pt x="179704" y="472929"/>
                    <a:pt x="142297" y="405042"/>
                  </a:cubicBezTo>
                  <a:cubicBezTo>
                    <a:pt x="104890" y="337155"/>
                    <a:pt x="25918" y="544972"/>
                    <a:pt x="9293" y="538045"/>
                  </a:cubicBezTo>
                  <a:cubicBezTo>
                    <a:pt x="-7332" y="531118"/>
                    <a:pt x="-3176" y="427208"/>
                    <a:pt x="34231" y="346852"/>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3" name="フリーフォーム 552">
              <a:extLst>
                <a:ext uri="{FF2B5EF4-FFF2-40B4-BE49-F238E27FC236}">
                  <a16:creationId xmlns:a16="http://schemas.microsoft.com/office/drawing/2014/main" id="{4F39B963-6779-FCAD-B029-E159361DDB5A}"/>
                </a:ext>
              </a:extLst>
            </p:cNvPr>
            <p:cNvSpPr/>
            <p:nvPr/>
          </p:nvSpPr>
          <p:spPr>
            <a:xfrm>
              <a:off x="3678714" y="4519457"/>
              <a:ext cx="172880" cy="275894"/>
            </a:xfrm>
            <a:custGeom>
              <a:avLst/>
              <a:gdLst>
                <a:gd name="connsiteX0" fmla="*/ 2402 w 172880"/>
                <a:gd name="connsiteY0" fmla="*/ 42 h 275894"/>
                <a:gd name="connsiteX1" fmla="*/ 164282 w 172880"/>
                <a:gd name="connsiteY1" fmla="*/ 192547 h 275894"/>
                <a:gd name="connsiteX2" fmla="*/ 142406 w 172880"/>
                <a:gd name="connsiteY2" fmla="*/ 275674 h 275894"/>
                <a:gd name="connsiteX3" fmla="*/ 72404 w 172880"/>
                <a:gd name="connsiteY3" fmla="*/ 210047 h 275894"/>
                <a:gd name="connsiteX4" fmla="*/ 2402 w 172880"/>
                <a:gd name="connsiteY4" fmla="*/ 42 h 2758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880" h="275894">
                  <a:moveTo>
                    <a:pt x="2402" y="42"/>
                  </a:moveTo>
                  <a:cubicBezTo>
                    <a:pt x="17715" y="-2875"/>
                    <a:pt x="140948" y="146608"/>
                    <a:pt x="164282" y="192547"/>
                  </a:cubicBezTo>
                  <a:cubicBezTo>
                    <a:pt x="187616" y="238486"/>
                    <a:pt x="157719" y="272757"/>
                    <a:pt x="142406" y="275674"/>
                  </a:cubicBezTo>
                  <a:cubicBezTo>
                    <a:pt x="127093" y="278591"/>
                    <a:pt x="95738" y="252340"/>
                    <a:pt x="72404" y="210047"/>
                  </a:cubicBezTo>
                  <a:cubicBezTo>
                    <a:pt x="49070" y="167754"/>
                    <a:pt x="-12911" y="2959"/>
                    <a:pt x="2402" y="42"/>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4" name="フリーフォーム 553">
              <a:extLst>
                <a:ext uri="{FF2B5EF4-FFF2-40B4-BE49-F238E27FC236}">
                  <a16:creationId xmlns:a16="http://schemas.microsoft.com/office/drawing/2014/main" id="{E4786F9A-261E-22CC-8D33-7FA1CE4C0935}"/>
                </a:ext>
              </a:extLst>
            </p:cNvPr>
            <p:cNvSpPr/>
            <p:nvPr/>
          </p:nvSpPr>
          <p:spPr>
            <a:xfrm>
              <a:off x="3820755" y="4526519"/>
              <a:ext cx="536886" cy="601320"/>
            </a:xfrm>
            <a:custGeom>
              <a:avLst/>
              <a:gdLst>
                <a:gd name="connsiteX0" fmla="*/ 365 w 536886"/>
                <a:gd name="connsiteY0" fmla="*/ 62981 h 601320"/>
                <a:gd name="connsiteX1" fmla="*/ 219121 w 536886"/>
                <a:gd name="connsiteY1" fmla="*/ 10480 h 601320"/>
                <a:gd name="connsiteX2" fmla="*/ 490378 w 536886"/>
                <a:gd name="connsiteY2" fmla="*/ 268612 h 601320"/>
                <a:gd name="connsiteX3" fmla="*/ 529755 w 536886"/>
                <a:gd name="connsiteY3" fmla="*/ 570495 h 601320"/>
                <a:gd name="connsiteX4" fmla="*/ 411626 w 536886"/>
                <a:gd name="connsiteY4" fmla="*/ 566120 h 601320"/>
                <a:gd name="connsiteX5" fmla="*/ 324124 w 536886"/>
                <a:gd name="connsiteY5" fmla="*/ 347364 h 601320"/>
                <a:gd name="connsiteX6" fmla="*/ 367875 w 536886"/>
                <a:gd name="connsiteY6" fmla="*/ 312363 h 601320"/>
                <a:gd name="connsiteX7" fmla="*/ 324124 w 536886"/>
                <a:gd name="connsiteY7" fmla="*/ 185485 h 601320"/>
                <a:gd name="connsiteX8" fmla="*/ 170995 w 536886"/>
                <a:gd name="connsiteY8" fmla="*/ 181110 h 601320"/>
                <a:gd name="connsiteX9" fmla="*/ 365 w 536886"/>
                <a:gd name="connsiteY9" fmla="*/ 62981 h 601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6886" h="601320">
                  <a:moveTo>
                    <a:pt x="365" y="62981"/>
                  </a:moveTo>
                  <a:cubicBezTo>
                    <a:pt x="8386" y="34543"/>
                    <a:pt x="137452" y="-23792"/>
                    <a:pt x="219121" y="10480"/>
                  </a:cubicBezTo>
                  <a:cubicBezTo>
                    <a:pt x="300790" y="44752"/>
                    <a:pt x="438606" y="175276"/>
                    <a:pt x="490378" y="268612"/>
                  </a:cubicBezTo>
                  <a:cubicBezTo>
                    <a:pt x="542150" y="361948"/>
                    <a:pt x="542880" y="520910"/>
                    <a:pt x="529755" y="570495"/>
                  </a:cubicBezTo>
                  <a:cubicBezTo>
                    <a:pt x="516630" y="620080"/>
                    <a:pt x="445898" y="603309"/>
                    <a:pt x="411626" y="566120"/>
                  </a:cubicBezTo>
                  <a:cubicBezTo>
                    <a:pt x="377354" y="528932"/>
                    <a:pt x="331416" y="389657"/>
                    <a:pt x="324124" y="347364"/>
                  </a:cubicBezTo>
                  <a:cubicBezTo>
                    <a:pt x="316832" y="305071"/>
                    <a:pt x="367875" y="339343"/>
                    <a:pt x="367875" y="312363"/>
                  </a:cubicBezTo>
                  <a:cubicBezTo>
                    <a:pt x="367875" y="285383"/>
                    <a:pt x="356937" y="207361"/>
                    <a:pt x="324124" y="185485"/>
                  </a:cubicBezTo>
                  <a:cubicBezTo>
                    <a:pt x="291311" y="163610"/>
                    <a:pt x="223496" y="200798"/>
                    <a:pt x="170995" y="181110"/>
                  </a:cubicBezTo>
                  <a:cubicBezTo>
                    <a:pt x="118494" y="161422"/>
                    <a:pt x="-7656" y="91419"/>
                    <a:pt x="365" y="62981"/>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555" name="グループ化 554">
              <a:extLst>
                <a:ext uri="{FF2B5EF4-FFF2-40B4-BE49-F238E27FC236}">
                  <a16:creationId xmlns:a16="http://schemas.microsoft.com/office/drawing/2014/main" id="{407E6FDF-55BE-4790-9E8B-3F750FA63A42}"/>
                </a:ext>
              </a:extLst>
            </p:cNvPr>
            <p:cNvGrpSpPr/>
            <p:nvPr/>
          </p:nvGrpSpPr>
          <p:grpSpPr>
            <a:xfrm>
              <a:off x="7577783" y="6928972"/>
              <a:ext cx="596014" cy="393965"/>
              <a:chOff x="3239060" y="5982346"/>
              <a:chExt cx="3657686" cy="2417735"/>
            </a:xfrm>
          </p:grpSpPr>
          <p:sp>
            <p:nvSpPr>
              <p:cNvPr id="713" name="フリーフォーム 712">
                <a:extLst>
                  <a:ext uri="{FF2B5EF4-FFF2-40B4-BE49-F238E27FC236}">
                    <a16:creationId xmlns:a16="http://schemas.microsoft.com/office/drawing/2014/main" id="{15AA24FE-4A2C-93E4-6A90-332C4343BFD6}"/>
                  </a:ext>
                </a:extLst>
              </p:cNvPr>
              <p:cNvSpPr/>
              <p:nvPr/>
            </p:nvSpPr>
            <p:spPr>
              <a:xfrm>
                <a:off x="5300420" y="6323308"/>
                <a:ext cx="1596326" cy="2076773"/>
              </a:xfrm>
              <a:custGeom>
                <a:avLst/>
                <a:gdLst>
                  <a:gd name="connsiteX0" fmla="*/ 1596326 w 1596326"/>
                  <a:gd name="connsiteY0" fmla="*/ 0 h 2076773"/>
                  <a:gd name="connsiteX1" fmla="*/ 1332855 w 1596326"/>
                  <a:gd name="connsiteY1" fmla="*/ 449451 h 2076773"/>
                  <a:gd name="connsiteX2" fmla="*/ 929899 w 1596326"/>
                  <a:gd name="connsiteY2" fmla="*/ 790414 h 2076773"/>
                  <a:gd name="connsiteX3" fmla="*/ 619933 w 1596326"/>
                  <a:gd name="connsiteY3" fmla="*/ 1379350 h 2076773"/>
                  <a:gd name="connsiteX4" fmla="*/ 263472 w 1596326"/>
                  <a:gd name="connsiteY4" fmla="*/ 1828800 h 2076773"/>
                  <a:gd name="connsiteX5" fmla="*/ 0 w 1596326"/>
                  <a:gd name="connsiteY5" fmla="*/ 2076773 h 207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96326" h="2076773">
                    <a:moveTo>
                      <a:pt x="1596326" y="0"/>
                    </a:moveTo>
                    <a:cubicBezTo>
                      <a:pt x="1520126" y="158857"/>
                      <a:pt x="1443926" y="317715"/>
                      <a:pt x="1332855" y="449451"/>
                    </a:cubicBezTo>
                    <a:cubicBezTo>
                      <a:pt x="1221784" y="581187"/>
                      <a:pt x="1048719" y="635431"/>
                      <a:pt x="929899" y="790414"/>
                    </a:cubicBezTo>
                    <a:cubicBezTo>
                      <a:pt x="811079" y="945397"/>
                      <a:pt x="731004" y="1206286"/>
                      <a:pt x="619933" y="1379350"/>
                    </a:cubicBezTo>
                    <a:cubicBezTo>
                      <a:pt x="508862" y="1552414"/>
                      <a:pt x="366794" y="1712563"/>
                      <a:pt x="263472" y="1828800"/>
                    </a:cubicBezTo>
                    <a:cubicBezTo>
                      <a:pt x="160150" y="1945037"/>
                      <a:pt x="80075" y="2010905"/>
                      <a:pt x="0" y="207677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4" name="フリーフォーム 713">
                <a:extLst>
                  <a:ext uri="{FF2B5EF4-FFF2-40B4-BE49-F238E27FC236}">
                    <a16:creationId xmlns:a16="http://schemas.microsoft.com/office/drawing/2014/main" id="{88B759BB-6055-3F0B-5F16-311564C815ED}"/>
                  </a:ext>
                </a:extLst>
              </p:cNvPr>
              <p:cNvSpPr/>
              <p:nvPr/>
            </p:nvSpPr>
            <p:spPr>
              <a:xfrm>
                <a:off x="4348099" y="6788258"/>
                <a:ext cx="890328" cy="1538375"/>
              </a:xfrm>
              <a:custGeom>
                <a:avLst/>
                <a:gdLst>
                  <a:gd name="connsiteX0" fmla="*/ 425379 w 890328"/>
                  <a:gd name="connsiteY0" fmla="*/ 0 h 1538375"/>
                  <a:gd name="connsiteX1" fmla="*/ 68918 w 890328"/>
                  <a:gd name="connsiteY1" fmla="*/ 635430 h 1538375"/>
                  <a:gd name="connsiteX2" fmla="*/ 22423 w 890328"/>
                  <a:gd name="connsiteY2" fmla="*/ 852406 h 1538375"/>
                  <a:gd name="connsiteX3" fmla="*/ 332389 w 890328"/>
                  <a:gd name="connsiteY3" fmla="*/ 1177871 h 1538375"/>
                  <a:gd name="connsiteX4" fmla="*/ 750843 w 890328"/>
                  <a:gd name="connsiteY4" fmla="*/ 1487837 h 1538375"/>
                  <a:gd name="connsiteX5" fmla="*/ 890328 w 890328"/>
                  <a:gd name="connsiteY5" fmla="*/ 1534332 h 1538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90328" h="1538375">
                    <a:moveTo>
                      <a:pt x="425379" y="0"/>
                    </a:moveTo>
                    <a:cubicBezTo>
                      <a:pt x="280728" y="246681"/>
                      <a:pt x="136077" y="493362"/>
                      <a:pt x="68918" y="635430"/>
                    </a:cubicBezTo>
                    <a:cubicBezTo>
                      <a:pt x="1759" y="777498"/>
                      <a:pt x="-21489" y="761999"/>
                      <a:pt x="22423" y="852406"/>
                    </a:cubicBezTo>
                    <a:cubicBezTo>
                      <a:pt x="66335" y="942813"/>
                      <a:pt x="210986" y="1071966"/>
                      <a:pt x="332389" y="1177871"/>
                    </a:cubicBezTo>
                    <a:cubicBezTo>
                      <a:pt x="453792" y="1283776"/>
                      <a:pt x="657853" y="1428427"/>
                      <a:pt x="750843" y="1487837"/>
                    </a:cubicBezTo>
                    <a:cubicBezTo>
                      <a:pt x="843833" y="1547247"/>
                      <a:pt x="867080" y="1540789"/>
                      <a:pt x="890328" y="153433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5" name="フリーフォーム 714">
                <a:extLst>
                  <a:ext uri="{FF2B5EF4-FFF2-40B4-BE49-F238E27FC236}">
                    <a16:creationId xmlns:a16="http://schemas.microsoft.com/office/drawing/2014/main" id="{31B55E8C-CF7E-B3CF-36B2-4F64D2489E35}"/>
                  </a:ext>
                </a:extLst>
              </p:cNvPr>
              <p:cNvSpPr/>
              <p:nvPr/>
            </p:nvSpPr>
            <p:spPr>
              <a:xfrm>
                <a:off x="5005953" y="6470081"/>
                <a:ext cx="1239864" cy="318177"/>
              </a:xfrm>
              <a:custGeom>
                <a:avLst/>
                <a:gdLst>
                  <a:gd name="connsiteX0" fmla="*/ 0 w 1239864"/>
                  <a:gd name="connsiteY0" fmla="*/ 318177 h 318177"/>
                  <a:gd name="connsiteX1" fmla="*/ 588935 w 1239864"/>
                  <a:gd name="connsiteY1" fmla="*/ 23709 h 318177"/>
                  <a:gd name="connsiteX2" fmla="*/ 1239864 w 1239864"/>
                  <a:gd name="connsiteY2" fmla="*/ 39207 h 318177"/>
                </a:gdLst>
                <a:ahLst/>
                <a:cxnLst>
                  <a:cxn ang="0">
                    <a:pos x="connsiteX0" y="connsiteY0"/>
                  </a:cxn>
                  <a:cxn ang="0">
                    <a:pos x="connsiteX1" y="connsiteY1"/>
                  </a:cxn>
                  <a:cxn ang="0">
                    <a:pos x="connsiteX2" y="connsiteY2"/>
                  </a:cxn>
                </a:cxnLst>
                <a:rect l="l" t="t" r="r" b="b"/>
                <a:pathLst>
                  <a:path w="1239864" h="318177">
                    <a:moveTo>
                      <a:pt x="0" y="318177"/>
                    </a:moveTo>
                    <a:cubicBezTo>
                      <a:pt x="191145" y="194190"/>
                      <a:pt x="382291" y="70204"/>
                      <a:pt x="588935" y="23709"/>
                    </a:cubicBezTo>
                    <a:cubicBezTo>
                      <a:pt x="795579" y="-22786"/>
                      <a:pt x="1017721" y="8210"/>
                      <a:pt x="1239864" y="3920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6" name="フリーフォーム 715">
                <a:extLst>
                  <a:ext uri="{FF2B5EF4-FFF2-40B4-BE49-F238E27FC236}">
                    <a16:creationId xmlns:a16="http://schemas.microsoft.com/office/drawing/2014/main" id="{2C2EC2F7-0FB7-1904-3AA2-926954BBEDAA}"/>
                  </a:ext>
                </a:extLst>
              </p:cNvPr>
              <p:cNvSpPr/>
              <p:nvPr/>
            </p:nvSpPr>
            <p:spPr>
              <a:xfrm>
                <a:off x="4912963" y="6803756"/>
                <a:ext cx="413210" cy="697424"/>
              </a:xfrm>
              <a:custGeom>
                <a:avLst/>
                <a:gdLst>
                  <a:gd name="connsiteX0" fmla="*/ 387457 w 413210"/>
                  <a:gd name="connsiteY0" fmla="*/ 0 h 697424"/>
                  <a:gd name="connsiteX1" fmla="*/ 371959 w 413210"/>
                  <a:gd name="connsiteY1" fmla="*/ 278969 h 697424"/>
                  <a:gd name="connsiteX2" fmla="*/ 0 w 413210"/>
                  <a:gd name="connsiteY2" fmla="*/ 697424 h 697424"/>
                </a:gdLst>
                <a:ahLst/>
                <a:cxnLst>
                  <a:cxn ang="0">
                    <a:pos x="connsiteX0" y="connsiteY0"/>
                  </a:cxn>
                  <a:cxn ang="0">
                    <a:pos x="connsiteX1" y="connsiteY1"/>
                  </a:cxn>
                  <a:cxn ang="0">
                    <a:pos x="connsiteX2" y="connsiteY2"/>
                  </a:cxn>
                </a:cxnLst>
                <a:rect l="l" t="t" r="r" b="b"/>
                <a:pathLst>
                  <a:path w="413210" h="697424">
                    <a:moveTo>
                      <a:pt x="387457" y="0"/>
                    </a:moveTo>
                    <a:cubicBezTo>
                      <a:pt x="411996" y="81366"/>
                      <a:pt x="436535" y="162732"/>
                      <a:pt x="371959" y="278969"/>
                    </a:cubicBezTo>
                    <a:cubicBezTo>
                      <a:pt x="307383" y="395206"/>
                      <a:pt x="153691" y="546315"/>
                      <a:pt x="0" y="69742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7" name="フリーフォーム 716">
                <a:extLst>
                  <a:ext uri="{FF2B5EF4-FFF2-40B4-BE49-F238E27FC236}">
                    <a16:creationId xmlns:a16="http://schemas.microsoft.com/office/drawing/2014/main" id="{4CCB7E50-1C67-84EA-961A-E70E0949A6D1}"/>
                  </a:ext>
                </a:extLst>
              </p:cNvPr>
              <p:cNvSpPr/>
              <p:nvPr/>
            </p:nvSpPr>
            <p:spPr>
              <a:xfrm>
                <a:off x="5176434" y="7377193"/>
                <a:ext cx="46495" cy="542441"/>
              </a:xfrm>
              <a:custGeom>
                <a:avLst/>
                <a:gdLst>
                  <a:gd name="connsiteX0" fmla="*/ 0 w 46495"/>
                  <a:gd name="connsiteY0" fmla="*/ 0 h 542441"/>
                  <a:gd name="connsiteX1" fmla="*/ 46495 w 46495"/>
                  <a:gd name="connsiteY1" fmla="*/ 542441 h 542441"/>
                </a:gdLst>
                <a:ahLst/>
                <a:cxnLst>
                  <a:cxn ang="0">
                    <a:pos x="connsiteX0" y="connsiteY0"/>
                  </a:cxn>
                  <a:cxn ang="0">
                    <a:pos x="connsiteX1" y="connsiteY1"/>
                  </a:cxn>
                </a:cxnLst>
                <a:rect l="l" t="t" r="r" b="b"/>
                <a:pathLst>
                  <a:path w="46495" h="542441">
                    <a:moveTo>
                      <a:pt x="0" y="0"/>
                    </a:moveTo>
                    <a:lnTo>
                      <a:pt x="46495" y="542441"/>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8" name="フリーフォーム 717">
                <a:extLst>
                  <a:ext uri="{FF2B5EF4-FFF2-40B4-BE49-F238E27FC236}">
                    <a16:creationId xmlns:a16="http://schemas.microsoft.com/office/drawing/2014/main" id="{4A87767B-F211-07EE-EE13-00E3BD28FA66}"/>
                  </a:ext>
                </a:extLst>
              </p:cNvPr>
              <p:cNvSpPr/>
              <p:nvPr/>
            </p:nvSpPr>
            <p:spPr>
              <a:xfrm>
                <a:off x="5300420" y="7051729"/>
                <a:ext cx="433953" cy="92990"/>
              </a:xfrm>
              <a:custGeom>
                <a:avLst/>
                <a:gdLst>
                  <a:gd name="connsiteX0" fmla="*/ 0 w 433953"/>
                  <a:gd name="connsiteY0" fmla="*/ 0 h 92990"/>
                  <a:gd name="connsiteX1" fmla="*/ 433953 w 433953"/>
                  <a:gd name="connsiteY1" fmla="*/ 92990 h 92990"/>
                </a:gdLst>
                <a:ahLst/>
                <a:cxnLst>
                  <a:cxn ang="0">
                    <a:pos x="connsiteX0" y="connsiteY0"/>
                  </a:cxn>
                  <a:cxn ang="0">
                    <a:pos x="connsiteX1" y="connsiteY1"/>
                  </a:cxn>
                </a:cxnLst>
                <a:rect l="l" t="t" r="r" b="b"/>
                <a:pathLst>
                  <a:path w="433953" h="92990">
                    <a:moveTo>
                      <a:pt x="0" y="0"/>
                    </a:moveTo>
                    <a:lnTo>
                      <a:pt x="433953" y="9299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9" name="フリーフォーム 718">
                <a:extLst>
                  <a:ext uri="{FF2B5EF4-FFF2-40B4-BE49-F238E27FC236}">
                    <a16:creationId xmlns:a16="http://schemas.microsoft.com/office/drawing/2014/main" id="{05C70363-93AC-30F5-DA57-FF99E6F25CFA}"/>
                  </a:ext>
                </a:extLst>
              </p:cNvPr>
              <p:cNvSpPr/>
              <p:nvPr/>
            </p:nvSpPr>
            <p:spPr>
              <a:xfrm>
                <a:off x="3239060" y="7113722"/>
                <a:ext cx="1069469" cy="1061567"/>
              </a:xfrm>
              <a:custGeom>
                <a:avLst/>
                <a:gdLst>
                  <a:gd name="connsiteX0" fmla="*/ 108574 w 1069469"/>
                  <a:gd name="connsiteY0" fmla="*/ 0 h 1061567"/>
                  <a:gd name="connsiteX1" fmla="*/ 86 w 1069469"/>
                  <a:gd name="connsiteY1" fmla="*/ 542441 h 1061567"/>
                  <a:gd name="connsiteX2" fmla="*/ 124072 w 1069469"/>
                  <a:gd name="connsiteY2" fmla="*/ 836909 h 1061567"/>
                  <a:gd name="connsiteX3" fmla="*/ 325550 w 1069469"/>
                  <a:gd name="connsiteY3" fmla="*/ 1007390 h 1061567"/>
                  <a:gd name="connsiteX4" fmla="*/ 697509 w 1069469"/>
                  <a:gd name="connsiteY4" fmla="*/ 1053885 h 1061567"/>
                  <a:gd name="connsiteX5" fmla="*/ 821496 w 1069469"/>
                  <a:gd name="connsiteY5" fmla="*/ 867905 h 1061567"/>
                  <a:gd name="connsiteX6" fmla="*/ 867991 w 1069469"/>
                  <a:gd name="connsiteY6" fmla="*/ 1007390 h 1061567"/>
                  <a:gd name="connsiteX7" fmla="*/ 1069469 w 1069469"/>
                  <a:gd name="connsiteY7" fmla="*/ 635431 h 10615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69469" h="1061567">
                    <a:moveTo>
                      <a:pt x="108574" y="0"/>
                    </a:moveTo>
                    <a:cubicBezTo>
                      <a:pt x="53038" y="201478"/>
                      <a:pt x="-2497" y="402956"/>
                      <a:pt x="86" y="542441"/>
                    </a:cubicBezTo>
                    <a:cubicBezTo>
                      <a:pt x="2669" y="681926"/>
                      <a:pt x="69828" y="759418"/>
                      <a:pt x="124072" y="836909"/>
                    </a:cubicBezTo>
                    <a:cubicBezTo>
                      <a:pt x="178316" y="914401"/>
                      <a:pt x="229977" y="971227"/>
                      <a:pt x="325550" y="1007390"/>
                    </a:cubicBezTo>
                    <a:cubicBezTo>
                      <a:pt x="421123" y="1043553"/>
                      <a:pt x="614851" y="1077132"/>
                      <a:pt x="697509" y="1053885"/>
                    </a:cubicBezTo>
                    <a:cubicBezTo>
                      <a:pt x="780167" y="1030638"/>
                      <a:pt x="793082" y="875654"/>
                      <a:pt x="821496" y="867905"/>
                    </a:cubicBezTo>
                    <a:cubicBezTo>
                      <a:pt x="849910" y="860156"/>
                      <a:pt x="826662" y="1046136"/>
                      <a:pt x="867991" y="1007390"/>
                    </a:cubicBezTo>
                    <a:cubicBezTo>
                      <a:pt x="909320" y="968644"/>
                      <a:pt x="989394" y="802037"/>
                      <a:pt x="1069469" y="63543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0" name="フリーフォーム 719">
                <a:extLst>
                  <a:ext uri="{FF2B5EF4-FFF2-40B4-BE49-F238E27FC236}">
                    <a16:creationId xmlns:a16="http://schemas.microsoft.com/office/drawing/2014/main" id="{26338B82-8572-4569-7693-4C93303C3EAB}"/>
                  </a:ext>
                </a:extLst>
              </p:cNvPr>
              <p:cNvSpPr/>
              <p:nvPr/>
            </p:nvSpPr>
            <p:spPr>
              <a:xfrm>
                <a:off x="3673098" y="6819254"/>
                <a:ext cx="697424" cy="348372"/>
              </a:xfrm>
              <a:custGeom>
                <a:avLst/>
                <a:gdLst>
                  <a:gd name="connsiteX0" fmla="*/ 0 w 697424"/>
                  <a:gd name="connsiteY0" fmla="*/ 201478 h 348372"/>
                  <a:gd name="connsiteX1" fmla="*/ 495946 w 697424"/>
                  <a:gd name="connsiteY1" fmla="*/ 340963 h 348372"/>
                  <a:gd name="connsiteX2" fmla="*/ 697424 w 697424"/>
                  <a:gd name="connsiteY2" fmla="*/ 0 h 348372"/>
                </a:gdLst>
                <a:ahLst/>
                <a:cxnLst>
                  <a:cxn ang="0">
                    <a:pos x="connsiteX0" y="connsiteY0"/>
                  </a:cxn>
                  <a:cxn ang="0">
                    <a:pos x="connsiteX1" y="connsiteY1"/>
                  </a:cxn>
                  <a:cxn ang="0">
                    <a:pos x="connsiteX2" y="connsiteY2"/>
                  </a:cxn>
                </a:cxnLst>
                <a:rect l="l" t="t" r="r" b="b"/>
                <a:pathLst>
                  <a:path w="697424" h="348372">
                    <a:moveTo>
                      <a:pt x="0" y="201478"/>
                    </a:moveTo>
                    <a:cubicBezTo>
                      <a:pt x="189854" y="288010"/>
                      <a:pt x="379709" y="374543"/>
                      <a:pt x="495946" y="340963"/>
                    </a:cubicBezTo>
                    <a:cubicBezTo>
                      <a:pt x="612183" y="307383"/>
                      <a:pt x="654803" y="153691"/>
                      <a:pt x="697424"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1" name="フリーフォーム 720">
                <a:extLst>
                  <a:ext uri="{FF2B5EF4-FFF2-40B4-BE49-F238E27FC236}">
                    <a16:creationId xmlns:a16="http://schemas.microsoft.com/office/drawing/2014/main" id="{94A1F674-9542-9BD5-E7A0-8379F02EAB72}"/>
                  </a:ext>
                </a:extLst>
              </p:cNvPr>
              <p:cNvSpPr/>
              <p:nvPr/>
            </p:nvSpPr>
            <p:spPr>
              <a:xfrm>
                <a:off x="5083444" y="5982346"/>
                <a:ext cx="1100380" cy="340962"/>
              </a:xfrm>
              <a:custGeom>
                <a:avLst/>
                <a:gdLst>
                  <a:gd name="connsiteX0" fmla="*/ 0 w 1100380"/>
                  <a:gd name="connsiteY0" fmla="*/ 340962 h 340962"/>
                  <a:gd name="connsiteX1" fmla="*/ 1100380 w 1100380"/>
                  <a:gd name="connsiteY1" fmla="*/ 0 h 340962"/>
                </a:gdLst>
                <a:ahLst/>
                <a:cxnLst>
                  <a:cxn ang="0">
                    <a:pos x="connsiteX0" y="connsiteY0"/>
                  </a:cxn>
                  <a:cxn ang="0">
                    <a:pos x="connsiteX1" y="connsiteY1"/>
                  </a:cxn>
                </a:cxnLst>
                <a:rect l="l" t="t" r="r" b="b"/>
                <a:pathLst>
                  <a:path w="1100380" h="340962">
                    <a:moveTo>
                      <a:pt x="0" y="340962"/>
                    </a:moveTo>
                    <a:lnTo>
                      <a:pt x="1100380" y="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556" name="フリーフォーム 555">
              <a:extLst>
                <a:ext uri="{FF2B5EF4-FFF2-40B4-BE49-F238E27FC236}">
                  <a16:creationId xmlns:a16="http://schemas.microsoft.com/office/drawing/2014/main" id="{68072ABF-77B6-714E-DBB8-3CE3D2F963C0}"/>
                </a:ext>
              </a:extLst>
            </p:cNvPr>
            <p:cNvSpPr/>
            <p:nvPr/>
          </p:nvSpPr>
          <p:spPr>
            <a:xfrm>
              <a:off x="7470365" y="6587089"/>
              <a:ext cx="744114" cy="683766"/>
            </a:xfrm>
            <a:custGeom>
              <a:avLst/>
              <a:gdLst>
                <a:gd name="connsiteX0" fmla="*/ 319611 w 744114"/>
                <a:gd name="connsiteY0" fmla="*/ 149412 h 683766"/>
                <a:gd name="connsiteX1" fmla="*/ 468339 w 744114"/>
                <a:gd name="connsiteY1" fmla="*/ 265089 h 683766"/>
                <a:gd name="connsiteX2" fmla="*/ 721727 w 744114"/>
                <a:gd name="connsiteY2" fmla="*/ 413817 h 683766"/>
                <a:gd name="connsiteX3" fmla="*/ 699693 w 744114"/>
                <a:gd name="connsiteY3" fmla="*/ 623137 h 683766"/>
                <a:gd name="connsiteX4" fmla="*/ 440796 w 744114"/>
                <a:gd name="connsiteY4" fmla="*/ 683730 h 683766"/>
                <a:gd name="connsiteX5" fmla="*/ 358170 w 744114"/>
                <a:gd name="connsiteY5" fmla="*/ 617629 h 683766"/>
                <a:gd name="connsiteX6" fmla="*/ 330628 w 744114"/>
                <a:gd name="connsiteY6" fmla="*/ 386274 h 683766"/>
                <a:gd name="connsiteX7" fmla="*/ 122 w 744114"/>
                <a:gd name="connsiteY7" fmla="*/ 6192 h 683766"/>
                <a:gd name="connsiteX8" fmla="*/ 319611 w 744114"/>
                <a:gd name="connsiteY8" fmla="*/ 149412 h 683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44114" h="683766">
                  <a:moveTo>
                    <a:pt x="319611" y="149412"/>
                  </a:moveTo>
                  <a:cubicBezTo>
                    <a:pt x="397647" y="192561"/>
                    <a:pt x="401320" y="221022"/>
                    <a:pt x="468339" y="265089"/>
                  </a:cubicBezTo>
                  <a:cubicBezTo>
                    <a:pt x="535358" y="309156"/>
                    <a:pt x="683168" y="354142"/>
                    <a:pt x="721727" y="413817"/>
                  </a:cubicBezTo>
                  <a:cubicBezTo>
                    <a:pt x="760286" y="473492"/>
                    <a:pt x="746515" y="578152"/>
                    <a:pt x="699693" y="623137"/>
                  </a:cubicBezTo>
                  <a:cubicBezTo>
                    <a:pt x="652871" y="668122"/>
                    <a:pt x="497716" y="684648"/>
                    <a:pt x="440796" y="683730"/>
                  </a:cubicBezTo>
                  <a:cubicBezTo>
                    <a:pt x="383876" y="682812"/>
                    <a:pt x="376531" y="667205"/>
                    <a:pt x="358170" y="617629"/>
                  </a:cubicBezTo>
                  <a:cubicBezTo>
                    <a:pt x="339809" y="568053"/>
                    <a:pt x="390303" y="488180"/>
                    <a:pt x="330628" y="386274"/>
                  </a:cubicBezTo>
                  <a:cubicBezTo>
                    <a:pt x="270953" y="284368"/>
                    <a:pt x="6548" y="42915"/>
                    <a:pt x="122" y="6192"/>
                  </a:cubicBezTo>
                  <a:cubicBezTo>
                    <a:pt x="-6304" y="-30531"/>
                    <a:pt x="241575" y="106263"/>
                    <a:pt x="319611" y="149412"/>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7" name="フリーフォーム 556">
              <a:extLst>
                <a:ext uri="{FF2B5EF4-FFF2-40B4-BE49-F238E27FC236}">
                  <a16:creationId xmlns:a16="http://schemas.microsoft.com/office/drawing/2014/main" id="{89CA44D4-792A-ED7B-E1D4-4135CED4E3AC}"/>
                </a:ext>
              </a:extLst>
            </p:cNvPr>
            <p:cNvSpPr/>
            <p:nvPr/>
          </p:nvSpPr>
          <p:spPr>
            <a:xfrm>
              <a:off x="4231758" y="9314121"/>
              <a:ext cx="74428" cy="2041451"/>
            </a:xfrm>
            <a:custGeom>
              <a:avLst/>
              <a:gdLst>
                <a:gd name="connsiteX0" fmla="*/ 74428 w 74428"/>
                <a:gd name="connsiteY0" fmla="*/ 0 h 2041451"/>
                <a:gd name="connsiteX1" fmla="*/ 42530 w 74428"/>
                <a:gd name="connsiteY1" fmla="*/ 574158 h 2041451"/>
                <a:gd name="connsiteX2" fmla="*/ 0 w 74428"/>
                <a:gd name="connsiteY2" fmla="*/ 2041451 h 2041451"/>
              </a:gdLst>
              <a:ahLst/>
              <a:cxnLst>
                <a:cxn ang="0">
                  <a:pos x="connsiteX0" y="connsiteY0"/>
                </a:cxn>
                <a:cxn ang="0">
                  <a:pos x="connsiteX1" y="connsiteY1"/>
                </a:cxn>
                <a:cxn ang="0">
                  <a:pos x="connsiteX2" y="connsiteY2"/>
                </a:cxn>
              </a:cxnLst>
              <a:rect l="l" t="t" r="r" b="b"/>
              <a:pathLst>
                <a:path w="74428" h="2041451">
                  <a:moveTo>
                    <a:pt x="74428" y="0"/>
                  </a:moveTo>
                  <a:cubicBezTo>
                    <a:pt x="64681" y="116958"/>
                    <a:pt x="54935" y="233916"/>
                    <a:pt x="42530" y="574158"/>
                  </a:cubicBezTo>
                  <a:cubicBezTo>
                    <a:pt x="30125" y="914400"/>
                    <a:pt x="15062" y="1477925"/>
                    <a:pt x="0" y="2041451"/>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8" name="フリーフォーム 557">
              <a:extLst>
                <a:ext uri="{FF2B5EF4-FFF2-40B4-BE49-F238E27FC236}">
                  <a16:creationId xmlns:a16="http://schemas.microsoft.com/office/drawing/2014/main" id="{F55642F5-797C-6180-0990-CBAEA9C37498}"/>
                </a:ext>
              </a:extLst>
            </p:cNvPr>
            <p:cNvSpPr/>
            <p:nvPr/>
          </p:nvSpPr>
          <p:spPr>
            <a:xfrm>
              <a:off x="4763386" y="9409814"/>
              <a:ext cx="85061" cy="1903228"/>
            </a:xfrm>
            <a:custGeom>
              <a:avLst/>
              <a:gdLst>
                <a:gd name="connsiteX0" fmla="*/ 85061 w 85061"/>
                <a:gd name="connsiteY0" fmla="*/ 0 h 1903228"/>
                <a:gd name="connsiteX1" fmla="*/ 63795 w 85061"/>
                <a:gd name="connsiteY1" fmla="*/ 574158 h 1903228"/>
                <a:gd name="connsiteX2" fmla="*/ 0 w 85061"/>
                <a:gd name="connsiteY2" fmla="*/ 1903228 h 1903228"/>
              </a:gdLst>
              <a:ahLst/>
              <a:cxnLst>
                <a:cxn ang="0">
                  <a:pos x="connsiteX0" y="connsiteY0"/>
                </a:cxn>
                <a:cxn ang="0">
                  <a:pos x="connsiteX1" y="connsiteY1"/>
                </a:cxn>
                <a:cxn ang="0">
                  <a:pos x="connsiteX2" y="connsiteY2"/>
                </a:cxn>
              </a:cxnLst>
              <a:rect l="l" t="t" r="r" b="b"/>
              <a:pathLst>
                <a:path w="85061" h="1903228">
                  <a:moveTo>
                    <a:pt x="85061" y="0"/>
                  </a:moveTo>
                  <a:cubicBezTo>
                    <a:pt x="81516" y="128476"/>
                    <a:pt x="77972" y="256953"/>
                    <a:pt x="63795" y="574158"/>
                  </a:cubicBezTo>
                  <a:cubicBezTo>
                    <a:pt x="49618" y="891363"/>
                    <a:pt x="24809" y="1397295"/>
                    <a:pt x="0" y="1903228"/>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9" name="フリーフォーム 558">
              <a:extLst>
                <a:ext uri="{FF2B5EF4-FFF2-40B4-BE49-F238E27FC236}">
                  <a16:creationId xmlns:a16="http://schemas.microsoft.com/office/drawing/2014/main" id="{18ECC91C-09B4-40F5-77A5-680FB0F501A3}"/>
                </a:ext>
              </a:extLst>
            </p:cNvPr>
            <p:cNvSpPr/>
            <p:nvPr/>
          </p:nvSpPr>
          <p:spPr>
            <a:xfrm>
              <a:off x="5436708" y="9409814"/>
              <a:ext cx="81590" cy="1807535"/>
            </a:xfrm>
            <a:custGeom>
              <a:avLst/>
              <a:gdLst>
                <a:gd name="connsiteX0" fmla="*/ 81590 w 81590"/>
                <a:gd name="connsiteY0" fmla="*/ 0 h 1807535"/>
                <a:gd name="connsiteX1" fmla="*/ 7162 w 81590"/>
                <a:gd name="connsiteY1" fmla="*/ 1116419 h 1807535"/>
                <a:gd name="connsiteX2" fmla="*/ 7162 w 81590"/>
                <a:gd name="connsiteY2" fmla="*/ 1807535 h 1807535"/>
              </a:gdLst>
              <a:ahLst/>
              <a:cxnLst>
                <a:cxn ang="0">
                  <a:pos x="connsiteX0" y="connsiteY0"/>
                </a:cxn>
                <a:cxn ang="0">
                  <a:pos x="connsiteX1" y="connsiteY1"/>
                </a:cxn>
                <a:cxn ang="0">
                  <a:pos x="connsiteX2" y="connsiteY2"/>
                </a:cxn>
              </a:cxnLst>
              <a:rect l="l" t="t" r="r" b="b"/>
              <a:pathLst>
                <a:path w="81590" h="1807535">
                  <a:moveTo>
                    <a:pt x="81590" y="0"/>
                  </a:moveTo>
                  <a:cubicBezTo>
                    <a:pt x="50578" y="407581"/>
                    <a:pt x="19567" y="815163"/>
                    <a:pt x="7162" y="1116419"/>
                  </a:cubicBezTo>
                  <a:cubicBezTo>
                    <a:pt x="-5243" y="1417675"/>
                    <a:pt x="959" y="1612605"/>
                    <a:pt x="7162" y="1807535"/>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0" name="フリーフォーム 559">
              <a:extLst>
                <a:ext uri="{FF2B5EF4-FFF2-40B4-BE49-F238E27FC236}">
                  <a16:creationId xmlns:a16="http://schemas.microsoft.com/office/drawing/2014/main" id="{166EDDD5-FE80-252C-C41B-60AD4CD0A440}"/>
                </a:ext>
              </a:extLst>
            </p:cNvPr>
            <p:cNvSpPr/>
            <p:nvPr/>
          </p:nvSpPr>
          <p:spPr>
            <a:xfrm>
              <a:off x="5858540" y="9335386"/>
              <a:ext cx="32078" cy="1988288"/>
            </a:xfrm>
            <a:custGeom>
              <a:avLst/>
              <a:gdLst>
                <a:gd name="connsiteX0" fmla="*/ 0 w 32078"/>
                <a:gd name="connsiteY0" fmla="*/ 0 h 1988288"/>
                <a:gd name="connsiteX1" fmla="*/ 31897 w 32078"/>
                <a:gd name="connsiteY1" fmla="*/ 1190847 h 1988288"/>
                <a:gd name="connsiteX2" fmla="*/ 10632 w 32078"/>
                <a:gd name="connsiteY2" fmla="*/ 1988288 h 1988288"/>
              </a:gdLst>
              <a:ahLst/>
              <a:cxnLst>
                <a:cxn ang="0">
                  <a:pos x="connsiteX0" y="connsiteY0"/>
                </a:cxn>
                <a:cxn ang="0">
                  <a:pos x="connsiteX1" y="connsiteY1"/>
                </a:cxn>
                <a:cxn ang="0">
                  <a:pos x="connsiteX2" y="connsiteY2"/>
                </a:cxn>
              </a:cxnLst>
              <a:rect l="l" t="t" r="r" b="b"/>
              <a:pathLst>
                <a:path w="32078" h="1988288">
                  <a:moveTo>
                    <a:pt x="0" y="0"/>
                  </a:moveTo>
                  <a:cubicBezTo>
                    <a:pt x="15062" y="429733"/>
                    <a:pt x="30125" y="859466"/>
                    <a:pt x="31897" y="1190847"/>
                  </a:cubicBezTo>
                  <a:cubicBezTo>
                    <a:pt x="33669" y="1522228"/>
                    <a:pt x="22150" y="1755258"/>
                    <a:pt x="10632" y="1988288"/>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1" name="フリーフォーム 560">
              <a:extLst>
                <a:ext uri="{FF2B5EF4-FFF2-40B4-BE49-F238E27FC236}">
                  <a16:creationId xmlns:a16="http://schemas.microsoft.com/office/drawing/2014/main" id="{559A9F1F-4799-5E7E-299D-E043D99C7DC2}"/>
                </a:ext>
              </a:extLst>
            </p:cNvPr>
            <p:cNvSpPr/>
            <p:nvPr/>
          </p:nvSpPr>
          <p:spPr>
            <a:xfrm>
              <a:off x="5422605" y="11291777"/>
              <a:ext cx="535646" cy="244549"/>
            </a:xfrm>
            <a:custGeom>
              <a:avLst/>
              <a:gdLst>
                <a:gd name="connsiteX0" fmla="*/ 0 w 535646"/>
                <a:gd name="connsiteY0" fmla="*/ 0 h 244549"/>
                <a:gd name="connsiteX1" fmla="*/ 340242 w 535646"/>
                <a:gd name="connsiteY1" fmla="*/ 138223 h 244549"/>
                <a:gd name="connsiteX2" fmla="*/ 510362 w 535646"/>
                <a:gd name="connsiteY2" fmla="*/ 53163 h 244549"/>
                <a:gd name="connsiteX3" fmla="*/ 531628 w 535646"/>
                <a:gd name="connsiteY3" fmla="*/ 244549 h 244549"/>
              </a:gdLst>
              <a:ahLst/>
              <a:cxnLst>
                <a:cxn ang="0">
                  <a:pos x="connsiteX0" y="connsiteY0"/>
                </a:cxn>
                <a:cxn ang="0">
                  <a:pos x="connsiteX1" y="connsiteY1"/>
                </a:cxn>
                <a:cxn ang="0">
                  <a:pos x="connsiteX2" y="connsiteY2"/>
                </a:cxn>
                <a:cxn ang="0">
                  <a:pos x="connsiteX3" y="connsiteY3"/>
                </a:cxn>
              </a:cxnLst>
              <a:rect l="l" t="t" r="r" b="b"/>
              <a:pathLst>
                <a:path w="535646" h="244549">
                  <a:moveTo>
                    <a:pt x="0" y="0"/>
                  </a:moveTo>
                  <a:cubicBezTo>
                    <a:pt x="127591" y="64681"/>
                    <a:pt x="255182" y="129363"/>
                    <a:pt x="340242" y="138223"/>
                  </a:cubicBezTo>
                  <a:cubicBezTo>
                    <a:pt x="425302" y="147083"/>
                    <a:pt x="478464" y="35442"/>
                    <a:pt x="510362" y="53163"/>
                  </a:cubicBezTo>
                  <a:cubicBezTo>
                    <a:pt x="542260" y="70884"/>
                    <a:pt x="536944" y="157716"/>
                    <a:pt x="531628" y="244549"/>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2" name="フリーフォーム 561">
              <a:extLst>
                <a:ext uri="{FF2B5EF4-FFF2-40B4-BE49-F238E27FC236}">
                  <a16:creationId xmlns:a16="http://schemas.microsoft.com/office/drawing/2014/main" id="{2F02C0E9-4E3A-0DA3-8F59-1B4CEC3AFC94}"/>
                </a:ext>
              </a:extLst>
            </p:cNvPr>
            <p:cNvSpPr/>
            <p:nvPr/>
          </p:nvSpPr>
          <p:spPr>
            <a:xfrm>
              <a:off x="5374958" y="11291777"/>
              <a:ext cx="515479" cy="253757"/>
            </a:xfrm>
            <a:custGeom>
              <a:avLst/>
              <a:gdLst>
                <a:gd name="connsiteX0" fmla="*/ 47647 w 515479"/>
                <a:gd name="connsiteY0" fmla="*/ 0 h 253757"/>
                <a:gd name="connsiteX1" fmla="*/ 5116 w 515479"/>
                <a:gd name="connsiteY1" fmla="*/ 148856 h 253757"/>
                <a:gd name="connsiteX2" fmla="*/ 58279 w 515479"/>
                <a:gd name="connsiteY2" fmla="*/ 244549 h 253757"/>
                <a:gd name="connsiteX3" fmla="*/ 515479 w 515479"/>
                <a:gd name="connsiteY3" fmla="*/ 244549 h 253757"/>
              </a:gdLst>
              <a:ahLst/>
              <a:cxnLst>
                <a:cxn ang="0">
                  <a:pos x="connsiteX0" y="connsiteY0"/>
                </a:cxn>
                <a:cxn ang="0">
                  <a:pos x="connsiteX1" y="connsiteY1"/>
                </a:cxn>
                <a:cxn ang="0">
                  <a:pos x="connsiteX2" y="connsiteY2"/>
                </a:cxn>
                <a:cxn ang="0">
                  <a:pos x="connsiteX3" y="connsiteY3"/>
                </a:cxn>
              </a:cxnLst>
              <a:rect l="l" t="t" r="r" b="b"/>
              <a:pathLst>
                <a:path w="515479" h="253757">
                  <a:moveTo>
                    <a:pt x="47647" y="0"/>
                  </a:moveTo>
                  <a:cubicBezTo>
                    <a:pt x="25495" y="54049"/>
                    <a:pt x="3344" y="108098"/>
                    <a:pt x="5116" y="148856"/>
                  </a:cubicBezTo>
                  <a:cubicBezTo>
                    <a:pt x="6888" y="189614"/>
                    <a:pt x="-26781" y="228600"/>
                    <a:pt x="58279" y="244549"/>
                  </a:cubicBezTo>
                  <a:cubicBezTo>
                    <a:pt x="143339" y="260498"/>
                    <a:pt x="329409" y="252523"/>
                    <a:pt x="515479" y="244549"/>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3" name="フリーフォーム 562">
              <a:extLst>
                <a:ext uri="{FF2B5EF4-FFF2-40B4-BE49-F238E27FC236}">
                  <a16:creationId xmlns:a16="http://schemas.microsoft.com/office/drawing/2014/main" id="{5984590A-80B9-81E5-9D1E-F6FF581123EC}"/>
                </a:ext>
              </a:extLst>
            </p:cNvPr>
            <p:cNvSpPr/>
            <p:nvPr/>
          </p:nvSpPr>
          <p:spPr>
            <a:xfrm>
              <a:off x="4221126" y="11291777"/>
              <a:ext cx="623583" cy="235200"/>
            </a:xfrm>
            <a:custGeom>
              <a:avLst/>
              <a:gdLst>
                <a:gd name="connsiteX0" fmla="*/ 0 w 623583"/>
                <a:gd name="connsiteY0" fmla="*/ 0 h 235200"/>
                <a:gd name="connsiteX1" fmla="*/ 340241 w 623583"/>
                <a:gd name="connsiteY1" fmla="*/ 85060 h 235200"/>
                <a:gd name="connsiteX2" fmla="*/ 584790 w 623583"/>
                <a:gd name="connsiteY2" fmla="*/ 31897 h 235200"/>
                <a:gd name="connsiteX3" fmla="*/ 606055 w 623583"/>
                <a:gd name="connsiteY3" fmla="*/ 202018 h 235200"/>
                <a:gd name="connsiteX4" fmla="*/ 414669 w 623583"/>
                <a:gd name="connsiteY4" fmla="*/ 233916 h 235200"/>
                <a:gd name="connsiteX5" fmla="*/ 42530 w 623583"/>
                <a:gd name="connsiteY5" fmla="*/ 180753 h 235200"/>
                <a:gd name="connsiteX6" fmla="*/ 42530 w 623583"/>
                <a:gd name="connsiteY6" fmla="*/ 180753 h 23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3583" h="235200">
                  <a:moveTo>
                    <a:pt x="0" y="0"/>
                  </a:moveTo>
                  <a:cubicBezTo>
                    <a:pt x="121388" y="39872"/>
                    <a:pt x="242776" y="79744"/>
                    <a:pt x="340241" y="85060"/>
                  </a:cubicBezTo>
                  <a:cubicBezTo>
                    <a:pt x="437706" y="90376"/>
                    <a:pt x="540488" y="12404"/>
                    <a:pt x="584790" y="31897"/>
                  </a:cubicBezTo>
                  <a:cubicBezTo>
                    <a:pt x="629092" y="51390"/>
                    <a:pt x="634408" y="168348"/>
                    <a:pt x="606055" y="202018"/>
                  </a:cubicBezTo>
                  <a:cubicBezTo>
                    <a:pt x="577702" y="235688"/>
                    <a:pt x="508590" y="237460"/>
                    <a:pt x="414669" y="233916"/>
                  </a:cubicBezTo>
                  <a:cubicBezTo>
                    <a:pt x="320748" y="230372"/>
                    <a:pt x="42530" y="180753"/>
                    <a:pt x="42530" y="180753"/>
                  </a:cubicBezTo>
                  <a:lnTo>
                    <a:pt x="42530" y="180753"/>
                  </a:ln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4" name="フリーフォーム 563">
              <a:extLst>
                <a:ext uri="{FF2B5EF4-FFF2-40B4-BE49-F238E27FC236}">
                  <a16:creationId xmlns:a16="http://schemas.microsoft.com/office/drawing/2014/main" id="{4B8815EE-2506-F80E-C457-E7FB731A6954}"/>
                </a:ext>
              </a:extLst>
            </p:cNvPr>
            <p:cNvSpPr/>
            <p:nvPr/>
          </p:nvSpPr>
          <p:spPr>
            <a:xfrm>
              <a:off x="4178595" y="11291777"/>
              <a:ext cx="63796" cy="206643"/>
            </a:xfrm>
            <a:custGeom>
              <a:avLst/>
              <a:gdLst>
                <a:gd name="connsiteX0" fmla="*/ 63796 w 63796"/>
                <a:gd name="connsiteY0" fmla="*/ 0 h 206643"/>
                <a:gd name="connsiteX1" fmla="*/ 0 w 63796"/>
                <a:gd name="connsiteY1" fmla="*/ 191386 h 206643"/>
                <a:gd name="connsiteX2" fmla="*/ 63796 w 63796"/>
                <a:gd name="connsiteY2" fmla="*/ 180753 h 206643"/>
              </a:gdLst>
              <a:ahLst/>
              <a:cxnLst>
                <a:cxn ang="0">
                  <a:pos x="connsiteX0" y="connsiteY0"/>
                </a:cxn>
                <a:cxn ang="0">
                  <a:pos x="connsiteX1" y="connsiteY1"/>
                </a:cxn>
                <a:cxn ang="0">
                  <a:pos x="connsiteX2" y="connsiteY2"/>
                </a:cxn>
              </a:cxnLst>
              <a:rect l="l" t="t" r="r" b="b"/>
              <a:pathLst>
                <a:path w="63796" h="206643">
                  <a:moveTo>
                    <a:pt x="63796" y="0"/>
                  </a:moveTo>
                  <a:lnTo>
                    <a:pt x="0" y="191386"/>
                  </a:lnTo>
                  <a:cubicBezTo>
                    <a:pt x="0" y="221511"/>
                    <a:pt x="31898" y="201132"/>
                    <a:pt x="63796" y="180753"/>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5" name="フリーフォーム 564">
              <a:extLst>
                <a:ext uri="{FF2B5EF4-FFF2-40B4-BE49-F238E27FC236}">
                  <a16:creationId xmlns:a16="http://schemas.microsoft.com/office/drawing/2014/main" id="{27300AFC-90BF-A34E-E27D-675851C4A081}"/>
                </a:ext>
              </a:extLst>
            </p:cNvPr>
            <p:cNvSpPr/>
            <p:nvPr/>
          </p:nvSpPr>
          <p:spPr>
            <a:xfrm>
              <a:off x="3504025" y="11504428"/>
              <a:ext cx="1351784" cy="484878"/>
            </a:xfrm>
            <a:custGeom>
              <a:avLst/>
              <a:gdLst>
                <a:gd name="connsiteX0" fmla="*/ 759631 w 1351784"/>
                <a:gd name="connsiteY0" fmla="*/ 0 h 484878"/>
                <a:gd name="connsiteX1" fmla="*/ 632040 w 1351784"/>
                <a:gd name="connsiteY1" fmla="*/ 202019 h 484878"/>
                <a:gd name="connsiteX2" fmla="*/ 174840 w 1351784"/>
                <a:gd name="connsiteY2" fmla="*/ 255181 h 484878"/>
                <a:gd name="connsiteX3" fmla="*/ 57882 w 1351784"/>
                <a:gd name="connsiteY3" fmla="*/ 478465 h 484878"/>
                <a:gd name="connsiteX4" fmla="*/ 1057342 w 1351784"/>
                <a:gd name="connsiteY4" fmla="*/ 425302 h 484878"/>
                <a:gd name="connsiteX5" fmla="*/ 1323156 w 1351784"/>
                <a:gd name="connsiteY5" fmla="*/ 435935 h 484878"/>
                <a:gd name="connsiteX6" fmla="*/ 1344422 w 1351784"/>
                <a:gd name="connsiteY6" fmla="*/ 308344 h 484878"/>
                <a:gd name="connsiteX7" fmla="*/ 1323156 w 1351784"/>
                <a:gd name="connsiteY7" fmla="*/ 53163 h 484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51784" h="484878">
                  <a:moveTo>
                    <a:pt x="759631" y="0"/>
                  </a:moveTo>
                  <a:cubicBezTo>
                    <a:pt x="744568" y="79744"/>
                    <a:pt x="729505" y="159489"/>
                    <a:pt x="632040" y="202019"/>
                  </a:cubicBezTo>
                  <a:cubicBezTo>
                    <a:pt x="534575" y="244549"/>
                    <a:pt x="270533" y="209107"/>
                    <a:pt x="174840" y="255181"/>
                  </a:cubicBezTo>
                  <a:cubicBezTo>
                    <a:pt x="79147" y="301255"/>
                    <a:pt x="-89202" y="450112"/>
                    <a:pt x="57882" y="478465"/>
                  </a:cubicBezTo>
                  <a:cubicBezTo>
                    <a:pt x="204966" y="506818"/>
                    <a:pt x="846463" y="432390"/>
                    <a:pt x="1057342" y="425302"/>
                  </a:cubicBezTo>
                  <a:cubicBezTo>
                    <a:pt x="1268221" y="418214"/>
                    <a:pt x="1275309" y="455428"/>
                    <a:pt x="1323156" y="435935"/>
                  </a:cubicBezTo>
                  <a:cubicBezTo>
                    <a:pt x="1371003" y="416442"/>
                    <a:pt x="1344422" y="372139"/>
                    <a:pt x="1344422" y="308344"/>
                  </a:cubicBezTo>
                  <a:cubicBezTo>
                    <a:pt x="1344422" y="244549"/>
                    <a:pt x="1333789" y="148856"/>
                    <a:pt x="1323156" y="53163"/>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6" name="フリーフォーム 565">
              <a:extLst>
                <a:ext uri="{FF2B5EF4-FFF2-40B4-BE49-F238E27FC236}">
                  <a16:creationId xmlns:a16="http://schemas.microsoft.com/office/drawing/2014/main" id="{52111CC1-B50A-B02A-B8BC-8F3F172B9211}"/>
                </a:ext>
              </a:extLst>
            </p:cNvPr>
            <p:cNvSpPr/>
            <p:nvPr/>
          </p:nvSpPr>
          <p:spPr>
            <a:xfrm>
              <a:off x="5390707" y="11568223"/>
              <a:ext cx="1331734" cy="431947"/>
            </a:xfrm>
            <a:custGeom>
              <a:avLst/>
              <a:gdLst>
                <a:gd name="connsiteX0" fmla="*/ 0 w 1331734"/>
                <a:gd name="connsiteY0" fmla="*/ 10633 h 431947"/>
                <a:gd name="connsiteX1" fmla="*/ 106326 w 1331734"/>
                <a:gd name="connsiteY1" fmla="*/ 159489 h 431947"/>
                <a:gd name="connsiteX2" fmla="*/ 478465 w 1331734"/>
                <a:gd name="connsiteY2" fmla="*/ 276447 h 431947"/>
                <a:gd name="connsiteX3" fmla="*/ 850605 w 1331734"/>
                <a:gd name="connsiteY3" fmla="*/ 414670 h 431947"/>
                <a:gd name="connsiteX4" fmla="*/ 1275907 w 1331734"/>
                <a:gd name="connsiteY4" fmla="*/ 414670 h 431947"/>
                <a:gd name="connsiteX5" fmla="*/ 1265274 w 1331734"/>
                <a:gd name="connsiteY5" fmla="*/ 276447 h 431947"/>
                <a:gd name="connsiteX6" fmla="*/ 712381 w 1331734"/>
                <a:gd name="connsiteY6" fmla="*/ 0 h 431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31734" h="431947">
                  <a:moveTo>
                    <a:pt x="0" y="10633"/>
                  </a:moveTo>
                  <a:cubicBezTo>
                    <a:pt x="13291" y="62910"/>
                    <a:pt x="26582" y="115187"/>
                    <a:pt x="106326" y="159489"/>
                  </a:cubicBezTo>
                  <a:cubicBezTo>
                    <a:pt x="186070" y="203791"/>
                    <a:pt x="354419" y="233917"/>
                    <a:pt x="478465" y="276447"/>
                  </a:cubicBezTo>
                  <a:cubicBezTo>
                    <a:pt x="602511" y="318977"/>
                    <a:pt x="717698" y="391633"/>
                    <a:pt x="850605" y="414670"/>
                  </a:cubicBezTo>
                  <a:cubicBezTo>
                    <a:pt x="983512" y="437707"/>
                    <a:pt x="1206796" y="437707"/>
                    <a:pt x="1275907" y="414670"/>
                  </a:cubicBezTo>
                  <a:cubicBezTo>
                    <a:pt x="1345018" y="391633"/>
                    <a:pt x="1359195" y="345559"/>
                    <a:pt x="1265274" y="276447"/>
                  </a:cubicBezTo>
                  <a:cubicBezTo>
                    <a:pt x="1171353" y="207335"/>
                    <a:pt x="941867" y="103667"/>
                    <a:pt x="712381"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7" name="フリーフォーム 566">
              <a:extLst>
                <a:ext uri="{FF2B5EF4-FFF2-40B4-BE49-F238E27FC236}">
                  <a16:creationId xmlns:a16="http://schemas.microsoft.com/office/drawing/2014/main" id="{C85D4387-2BC6-9E93-0B8B-D88E15F0AF56}"/>
                </a:ext>
              </a:extLst>
            </p:cNvPr>
            <p:cNvSpPr/>
            <p:nvPr/>
          </p:nvSpPr>
          <p:spPr>
            <a:xfrm>
              <a:off x="3849325" y="11664419"/>
              <a:ext cx="425303" cy="191386"/>
            </a:xfrm>
            <a:custGeom>
              <a:avLst/>
              <a:gdLst>
                <a:gd name="connsiteX0" fmla="*/ 0 w 425303"/>
                <a:gd name="connsiteY0" fmla="*/ 191386 h 191386"/>
                <a:gd name="connsiteX1" fmla="*/ 308345 w 425303"/>
                <a:gd name="connsiteY1" fmla="*/ 127591 h 191386"/>
                <a:gd name="connsiteX2" fmla="*/ 425303 w 425303"/>
                <a:gd name="connsiteY2" fmla="*/ 0 h 191386"/>
              </a:gdLst>
              <a:ahLst/>
              <a:cxnLst>
                <a:cxn ang="0">
                  <a:pos x="connsiteX0" y="connsiteY0"/>
                </a:cxn>
                <a:cxn ang="0">
                  <a:pos x="connsiteX1" y="connsiteY1"/>
                </a:cxn>
                <a:cxn ang="0">
                  <a:pos x="connsiteX2" y="connsiteY2"/>
                </a:cxn>
              </a:cxnLst>
              <a:rect l="l" t="t" r="r" b="b"/>
              <a:pathLst>
                <a:path w="425303" h="191386">
                  <a:moveTo>
                    <a:pt x="0" y="191386"/>
                  </a:moveTo>
                  <a:cubicBezTo>
                    <a:pt x="118730" y="175437"/>
                    <a:pt x="237461" y="159489"/>
                    <a:pt x="308345" y="127591"/>
                  </a:cubicBezTo>
                  <a:cubicBezTo>
                    <a:pt x="379229" y="95693"/>
                    <a:pt x="402266" y="47846"/>
                    <a:pt x="425303"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8" name="フリーフォーム 567">
              <a:extLst>
                <a:ext uri="{FF2B5EF4-FFF2-40B4-BE49-F238E27FC236}">
                  <a16:creationId xmlns:a16="http://schemas.microsoft.com/office/drawing/2014/main" id="{4DF3A9D0-46F6-9835-A397-736BB6BA626E}"/>
                </a:ext>
              </a:extLst>
            </p:cNvPr>
            <p:cNvSpPr/>
            <p:nvPr/>
          </p:nvSpPr>
          <p:spPr>
            <a:xfrm>
              <a:off x="5890437" y="11610753"/>
              <a:ext cx="510363" cy="233917"/>
            </a:xfrm>
            <a:custGeom>
              <a:avLst/>
              <a:gdLst>
                <a:gd name="connsiteX0" fmla="*/ 0 w 510363"/>
                <a:gd name="connsiteY0" fmla="*/ 0 h 233917"/>
                <a:gd name="connsiteX1" fmla="*/ 297712 w 510363"/>
                <a:gd name="connsiteY1" fmla="*/ 116959 h 233917"/>
                <a:gd name="connsiteX2" fmla="*/ 510363 w 510363"/>
                <a:gd name="connsiteY2" fmla="*/ 233917 h 233917"/>
              </a:gdLst>
              <a:ahLst/>
              <a:cxnLst>
                <a:cxn ang="0">
                  <a:pos x="connsiteX0" y="connsiteY0"/>
                </a:cxn>
                <a:cxn ang="0">
                  <a:pos x="connsiteX1" y="connsiteY1"/>
                </a:cxn>
                <a:cxn ang="0">
                  <a:pos x="connsiteX2" y="connsiteY2"/>
                </a:cxn>
              </a:cxnLst>
              <a:rect l="l" t="t" r="r" b="b"/>
              <a:pathLst>
                <a:path w="510363" h="233917">
                  <a:moveTo>
                    <a:pt x="0" y="0"/>
                  </a:moveTo>
                  <a:cubicBezTo>
                    <a:pt x="106326" y="38986"/>
                    <a:pt x="212652" y="77973"/>
                    <a:pt x="297712" y="116959"/>
                  </a:cubicBezTo>
                  <a:cubicBezTo>
                    <a:pt x="382773" y="155945"/>
                    <a:pt x="446568" y="194931"/>
                    <a:pt x="510363" y="233917"/>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9" name="フリーフォーム 568">
              <a:extLst>
                <a:ext uri="{FF2B5EF4-FFF2-40B4-BE49-F238E27FC236}">
                  <a16:creationId xmlns:a16="http://schemas.microsoft.com/office/drawing/2014/main" id="{450B605C-188E-7477-D8CD-141BA2849B53}"/>
                </a:ext>
              </a:extLst>
            </p:cNvPr>
            <p:cNvSpPr/>
            <p:nvPr/>
          </p:nvSpPr>
          <p:spPr>
            <a:xfrm>
              <a:off x="3523111" y="11940363"/>
              <a:ext cx="1351792" cy="153610"/>
            </a:xfrm>
            <a:custGeom>
              <a:avLst/>
              <a:gdLst>
                <a:gd name="connsiteX0" fmla="*/ 6898 w 1351792"/>
                <a:gd name="connsiteY0" fmla="*/ 21265 h 153610"/>
                <a:gd name="connsiteX1" fmla="*/ 38796 w 1351792"/>
                <a:gd name="connsiteY1" fmla="*/ 138223 h 153610"/>
                <a:gd name="connsiteX2" fmla="*/ 304610 w 1351792"/>
                <a:gd name="connsiteY2" fmla="*/ 148856 h 153610"/>
                <a:gd name="connsiteX3" fmla="*/ 1229642 w 1351792"/>
                <a:gd name="connsiteY3" fmla="*/ 106325 h 153610"/>
                <a:gd name="connsiteX4" fmla="*/ 1314703 w 1351792"/>
                <a:gd name="connsiteY4" fmla="*/ 0 h 153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1792" h="153610">
                  <a:moveTo>
                    <a:pt x="6898" y="21265"/>
                  </a:moveTo>
                  <a:cubicBezTo>
                    <a:pt x="-1963" y="69111"/>
                    <a:pt x="-10823" y="116958"/>
                    <a:pt x="38796" y="138223"/>
                  </a:cubicBezTo>
                  <a:cubicBezTo>
                    <a:pt x="88415" y="159488"/>
                    <a:pt x="106136" y="154172"/>
                    <a:pt x="304610" y="148856"/>
                  </a:cubicBezTo>
                  <a:cubicBezTo>
                    <a:pt x="503084" y="143540"/>
                    <a:pt x="1061293" y="131134"/>
                    <a:pt x="1229642" y="106325"/>
                  </a:cubicBezTo>
                  <a:cubicBezTo>
                    <a:pt x="1397991" y="81516"/>
                    <a:pt x="1356347" y="40758"/>
                    <a:pt x="1314703"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0" name="フリーフォーム 569">
              <a:extLst>
                <a:ext uri="{FF2B5EF4-FFF2-40B4-BE49-F238E27FC236}">
                  <a16:creationId xmlns:a16="http://schemas.microsoft.com/office/drawing/2014/main" id="{82D0BA98-E1C0-E4FD-169E-3DB964863664}"/>
                </a:ext>
              </a:extLst>
            </p:cNvPr>
            <p:cNvSpPr/>
            <p:nvPr/>
          </p:nvSpPr>
          <p:spPr>
            <a:xfrm>
              <a:off x="5407259" y="11610753"/>
              <a:ext cx="1312518" cy="493853"/>
            </a:xfrm>
            <a:custGeom>
              <a:avLst/>
              <a:gdLst>
                <a:gd name="connsiteX0" fmla="*/ 15346 w 1312518"/>
                <a:gd name="connsiteY0" fmla="*/ 0 h 493853"/>
                <a:gd name="connsiteX1" fmla="*/ 15346 w 1312518"/>
                <a:gd name="connsiteY1" fmla="*/ 212652 h 493853"/>
                <a:gd name="connsiteX2" fmla="*/ 174834 w 1312518"/>
                <a:gd name="connsiteY2" fmla="*/ 233917 h 493853"/>
                <a:gd name="connsiteX3" fmla="*/ 472546 w 1312518"/>
                <a:gd name="connsiteY3" fmla="*/ 361507 h 493853"/>
                <a:gd name="connsiteX4" fmla="*/ 887215 w 1312518"/>
                <a:gd name="connsiteY4" fmla="*/ 478466 h 493853"/>
                <a:gd name="connsiteX5" fmla="*/ 1078601 w 1312518"/>
                <a:gd name="connsiteY5" fmla="*/ 489098 h 493853"/>
                <a:gd name="connsiteX6" fmla="*/ 1269988 w 1312518"/>
                <a:gd name="connsiteY6" fmla="*/ 446568 h 493853"/>
                <a:gd name="connsiteX7" fmla="*/ 1312518 w 1312518"/>
                <a:gd name="connsiteY7" fmla="*/ 350875 h 493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12518" h="493853">
                  <a:moveTo>
                    <a:pt x="15346" y="0"/>
                  </a:moveTo>
                  <a:cubicBezTo>
                    <a:pt x="2055" y="86833"/>
                    <a:pt x="-11235" y="173666"/>
                    <a:pt x="15346" y="212652"/>
                  </a:cubicBezTo>
                  <a:cubicBezTo>
                    <a:pt x="41927" y="251638"/>
                    <a:pt x="98634" y="209108"/>
                    <a:pt x="174834" y="233917"/>
                  </a:cubicBezTo>
                  <a:cubicBezTo>
                    <a:pt x="251034" y="258726"/>
                    <a:pt x="353816" y="320749"/>
                    <a:pt x="472546" y="361507"/>
                  </a:cubicBezTo>
                  <a:cubicBezTo>
                    <a:pt x="591276" y="402265"/>
                    <a:pt x="786206" y="457201"/>
                    <a:pt x="887215" y="478466"/>
                  </a:cubicBezTo>
                  <a:cubicBezTo>
                    <a:pt x="988224" y="499731"/>
                    <a:pt x="1014806" y="494414"/>
                    <a:pt x="1078601" y="489098"/>
                  </a:cubicBezTo>
                  <a:cubicBezTo>
                    <a:pt x="1142396" y="483782"/>
                    <a:pt x="1231002" y="469605"/>
                    <a:pt x="1269988" y="446568"/>
                  </a:cubicBezTo>
                  <a:cubicBezTo>
                    <a:pt x="1308974" y="423531"/>
                    <a:pt x="1310746" y="387203"/>
                    <a:pt x="1312518" y="35087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1" name="フリーフォーム 570">
              <a:extLst>
                <a:ext uri="{FF2B5EF4-FFF2-40B4-BE49-F238E27FC236}">
                  <a16:creationId xmlns:a16="http://schemas.microsoft.com/office/drawing/2014/main" id="{3CD461D4-9D9D-4374-556C-DB3FFE50B62A}"/>
                </a:ext>
              </a:extLst>
            </p:cNvPr>
            <p:cNvSpPr/>
            <p:nvPr/>
          </p:nvSpPr>
          <p:spPr>
            <a:xfrm>
              <a:off x="7752938" y="6689414"/>
              <a:ext cx="400487" cy="215642"/>
            </a:xfrm>
            <a:custGeom>
              <a:avLst/>
              <a:gdLst>
                <a:gd name="connsiteX0" fmla="*/ 0 w 400487"/>
                <a:gd name="connsiteY0" fmla="*/ 0 h 215642"/>
                <a:gd name="connsiteX1" fmla="*/ 100853 w 400487"/>
                <a:gd name="connsiteY1" fmla="*/ 80683 h 215642"/>
                <a:gd name="connsiteX2" fmla="*/ 369795 w 400487"/>
                <a:gd name="connsiteY2" fmla="*/ 194983 h 215642"/>
                <a:gd name="connsiteX3" fmla="*/ 383242 w 400487"/>
                <a:gd name="connsiteY3" fmla="*/ 215153 h 215642"/>
              </a:gdLst>
              <a:ahLst/>
              <a:cxnLst>
                <a:cxn ang="0">
                  <a:pos x="connsiteX0" y="connsiteY0"/>
                </a:cxn>
                <a:cxn ang="0">
                  <a:pos x="connsiteX1" y="connsiteY1"/>
                </a:cxn>
                <a:cxn ang="0">
                  <a:pos x="connsiteX2" y="connsiteY2"/>
                </a:cxn>
                <a:cxn ang="0">
                  <a:pos x="connsiteX3" y="connsiteY3"/>
                </a:cxn>
              </a:cxnLst>
              <a:rect l="l" t="t" r="r" b="b"/>
              <a:pathLst>
                <a:path w="400487" h="215642">
                  <a:moveTo>
                    <a:pt x="0" y="0"/>
                  </a:moveTo>
                  <a:cubicBezTo>
                    <a:pt x="19610" y="24093"/>
                    <a:pt x="39221" y="48186"/>
                    <a:pt x="100853" y="80683"/>
                  </a:cubicBezTo>
                  <a:cubicBezTo>
                    <a:pt x="162485" y="113180"/>
                    <a:pt x="369795" y="194983"/>
                    <a:pt x="369795" y="194983"/>
                  </a:cubicBezTo>
                  <a:cubicBezTo>
                    <a:pt x="416860" y="217395"/>
                    <a:pt x="400051" y="216274"/>
                    <a:pt x="383242" y="21515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2" name="フリーフォーム 571">
              <a:extLst>
                <a:ext uri="{FF2B5EF4-FFF2-40B4-BE49-F238E27FC236}">
                  <a16:creationId xmlns:a16="http://schemas.microsoft.com/office/drawing/2014/main" id="{0AED0503-909D-2918-4F89-D736CA042F95}"/>
                </a:ext>
              </a:extLst>
            </p:cNvPr>
            <p:cNvSpPr/>
            <p:nvPr/>
          </p:nvSpPr>
          <p:spPr>
            <a:xfrm>
              <a:off x="7570694" y="6837829"/>
              <a:ext cx="118226" cy="194983"/>
            </a:xfrm>
            <a:custGeom>
              <a:avLst/>
              <a:gdLst>
                <a:gd name="connsiteX0" fmla="*/ 0 w 118226"/>
                <a:gd name="connsiteY0" fmla="*/ 0 h 194983"/>
                <a:gd name="connsiteX1" fmla="*/ 114300 w 118226"/>
                <a:gd name="connsiteY1" fmla="*/ 73959 h 194983"/>
                <a:gd name="connsiteX2" fmla="*/ 80682 w 118226"/>
                <a:gd name="connsiteY2" fmla="*/ 194983 h 194983"/>
              </a:gdLst>
              <a:ahLst/>
              <a:cxnLst>
                <a:cxn ang="0">
                  <a:pos x="connsiteX0" y="connsiteY0"/>
                </a:cxn>
                <a:cxn ang="0">
                  <a:pos x="connsiteX1" y="connsiteY1"/>
                </a:cxn>
                <a:cxn ang="0">
                  <a:pos x="connsiteX2" y="connsiteY2"/>
                </a:cxn>
              </a:cxnLst>
              <a:rect l="l" t="t" r="r" b="b"/>
              <a:pathLst>
                <a:path w="118226" h="194983">
                  <a:moveTo>
                    <a:pt x="0" y="0"/>
                  </a:moveTo>
                  <a:cubicBezTo>
                    <a:pt x="50426" y="20731"/>
                    <a:pt x="100853" y="41462"/>
                    <a:pt x="114300" y="73959"/>
                  </a:cubicBezTo>
                  <a:cubicBezTo>
                    <a:pt x="127747" y="106456"/>
                    <a:pt x="104214" y="150719"/>
                    <a:pt x="80682" y="19498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3" name="フリーフォーム 572">
              <a:extLst>
                <a:ext uri="{FF2B5EF4-FFF2-40B4-BE49-F238E27FC236}">
                  <a16:creationId xmlns:a16="http://schemas.microsoft.com/office/drawing/2014/main" id="{F0313721-F187-74C0-0A73-99B1FBF4F363}"/>
                </a:ext>
              </a:extLst>
            </p:cNvPr>
            <p:cNvSpPr/>
            <p:nvPr/>
          </p:nvSpPr>
          <p:spPr>
            <a:xfrm>
              <a:off x="4634006" y="9453282"/>
              <a:ext cx="81126" cy="1701053"/>
            </a:xfrm>
            <a:custGeom>
              <a:avLst/>
              <a:gdLst>
                <a:gd name="connsiteX0" fmla="*/ 52294 w 81126"/>
                <a:gd name="connsiteY0" fmla="*/ 0 h 1701053"/>
                <a:gd name="connsiteX1" fmla="*/ 79188 w 81126"/>
                <a:gd name="connsiteY1" fmla="*/ 410136 h 1701053"/>
                <a:gd name="connsiteX2" fmla="*/ 5229 w 81126"/>
                <a:gd name="connsiteY2" fmla="*/ 1035424 h 1701053"/>
                <a:gd name="connsiteX3" fmla="*/ 11953 w 81126"/>
                <a:gd name="connsiteY3" fmla="*/ 1701053 h 1701053"/>
              </a:gdLst>
              <a:ahLst/>
              <a:cxnLst>
                <a:cxn ang="0">
                  <a:pos x="connsiteX0" y="connsiteY0"/>
                </a:cxn>
                <a:cxn ang="0">
                  <a:pos x="connsiteX1" y="connsiteY1"/>
                </a:cxn>
                <a:cxn ang="0">
                  <a:pos x="connsiteX2" y="connsiteY2"/>
                </a:cxn>
                <a:cxn ang="0">
                  <a:pos x="connsiteX3" y="connsiteY3"/>
                </a:cxn>
              </a:cxnLst>
              <a:rect l="l" t="t" r="r" b="b"/>
              <a:pathLst>
                <a:path w="81126" h="1701053">
                  <a:moveTo>
                    <a:pt x="52294" y="0"/>
                  </a:moveTo>
                  <a:cubicBezTo>
                    <a:pt x="69663" y="118782"/>
                    <a:pt x="87032" y="237565"/>
                    <a:pt x="79188" y="410136"/>
                  </a:cubicBezTo>
                  <a:cubicBezTo>
                    <a:pt x="71344" y="582707"/>
                    <a:pt x="16435" y="820271"/>
                    <a:pt x="5229" y="1035424"/>
                  </a:cubicBezTo>
                  <a:cubicBezTo>
                    <a:pt x="-5977" y="1250577"/>
                    <a:pt x="2988" y="1475815"/>
                    <a:pt x="11953" y="1701053"/>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4" name="フリーフォーム 573">
              <a:extLst>
                <a:ext uri="{FF2B5EF4-FFF2-40B4-BE49-F238E27FC236}">
                  <a16:creationId xmlns:a16="http://schemas.microsoft.com/office/drawing/2014/main" id="{E928EE01-CFD5-04DD-A69F-035443ECAF51}"/>
                </a:ext>
              </a:extLst>
            </p:cNvPr>
            <p:cNvSpPr/>
            <p:nvPr/>
          </p:nvSpPr>
          <p:spPr>
            <a:xfrm>
              <a:off x="5552973" y="9466729"/>
              <a:ext cx="101515" cy="1754842"/>
            </a:xfrm>
            <a:custGeom>
              <a:avLst/>
              <a:gdLst>
                <a:gd name="connsiteX0" fmla="*/ 101515 w 101515"/>
                <a:gd name="connsiteY0" fmla="*/ 0 h 1754842"/>
                <a:gd name="connsiteX1" fmla="*/ 61174 w 101515"/>
                <a:gd name="connsiteY1" fmla="*/ 578224 h 1754842"/>
                <a:gd name="connsiteX2" fmla="*/ 662 w 101515"/>
                <a:gd name="connsiteY2" fmla="*/ 1304365 h 1754842"/>
                <a:gd name="connsiteX3" fmla="*/ 34280 w 101515"/>
                <a:gd name="connsiteY3" fmla="*/ 1754842 h 1754842"/>
              </a:gdLst>
              <a:ahLst/>
              <a:cxnLst>
                <a:cxn ang="0">
                  <a:pos x="connsiteX0" y="connsiteY0"/>
                </a:cxn>
                <a:cxn ang="0">
                  <a:pos x="connsiteX1" y="connsiteY1"/>
                </a:cxn>
                <a:cxn ang="0">
                  <a:pos x="connsiteX2" y="connsiteY2"/>
                </a:cxn>
                <a:cxn ang="0">
                  <a:pos x="connsiteX3" y="connsiteY3"/>
                </a:cxn>
              </a:cxnLst>
              <a:rect l="l" t="t" r="r" b="b"/>
              <a:pathLst>
                <a:path w="101515" h="1754842">
                  <a:moveTo>
                    <a:pt x="101515" y="0"/>
                  </a:moveTo>
                  <a:cubicBezTo>
                    <a:pt x="89749" y="180415"/>
                    <a:pt x="77983" y="360830"/>
                    <a:pt x="61174" y="578224"/>
                  </a:cubicBezTo>
                  <a:cubicBezTo>
                    <a:pt x="44365" y="795618"/>
                    <a:pt x="5144" y="1108262"/>
                    <a:pt x="662" y="1304365"/>
                  </a:cubicBezTo>
                  <a:cubicBezTo>
                    <a:pt x="-3820" y="1500468"/>
                    <a:pt x="15230" y="1627655"/>
                    <a:pt x="34280" y="1754842"/>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5" name="フリーフォーム 574">
              <a:extLst>
                <a:ext uri="{FF2B5EF4-FFF2-40B4-BE49-F238E27FC236}">
                  <a16:creationId xmlns:a16="http://schemas.microsoft.com/office/drawing/2014/main" id="{F44BF573-E03F-EEEB-6374-CC1662547524}"/>
                </a:ext>
              </a:extLst>
            </p:cNvPr>
            <p:cNvSpPr/>
            <p:nvPr/>
          </p:nvSpPr>
          <p:spPr>
            <a:xfrm>
              <a:off x="6243145" y="5359661"/>
              <a:ext cx="1597572" cy="1261856"/>
            </a:xfrm>
            <a:custGeom>
              <a:avLst/>
              <a:gdLst>
                <a:gd name="connsiteX0" fmla="*/ 0 w 1597572"/>
                <a:gd name="connsiteY0" fmla="*/ 11125 h 1261856"/>
                <a:gd name="connsiteX1" fmla="*/ 451945 w 1597572"/>
                <a:gd name="connsiteY1" fmla="*/ 11125 h 1261856"/>
                <a:gd name="connsiteX2" fmla="*/ 735724 w 1597572"/>
                <a:gd name="connsiteY2" fmla="*/ 126739 h 1261856"/>
                <a:gd name="connsiteX3" fmla="*/ 966952 w 1597572"/>
                <a:gd name="connsiteY3" fmla="*/ 368477 h 1261856"/>
                <a:gd name="connsiteX4" fmla="*/ 1597572 w 1597572"/>
                <a:gd name="connsiteY4" fmla="*/ 1261856 h 12618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7572" h="1261856">
                  <a:moveTo>
                    <a:pt x="0" y="11125"/>
                  </a:moveTo>
                  <a:cubicBezTo>
                    <a:pt x="164662" y="1490"/>
                    <a:pt x="329324" y="-8144"/>
                    <a:pt x="451945" y="11125"/>
                  </a:cubicBezTo>
                  <a:cubicBezTo>
                    <a:pt x="574566" y="30394"/>
                    <a:pt x="649890" y="67180"/>
                    <a:pt x="735724" y="126739"/>
                  </a:cubicBezTo>
                  <a:cubicBezTo>
                    <a:pt x="821558" y="186298"/>
                    <a:pt x="823311" y="179291"/>
                    <a:pt x="966952" y="368477"/>
                  </a:cubicBezTo>
                  <a:cubicBezTo>
                    <a:pt x="1110593" y="557663"/>
                    <a:pt x="1354082" y="909759"/>
                    <a:pt x="1597572" y="1261856"/>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6" name="フリーフォーム 575">
              <a:extLst>
                <a:ext uri="{FF2B5EF4-FFF2-40B4-BE49-F238E27FC236}">
                  <a16:creationId xmlns:a16="http://schemas.microsoft.com/office/drawing/2014/main" id="{AF21F83B-EEE9-ABCD-A5D6-7FA69670DF02}"/>
                </a:ext>
              </a:extLst>
            </p:cNvPr>
            <p:cNvSpPr/>
            <p:nvPr/>
          </p:nvSpPr>
          <p:spPr>
            <a:xfrm>
              <a:off x="7525407" y="6674069"/>
              <a:ext cx="367862" cy="210207"/>
            </a:xfrm>
            <a:custGeom>
              <a:avLst/>
              <a:gdLst>
                <a:gd name="connsiteX0" fmla="*/ 0 w 367862"/>
                <a:gd name="connsiteY0" fmla="*/ 210207 h 210207"/>
                <a:gd name="connsiteX1" fmla="*/ 94593 w 367862"/>
                <a:gd name="connsiteY1" fmla="*/ 73572 h 210207"/>
                <a:gd name="connsiteX2" fmla="*/ 367862 w 367862"/>
                <a:gd name="connsiteY2" fmla="*/ 0 h 210207"/>
              </a:gdLst>
              <a:ahLst/>
              <a:cxnLst>
                <a:cxn ang="0">
                  <a:pos x="connsiteX0" y="connsiteY0"/>
                </a:cxn>
                <a:cxn ang="0">
                  <a:pos x="connsiteX1" y="connsiteY1"/>
                </a:cxn>
                <a:cxn ang="0">
                  <a:pos x="connsiteX2" y="connsiteY2"/>
                </a:cxn>
              </a:cxnLst>
              <a:rect l="l" t="t" r="r" b="b"/>
              <a:pathLst>
                <a:path w="367862" h="210207">
                  <a:moveTo>
                    <a:pt x="0" y="210207"/>
                  </a:moveTo>
                  <a:cubicBezTo>
                    <a:pt x="16641" y="159406"/>
                    <a:pt x="33283" y="108606"/>
                    <a:pt x="94593" y="73572"/>
                  </a:cubicBezTo>
                  <a:cubicBezTo>
                    <a:pt x="155903" y="38537"/>
                    <a:pt x="261882" y="19268"/>
                    <a:pt x="367862"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7" name="フリーフォーム 576">
              <a:extLst>
                <a:ext uri="{FF2B5EF4-FFF2-40B4-BE49-F238E27FC236}">
                  <a16:creationId xmlns:a16="http://schemas.microsoft.com/office/drawing/2014/main" id="{827FA2AD-99BA-CE0F-1856-125B04680EC8}"/>
                </a:ext>
              </a:extLst>
            </p:cNvPr>
            <p:cNvSpPr/>
            <p:nvPr/>
          </p:nvSpPr>
          <p:spPr>
            <a:xfrm>
              <a:off x="7397924" y="6505903"/>
              <a:ext cx="453304" cy="294290"/>
            </a:xfrm>
            <a:custGeom>
              <a:avLst/>
              <a:gdLst>
                <a:gd name="connsiteX0" fmla="*/ 116973 w 453304"/>
                <a:gd name="connsiteY0" fmla="*/ 294290 h 294290"/>
                <a:gd name="connsiteX1" fmla="*/ 1359 w 453304"/>
                <a:gd name="connsiteY1" fmla="*/ 178676 h 294290"/>
                <a:gd name="connsiteX2" fmla="*/ 64421 w 453304"/>
                <a:gd name="connsiteY2" fmla="*/ 126125 h 294290"/>
                <a:gd name="connsiteX3" fmla="*/ 222076 w 453304"/>
                <a:gd name="connsiteY3" fmla="*/ 63063 h 294290"/>
                <a:gd name="connsiteX4" fmla="*/ 453304 w 453304"/>
                <a:gd name="connsiteY4" fmla="*/ 0 h 2942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3304" h="294290">
                  <a:moveTo>
                    <a:pt x="116973" y="294290"/>
                  </a:moveTo>
                  <a:lnTo>
                    <a:pt x="1359" y="178676"/>
                  </a:lnTo>
                  <a:cubicBezTo>
                    <a:pt x="-7400" y="150649"/>
                    <a:pt x="27635" y="145394"/>
                    <a:pt x="64421" y="126125"/>
                  </a:cubicBezTo>
                  <a:cubicBezTo>
                    <a:pt x="101207" y="106856"/>
                    <a:pt x="157262" y="84084"/>
                    <a:pt x="222076" y="63063"/>
                  </a:cubicBezTo>
                  <a:cubicBezTo>
                    <a:pt x="286890" y="42042"/>
                    <a:pt x="370097" y="21021"/>
                    <a:pt x="453304"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8" name="フリーフォーム 577">
              <a:extLst>
                <a:ext uri="{FF2B5EF4-FFF2-40B4-BE49-F238E27FC236}">
                  <a16:creationId xmlns:a16="http://schemas.microsoft.com/office/drawing/2014/main" id="{15D295D8-8D1B-353A-736B-97D03746F5E7}"/>
                </a:ext>
              </a:extLst>
            </p:cNvPr>
            <p:cNvSpPr/>
            <p:nvPr/>
          </p:nvSpPr>
          <p:spPr>
            <a:xfrm>
              <a:off x="3520966" y="5780690"/>
              <a:ext cx="1187668" cy="116100"/>
            </a:xfrm>
            <a:custGeom>
              <a:avLst/>
              <a:gdLst>
                <a:gd name="connsiteX0" fmla="*/ 0 w 1187668"/>
                <a:gd name="connsiteY0" fmla="*/ 31531 h 116100"/>
                <a:gd name="connsiteX1" fmla="*/ 420413 w 1187668"/>
                <a:gd name="connsiteY1" fmla="*/ 115613 h 116100"/>
                <a:gd name="connsiteX2" fmla="*/ 851337 w 1187668"/>
                <a:gd name="connsiteY2" fmla="*/ 63062 h 116100"/>
                <a:gd name="connsiteX3" fmla="*/ 1187668 w 1187668"/>
                <a:gd name="connsiteY3" fmla="*/ 0 h 116100"/>
              </a:gdLst>
              <a:ahLst/>
              <a:cxnLst>
                <a:cxn ang="0">
                  <a:pos x="connsiteX0" y="connsiteY0"/>
                </a:cxn>
                <a:cxn ang="0">
                  <a:pos x="connsiteX1" y="connsiteY1"/>
                </a:cxn>
                <a:cxn ang="0">
                  <a:pos x="connsiteX2" y="connsiteY2"/>
                </a:cxn>
                <a:cxn ang="0">
                  <a:pos x="connsiteX3" y="connsiteY3"/>
                </a:cxn>
              </a:cxnLst>
              <a:rect l="l" t="t" r="r" b="b"/>
              <a:pathLst>
                <a:path w="1187668" h="116100">
                  <a:moveTo>
                    <a:pt x="0" y="31531"/>
                  </a:moveTo>
                  <a:cubicBezTo>
                    <a:pt x="139262" y="70944"/>
                    <a:pt x="278524" y="110358"/>
                    <a:pt x="420413" y="115613"/>
                  </a:cubicBezTo>
                  <a:cubicBezTo>
                    <a:pt x="562302" y="120868"/>
                    <a:pt x="723461" y="82331"/>
                    <a:pt x="851337" y="63062"/>
                  </a:cubicBezTo>
                  <a:cubicBezTo>
                    <a:pt x="979213" y="43793"/>
                    <a:pt x="1083440" y="21896"/>
                    <a:pt x="1187668"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9" name="フリーフォーム 578">
              <a:extLst>
                <a:ext uri="{FF2B5EF4-FFF2-40B4-BE49-F238E27FC236}">
                  <a16:creationId xmlns:a16="http://schemas.microsoft.com/office/drawing/2014/main" id="{5C5D1BCB-9D10-76D4-33B4-273F1A7346CE}"/>
                </a:ext>
              </a:extLst>
            </p:cNvPr>
            <p:cNvSpPr/>
            <p:nvPr/>
          </p:nvSpPr>
          <p:spPr>
            <a:xfrm>
              <a:off x="3184634" y="6064469"/>
              <a:ext cx="851338" cy="121586"/>
            </a:xfrm>
            <a:custGeom>
              <a:avLst/>
              <a:gdLst>
                <a:gd name="connsiteX0" fmla="*/ 0 w 851338"/>
                <a:gd name="connsiteY0" fmla="*/ 0 h 121586"/>
                <a:gd name="connsiteX1" fmla="*/ 515007 w 851338"/>
                <a:gd name="connsiteY1" fmla="*/ 115614 h 121586"/>
                <a:gd name="connsiteX2" fmla="*/ 851338 w 851338"/>
                <a:gd name="connsiteY2" fmla="*/ 94593 h 121586"/>
              </a:gdLst>
              <a:ahLst/>
              <a:cxnLst>
                <a:cxn ang="0">
                  <a:pos x="connsiteX0" y="connsiteY0"/>
                </a:cxn>
                <a:cxn ang="0">
                  <a:pos x="connsiteX1" y="connsiteY1"/>
                </a:cxn>
                <a:cxn ang="0">
                  <a:pos x="connsiteX2" y="connsiteY2"/>
                </a:cxn>
              </a:cxnLst>
              <a:rect l="l" t="t" r="r" b="b"/>
              <a:pathLst>
                <a:path w="851338" h="121586">
                  <a:moveTo>
                    <a:pt x="0" y="0"/>
                  </a:moveTo>
                  <a:cubicBezTo>
                    <a:pt x="186558" y="49924"/>
                    <a:pt x="373117" y="99849"/>
                    <a:pt x="515007" y="115614"/>
                  </a:cubicBezTo>
                  <a:cubicBezTo>
                    <a:pt x="656897" y="131379"/>
                    <a:pt x="754117" y="112986"/>
                    <a:pt x="851338" y="94593"/>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0" name="フリーフォーム 579">
              <a:extLst>
                <a:ext uri="{FF2B5EF4-FFF2-40B4-BE49-F238E27FC236}">
                  <a16:creationId xmlns:a16="http://schemas.microsoft.com/office/drawing/2014/main" id="{BC1283C5-1296-EE89-53EF-37880206A1AF}"/>
                </a:ext>
              </a:extLst>
            </p:cNvPr>
            <p:cNvSpPr/>
            <p:nvPr/>
          </p:nvSpPr>
          <p:spPr>
            <a:xfrm>
              <a:off x="2133600" y="5061777"/>
              <a:ext cx="609600" cy="245947"/>
            </a:xfrm>
            <a:custGeom>
              <a:avLst/>
              <a:gdLst>
                <a:gd name="connsiteX0" fmla="*/ 0 w 609600"/>
                <a:gd name="connsiteY0" fmla="*/ 245947 h 245947"/>
                <a:gd name="connsiteX1" fmla="*/ 262759 w 609600"/>
                <a:gd name="connsiteY1" fmla="*/ 172375 h 245947"/>
                <a:gd name="connsiteX2" fmla="*/ 451945 w 609600"/>
                <a:gd name="connsiteY2" fmla="*/ 4209 h 245947"/>
                <a:gd name="connsiteX3" fmla="*/ 609600 w 609600"/>
                <a:gd name="connsiteY3" fmla="*/ 67271 h 245947"/>
              </a:gdLst>
              <a:ahLst/>
              <a:cxnLst>
                <a:cxn ang="0">
                  <a:pos x="connsiteX0" y="connsiteY0"/>
                </a:cxn>
                <a:cxn ang="0">
                  <a:pos x="connsiteX1" y="connsiteY1"/>
                </a:cxn>
                <a:cxn ang="0">
                  <a:pos x="connsiteX2" y="connsiteY2"/>
                </a:cxn>
                <a:cxn ang="0">
                  <a:pos x="connsiteX3" y="connsiteY3"/>
                </a:cxn>
              </a:cxnLst>
              <a:rect l="l" t="t" r="r" b="b"/>
              <a:pathLst>
                <a:path w="609600" h="245947">
                  <a:moveTo>
                    <a:pt x="0" y="245947"/>
                  </a:moveTo>
                  <a:cubicBezTo>
                    <a:pt x="93717" y="229306"/>
                    <a:pt x="187435" y="212665"/>
                    <a:pt x="262759" y="172375"/>
                  </a:cubicBezTo>
                  <a:cubicBezTo>
                    <a:pt x="338083" y="132085"/>
                    <a:pt x="394138" y="21726"/>
                    <a:pt x="451945" y="4209"/>
                  </a:cubicBezTo>
                  <a:cubicBezTo>
                    <a:pt x="509752" y="-13308"/>
                    <a:pt x="559676" y="26981"/>
                    <a:pt x="609600" y="67271"/>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1" name="フリーフォーム 580">
              <a:extLst>
                <a:ext uri="{FF2B5EF4-FFF2-40B4-BE49-F238E27FC236}">
                  <a16:creationId xmlns:a16="http://schemas.microsoft.com/office/drawing/2014/main" id="{B894D3E0-A6BA-7359-117B-33749833555D}"/>
                </a:ext>
              </a:extLst>
            </p:cNvPr>
            <p:cNvSpPr/>
            <p:nvPr/>
          </p:nvSpPr>
          <p:spPr>
            <a:xfrm>
              <a:off x="2112579" y="5160579"/>
              <a:ext cx="599090" cy="314757"/>
            </a:xfrm>
            <a:custGeom>
              <a:avLst/>
              <a:gdLst>
                <a:gd name="connsiteX0" fmla="*/ 0 w 599090"/>
                <a:gd name="connsiteY0" fmla="*/ 168166 h 314757"/>
                <a:gd name="connsiteX1" fmla="*/ 136635 w 599090"/>
                <a:gd name="connsiteY1" fmla="*/ 294290 h 314757"/>
                <a:gd name="connsiteX2" fmla="*/ 273269 w 599090"/>
                <a:gd name="connsiteY2" fmla="*/ 283780 h 314757"/>
                <a:gd name="connsiteX3" fmla="*/ 599090 w 599090"/>
                <a:gd name="connsiteY3" fmla="*/ 0 h 314757"/>
              </a:gdLst>
              <a:ahLst/>
              <a:cxnLst>
                <a:cxn ang="0">
                  <a:pos x="connsiteX0" y="connsiteY0"/>
                </a:cxn>
                <a:cxn ang="0">
                  <a:pos x="connsiteX1" y="connsiteY1"/>
                </a:cxn>
                <a:cxn ang="0">
                  <a:pos x="connsiteX2" y="connsiteY2"/>
                </a:cxn>
                <a:cxn ang="0">
                  <a:pos x="connsiteX3" y="connsiteY3"/>
                </a:cxn>
              </a:cxnLst>
              <a:rect l="l" t="t" r="r" b="b"/>
              <a:pathLst>
                <a:path w="599090" h="314757">
                  <a:moveTo>
                    <a:pt x="0" y="168166"/>
                  </a:moveTo>
                  <a:cubicBezTo>
                    <a:pt x="45545" y="221593"/>
                    <a:pt x="91090" y="275021"/>
                    <a:pt x="136635" y="294290"/>
                  </a:cubicBezTo>
                  <a:cubicBezTo>
                    <a:pt x="182180" y="313559"/>
                    <a:pt x="196193" y="332828"/>
                    <a:pt x="273269" y="283780"/>
                  </a:cubicBezTo>
                  <a:cubicBezTo>
                    <a:pt x="350345" y="234732"/>
                    <a:pt x="474717" y="117366"/>
                    <a:pt x="599090"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2" name="フリーフォーム 581">
              <a:extLst>
                <a:ext uri="{FF2B5EF4-FFF2-40B4-BE49-F238E27FC236}">
                  <a16:creationId xmlns:a16="http://schemas.microsoft.com/office/drawing/2014/main" id="{26049DCB-D856-67A5-EE8C-7CFB3AD54A8A}"/>
                </a:ext>
              </a:extLst>
            </p:cNvPr>
            <p:cNvSpPr/>
            <p:nvPr/>
          </p:nvSpPr>
          <p:spPr>
            <a:xfrm>
              <a:off x="2659117" y="5255172"/>
              <a:ext cx="935421" cy="546538"/>
            </a:xfrm>
            <a:custGeom>
              <a:avLst/>
              <a:gdLst>
                <a:gd name="connsiteX0" fmla="*/ 0 w 935421"/>
                <a:gd name="connsiteY0" fmla="*/ 0 h 546538"/>
                <a:gd name="connsiteX1" fmla="*/ 262759 w 935421"/>
                <a:gd name="connsiteY1" fmla="*/ 273269 h 546538"/>
                <a:gd name="connsiteX2" fmla="*/ 935421 w 935421"/>
                <a:gd name="connsiteY2" fmla="*/ 546538 h 546538"/>
              </a:gdLst>
              <a:ahLst/>
              <a:cxnLst>
                <a:cxn ang="0">
                  <a:pos x="connsiteX0" y="connsiteY0"/>
                </a:cxn>
                <a:cxn ang="0">
                  <a:pos x="connsiteX1" y="connsiteY1"/>
                </a:cxn>
                <a:cxn ang="0">
                  <a:pos x="connsiteX2" y="connsiteY2"/>
                </a:cxn>
              </a:cxnLst>
              <a:rect l="l" t="t" r="r" b="b"/>
              <a:pathLst>
                <a:path w="935421" h="546538">
                  <a:moveTo>
                    <a:pt x="0" y="0"/>
                  </a:moveTo>
                  <a:cubicBezTo>
                    <a:pt x="53428" y="91089"/>
                    <a:pt x="106856" y="182179"/>
                    <a:pt x="262759" y="273269"/>
                  </a:cubicBezTo>
                  <a:cubicBezTo>
                    <a:pt x="418663" y="364359"/>
                    <a:pt x="677042" y="455448"/>
                    <a:pt x="935421" y="546538"/>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3" name="フリーフォーム 582">
              <a:extLst>
                <a:ext uri="{FF2B5EF4-FFF2-40B4-BE49-F238E27FC236}">
                  <a16:creationId xmlns:a16="http://schemas.microsoft.com/office/drawing/2014/main" id="{9FC5D62D-C6E5-EA7C-1505-8ADE3F4E893A}"/>
                </a:ext>
              </a:extLst>
            </p:cNvPr>
            <p:cNvSpPr/>
            <p:nvPr/>
          </p:nvSpPr>
          <p:spPr>
            <a:xfrm>
              <a:off x="2469931" y="5423338"/>
              <a:ext cx="714703" cy="672662"/>
            </a:xfrm>
            <a:custGeom>
              <a:avLst/>
              <a:gdLst>
                <a:gd name="connsiteX0" fmla="*/ 0 w 714703"/>
                <a:gd name="connsiteY0" fmla="*/ 0 h 672662"/>
                <a:gd name="connsiteX1" fmla="*/ 199697 w 714703"/>
                <a:gd name="connsiteY1" fmla="*/ 304800 h 672662"/>
                <a:gd name="connsiteX2" fmla="*/ 714703 w 714703"/>
                <a:gd name="connsiteY2" fmla="*/ 672662 h 672662"/>
              </a:gdLst>
              <a:ahLst/>
              <a:cxnLst>
                <a:cxn ang="0">
                  <a:pos x="connsiteX0" y="connsiteY0"/>
                </a:cxn>
                <a:cxn ang="0">
                  <a:pos x="connsiteX1" y="connsiteY1"/>
                </a:cxn>
                <a:cxn ang="0">
                  <a:pos x="connsiteX2" y="connsiteY2"/>
                </a:cxn>
              </a:cxnLst>
              <a:rect l="l" t="t" r="r" b="b"/>
              <a:pathLst>
                <a:path w="714703" h="672662">
                  <a:moveTo>
                    <a:pt x="0" y="0"/>
                  </a:moveTo>
                  <a:cubicBezTo>
                    <a:pt x="40290" y="96345"/>
                    <a:pt x="80580" y="192690"/>
                    <a:pt x="199697" y="304800"/>
                  </a:cubicBezTo>
                  <a:cubicBezTo>
                    <a:pt x="318814" y="416910"/>
                    <a:pt x="516758" y="544786"/>
                    <a:pt x="714703" y="672662"/>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4" name="フリーフォーム 583">
              <a:extLst>
                <a:ext uri="{FF2B5EF4-FFF2-40B4-BE49-F238E27FC236}">
                  <a16:creationId xmlns:a16="http://schemas.microsoft.com/office/drawing/2014/main" id="{246580A0-A6A0-84E5-A4C7-2E372DD49767}"/>
                </a:ext>
              </a:extLst>
            </p:cNvPr>
            <p:cNvSpPr/>
            <p:nvPr/>
          </p:nvSpPr>
          <p:spPr>
            <a:xfrm>
              <a:off x="5675586" y="6863255"/>
              <a:ext cx="515007" cy="1008993"/>
            </a:xfrm>
            <a:custGeom>
              <a:avLst/>
              <a:gdLst>
                <a:gd name="connsiteX0" fmla="*/ 515007 w 515007"/>
                <a:gd name="connsiteY0" fmla="*/ 0 h 1008993"/>
                <a:gd name="connsiteX1" fmla="*/ 336331 w 515007"/>
                <a:gd name="connsiteY1" fmla="*/ 683173 h 1008993"/>
                <a:gd name="connsiteX2" fmla="*/ 0 w 515007"/>
                <a:gd name="connsiteY2" fmla="*/ 1008993 h 1008993"/>
              </a:gdLst>
              <a:ahLst/>
              <a:cxnLst>
                <a:cxn ang="0">
                  <a:pos x="connsiteX0" y="connsiteY0"/>
                </a:cxn>
                <a:cxn ang="0">
                  <a:pos x="connsiteX1" y="connsiteY1"/>
                </a:cxn>
                <a:cxn ang="0">
                  <a:pos x="connsiteX2" y="connsiteY2"/>
                </a:cxn>
              </a:cxnLst>
              <a:rect l="l" t="t" r="r" b="b"/>
              <a:pathLst>
                <a:path w="515007" h="1008993">
                  <a:moveTo>
                    <a:pt x="515007" y="0"/>
                  </a:moveTo>
                  <a:cubicBezTo>
                    <a:pt x="468586" y="257503"/>
                    <a:pt x="422166" y="515007"/>
                    <a:pt x="336331" y="683173"/>
                  </a:cubicBezTo>
                  <a:cubicBezTo>
                    <a:pt x="250496" y="851339"/>
                    <a:pt x="125248" y="930166"/>
                    <a:pt x="0" y="1008993"/>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5" name="フリーフォーム 584">
              <a:extLst>
                <a:ext uri="{FF2B5EF4-FFF2-40B4-BE49-F238E27FC236}">
                  <a16:creationId xmlns:a16="http://schemas.microsoft.com/office/drawing/2014/main" id="{4FA99E3E-344C-4B52-C33B-76D19C0C8D92}"/>
                </a:ext>
              </a:extLst>
            </p:cNvPr>
            <p:cNvSpPr/>
            <p:nvPr/>
          </p:nvSpPr>
          <p:spPr>
            <a:xfrm>
              <a:off x="4141076" y="6264166"/>
              <a:ext cx="466121" cy="1786758"/>
            </a:xfrm>
            <a:custGeom>
              <a:avLst/>
              <a:gdLst>
                <a:gd name="connsiteX0" fmla="*/ 0 w 466121"/>
                <a:gd name="connsiteY0" fmla="*/ 0 h 1786758"/>
                <a:gd name="connsiteX1" fmla="*/ 462455 w 466121"/>
                <a:gd name="connsiteY1" fmla="*/ 1008993 h 1786758"/>
                <a:gd name="connsiteX2" fmla="*/ 178676 w 466121"/>
                <a:gd name="connsiteY2" fmla="*/ 1786758 h 1786758"/>
              </a:gdLst>
              <a:ahLst/>
              <a:cxnLst>
                <a:cxn ang="0">
                  <a:pos x="connsiteX0" y="connsiteY0"/>
                </a:cxn>
                <a:cxn ang="0">
                  <a:pos x="connsiteX1" y="connsiteY1"/>
                </a:cxn>
                <a:cxn ang="0">
                  <a:pos x="connsiteX2" y="connsiteY2"/>
                </a:cxn>
              </a:cxnLst>
              <a:rect l="l" t="t" r="r" b="b"/>
              <a:pathLst>
                <a:path w="466121" h="1786758">
                  <a:moveTo>
                    <a:pt x="0" y="0"/>
                  </a:moveTo>
                  <a:cubicBezTo>
                    <a:pt x="216338" y="355600"/>
                    <a:pt x="432676" y="711200"/>
                    <a:pt x="462455" y="1008993"/>
                  </a:cubicBezTo>
                  <a:cubicBezTo>
                    <a:pt x="492234" y="1306786"/>
                    <a:pt x="335455" y="1546772"/>
                    <a:pt x="178676" y="1786758"/>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6" name="フリーフォーム 585">
              <a:extLst>
                <a:ext uri="{FF2B5EF4-FFF2-40B4-BE49-F238E27FC236}">
                  <a16:creationId xmlns:a16="http://schemas.microsoft.com/office/drawing/2014/main" id="{E7C9321C-C3DE-4EF4-0812-D89F49EA1879}"/>
                </a:ext>
              </a:extLst>
            </p:cNvPr>
            <p:cNvSpPr/>
            <p:nvPr/>
          </p:nvSpPr>
          <p:spPr>
            <a:xfrm>
              <a:off x="4151038" y="8187559"/>
              <a:ext cx="158203" cy="798786"/>
            </a:xfrm>
            <a:custGeom>
              <a:avLst/>
              <a:gdLst>
                <a:gd name="connsiteX0" fmla="*/ 158203 w 158203"/>
                <a:gd name="connsiteY0" fmla="*/ 0 h 798786"/>
                <a:gd name="connsiteX1" fmla="*/ 548 w 158203"/>
                <a:gd name="connsiteY1" fmla="*/ 189186 h 798786"/>
                <a:gd name="connsiteX2" fmla="*/ 116162 w 158203"/>
                <a:gd name="connsiteY2" fmla="*/ 798786 h 798786"/>
              </a:gdLst>
              <a:ahLst/>
              <a:cxnLst>
                <a:cxn ang="0">
                  <a:pos x="connsiteX0" y="connsiteY0"/>
                </a:cxn>
                <a:cxn ang="0">
                  <a:pos x="connsiteX1" y="connsiteY1"/>
                </a:cxn>
                <a:cxn ang="0">
                  <a:pos x="connsiteX2" y="connsiteY2"/>
                </a:cxn>
              </a:cxnLst>
              <a:rect l="l" t="t" r="r" b="b"/>
              <a:pathLst>
                <a:path w="158203" h="798786">
                  <a:moveTo>
                    <a:pt x="158203" y="0"/>
                  </a:moveTo>
                  <a:cubicBezTo>
                    <a:pt x="82879" y="28027"/>
                    <a:pt x="7555" y="56055"/>
                    <a:pt x="548" y="189186"/>
                  </a:cubicBezTo>
                  <a:cubicBezTo>
                    <a:pt x="-6459" y="322317"/>
                    <a:pt x="54851" y="560551"/>
                    <a:pt x="116162" y="798786"/>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7" name="フリーフォーム 586">
              <a:extLst>
                <a:ext uri="{FF2B5EF4-FFF2-40B4-BE49-F238E27FC236}">
                  <a16:creationId xmlns:a16="http://schemas.microsoft.com/office/drawing/2014/main" id="{D097E3FF-9286-4244-AB48-358C3924BE1D}"/>
                </a:ext>
              </a:extLst>
            </p:cNvPr>
            <p:cNvSpPr/>
            <p:nvPr/>
          </p:nvSpPr>
          <p:spPr>
            <a:xfrm>
              <a:off x="5660867" y="8145517"/>
              <a:ext cx="172374" cy="693683"/>
            </a:xfrm>
            <a:custGeom>
              <a:avLst/>
              <a:gdLst>
                <a:gd name="connsiteX0" fmla="*/ 67271 w 172374"/>
                <a:gd name="connsiteY0" fmla="*/ 0 h 693683"/>
                <a:gd name="connsiteX1" fmla="*/ 4209 w 172374"/>
                <a:gd name="connsiteY1" fmla="*/ 178676 h 693683"/>
                <a:gd name="connsiteX2" fmla="*/ 172374 w 172374"/>
                <a:gd name="connsiteY2" fmla="*/ 693683 h 693683"/>
              </a:gdLst>
              <a:ahLst/>
              <a:cxnLst>
                <a:cxn ang="0">
                  <a:pos x="connsiteX0" y="connsiteY0"/>
                </a:cxn>
                <a:cxn ang="0">
                  <a:pos x="connsiteX1" y="connsiteY1"/>
                </a:cxn>
                <a:cxn ang="0">
                  <a:pos x="connsiteX2" y="connsiteY2"/>
                </a:cxn>
              </a:cxnLst>
              <a:rect l="l" t="t" r="r" b="b"/>
              <a:pathLst>
                <a:path w="172374" h="693683">
                  <a:moveTo>
                    <a:pt x="67271" y="0"/>
                  </a:moveTo>
                  <a:cubicBezTo>
                    <a:pt x="26981" y="31531"/>
                    <a:pt x="-13308" y="63062"/>
                    <a:pt x="4209" y="178676"/>
                  </a:cubicBezTo>
                  <a:cubicBezTo>
                    <a:pt x="21726" y="294290"/>
                    <a:pt x="97050" y="493986"/>
                    <a:pt x="172374" y="693683"/>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8" name="フリーフォーム 587">
              <a:extLst>
                <a:ext uri="{FF2B5EF4-FFF2-40B4-BE49-F238E27FC236}">
                  <a16:creationId xmlns:a16="http://schemas.microsoft.com/office/drawing/2014/main" id="{B9CB04E0-F457-FD8D-4179-E3A60CF87B28}"/>
                </a:ext>
              </a:extLst>
            </p:cNvPr>
            <p:cNvSpPr/>
            <p:nvPr/>
          </p:nvSpPr>
          <p:spPr>
            <a:xfrm>
              <a:off x="4141076" y="8166538"/>
              <a:ext cx="1629103" cy="157685"/>
            </a:xfrm>
            <a:custGeom>
              <a:avLst/>
              <a:gdLst>
                <a:gd name="connsiteX0" fmla="*/ 0 w 1629103"/>
                <a:gd name="connsiteY0" fmla="*/ 0 h 157685"/>
                <a:gd name="connsiteX1" fmla="*/ 788276 w 1629103"/>
                <a:gd name="connsiteY1" fmla="*/ 157655 h 157685"/>
                <a:gd name="connsiteX2" fmla="*/ 1629103 w 1629103"/>
                <a:gd name="connsiteY2" fmla="*/ 10510 h 157685"/>
              </a:gdLst>
              <a:ahLst/>
              <a:cxnLst>
                <a:cxn ang="0">
                  <a:pos x="connsiteX0" y="connsiteY0"/>
                </a:cxn>
                <a:cxn ang="0">
                  <a:pos x="connsiteX1" y="connsiteY1"/>
                </a:cxn>
                <a:cxn ang="0">
                  <a:pos x="connsiteX2" y="connsiteY2"/>
                </a:cxn>
              </a:cxnLst>
              <a:rect l="l" t="t" r="r" b="b"/>
              <a:pathLst>
                <a:path w="1629103" h="157685">
                  <a:moveTo>
                    <a:pt x="0" y="0"/>
                  </a:moveTo>
                  <a:cubicBezTo>
                    <a:pt x="258379" y="77951"/>
                    <a:pt x="516759" y="155903"/>
                    <a:pt x="788276" y="157655"/>
                  </a:cubicBezTo>
                  <a:cubicBezTo>
                    <a:pt x="1059793" y="159407"/>
                    <a:pt x="1344448" y="84958"/>
                    <a:pt x="1629103" y="1051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9" name="フリーフォーム 588">
              <a:extLst>
                <a:ext uri="{FF2B5EF4-FFF2-40B4-BE49-F238E27FC236}">
                  <a16:creationId xmlns:a16="http://schemas.microsoft.com/office/drawing/2014/main" id="{B01D4D95-70AA-68F4-4526-11DB72D33E3A}"/>
                </a:ext>
              </a:extLst>
            </p:cNvPr>
            <p:cNvSpPr/>
            <p:nvPr/>
          </p:nvSpPr>
          <p:spPr>
            <a:xfrm>
              <a:off x="4214648" y="7945821"/>
              <a:ext cx="1702676" cy="136669"/>
            </a:xfrm>
            <a:custGeom>
              <a:avLst/>
              <a:gdLst>
                <a:gd name="connsiteX0" fmla="*/ 0 w 1702676"/>
                <a:gd name="connsiteY0" fmla="*/ 10510 h 136669"/>
                <a:gd name="connsiteX1" fmla="*/ 451945 w 1702676"/>
                <a:gd name="connsiteY1" fmla="*/ 136634 h 136669"/>
                <a:gd name="connsiteX2" fmla="*/ 1702676 w 1702676"/>
                <a:gd name="connsiteY2" fmla="*/ 0 h 136669"/>
              </a:gdLst>
              <a:ahLst/>
              <a:cxnLst>
                <a:cxn ang="0">
                  <a:pos x="connsiteX0" y="connsiteY0"/>
                </a:cxn>
                <a:cxn ang="0">
                  <a:pos x="connsiteX1" y="connsiteY1"/>
                </a:cxn>
                <a:cxn ang="0">
                  <a:pos x="connsiteX2" y="connsiteY2"/>
                </a:cxn>
              </a:cxnLst>
              <a:rect l="l" t="t" r="r" b="b"/>
              <a:pathLst>
                <a:path w="1702676" h="136669">
                  <a:moveTo>
                    <a:pt x="0" y="10510"/>
                  </a:moveTo>
                  <a:cubicBezTo>
                    <a:pt x="84083" y="74448"/>
                    <a:pt x="168166" y="138386"/>
                    <a:pt x="451945" y="136634"/>
                  </a:cubicBezTo>
                  <a:cubicBezTo>
                    <a:pt x="735724" y="134882"/>
                    <a:pt x="1219200" y="67441"/>
                    <a:pt x="1702676"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0" name="フリーフォーム 589">
              <a:extLst>
                <a:ext uri="{FF2B5EF4-FFF2-40B4-BE49-F238E27FC236}">
                  <a16:creationId xmlns:a16="http://schemas.microsoft.com/office/drawing/2014/main" id="{8E1BF2F3-A204-4C10-7294-AA728C73A3AA}"/>
                </a:ext>
              </a:extLst>
            </p:cNvPr>
            <p:cNvSpPr/>
            <p:nvPr/>
          </p:nvSpPr>
          <p:spPr>
            <a:xfrm>
              <a:off x="5129048" y="8902262"/>
              <a:ext cx="336331" cy="493986"/>
            </a:xfrm>
            <a:custGeom>
              <a:avLst/>
              <a:gdLst>
                <a:gd name="connsiteX0" fmla="*/ 0 w 336331"/>
                <a:gd name="connsiteY0" fmla="*/ 0 h 493986"/>
                <a:gd name="connsiteX1" fmla="*/ 168166 w 336331"/>
                <a:gd name="connsiteY1" fmla="*/ 189186 h 493986"/>
                <a:gd name="connsiteX2" fmla="*/ 336331 w 336331"/>
                <a:gd name="connsiteY2" fmla="*/ 493986 h 493986"/>
              </a:gdLst>
              <a:ahLst/>
              <a:cxnLst>
                <a:cxn ang="0">
                  <a:pos x="connsiteX0" y="connsiteY0"/>
                </a:cxn>
                <a:cxn ang="0">
                  <a:pos x="connsiteX1" y="connsiteY1"/>
                </a:cxn>
                <a:cxn ang="0">
                  <a:pos x="connsiteX2" y="connsiteY2"/>
                </a:cxn>
              </a:cxnLst>
              <a:rect l="l" t="t" r="r" b="b"/>
              <a:pathLst>
                <a:path w="336331" h="493986">
                  <a:moveTo>
                    <a:pt x="0" y="0"/>
                  </a:moveTo>
                  <a:cubicBezTo>
                    <a:pt x="56055" y="53427"/>
                    <a:pt x="112111" y="106855"/>
                    <a:pt x="168166" y="189186"/>
                  </a:cubicBezTo>
                  <a:cubicBezTo>
                    <a:pt x="224221" y="271517"/>
                    <a:pt x="280276" y="382751"/>
                    <a:pt x="336331" y="493986"/>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1" name="フリーフォーム 590">
              <a:extLst>
                <a:ext uri="{FF2B5EF4-FFF2-40B4-BE49-F238E27FC236}">
                  <a16:creationId xmlns:a16="http://schemas.microsoft.com/office/drawing/2014/main" id="{C0AA86FA-5004-B75E-B7F2-E0FC46207E3F}"/>
                </a:ext>
              </a:extLst>
            </p:cNvPr>
            <p:cNvSpPr/>
            <p:nvPr/>
          </p:nvSpPr>
          <p:spPr>
            <a:xfrm>
              <a:off x="4866290" y="8891752"/>
              <a:ext cx="199696" cy="493986"/>
            </a:xfrm>
            <a:custGeom>
              <a:avLst/>
              <a:gdLst>
                <a:gd name="connsiteX0" fmla="*/ 199696 w 199696"/>
                <a:gd name="connsiteY0" fmla="*/ 0 h 493986"/>
                <a:gd name="connsiteX1" fmla="*/ 42041 w 199696"/>
                <a:gd name="connsiteY1" fmla="*/ 231227 h 493986"/>
                <a:gd name="connsiteX2" fmla="*/ 0 w 199696"/>
                <a:gd name="connsiteY2" fmla="*/ 493986 h 493986"/>
              </a:gdLst>
              <a:ahLst/>
              <a:cxnLst>
                <a:cxn ang="0">
                  <a:pos x="connsiteX0" y="connsiteY0"/>
                </a:cxn>
                <a:cxn ang="0">
                  <a:pos x="connsiteX1" y="connsiteY1"/>
                </a:cxn>
                <a:cxn ang="0">
                  <a:pos x="connsiteX2" y="connsiteY2"/>
                </a:cxn>
              </a:cxnLst>
              <a:rect l="l" t="t" r="r" b="b"/>
              <a:pathLst>
                <a:path w="199696" h="493986">
                  <a:moveTo>
                    <a:pt x="199696" y="0"/>
                  </a:moveTo>
                  <a:cubicBezTo>
                    <a:pt x="137510" y="74448"/>
                    <a:pt x="75324" y="148896"/>
                    <a:pt x="42041" y="231227"/>
                  </a:cubicBezTo>
                  <a:cubicBezTo>
                    <a:pt x="8758" y="313558"/>
                    <a:pt x="4379" y="403772"/>
                    <a:pt x="0" y="493986"/>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2" name="フリーフォーム 591">
              <a:extLst>
                <a:ext uri="{FF2B5EF4-FFF2-40B4-BE49-F238E27FC236}">
                  <a16:creationId xmlns:a16="http://schemas.microsoft.com/office/drawing/2014/main" id="{CAAD501C-B74F-5910-6EC4-674E73EA518D}"/>
                </a:ext>
              </a:extLst>
            </p:cNvPr>
            <p:cNvSpPr/>
            <p:nvPr/>
          </p:nvSpPr>
          <p:spPr>
            <a:xfrm>
              <a:off x="4149002" y="7830207"/>
              <a:ext cx="181260" cy="388883"/>
            </a:xfrm>
            <a:custGeom>
              <a:avLst/>
              <a:gdLst>
                <a:gd name="connsiteX0" fmla="*/ 181260 w 181260"/>
                <a:gd name="connsiteY0" fmla="*/ 0 h 388883"/>
                <a:gd name="connsiteX1" fmla="*/ 13095 w 181260"/>
                <a:gd name="connsiteY1" fmla="*/ 220717 h 388883"/>
                <a:gd name="connsiteX2" fmla="*/ 23605 w 181260"/>
                <a:gd name="connsiteY2" fmla="*/ 388883 h 388883"/>
              </a:gdLst>
              <a:ahLst/>
              <a:cxnLst>
                <a:cxn ang="0">
                  <a:pos x="connsiteX0" y="connsiteY0"/>
                </a:cxn>
                <a:cxn ang="0">
                  <a:pos x="connsiteX1" y="connsiteY1"/>
                </a:cxn>
                <a:cxn ang="0">
                  <a:pos x="connsiteX2" y="connsiteY2"/>
                </a:cxn>
              </a:cxnLst>
              <a:rect l="l" t="t" r="r" b="b"/>
              <a:pathLst>
                <a:path w="181260" h="388883">
                  <a:moveTo>
                    <a:pt x="181260" y="0"/>
                  </a:moveTo>
                  <a:cubicBezTo>
                    <a:pt x="110315" y="77951"/>
                    <a:pt x="39371" y="155903"/>
                    <a:pt x="13095" y="220717"/>
                  </a:cubicBezTo>
                  <a:cubicBezTo>
                    <a:pt x="-13181" y="285531"/>
                    <a:pt x="5212" y="337207"/>
                    <a:pt x="23605" y="388883"/>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3" name="フリーフォーム 592">
              <a:extLst>
                <a:ext uri="{FF2B5EF4-FFF2-40B4-BE49-F238E27FC236}">
                  <a16:creationId xmlns:a16="http://schemas.microsoft.com/office/drawing/2014/main" id="{A3DAF32C-774F-A0A0-1858-ED5AAAB7DAAD}"/>
                </a:ext>
              </a:extLst>
            </p:cNvPr>
            <p:cNvSpPr/>
            <p:nvPr/>
          </p:nvSpPr>
          <p:spPr>
            <a:xfrm>
              <a:off x="5759669" y="7872248"/>
              <a:ext cx="178676" cy="336331"/>
            </a:xfrm>
            <a:custGeom>
              <a:avLst/>
              <a:gdLst>
                <a:gd name="connsiteX0" fmla="*/ 178676 w 178676"/>
                <a:gd name="connsiteY0" fmla="*/ 0 h 336331"/>
                <a:gd name="connsiteX1" fmla="*/ 31531 w 178676"/>
                <a:gd name="connsiteY1" fmla="*/ 178676 h 336331"/>
                <a:gd name="connsiteX2" fmla="*/ 0 w 178676"/>
                <a:gd name="connsiteY2" fmla="*/ 336331 h 336331"/>
              </a:gdLst>
              <a:ahLst/>
              <a:cxnLst>
                <a:cxn ang="0">
                  <a:pos x="connsiteX0" y="connsiteY0"/>
                </a:cxn>
                <a:cxn ang="0">
                  <a:pos x="connsiteX1" y="connsiteY1"/>
                </a:cxn>
                <a:cxn ang="0">
                  <a:pos x="connsiteX2" y="connsiteY2"/>
                </a:cxn>
              </a:cxnLst>
              <a:rect l="l" t="t" r="r" b="b"/>
              <a:pathLst>
                <a:path w="178676" h="336331">
                  <a:moveTo>
                    <a:pt x="178676" y="0"/>
                  </a:moveTo>
                  <a:cubicBezTo>
                    <a:pt x="119993" y="61310"/>
                    <a:pt x="61310" y="122621"/>
                    <a:pt x="31531" y="178676"/>
                  </a:cubicBezTo>
                  <a:cubicBezTo>
                    <a:pt x="1752" y="234731"/>
                    <a:pt x="876" y="285531"/>
                    <a:pt x="0" y="336331"/>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4" name="フリーフォーム 593">
              <a:extLst>
                <a:ext uri="{FF2B5EF4-FFF2-40B4-BE49-F238E27FC236}">
                  <a16:creationId xmlns:a16="http://schemas.microsoft.com/office/drawing/2014/main" id="{26CEA8C4-6491-653F-EA88-2933E9D63266}"/>
                </a:ext>
              </a:extLst>
            </p:cNvPr>
            <p:cNvSpPr/>
            <p:nvPr/>
          </p:nvSpPr>
          <p:spPr>
            <a:xfrm>
              <a:off x="4886859" y="8061434"/>
              <a:ext cx="53003" cy="262759"/>
            </a:xfrm>
            <a:custGeom>
              <a:avLst/>
              <a:gdLst>
                <a:gd name="connsiteX0" fmla="*/ 53003 w 53003"/>
                <a:gd name="connsiteY0" fmla="*/ 0 h 262759"/>
                <a:gd name="connsiteX1" fmla="*/ 451 w 53003"/>
                <a:gd name="connsiteY1" fmla="*/ 157656 h 262759"/>
                <a:gd name="connsiteX2" fmla="*/ 31982 w 53003"/>
                <a:gd name="connsiteY2" fmla="*/ 262759 h 262759"/>
              </a:gdLst>
              <a:ahLst/>
              <a:cxnLst>
                <a:cxn ang="0">
                  <a:pos x="connsiteX0" y="connsiteY0"/>
                </a:cxn>
                <a:cxn ang="0">
                  <a:pos x="connsiteX1" y="connsiteY1"/>
                </a:cxn>
                <a:cxn ang="0">
                  <a:pos x="connsiteX2" y="connsiteY2"/>
                </a:cxn>
              </a:cxnLst>
              <a:rect l="l" t="t" r="r" b="b"/>
              <a:pathLst>
                <a:path w="53003" h="262759">
                  <a:moveTo>
                    <a:pt x="53003" y="0"/>
                  </a:moveTo>
                  <a:cubicBezTo>
                    <a:pt x="28478" y="56931"/>
                    <a:pt x="3954" y="113863"/>
                    <a:pt x="451" y="157656"/>
                  </a:cubicBezTo>
                  <a:cubicBezTo>
                    <a:pt x="-3053" y="201449"/>
                    <a:pt x="14464" y="232104"/>
                    <a:pt x="31982" y="262759"/>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5" name="フリーフォーム 594">
              <a:extLst>
                <a:ext uri="{FF2B5EF4-FFF2-40B4-BE49-F238E27FC236}">
                  <a16:creationId xmlns:a16="http://schemas.microsoft.com/office/drawing/2014/main" id="{5C6B54E5-988D-A822-A481-192F2664D542}"/>
                </a:ext>
              </a:extLst>
            </p:cNvPr>
            <p:cNvSpPr/>
            <p:nvPr/>
          </p:nvSpPr>
          <p:spPr>
            <a:xfrm>
              <a:off x="5158815" y="8019393"/>
              <a:ext cx="96357" cy="304800"/>
            </a:xfrm>
            <a:custGeom>
              <a:avLst/>
              <a:gdLst>
                <a:gd name="connsiteX0" fmla="*/ 96357 w 96357"/>
                <a:gd name="connsiteY0" fmla="*/ 0 h 304800"/>
                <a:gd name="connsiteX1" fmla="*/ 1764 w 96357"/>
                <a:gd name="connsiteY1" fmla="*/ 210207 h 304800"/>
                <a:gd name="connsiteX2" fmla="*/ 43806 w 96357"/>
                <a:gd name="connsiteY2" fmla="*/ 304800 h 304800"/>
              </a:gdLst>
              <a:ahLst/>
              <a:cxnLst>
                <a:cxn ang="0">
                  <a:pos x="connsiteX0" y="connsiteY0"/>
                </a:cxn>
                <a:cxn ang="0">
                  <a:pos x="connsiteX1" y="connsiteY1"/>
                </a:cxn>
                <a:cxn ang="0">
                  <a:pos x="connsiteX2" y="connsiteY2"/>
                </a:cxn>
              </a:cxnLst>
              <a:rect l="l" t="t" r="r" b="b"/>
              <a:pathLst>
                <a:path w="96357" h="304800">
                  <a:moveTo>
                    <a:pt x="96357" y="0"/>
                  </a:moveTo>
                  <a:cubicBezTo>
                    <a:pt x="53440" y="79703"/>
                    <a:pt x="10523" y="159407"/>
                    <a:pt x="1764" y="210207"/>
                  </a:cubicBezTo>
                  <a:cubicBezTo>
                    <a:pt x="-6995" y="261007"/>
                    <a:pt x="18405" y="282903"/>
                    <a:pt x="43806" y="30480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6" name="フリーフォーム 595">
              <a:extLst>
                <a:ext uri="{FF2B5EF4-FFF2-40B4-BE49-F238E27FC236}">
                  <a16:creationId xmlns:a16="http://schemas.microsoft.com/office/drawing/2014/main" id="{8E6C8AF3-B8F9-DA13-EEA9-2974FA6555C8}"/>
                </a:ext>
              </a:extLst>
            </p:cNvPr>
            <p:cNvSpPr/>
            <p:nvPr/>
          </p:nvSpPr>
          <p:spPr>
            <a:xfrm>
              <a:off x="4498825" y="8029903"/>
              <a:ext cx="115216" cy="304800"/>
            </a:xfrm>
            <a:custGeom>
              <a:avLst/>
              <a:gdLst>
                <a:gd name="connsiteX0" fmla="*/ 115216 w 115216"/>
                <a:gd name="connsiteY0" fmla="*/ 0 h 304800"/>
                <a:gd name="connsiteX1" fmla="*/ 10113 w 115216"/>
                <a:gd name="connsiteY1" fmla="*/ 157656 h 304800"/>
                <a:gd name="connsiteX2" fmla="*/ 10113 w 115216"/>
                <a:gd name="connsiteY2" fmla="*/ 304800 h 304800"/>
              </a:gdLst>
              <a:ahLst/>
              <a:cxnLst>
                <a:cxn ang="0">
                  <a:pos x="connsiteX0" y="connsiteY0"/>
                </a:cxn>
                <a:cxn ang="0">
                  <a:pos x="connsiteX1" y="connsiteY1"/>
                </a:cxn>
                <a:cxn ang="0">
                  <a:pos x="connsiteX2" y="connsiteY2"/>
                </a:cxn>
              </a:cxnLst>
              <a:rect l="l" t="t" r="r" b="b"/>
              <a:pathLst>
                <a:path w="115216" h="304800">
                  <a:moveTo>
                    <a:pt x="115216" y="0"/>
                  </a:moveTo>
                  <a:cubicBezTo>
                    <a:pt x="71423" y="53428"/>
                    <a:pt x="27630" y="106856"/>
                    <a:pt x="10113" y="157656"/>
                  </a:cubicBezTo>
                  <a:cubicBezTo>
                    <a:pt x="-7404" y="208456"/>
                    <a:pt x="1354" y="256628"/>
                    <a:pt x="10113" y="30480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7" name="フリーフォーム 596">
              <a:extLst>
                <a:ext uri="{FF2B5EF4-FFF2-40B4-BE49-F238E27FC236}">
                  <a16:creationId xmlns:a16="http://schemas.microsoft.com/office/drawing/2014/main" id="{F9A1019B-66FB-423C-107B-ACCE1421F806}"/>
                </a:ext>
              </a:extLst>
            </p:cNvPr>
            <p:cNvSpPr/>
            <p:nvPr/>
          </p:nvSpPr>
          <p:spPr>
            <a:xfrm>
              <a:off x="4572000" y="8040414"/>
              <a:ext cx="105103" cy="294289"/>
            </a:xfrm>
            <a:custGeom>
              <a:avLst/>
              <a:gdLst>
                <a:gd name="connsiteX0" fmla="*/ 105103 w 105103"/>
                <a:gd name="connsiteY0" fmla="*/ 0 h 294289"/>
                <a:gd name="connsiteX1" fmla="*/ 21021 w 105103"/>
                <a:gd name="connsiteY1" fmla="*/ 147145 h 294289"/>
                <a:gd name="connsiteX2" fmla="*/ 0 w 105103"/>
                <a:gd name="connsiteY2" fmla="*/ 294289 h 294289"/>
              </a:gdLst>
              <a:ahLst/>
              <a:cxnLst>
                <a:cxn ang="0">
                  <a:pos x="connsiteX0" y="connsiteY0"/>
                </a:cxn>
                <a:cxn ang="0">
                  <a:pos x="connsiteX1" y="connsiteY1"/>
                </a:cxn>
                <a:cxn ang="0">
                  <a:pos x="connsiteX2" y="connsiteY2"/>
                </a:cxn>
              </a:cxnLst>
              <a:rect l="l" t="t" r="r" b="b"/>
              <a:pathLst>
                <a:path w="105103" h="294289">
                  <a:moveTo>
                    <a:pt x="105103" y="0"/>
                  </a:moveTo>
                  <a:cubicBezTo>
                    <a:pt x="71820" y="49048"/>
                    <a:pt x="38538" y="98097"/>
                    <a:pt x="21021" y="147145"/>
                  </a:cubicBezTo>
                  <a:cubicBezTo>
                    <a:pt x="3504" y="196193"/>
                    <a:pt x="1752" y="245241"/>
                    <a:pt x="0" y="294289"/>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8" name="フリーフォーム 597">
              <a:extLst>
                <a:ext uri="{FF2B5EF4-FFF2-40B4-BE49-F238E27FC236}">
                  <a16:creationId xmlns:a16="http://schemas.microsoft.com/office/drawing/2014/main" id="{CF49F8EB-9E1A-BC6D-1638-69FB4F221B8E}"/>
                </a:ext>
              </a:extLst>
            </p:cNvPr>
            <p:cNvSpPr/>
            <p:nvPr/>
          </p:nvSpPr>
          <p:spPr>
            <a:xfrm>
              <a:off x="5410033" y="7935310"/>
              <a:ext cx="97388" cy="399393"/>
            </a:xfrm>
            <a:custGeom>
              <a:avLst/>
              <a:gdLst>
                <a:gd name="connsiteX0" fmla="*/ 97388 w 97388"/>
                <a:gd name="connsiteY0" fmla="*/ 0 h 399393"/>
                <a:gd name="connsiteX1" fmla="*/ 2795 w 97388"/>
                <a:gd name="connsiteY1" fmla="*/ 273269 h 399393"/>
                <a:gd name="connsiteX2" fmla="*/ 34326 w 97388"/>
                <a:gd name="connsiteY2" fmla="*/ 399393 h 399393"/>
              </a:gdLst>
              <a:ahLst/>
              <a:cxnLst>
                <a:cxn ang="0">
                  <a:pos x="connsiteX0" y="connsiteY0"/>
                </a:cxn>
                <a:cxn ang="0">
                  <a:pos x="connsiteX1" y="connsiteY1"/>
                </a:cxn>
                <a:cxn ang="0">
                  <a:pos x="connsiteX2" y="connsiteY2"/>
                </a:cxn>
              </a:cxnLst>
              <a:rect l="l" t="t" r="r" b="b"/>
              <a:pathLst>
                <a:path w="97388" h="399393">
                  <a:moveTo>
                    <a:pt x="97388" y="0"/>
                  </a:moveTo>
                  <a:cubicBezTo>
                    <a:pt x="55346" y="103352"/>
                    <a:pt x="13305" y="206704"/>
                    <a:pt x="2795" y="273269"/>
                  </a:cubicBezTo>
                  <a:cubicBezTo>
                    <a:pt x="-7715" y="339834"/>
                    <a:pt x="13305" y="369613"/>
                    <a:pt x="34326" y="399393"/>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9" name="フリーフォーム 598">
              <a:extLst>
                <a:ext uri="{FF2B5EF4-FFF2-40B4-BE49-F238E27FC236}">
                  <a16:creationId xmlns:a16="http://schemas.microsoft.com/office/drawing/2014/main" id="{526EF00A-EC09-A973-D6BA-BAFF65F9125E}"/>
                </a:ext>
              </a:extLst>
            </p:cNvPr>
            <p:cNvSpPr/>
            <p:nvPr/>
          </p:nvSpPr>
          <p:spPr>
            <a:xfrm>
              <a:off x="5475124" y="7924800"/>
              <a:ext cx="95359" cy="430924"/>
            </a:xfrm>
            <a:custGeom>
              <a:avLst/>
              <a:gdLst>
                <a:gd name="connsiteX0" fmla="*/ 95359 w 95359"/>
                <a:gd name="connsiteY0" fmla="*/ 0 h 430924"/>
                <a:gd name="connsiteX1" fmla="*/ 21786 w 95359"/>
                <a:gd name="connsiteY1" fmla="*/ 157655 h 430924"/>
                <a:gd name="connsiteX2" fmla="*/ 766 w 95359"/>
                <a:gd name="connsiteY2" fmla="*/ 325821 h 430924"/>
                <a:gd name="connsiteX3" fmla="*/ 42807 w 95359"/>
                <a:gd name="connsiteY3" fmla="*/ 430924 h 430924"/>
              </a:gdLst>
              <a:ahLst/>
              <a:cxnLst>
                <a:cxn ang="0">
                  <a:pos x="connsiteX0" y="connsiteY0"/>
                </a:cxn>
                <a:cxn ang="0">
                  <a:pos x="connsiteX1" y="connsiteY1"/>
                </a:cxn>
                <a:cxn ang="0">
                  <a:pos x="connsiteX2" y="connsiteY2"/>
                </a:cxn>
                <a:cxn ang="0">
                  <a:pos x="connsiteX3" y="connsiteY3"/>
                </a:cxn>
              </a:cxnLst>
              <a:rect l="l" t="t" r="r" b="b"/>
              <a:pathLst>
                <a:path w="95359" h="430924">
                  <a:moveTo>
                    <a:pt x="95359" y="0"/>
                  </a:moveTo>
                  <a:cubicBezTo>
                    <a:pt x="66455" y="51676"/>
                    <a:pt x="37551" y="103352"/>
                    <a:pt x="21786" y="157655"/>
                  </a:cubicBezTo>
                  <a:cubicBezTo>
                    <a:pt x="6021" y="211958"/>
                    <a:pt x="-2738" y="280276"/>
                    <a:pt x="766" y="325821"/>
                  </a:cubicBezTo>
                  <a:cubicBezTo>
                    <a:pt x="4269" y="371366"/>
                    <a:pt x="23538" y="401145"/>
                    <a:pt x="42807" y="430924"/>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0" name="フリーフォーム 599">
              <a:extLst>
                <a:ext uri="{FF2B5EF4-FFF2-40B4-BE49-F238E27FC236}">
                  <a16:creationId xmlns:a16="http://schemas.microsoft.com/office/drawing/2014/main" id="{1920738B-CDF4-4FDB-1A93-6C785BF6F965}"/>
                </a:ext>
              </a:extLst>
            </p:cNvPr>
            <p:cNvSpPr/>
            <p:nvPr/>
          </p:nvSpPr>
          <p:spPr>
            <a:xfrm>
              <a:off x="4871335" y="7974994"/>
              <a:ext cx="392022" cy="416178"/>
            </a:xfrm>
            <a:custGeom>
              <a:avLst/>
              <a:gdLst>
                <a:gd name="connsiteX0" fmla="*/ 89548 w 392022"/>
                <a:gd name="connsiteY0" fmla="*/ 12868 h 416178"/>
                <a:gd name="connsiteX1" fmla="*/ 5465 w 392022"/>
                <a:gd name="connsiteY1" fmla="*/ 202054 h 416178"/>
                <a:gd name="connsiteX2" fmla="*/ 15975 w 392022"/>
                <a:gd name="connsiteY2" fmla="*/ 317668 h 416178"/>
                <a:gd name="connsiteX3" fmla="*/ 79037 w 392022"/>
                <a:gd name="connsiteY3" fmla="*/ 401751 h 416178"/>
                <a:gd name="connsiteX4" fmla="*/ 236693 w 392022"/>
                <a:gd name="connsiteY4" fmla="*/ 412261 h 416178"/>
                <a:gd name="connsiteX5" fmla="*/ 299755 w 392022"/>
                <a:gd name="connsiteY5" fmla="*/ 359709 h 416178"/>
                <a:gd name="connsiteX6" fmla="*/ 268224 w 392022"/>
                <a:gd name="connsiteY6" fmla="*/ 286137 h 416178"/>
                <a:gd name="connsiteX7" fmla="*/ 383837 w 392022"/>
                <a:gd name="connsiteY7" fmla="*/ 23378 h 416178"/>
                <a:gd name="connsiteX8" fmla="*/ 362817 w 392022"/>
                <a:gd name="connsiteY8" fmla="*/ 12868 h 416178"/>
                <a:gd name="connsiteX9" fmla="*/ 205162 w 392022"/>
                <a:gd name="connsiteY9" fmla="*/ 23378 h 416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2022" h="416178">
                  <a:moveTo>
                    <a:pt x="89548" y="12868"/>
                  </a:moveTo>
                  <a:cubicBezTo>
                    <a:pt x="53637" y="82061"/>
                    <a:pt x="17727" y="151254"/>
                    <a:pt x="5465" y="202054"/>
                  </a:cubicBezTo>
                  <a:cubicBezTo>
                    <a:pt x="-6797" y="252854"/>
                    <a:pt x="3713" y="284385"/>
                    <a:pt x="15975" y="317668"/>
                  </a:cubicBezTo>
                  <a:cubicBezTo>
                    <a:pt x="28237" y="350951"/>
                    <a:pt x="42251" y="385986"/>
                    <a:pt x="79037" y="401751"/>
                  </a:cubicBezTo>
                  <a:cubicBezTo>
                    <a:pt x="115823" y="417517"/>
                    <a:pt x="199907" y="419268"/>
                    <a:pt x="236693" y="412261"/>
                  </a:cubicBezTo>
                  <a:cubicBezTo>
                    <a:pt x="273479" y="405254"/>
                    <a:pt x="294500" y="380730"/>
                    <a:pt x="299755" y="359709"/>
                  </a:cubicBezTo>
                  <a:cubicBezTo>
                    <a:pt x="305010" y="338688"/>
                    <a:pt x="254210" y="342192"/>
                    <a:pt x="268224" y="286137"/>
                  </a:cubicBezTo>
                  <a:cubicBezTo>
                    <a:pt x="282238" y="230082"/>
                    <a:pt x="383837" y="23378"/>
                    <a:pt x="383837" y="23378"/>
                  </a:cubicBezTo>
                  <a:cubicBezTo>
                    <a:pt x="399602" y="-22167"/>
                    <a:pt x="392596" y="12868"/>
                    <a:pt x="362817" y="12868"/>
                  </a:cubicBezTo>
                  <a:cubicBezTo>
                    <a:pt x="333038" y="12868"/>
                    <a:pt x="269100" y="18123"/>
                    <a:pt x="205162" y="23378"/>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1" name="フリーフォーム 600">
              <a:extLst>
                <a:ext uri="{FF2B5EF4-FFF2-40B4-BE49-F238E27FC236}">
                  <a16:creationId xmlns:a16="http://schemas.microsoft.com/office/drawing/2014/main" id="{BC310D60-0874-9865-FCC3-995847DB87D9}"/>
                </a:ext>
              </a:extLst>
            </p:cNvPr>
            <p:cNvSpPr/>
            <p:nvPr/>
          </p:nvSpPr>
          <p:spPr>
            <a:xfrm>
              <a:off x="4614041" y="5665076"/>
              <a:ext cx="432861" cy="436258"/>
            </a:xfrm>
            <a:custGeom>
              <a:avLst/>
              <a:gdLst>
                <a:gd name="connsiteX0" fmla="*/ 0 w 432861"/>
                <a:gd name="connsiteY0" fmla="*/ 0 h 436258"/>
                <a:gd name="connsiteX1" fmla="*/ 73573 w 432861"/>
                <a:gd name="connsiteY1" fmla="*/ 105103 h 436258"/>
                <a:gd name="connsiteX2" fmla="*/ 241738 w 432861"/>
                <a:gd name="connsiteY2" fmla="*/ 231227 h 436258"/>
                <a:gd name="connsiteX3" fmla="*/ 430925 w 432861"/>
                <a:gd name="connsiteY3" fmla="*/ 157655 h 436258"/>
                <a:gd name="connsiteX4" fmla="*/ 325821 w 432861"/>
                <a:gd name="connsiteY4" fmla="*/ 210207 h 436258"/>
                <a:gd name="connsiteX5" fmla="*/ 105104 w 432861"/>
                <a:gd name="connsiteY5" fmla="*/ 430924 h 436258"/>
                <a:gd name="connsiteX6" fmla="*/ 84083 w 432861"/>
                <a:gd name="connsiteY6" fmla="*/ 346841 h 436258"/>
                <a:gd name="connsiteX7" fmla="*/ 42042 w 432861"/>
                <a:gd name="connsiteY7" fmla="*/ 115614 h 436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32861" h="436258">
                  <a:moveTo>
                    <a:pt x="0" y="0"/>
                  </a:moveTo>
                  <a:cubicBezTo>
                    <a:pt x="16641" y="33282"/>
                    <a:pt x="33283" y="66565"/>
                    <a:pt x="73573" y="105103"/>
                  </a:cubicBezTo>
                  <a:cubicBezTo>
                    <a:pt x="113863" y="143641"/>
                    <a:pt x="182179" y="222468"/>
                    <a:pt x="241738" y="231227"/>
                  </a:cubicBezTo>
                  <a:cubicBezTo>
                    <a:pt x="301297" y="239986"/>
                    <a:pt x="416911" y="161158"/>
                    <a:pt x="430925" y="157655"/>
                  </a:cubicBezTo>
                  <a:cubicBezTo>
                    <a:pt x="444939" y="154152"/>
                    <a:pt x="380125" y="164662"/>
                    <a:pt x="325821" y="210207"/>
                  </a:cubicBezTo>
                  <a:cubicBezTo>
                    <a:pt x="271518" y="255752"/>
                    <a:pt x="145394" y="408152"/>
                    <a:pt x="105104" y="430924"/>
                  </a:cubicBezTo>
                  <a:cubicBezTo>
                    <a:pt x="64814" y="453696"/>
                    <a:pt x="94593" y="399393"/>
                    <a:pt x="84083" y="346841"/>
                  </a:cubicBezTo>
                  <a:cubicBezTo>
                    <a:pt x="73573" y="294289"/>
                    <a:pt x="57807" y="204951"/>
                    <a:pt x="42042" y="115614"/>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2" name="フリーフォーム 601">
              <a:extLst>
                <a:ext uri="{FF2B5EF4-FFF2-40B4-BE49-F238E27FC236}">
                  <a16:creationId xmlns:a16="http://schemas.microsoft.com/office/drawing/2014/main" id="{F55F5A2D-AABD-B35C-8CA1-172262E98153}"/>
                </a:ext>
              </a:extLst>
            </p:cNvPr>
            <p:cNvSpPr/>
            <p:nvPr/>
          </p:nvSpPr>
          <p:spPr>
            <a:xfrm>
              <a:off x="3184603" y="5665076"/>
              <a:ext cx="473449" cy="368308"/>
            </a:xfrm>
            <a:custGeom>
              <a:avLst/>
              <a:gdLst>
                <a:gd name="connsiteX0" fmla="*/ 63094 w 473449"/>
                <a:gd name="connsiteY0" fmla="*/ 0 h 368308"/>
                <a:gd name="connsiteX1" fmla="*/ 31 w 473449"/>
                <a:gd name="connsiteY1" fmla="*/ 147145 h 368308"/>
                <a:gd name="connsiteX2" fmla="*/ 63094 w 473449"/>
                <a:gd name="connsiteY2" fmla="*/ 136634 h 368308"/>
                <a:gd name="connsiteX3" fmla="*/ 399425 w 473449"/>
                <a:gd name="connsiteY3" fmla="*/ 367862 h 368308"/>
                <a:gd name="connsiteX4" fmla="*/ 462487 w 473449"/>
                <a:gd name="connsiteY4" fmla="*/ 199696 h 368308"/>
                <a:gd name="connsiteX5" fmla="*/ 472997 w 473449"/>
                <a:gd name="connsiteY5" fmla="*/ 189186 h 3683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3449" h="368308">
                  <a:moveTo>
                    <a:pt x="63094" y="0"/>
                  </a:moveTo>
                  <a:lnTo>
                    <a:pt x="31" y="147145"/>
                  </a:lnTo>
                  <a:cubicBezTo>
                    <a:pt x="31" y="169917"/>
                    <a:pt x="-3472" y="99848"/>
                    <a:pt x="63094" y="136634"/>
                  </a:cubicBezTo>
                  <a:cubicBezTo>
                    <a:pt x="129660" y="173420"/>
                    <a:pt x="332860" y="357352"/>
                    <a:pt x="399425" y="367862"/>
                  </a:cubicBezTo>
                  <a:cubicBezTo>
                    <a:pt x="465990" y="378372"/>
                    <a:pt x="462487" y="199696"/>
                    <a:pt x="462487" y="199696"/>
                  </a:cubicBezTo>
                  <a:cubicBezTo>
                    <a:pt x="474749" y="169917"/>
                    <a:pt x="473873" y="179551"/>
                    <a:pt x="472997" y="189186"/>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3" name="フリーフォーム 602">
              <a:extLst>
                <a:ext uri="{FF2B5EF4-FFF2-40B4-BE49-F238E27FC236}">
                  <a16:creationId xmlns:a16="http://schemas.microsoft.com/office/drawing/2014/main" id="{5FB9A837-5C87-F88C-CB8E-05C8F889D05C}"/>
                </a:ext>
              </a:extLst>
            </p:cNvPr>
            <p:cNvSpPr/>
            <p:nvPr/>
          </p:nvSpPr>
          <p:spPr>
            <a:xfrm>
              <a:off x="4288221" y="8345214"/>
              <a:ext cx="454494" cy="893379"/>
            </a:xfrm>
            <a:custGeom>
              <a:avLst/>
              <a:gdLst>
                <a:gd name="connsiteX0" fmla="*/ 283779 w 454494"/>
                <a:gd name="connsiteY0" fmla="*/ 0 h 893379"/>
                <a:gd name="connsiteX1" fmla="*/ 441434 w 454494"/>
                <a:gd name="connsiteY1" fmla="*/ 483476 h 893379"/>
                <a:gd name="connsiteX2" fmla="*/ 420413 w 454494"/>
                <a:gd name="connsiteY2" fmla="*/ 546538 h 893379"/>
                <a:gd name="connsiteX3" fmla="*/ 220717 w 454494"/>
                <a:gd name="connsiteY3" fmla="*/ 683172 h 893379"/>
                <a:gd name="connsiteX4" fmla="*/ 0 w 454494"/>
                <a:gd name="connsiteY4" fmla="*/ 893379 h 8933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4494" h="893379">
                  <a:moveTo>
                    <a:pt x="283779" y="0"/>
                  </a:moveTo>
                  <a:cubicBezTo>
                    <a:pt x="351220" y="196193"/>
                    <a:pt x="418662" y="392386"/>
                    <a:pt x="441434" y="483476"/>
                  </a:cubicBezTo>
                  <a:cubicBezTo>
                    <a:pt x="464206" y="574566"/>
                    <a:pt x="457199" y="513255"/>
                    <a:pt x="420413" y="546538"/>
                  </a:cubicBezTo>
                  <a:cubicBezTo>
                    <a:pt x="383627" y="579821"/>
                    <a:pt x="290786" y="625365"/>
                    <a:pt x="220717" y="683172"/>
                  </a:cubicBezTo>
                  <a:cubicBezTo>
                    <a:pt x="150648" y="740979"/>
                    <a:pt x="75324" y="817179"/>
                    <a:pt x="0" y="893379"/>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4" name="フリーフォーム 603">
              <a:extLst>
                <a:ext uri="{FF2B5EF4-FFF2-40B4-BE49-F238E27FC236}">
                  <a16:creationId xmlns:a16="http://schemas.microsoft.com/office/drawing/2014/main" id="{5419AF83-A099-E8F7-C247-CC2D7AB75F54}"/>
                </a:ext>
              </a:extLst>
            </p:cNvPr>
            <p:cNvSpPr/>
            <p:nvPr/>
          </p:nvSpPr>
          <p:spPr>
            <a:xfrm>
              <a:off x="5381297" y="8366234"/>
              <a:ext cx="399393" cy="651642"/>
            </a:xfrm>
            <a:custGeom>
              <a:avLst/>
              <a:gdLst>
                <a:gd name="connsiteX0" fmla="*/ 0 w 399393"/>
                <a:gd name="connsiteY0" fmla="*/ 0 h 651642"/>
                <a:gd name="connsiteX1" fmla="*/ 178675 w 399393"/>
                <a:gd name="connsiteY1" fmla="*/ 357352 h 651642"/>
                <a:gd name="connsiteX2" fmla="*/ 262758 w 399393"/>
                <a:gd name="connsiteY2" fmla="*/ 557049 h 651642"/>
                <a:gd name="connsiteX3" fmla="*/ 399393 w 399393"/>
                <a:gd name="connsiteY3" fmla="*/ 651642 h 651642"/>
              </a:gdLst>
              <a:ahLst/>
              <a:cxnLst>
                <a:cxn ang="0">
                  <a:pos x="connsiteX0" y="connsiteY0"/>
                </a:cxn>
                <a:cxn ang="0">
                  <a:pos x="connsiteX1" y="connsiteY1"/>
                </a:cxn>
                <a:cxn ang="0">
                  <a:pos x="connsiteX2" y="connsiteY2"/>
                </a:cxn>
                <a:cxn ang="0">
                  <a:pos x="connsiteX3" y="connsiteY3"/>
                </a:cxn>
              </a:cxnLst>
              <a:rect l="l" t="t" r="r" b="b"/>
              <a:pathLst>
                <a:path w="399393" h="651642">
                  <a:moveTo>
                    <a:pt x="0" y="0"/>
                  </a:moveTo>
                  <a:cubicBezTo>
                    <a:pt x="67441" y="132255"/>
                    <a:pt x="134882" y="264511"/>
                    <a:pt x="178675" y="357352"/>
                  </a:cubicBezTo>
                  <a:cubicBezTo>
                    <a:pt x="222468" y="450193"/>
                    <a:pt x="225972" y="508001"/>
                    <a:pt x="262758" y="557049"/>
                  </a:cubicBezTo>
                  <a:cubicBezTo>
                    <a:pt x="299544" y="606097"/>
                    <a:pt x="349468" y="628869"/>
                    <a:pt x="399393" y="651642"/>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5" name="フリーフォーム 604">
              <a:extLst>
                <a:ext uri="{FF2B5EF4-FFF2-40B4-BE49-F238E27FC236}">
                  <a16:creationId xmlns:a16="http://schemas.microsoft.com/office/drawing/2014/main" id="{C7343B46-BC71-0563-FB3A-6F34F5044F86}"/>
                </a:ext>
              </a:extLst>
            </p:cNvPr>
            <p:cNvSpPr/>
            <p:nvPr/>
          </p:nvSpPr>
          <p:spPr>
            <a:xfrm>
              <a:off x="4288221" y="8366234"/>
              <a:ext cx="517344" cy="935421"/>
            </a:xfrm>
            <a:custGeom>
              <a:avLst/>
              <a:gdLst>
                <a:gd name="connsiteX0" fmla="*/ 367862 w 517344"/>
                <a:gd name="connsiteY0" fmla="*/ 0 h 935421"/>
                <a:gd name="connsiteX1" fmla="*/ 451945 w 517344"/>
                <a:gd name="connsiteY1" fmla="*/ 336332 h 935421"/>
                <a:gd name="connsiteX2" fmla="*/ 515007 w 517344"/>
                <a:gd name="connsiteY2" fmla="*/ 567559 h 935421"/>
                <a:gd name="connsiteX3" fmla="*/ 367862 w 517344"/>
                <a:gd name="connsiteY3" fmla="*/ 609600 h 935421"/>
                <a:gd name="connsiteX4" fmla="*/ 0 w 517344"/>
                <a:gd name="connsiteY4" fmla="*/ 935421 h 9354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7344" h="935421">
                  <a:moveTo>
                    <a:pt x="367862" y="0"/>
                  </a:moveTo>
                  <a:cubicBezTo>
                    <a:pt x="397641" y="120869"/>
                    <a:pt x="427421" y="241739"/>
                    <a:pt x="451945" y="336332"/>
                  </a:cubicBezTo>
                  <a:cubicBezTo>
                    <a:pt x="476469" y="430925"/>
                    <a:pt x="529021" y="522014"/>
                    <a:pt x="515007" y="567559"/>
                  </a:cubicBezTo>
                  <a:cubicBezTo>
                    <a:pt x="500993" y="613104"/>
                    <a:pt x="453696" y="548290"/>
                    <a:pt x="367862" y="609600"/>
                  </a:cubicBezTo>
                  <a:cubicBezTo>
                    <a:pt x="282028" y="670910"/>
                    <a:pt x="141014" y="803165"/>
                    <a:pt x="0" y="935421"/>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6" name="フリーフォーム 605">
              <a:extLst>
                <a:ext uri="{FF2B5EF4-FFF2-40B4-BE49-F238E27FC236}">
                  <a16:creationId xmlns:a16="http://schemas.microsoft.com/office/drawing/2014/main" id="{8F779789-F3E5-888B-C48C-0E8C3C5BCBDF}"/>
                </a:ext>
              </a:extLst>
            </p:cNvPr>
            <p:cNvSpPr/>
            <p:nvPr/>
          </p:nvSpPr>
          <p:spPr>
            <a:xfrm>
              <a:off x="4253065" y="8282152"/>
              <a:ext cx="87707" cy="945931"/>
            </a:xfrm>
            <a:custGeom>
              <a:avLst/>
              <a:gdLst>
                <a:gd name="connsiteX0" fmla="*/ 87707 w 87707"/>
                <a:gd name="connsiteY0" fmla="*/ 0 h 945931"/>
                <a:gd name="connsiteX1" fmla="*/ 3625 w 87707"/>
                <a:gd name="connsiteY1" fmla="*/ 336331 h 945931"/>
                <a:gd name="connsiteX2" fmla="*/ 14135 w 87707"/>
                <a:gd name="connsiteY2" fmla="*/ 504496 h 945931"/>
                <a:gd name="connsiteX3" fmla="*/ 3625 w 87707"/>
                <a:gd name="connsiteY3" fmla="*/ 945931 h 945931"/>
              </a:gdLst>
              <a:ahLst/>
              <a:cxnLst>
                <a:cxn ang="0">
                  <a:pos x="connsiteX0" y="connsiteY0"/>
                </a:cxn>
                <a:cxn ang="0">
                  <a:pos x="connsiteX1" y="connsiteY1"/>
                </a:cxn>
                <a:cxn ang="0">
                  <a:pos x="connsiteX2" y="connsiteY2"/>
                </a:cxn>
                <a:cxn ang="0">
                  <a:pos x="connsiteX3" y="connsiteY3"/>
                </a:cxn>
              </a:cxnLst>
              <a:rect l="l" t="t" r="r" b="b"/>
              <a:pathLst>
                <a:path w="87707" h="945931">
                  <a:moveTo>
                    <a:pt x="87707" y="0"/>
                  </a:moveTo>
                  <a:cubicBezTo>
                    <a:pt x="51797" y="126124"/>
                    <a:pt x="15887" y="252248"/>
                    <a:pt x="3625" y="336331"/>
                  </a:cubicBezTo>
                  <a:cubicBezTo>
                    <a:pt x="-8637" y="420414"/>
                    <a:pt x="14135" y="402896"/>
                    <a:pt x="14135" y="504496"/>
                  </a:cubicBezTo>
                  <a:cubicBezTo>
                    <a:pt x="14135" y="606096"/>
                    <a:pt x="8880" y="776013"/>
                    <a:pt x="3625" y="945931"/>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7" name="フリーフォーム 606">
              <a:extLst>
                <a:ext uri="{FF2B5EF4-FFF2-40B4-BE49-F238E27FC236}">
                  <a16:creationId xmlns:a16="http://schemas.microsoft.com/office/drawing/2014/main" id="{6746B40C-B690-6698-A35B-E8C25004D475}"/>
                </a:ext>
              </a:extLst>
            </p:cNvPr>
            <p:cNvSpPr/>
            <p:nvPr/>
          </p:nvSpPr>
          <p:spPr>
            <a:xfrm>
              <a:off x="5360276" y="8408276"/>
              <a:ext cx="472965" cy="798786"/>
            </a:xfrm>
            <a:custGeom>
              <a:avLst/>
              <a:gdLst>
                <a:gd name="connsiteX0" fmla="*/ 0 w 472965"/>
                <a:gd name="connsiteY0" fmla="*/ 0 h 798786"/>
                <a:gd name="connsiteX1" fmla="*/ 283779 w 472965"/>
                <a:gd name="connsiteY1" fmla="*/ 578069 h 798786"/>
                <a:gd name="connsiteX2" fmla="*/ 388883 w 472965"/>
                <a:gd name="connsiteY2" fmla="*/ 704193 h 798786"/>
                <a:gd name="connsiteX3" fmla="*/ 472965 w 472965"/>
                <a:gd name="connsiteY3" fmla="*/ 798786 h 798786"/>
              </a:gdLst>
              <a:ahLst/>
              <a:cxnLst>
                <a:cxn ang="0">
                  <a:pos x="connsiteX0" y="connsiteY0"/>
                </a:cxn>
                <a:cxn ang="0">
                  <a:pos x="connsiteX1" y="connsiteY1"/>
                </a:cxn>
                <a:cxn ang="0">
                  <a:pos x="connsiteX2" y="connsiteY2"/>
                </a:cxn>
                <a:cxn ang="0">
                  <a:pos x="connsiteX3" y="connsiteY3"/>
                </a:cxn>
              </a:cxnLst>
              <a:rect l="l" t="t" r="r" b="b"/>
              <a:pathLst>
                <a:path w="472965" h="798786">
                  <a:moveTo>
                    <a:pt x="0" y="0"/>
                  </a:moveTo>
                  <a:cubicBezTo>
                    <a:pt x="109482" y="230352"/>
                    <a:pt x="218965" y="460704"/>
                    <a:pt x="283779" y="578069"/>
                  </a:cubicBezTo>
                  <a:cubicBezTo>
                    <a:pt x="348593" y="695434"/>
                    <a:pt x="357352" y="667407"/>
                    <a:pt x="388883" y="704193"/>
                  </a:cubicBezTo>
                  <a:cubicBezTo>
                    <a:pt x="420414" y="740979"/>
                    <a:pt x="446689" y="769882"/>
                    <a:pt x="472965" y="798786"/>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8" name="フリーフォーム 607">
              <a:extLst>
                <a:ext uri="{FF2B5EF4-FFF2-40B4-BE49-F238E27FC236}">
                  <a16:creationId xmlns:a16="http://schemas.microsoft.com/office/drawing/2014/main" id="{DF42BCC6-B38F-D1EE-AF94-9C201AA9F066}"/>
                </a:ext>
              </a:extLst>
            </p:cNvPr>
            <p:cNvSpPr/>
            <p:nvPr/>
          </p:nvSpPr>
          <p:spPr>
            <a:xfrm>
              <a:off x="5822731" y="8849710"/>
              <a:ext cx="52552" cy="504497"/>
            </a:xfrm>
            <a:custGeom>
              <a:avLst/>
              <a:gdLst>
                <a:gd name="connsiteX0" fmla="*/ 0 w 52552"/>
                <a:gd name="connsiteY0" fmla="*/ 0 h 504497"/>
                <a:gd name="connsiteX1" fmla="*/ 42041 w 52552"/>
                <a:gd name="connsiteY1" fmla="*/ 336331 h 504497"/>
                <a:gd name="connsiteX2" fmla="*/ 52552 w 52552"/>
                <a:gd name="connsiteY2" fmla="*/ 504497 h 504497"/>
              </a:gdLst>
              <a:ahLst/>
              <a:cxnLst>
                <a:cxn ang="0">
                  <a:pos x="connsiteX0" y="connsiteY0"/>
                </a:cxn>
                <a:cxn ang="0">
                  <a:pos x="connsiteX1" y="connsiteY1"/>
                </a:cxn>
                <a:cxn ang="0">
                  <a:pos x="connsiteX2" y="connsiteY2"/>
                </a:cxn>
              </a:cxnLst>
              <a:rect l="l" t="t" r="r" b="b"/>
              <a:pathLst>
                <a:path w="52552" h="504497">
                  <a:moveTo>
                    <a:pt x="0" y="0"/>
                  </a:moveTo>
                  <a:cubicBezTo>
                    <a:pt x="16641" y="126124"/>
                    <a:pt x="33282" y="252248"/>
                    <a:pt x="42041" y="336331"/>
                  </a:cubicBezTo>
                  <a:cubicBezTo>
                    <a:pt x="50800" y="420414"/>
                    <a:pt x="51676" y="462455"/>
                    <a:pt x="52552" y="504497"/>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9" name="フリーフォーム 608">
              <a:extLst>
                <a:ext uri="{FF2B5EF4-FFF2-40B4-BE49-F238E27FC236}">
                  <a16:creationId xmlns:a16="http://schemas.microsoft.com/office/drawing/2014/main" id="{445EAA36-EA92-0B9D-215D-272B2AFE8E10}"/>
                </a:ext>
              </a:extLst>
            </p:cNvPr>
            <p:cNvSpPr/>
            <p:nvPr/>
          </p:nvSpPr>
          <p:spPr>
            <a:xfrm>
              <a:off x="5129048" y="5833241"/>
              <a:ext cx="350374" cy="1334814"/>
            </a:xfrm>
            <a:custGeom>
              <a:avLst/>
              <a:gdLst>
                <a:gd name="connsiteX0" fmla="*/ 0 w 350374"/>
                <a:gd name="connsiteY0" fmla="*/ 0 h 1334814"/>
                <a:gd name="connsiteX1" fmla="*/ 147145 w 350374"/>
                <a:gd name="connsiteY1" fmla="*/ 378373 h 1334814"/>
                <a:gd name="connsiteX2" fmla="*/ 315311 w 350374"/>
                <a:gd name="connsiteY2" fmla="*/ 1093076 h 1334814"/>
                <a:gd name="connsiteX3" fmla="*/ 336331 w 350374"/>
                <a:gd name="connsiteY3" fmla="*/ 1145628 h 1334814"/>
                <a:gd name="connsiteX4" fmla="*/ 147145 w 350374"/>
                <a:gd name="connsiteY4" fmla="*/ 1334814 h 13348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0374" h="1334814">
                  <a:moveTo>
                    <a:pt x="0" y="0"/>
                  </a:moveTo>
                  <a:cubicBezTo>
                    <a:pt x="47296" y="98097"/>
                    <a:pt x="94593" y="196194"/>
                    <a:pt x="147145" y="378373"/>
                  </a:cubicBezTo>
                  <a:cubicBezTo>
                    <a:pt x="199697" y="560552"/>
                    <a:pt x="283780" y="965200"/>
                    <a:pt x="315311" y="1093076"/>
                  </a:cubicBezTo>
                  <a:cubicBezTo>
                    <a:pt x="346842" y="1220952"/>
                    <a:pt x="364359" y="1105338"/>
                    <a:pt x="336331" y="1145628"/>
                  </a:cubicBezTo>
                  <a:cubicBezTo>
                    <a:pt x="308303" y="1185918"/>
                    <a:pt x="227724" y="1260366"/>
                    <a:pt x="147145" y="1334814"/>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0" name="フリーフォーム 609">
              <a:extLst>
                <a:ext uri="{FF2B5EF4-FFF2-40B4-BE49-F238E27FC236}">
                  <a16:creationId xmlns:a16="http://schemas.microsoft.com/office/drawing/2014/main" id="{978F7EA4-1D17-A1E2-3AE7-1CDC98270CE3}"/>
                </a:ext>
              </a:extLst>
            </p:cNvPr>
            <p:cNvSpPr/>
            <p:nvPr/>
          </p:nvSpPr>
          <p:spPr>
            <a:xfrm>
              <a:off x="4866290" y="5906814"/>
              <a:ext cx="451944" cy="1271752"/>
            </a:xfrm>
            <a:custGeom>
              <a:avLst/>
              <a:gdLst>
                <a:gd name="connsiteX0" fmla="*/ 0 w 451944"/>
                <a:gd name="connsiteY0" fmla="*/ 0 h 1271752"/>
                <a:gd name="connsiteX1" fmla="*/ 294289 w 451944"/>
                <a:gd name="connsiteY1" fmla="*/ 504496 h 1271752"/>
                <a:gd name="connsiteX2" fmla="*/ 283779 w 451944"/>
                <a:gd name="connsiteY2" fmla="*/ 1008993 h 1271752"/>
                <a:gd name="connsiteX3" fmla="*/ 315310 w 451944"/>
                <a:gd name="connsiteY3" fmla="*/ 1051034 h 1271752"/>
                <a:gd name="connsiteX4" fmla="*/ 451944 w 451944"/>
                <a:gd name="connsiteY4" fmla="*/ 1271752 h 12717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1944" h="1271752">
                  <a:moveTo>
                    <a:pt x="0" y="0"/>
                  </a:moveTo>
                  <a:cubicBezTo>
                    <a:pt x="123496" y="168165"/>
                    <a:pt x="246993" y="336331"/>
                    <a:pt x="294289" y="504496"/>
                  </a:cubicBezTo>
                  <a:cubicBezTo>
                    <a:pt x="341586" y="672662"/>
                    <a:pt x="283779" y="1008993"/>
                    <a:pt x="283779" y="1008993"/>
                  </a:cubicBezTo>
                  <a:cubicBezTo>
                    <a:pt x="287283" y="1100083"/>
                    <a:pt x="287283" y="1007241"/>
                    <a:pt x="315310" y="1051034"/>
                  </a:cubicBezTo>
                  <a:cubicBezTo>
                    <a:pt x="343337" y="1094827"/>
                    <a:pt x="397640" y="1183289"/>
                    <a:pt x="451944" y="1271752"/>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1" name="フリーフォーム 610">
              <a:extLst>
                <a:ext uri="{FF2B5EF4-FFF2-40B4-BE49-F238E27FC236}">
                  <a16:creationId xmlns:a16="http://schemas.microsoft.com/office/drawing/2014/main" id="{8ACC67F4-4BFF-3A1F-1521-7372C30E1DCE}"/>
                </a:ext>
              </a:extLst>
            </p:cNvPr>
            <p:cNvSpPr/>
            <p:nvPr/>
          </p:nvSpPr>
          <p:spPr>
            <a:xfrm>
              <a:off x="5486400" y="6179066"/>
              <a:ext cx="644634" cy="978479"/>
            </a:xfrm>
            <a:custGeom>
              <a:avLst/>
              <a:gdLst>
                <a:gd name="connsiteX0" fmla="*/ 0 w 644634"/>
                <a:gd name="connsiteY0" fmla="*/ 158672 h 978479"/>
                <a:gd name="connsiteX1" fmla="*/ 210207 w 644634"/>
                <a:gd name="connsiteY1" fmla="*/ 148162 h 978479"/>
                <a:gd name="connsiteX2" fmla="*/ 472966 w 644634"/>
                <a:gd name="connsiteY2" fmla="*/ 1017 h 978479"/>
                <a:gd name="connsiteX3" fmla="*/ 588579 w 644634"/>
                <a:gd name="connsiteY3" fmla="*/ 232244 h 978479"/>
                <a:gd name="connsiteX4" fmla="*/ 641131 w 644634"/>
                <a:gd name="connsiteY4" fmla="*/ 379389 h 978479"/>
                <a:gd name="connsiteX5" fmla="*/ 630621 w 644634"/>
                <a:gd name="connsiteY5" fmla="*/ 600106 h 978479"/>
                <a:gd name="connsiteX6" fmla="*/ 557048 w 644634"/>
                <a:gd name="connsiteY6" fmla="*/ 841844 h 978479"/>
                <a:gd name="connsiteX7" fmla="*/ 472966 w 644634"/>
                <a:gd name="connsiteY7" fmla="*/ 978479 h 978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4634" h="978479">
                  <a:moveTo>
                    <a:pt x="0" y="158672"/>
                  </a:moveTo>
                  <a:cubicBezTo>
                    <a:pt x="65689" y="166555"/>
                    <a:pt x="131379" y="174438"/>
                    <a:pt x="210207" y="148162"/>
                  </a:cubicBezTo>
                  <a:cubicBezTo>
                    <a:pt x="289035" y="121886"/>
                    <a:pt x="409904" y="-12997"/>
                    <a:pt x="472966" y="1017"/>
                  </a:cubicBezTo>
                  <a:cubicBezTo>
                    <a:pt x="536028" y="15031"/>
                    <a:pt x="560552" y="169182"/>
                    <a:pt x="588579" y="232244"/>
                  </a:cubicBezTo>
                  <a:cubicBezTo>
                    <a:pt x="616607" y="295306"/>
                    <a:pt x="634124" y="318079"/>
                    <a:pt x="641131" y="379389"/>
                  </a:cubicBezTo>
                  <a:cubicBezTo>
                    <a:pt x="648138" y="440699"/>
                    <a:pt x="644635" y="523030"/>
                    <a:pt x="630621" y="600106"/>
                  </a:cubicBezTo>
                  <a:cubicBezTo>
                    <a:pt x="616607" y="677182"/>
                    <a:pt x="583324" y="778782"/>
                    <a:pt x="557048" y="841844"/>
                  </a:cubicBezTo>
                  <a:cubicBezTo>
                    <a:pt x="530772" y="904906"/>
                    <a:pt x="501869" y="941692"/>
                    <a:pt x="472966" y="978479"/>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2" name="フリーフォーム 611">
              <a:extLst>
                <a:ext uri="{FF2B5EF4-FFF2-40B4-BE49-F238E27FC236}">
                  <a16:creationId xmlns:a16="http://schemas.microsoft.com/office/drawing/2014/main" id="{E5DB28A6-CC5B-E4A6-F45B-502B7BDDE601}"/>
                </a:ext>
              </a:extLst>
            </p:cNvPr>
            <p:cNvSpPr/>
            <p:nvPr/>
          </p:nvSpPr>
          <p:spPr>
            <a:xfrm>
              <a:off x="5507421" y="6390290"/>
              <a:ext cx="430924" cy="809296"/>
            </a:xfrm>
            <a:custGeom>
              <a:avLst/>
              <a:gdLst>
                <a:gd name="connsiteX0" fmla="*/ 0 w 430924"/>
                <a:gd name="connsiteY0" fmla="*/ 0 h 809296"/>
                <a:gd name="connsiteX1" fmla="*/ 42041 w 430924"/>
                <a:gd name="connsiteY1" fmla="*/ 262758 h 809296"/>
                <a:gd name="connsiteX2" fmla="*/ 115613 w 430924"/>
                <a:gd name="connsiteY2" fmla="*/ 493986 h 809296"/>
                <a:gd name="connsiteX3" fmla="*/ 210207 w 430924"/>
                <a:gd name="connsiteY3" fmla="*/ 651641 h 809296"/>
                <a:gd name="connsiteX4" fmla="*/ 430924 w 430924"/>
                <a:gd name="connsiteY4" fmla="*/ 809296 h 8092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0924" h="809296">
                  <a:moveTo>
                    <a:pt x="0" y="0"/>
                  </a:moveTo>
                  <a:cubicBezTo>
                    <a:pt x="11386" y="90213"/>
                    <a:pt x="22772" y="180427"/>
                    <a:pt x="42041" y="262758"/>
                  </a:cubicBezTo>
                  <a:cubicBezTo>
                    <a:pt x="61310" y="345089"/>
                    <a:pt x="87585" y="429172"/>
                    <a:pt x="115613" y="493986"/>
                  </a:cubicBezTo>
                  <a:cubicBezTo>
                    <a:pt x="143641" y="558800"/>
                    <a:pt x="157655" y="599089"/>
                    <a:pt x="210207" y="651641"/>
                  </a:cubicBezTo>
                  <a:cubicBezTo>
                    <a:pt x="262759" y="704193"/>
                    <a:pt x="346841" y="756744"/>
                    <a:pt x="430924" y="809296"/>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3" name="フリーフォーム 612">
              <a:extLst>
                <a:ext uri="{FF2B5EF4-FFF2-40B4-BE49-F238E27FC236}">
                  <a16:creationId xmlns:a16="http://schemas.microsoft.com/office/drawing/2014/main" id="{76757254-B285-E5AF-EDBC-780C9A84C8EA}"/>
                </a:ext>
              </a:extLst>
            </p:cNvPr>
            <p:cNvSpPr/>
            <p:nvPr/>
          </p:nvSpPr>
          <p:spPr>
            <a:xfrm>
              <a:off x="4603531" y="5738648"/>
              <a:ext cx="325821" cy="491290"/>
            </a:xfrm>
            <a:custGeom>
              <a:avLst/>
              <a:gdLst>
                <a:gd name="connsiteX0" fmla="*/ 0 w 325821"/>
                <a:gd name="connsiteY0" fmla="*/ 0 h 491290"/>
                <a:gd name="connsiteX1" fmla="*/ 42041 w 325821"/>
                <a:gd name="connsiteY1" fmla="*/ 294290 h 491290"/>
                <a:gd name="connsiteX2" fmla="*/ 84083 w 325821"/>
                <a:gd name="connsiteY2" fmla="*/ 483476 h 491290"/>
                <a:gd name="connsiteX3" fmla="*/ 94593 w 325821"/>
                <a:gd name="connsiteY3" fmla="*/ 441435 h 491290"/>
                <a:gd name="connsiteX4" fmla="*/ 252248 w 325821"/>
                <a:gd name="connsiteY4" fmla="*/ 315311 h 491290"/>
                <a:gd name="connsiteX5" fmla="*/ 325821 w 325821"/>
                <a:gd name="connsiteY5" fmla="*/ 262759 h 491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5821" h="491290">
                  <a:moveTo>
                    <a:pt x="0" y="0"/>
                  </a:moveTo>
                  <a:cubicBezTo>
                    <a:pt x="14013" y="106855"/>
                    <a:pt x="28027" y="213711"/>
                    <a:pt x="42041" y="294290"/>
                  </a:cubicBezTo>
                  <a:cubicBezTo>
                    <a:pt x="56055" y="374869"/>
                    <a:pt x="84083" y="483476"/>
                    <a:pt x="84083" y="483476"/>
                  </a:cubicBezTo>
                  <a:cubicBezTo>
                    <a:pt x="92842" y="508000"/>
                    <a:pt x="66566" y="469462"/>
                    <a:pt x="94593" y="441435"/>
                  </a:cubicBezTo>
                  <a:cubicBezTo>
                    <a:pt x="122620" y="413408"/>
                    <a:pt x="213710" y="345090"/>
                    <a:pt x="252248" y="315311"/>
                  </a:cubicBezTo>
                  <a:cubicBezTo>
                    <a:pt x="290786" y="285532"/>
                    <a:pt x="308303" y="274145"/>
                    <a:pt x="325821" y="262759"/>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4" name="フリーフォーム 613">
              <a:extLst>
                <a:ext uri="{FF2B5EF4-FFF2-40B4-BE49-F238E27FC236}">
                  <a16:creationId xmlns:a16="http://schemas.microsoft.com/office/drawing/2014/main" id="{778172D2-C286-95ED-C0BD-E83C1C727D8E}"/>
                </a:ext>
              </a:extLst>
            </p:cNvPr>
            <p:cNvSpPr/>
            <p:nvPr/>
          </p:nvSpPr>
          <p:spPr>
            <a:xfrm>
              <a:off x="5181600" y="5570483"/>
              <a:ext cx="249161" cy="625633"/>
            </a:xfrm>
            <a:custGeom>
              <a:avLst/>
              <a:gdLst>
                <a:gd name="connsiteX0" fmla="*/ 210207 w 249161"/>
                <a:gd name="connsiteY0" fmla="*/ 0 h 625633"/>
                <a:gd name="connsiteX1" fmla="*/ 231228 w 249161"/>
                <a:gd name="connsiteY1" fmla="*/ 588579 h 625633"/>
                <a:gd name="connsiteX2" fmla="*/ 231228 w 249161"/>
                <a:gd name="connsiteY2" fmla="*/ 546538 h 625633"/>
                <a:gd name="connsiteX3" fmla="*/ 0 w 249161"/>
                <a:gd name="connsiteY3" fmla="*/ 399393 h 625633"/>
              </a:gdLst>
              <a:ahLst/>
              <a:cxnLst>
                <a:cxn ang="0">
                  <a:pos x="connsiteX0" y="connsiteY0"/>
                </a:cxn>
                <a:cxn ang="0">
                  <a:pos x="connsiteX1" y="connsiteY1"/>
                </a:cxn>
                <a:cxn ang="0">
                  <a:pos x="connsiteX2" y="connsiteY2"/>
                </a:cxn>
                <a:cxn ang="0">
                  <a:pos x="connsiteX3" y="connsiteY3"/>
                </a:cxn>
              </a:cxnLst>
              <a:rect l="l" t="t" r="r" b="b"/>
              <a:pathLst>
                <a:path w="249161" h="625633">
                  <a:moveTo>
                    <a:pt x="210207" y="0"/>
                  </a:moveTo>
                  <a:lnTo>
                    <a:pt x="231228" y="588579"/>
                  </a:lnTo>
                  <a:cubicBezTo>
                    <a:pt x="234732" y="679669"/>
                    <a:pt x="269766" y="578069"/>
                    <a:pt x="231228" y="546538"/>
                  </a:cubicBezTo>
                  <a:cubicBezTo>
                    <a:pt x="192690" y="515007"/>
                    <a:pt x="96345" y="457200"/>
                    <a:pt x="0" y="399393"/>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5" name="フリーフォーム 614">
              <a:extLst>
                <a:ext uri="{FF2B5EF4-FFF2-40B4-BE49-F238E27FC236}">
                  <a16:creationId xmlns:a16="http://schemas.microsoft.com/office/drawing/2014/main" id="{67F8BA32-667A-0AFB-3D7A-5BE76881C812}"/>
                </a:ext>
              </a:extLst>
            </p:cNvPr>
            <p:cNvSpPr/>
            <p:nvPr/>
          </p:nvSpPr>
          <p:spPr>
            <a:xfrm>
              <a:off x="5150069" y="5623034"/>
              <a:ext cx="200000" cy="393381"/>
            </a:xfrm>
            <a:custGeom>
              <a:avLst/>
              <a:gdLst>
                <a:gd name="connsiteX0" fmla="*/ 0 w 200000"/>
                <a:gd name="connsiteY0" fmla="*/ 241738 h 393381"/>
                <a:gd name="connsiteX1" fmla="*/ 136634 w 200000"/>
                <a:gd name="connsiteY1" fmla="*/ 357352 h 393381"/>
                <a:gd name="connsiteX2" fmla="*/ 178676 w 200000"/>
                <a:gd name="connsiteY2" fmla="*/ 388883 h 393381"/>
                <a:gd name="connsiteX3" fmla="*/ 199697 w 200000"/>
                <a:gd name="connsiteY3" fmla="*/ 273269 h 393381"/>
                <a:gd name="connsiteX4" fmla="*/ 189186 w 200000"/>
                <a:gd name="connsiteY4" fmla="*/ 0 h 3933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0000" h="393381">
                  <a:moveTo>
                    <a:pt x="0" y="241738"/>
                  </a:moveTo>
                  <a:lnTo>
                    <a:pt x="136634" y="357352"/>
                  </a:lnTo>
                  <a:cubicBezTo>
                    <a:pt x="166413" y="381876"/>
                    <a:pt x="168166" y="402897"/>
                    <a:pt x="178676" y="388883"/>
                  </a:cubicBezTo>
                  <a:cubicBezTo>
                    <a:pt x="189186" y="374869"/>
                    <a:pt x="197945" y="338083"/>
                    <a:pt x="199697" y="273269"/>
                  </a:cubicBezTo>
                  <a:cubicBezTo>
                    <a:pt x="201449" y="208455"/>
                    <a:pt x="195317" y="104227"/>
                    <a:pt x="189186"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6" name="フリーフォーム 615">
              <a:extLst>
                <a:ext uri="{FF2B5EF4-FFF2-40B4-BE49-F238E27FC236}">
                  <a16:creationId xmlns:a16="http://schemas.microsoft.com/office/drawing/2014/main" id="{47EA68BA-B26A-C881-E913-C2A2548A0310}"/>
                </a:ext>
              </a:extLst>
            </p:cNvPr>
            <p:cNvSpPr/>
            <p:nvPr/>
          </p:nvSpPr>
          <p:spPr>
            <a:xfrm>
              <a:off x="5067808" y="5961888"/>
              <a:ext cx="82305" cy="158496"/>
            </a:xfrm>
            <a:custGeom>
              <a:avLst/>
              <a:gdLst>
                <a:gd name="connsiteX0" fmla="*/ 0 w 82305"/>
                <a:gd name="connsiteY0" fmla="*/ 0 h 158496"/>
                <a:gd name="connsiteX1" fmla="*/ 73152 w 82305"/>
                <a:gd name="connsiteY1" fmla="*/ 89408 h 158496"/>
                <a:gd name="connsiteX2" fmla="*/ 77216 w 82305"/>
                <a:gd name="connsiteY2" fmla="*/ 125984 h 158496"/>
                <a:gd name="connsiteX3" fmla="*/ 36576 w 82305"/>
                <a:gd name="connsiteY3" fmla="*/ 158496 h 158496"/>
              </a:gdLst>
              <a:ahLst/>
              <a:cxnLst>
                <a:cxn ang="0">
                  <a:pos x="connsiteX0" y="connsiteY0"/>
                </a:cxn>
                <a:cxn ang="0">
                  <a:pos x="connsiteX1" y="connsiteY1"/>
                </a:cxn>
                <a:cxn ang="0">
                  <a:pos x="connsiteX2" y="connsiteY2"/>
                </a:cxn>
                <a:cxn ang="0">
                  <a:pos x="connsiteX3" y="connsiteY3"/>
                </a:cxn>
              </a:cxnLst>
              <a:rect l="l" t="t" r="r" b="b"/>
              <a:pathLst>
                <a:path w="82305" h="158496">
                  <a:moveTo>
                    <a:pt x="0" y="0"/>
                  </a:moveTo>
                  <a:cubicBezTo>
                    <a:pt x="30141" y="34205"/>
                    <a:pt x="60283" y="68411"/>
                    <a:pt x="73152" y="89408"/>
                  </a:cubicBezTo>
                  <a:cubicBezTo>
                    <a:pt x="86021" y="110405"/>
                    <a:pt x="83312" y="114469"/>
                    <a:pt x="77216" y="125984"/>
                  </a:cubicBezTo>
                  <a:cubicBezTo>
                    <a:pt x="71120" y="137499"/>
                    <a:pt x="53848" y="147997"/>
                    <a:pt x="36576" y="158496"/>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7" name="フリーフォーム 616">
              <a:extLst>
                <a:ext uri="{FF2B5EF4-FFF2-40B4-BE49-F238E27FC236}">
                  <a16:creationId xmlns:a16="http://schemas.microsoft.com/office/drawing/2014/main" id="{F66B4639-AFA4-F0FE-DBCD-DABD73ABDA8E}"/>
                </a:ext>
              </a:extLst>
            </p:cNvPr>
            <p:cNvSpPr/>
            <p:nvPr/>
          </p:nvSpPr>
          <p:spPr>
            <a:xfrm>
              <a:off x="5046429" y="5925312"/>
              <a:ext cx="127043" cy="195072"/>
            </a:xfrm>
            <a:custGeom>
              <a:avLst/>
              <a:gdLst>
                <a:gd name="connsiteX0" fmla="*/ 25443 w 127043"/>
                <a:gd name="connsiteY0" fmla="*/ 0 h 195072"/>
                <a:gd name="connsiteX1" fmla="*/ 1059 w 127043"/>
                <a:gd name="connsiteY1" fmla="*/ 89408 h 195072"/>
                <a:gd name="connsiteX2" fmla="*/ 17315 w 127043"/>
                <a:gd name="connsiteY2" fmla="*/ 154432 h 195072"/>
                <a:gd name="connsiteX3" fmla="*/ 127043 w 127043"/>
                <a:gd name="connsiteY3" fmla="*/ 195072 h 195072"/>
              </a:gdLst>
              <a:ahLst/>
              <a:cxnLst>
                <a:cxn ang="0">
                  <a:pos x="connsiteX0" y="connsiteY0"/>
                </a:cxn>
                <a:cxn ang="0">
                  <a:pos x="connsiteX1" y="connsiteY1"/>
                </a:cxn>
                <a:cxn ang="0">
                  <a:pos x="connsiteX2" y="connsiteY2"/>
                </a:cxn>
                <a:cxn ang="0">
                  <a:pos x="connsiteX3" y="connsiteY3"/>
                </a:cxn>
              </a:cxnLst>
              <a:rect l="l" t="t" r="r" b="b"/>
              <a:pathLst>
                <a:path w="127043" h="195072">
                  <a:moveTo>
                    <a:pt x="25443" y="0"/>
                  </a:moveTo>
                  <a:cubicBezTo>
                    <a:pt x="13928" y="31834"/>
                    <a:pt x="2414" y="63669"/>
                    <a:pt x="1059" y="89408"/>
                  </a:cubicBezTo>
                  <a:cubicBezTo>
                    <a:pt x="-296" y="115147"/>
                    <a:pt x="-3682" y="136821"/>
                    <a:pt x="17315" y="154432"/>
                  </a:cubicBezTo>
                  <a:cubicBezTo>
                    <a:pt x="38312" y="172043"/>
                    <a:pt x="82677" y="183557"/>
                    <a:pt x="127043" y="195072"/>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8" name="フリーフォーム 617">
              <a:extLst>
                <a:ext uri="{FF2B5EF4-FFF2-40B4-BE49-F238E27FC236}">
                  <a16:creationId xmlns:a16="http://schemas.microsoft.com/office/drawing/2014/main" id="{B392FD69-37DC-D396-0FBA-D897D7E78524}"/>
                </a:ext>
              </a:extLst>
            </p:cNvPr>
            <p:cNvSpPr/>
            <p:nvPr/>
          </p:nvSpPr>
          <p:spPr>
            <a:xfrm>
              <a:off x="5177536" y="6278880"/>
              <a:ext cx="101625" cy="143995"/>
            </a:xfrm>
            <a:custGeom>
              <a:avLst/>
              <a:gdLst>
                <a:gd name="connsiteX0" fmla="*/ 0 w 101625"/>
                <a:gd name="connsiteY0" fmla="*/ 0 h 143995"/>
                <a:gd name="connsiteX1" fmla="*/ 73152 w 101625"/>
                <a:gd name="connsiteY1" fmla="*/ 40640 h 143995"/>
                <a:gd name="connsiteX2" fmla="*/ 101600 w 101625"/>
                <a:gd name="connsiteY2" fmla="*/ 89408 h 143995"/>
                <a:gd name="connsiteX3" fmla="*/ 77216 w 101625"/>
                <a:gd name="connsiteY3" fmla="*/ 142240 h 143995"/>
                <a:gd name="connsiteX4" fmla="*/ 28448 w 101625"/>
                <a:gd name="connsiteY4" fmla="*/ 125984 h 143995"/>
                <a:gd name="connsiteX5" fmla="*/ 8128 w 101625"/>
                <a:gd name="connsiteY5" fmla="*/ 73152 h 143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1625" h="143995">
                  <a:moveTo>
                    <a:pt x="0" y="0"/>
                  </a:moveTo>
                  <a:cubicBezTo>
                    <a:pt x="28109" y="12869"/>
                    <a:pt x="56219" y="25739"/>
                    <a:pt x="73152" y="40640"/>
                  </a:cubicBezTo>
                  <a:cubicBezTo>
                    <a:pt x="90085" y="55541"/>
                    <a:pt x="100923" y="72475"/>
                    <a:pt x="101600" y="89408"/>
                  </a:cubicBezTo>
                  <a:cubicBezTo>
                    <a:pt x="102277" y="106341"/>
                    <a:pt x="89408" y="136144"/>
                    <a:pt x="77216" y="142240"/>
                  </a:cubicBezTo>
                  <a:cubicBezTo>
                    <a:pt x="65024" y="148336"/>
                    <a:pt x="39963" y="137499"/>
                    <a:pt x="28448" y="125984"/>
                  </a:cubicBezTo>
                  <a:cubicBezTo>
                    <a:pt x="16933" y="114469"/>
                    <a:pt x="12530" y="93810"/>
                    <a:pt x="8128" y="73152"/>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9" name="フリーフォーム 618">
              <a:extLst>
                <a:ext uri="{FF2B5EF4-FFF2-40B4-BE49-F238E27FC236}">
                  <a16:creationId xmlns:a16="http://schemas.microsoft.com/office/drawing/2014/main" id="{F0C603DD-7316-52EE-C229-34407E7686AD}"/>
                </a:ext>
              </a:extLst>
            </p:cNvPr>
            <p:cNvSpPr/>
            <p:nvPr/>
          </p:nvSpPr>
          <p:spPr>
            <a:xfrm>
              <a:off x="5224335" y="6604000"/>
              <a:ext cx="123782" cy="154494"/>
            </a:xfrm>
            <a:custGeom>
              <a:avLst/>
              <a:gdLst>
                <a:gd name="connsiteX0" fmla="*/ 26353 w 123782"/>
                <a:gd name="connsiteY0" fmla="*/ 0 h 154494"/>
                <a:gd name="connsiteX1" fmla="*/ 103569 w 123782"/>
                <a:gd name="connsiteY1" fmla="*/ 52832 h 154494"/>
                <a:gd name="connsiteX2" fmla="*/ 119825 w 123782"/>
                <a:gd name="connsiteY2" fmla="*/ 117856 h 154494"/>
                <a:gd name="connsiteX3" fmla="*/ 42609 w 123782"/>
                <a:gd name="connsiteY3" fmla="*/ 154432 h 154494"/>
                <a:gd name="connsiteX4" fmla="*/ 1969 w 123782"/>
                <a:gd name="connsiteY4" fmla="*/ 109728 h 154494"/>
                <a:gd name="connsiteX5" fmla="*/ 10097 w 123782"/>
                <a:gd name="connsiteY5" fmla="*/ 52832 h 154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3782" h="154494">
                  <a:moveTo>
                    <a:pt x="26353" y="0"/>
                  </a:moveTo>
                  <a:cubicBezTo>
                    <a:pt x="57171" y="16594"/>
                    <a:pt x="87990" y="33189"/>
                    <a:pt x="103569" y="52832"/>
                  </a:cubicBezTo>
                  <a:cubicBezTo>
                    <a:pt x="119148" y="72475"/>
                    <a:pt x="129985" y="100923"/>
                    <a:pt x="119825" y="117856"/>
                  </a:cubicBezTo>
                  <a:cubicBezTo>
                    <a:pt x="109665" y="134789"/>
                    <a:pt x="62252" y="155787"/>
                    <a:pt x="42609" y="154432"/>
                  </a:cubicBezTo>
                  <a:cubicBezTo>
                    <a:pt x="22966" y="153077"/>
                    <a:pt x="7388" y="126661"/>
                    <a:pt x="1969" y="109728"/>
                  </a:cubicBezTo>
                  <a:cubicBezTo>
                    <a:pt x="-3450" y="92795"/>
                    <a:pt x="3323" y="72813"/>
                    <a:pt x="10097" y="52832"/>
                  </a:cubicBezTo>
                </a:path>
              </a:pathLst>
            </a:cu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0" name="フリーフォーム 619">
              <a:extLst>
                <a:ext uri="{FF2B5EF4-FFF2-40B4-BE49-F238E27FC236}">
                  <a16:creationId xmlns:a16="http://schemas.microsoft.com/office/drawing/2014/main" id="{8DCAEEDF-7254-D6EC-D845-949D8BD64068}"/>
                </a:ext>
              </a:extLst>
            </p:cNvPr>
            <p:cNvSpPr/>
            <p:nvPr/>
          </p:nvSpPr>
          <p:spPr>
            <a:xfrm>
              <a:off x="5555488" y="6278880"/>
              <a:ext cx="373888" cy="154432"/>
            </a:xfrm>
            <a:custGeom>
              <a:avLst/>
              <a:gdLst>
                <a:gd name="connsiteX0" fmla="*/ 0 w 373888"/>
                <a:gd name="connsiteY0" fmla="*/ 154432 h 154432"/>
                <a:gd name="connsiteX1" fmla="*/ 93472 w 373888"/>
                <a:gd name="connsiteY1" fmla="*/ 134112 h 154432"/>
                <a:gd name="connsiteX2" fmla="*/ 223520 w 373888"/>
                <a:gd name="connsiteY2" fmla="*/ 93472 h 154432"/>
                <a:gd name="connsiteX3" fmla="*/ 373888 w 373888"/>
                <a:gd name="connsiteY3" fmla="*/ 0 h 154432"/>
              </a:gdLst>
              <a:ahLst/>
              <a:cxnLst>
                <a:cxn ang="0">
                  <a:pos x="connsiteX0" y="connsiteY0"/>
                </a:cxn>
                <a:cxn ang="0">
                  <a:pos x="connsiteX1" y="connsiteY1"/>
                </a:cxn>
                <a:cxn ang="0">
                  <a:pos x="connsiteX2" y="connsiteY2"/>
                </a:cxn>
                <a:cxn ang="0">
                  <a:pos x="connsiteX3" y="connsiteY3"/>
                </a:cxn>
              </a:cxnLst>
              <a:rect l="l" t="t" r="r" b="b"/>
              <a:pathLst>
                <a:path w="373888" h="154432">
                  <a:moveTo>
                    <a:pt x="0" y="154432"/>
                  </a:moveTo>
                  <a:cubicBezTo>
                    <a:pt x="28109" y="149352"/>
                    <a:pt x="56219" y="144272"/>
                    <a:pt x="93472" y="134112"/>
                  </a:cubicBezTo>
                  <a:cubicBezTo>
                    <a:pt x="130725" y="123952"/>
                    <a:pt x="176784" y="115824"/>
                    <a:pt x="223520" y="93472"/>
                  </a:cubicBezTo>
                  <a:cubicBezTo>
                    <a:pt x="270256" y="71120"/>
                    <a:pt x="322072" y="35560"/>
                    <a:pt x="373888"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1" name="フリーフォーム 620">
              <a:extLst>
                <a:ext uri="{FF2B5EF4-FFF2-40B4-BE49-F238E27FC236}">
                  <a16:creationId xmlns:a16="http://schemas.microsoft.com/office/drawing/2014/main" id="{833D18FB-1B5D-2426-5101-8F43F726AB38}"/>
                </a:ext>
              </a:extLst>
            </p:cNvPr>
            <p:cNvSpPr/>
            <p:nvPr/>
          </p:nvSpPr>
          <p:spPr>
            <a:xfrm>
              <a:off x="5941568" y="6412992"/>
              <a:ext cx="111481" cy="601472"/>
            </a:xfrm>
            <a:custGeom>
              <a:avLst/>
              <a:gdLst>
                <a:gd name="connsiteX0" fmla="*/ 48768 w 111481"/>
                <a:gd name="connsiteY0" fmla="*/ 0 h 601472"/>
                <a:gd name="connsiteX1" fmla="*/ 101600 w 111481"/>
                <a:gd name="connsiteY1" fmla="*/ 174752 h 601472"/>
                <a:gd name="connsiteX2" fmla="*/ 101600 w 111481"/>
                <a:gd name="connsiteY2" fmla="*/ 321056 h 601472"/>
                <a:gd name="connsiteX3" fmla="*/ 0 w 111481"/>
                <a:gd name="connsiteY3" fmla="*/ 601472 h 601472"/>
              </a:gdLst>
              <a:ahLst/>
              <a:cxnLst>
                <a:cxn ang="0">
                  <a:pos x="connsiteX0" y="connsiteY0"/>
                </a:cxn>
                <a:cxn ang="0">
                  <a:pos x="connsiteX1" y="connsiteY1"/>
                </a:cxn>
                <a:cxn ang="0">
                  <a:pos x="connsiteX2" y="connsiteY2"/>
                </a:cxn>
                <a:cxn ang="0">
                  <a:pos x="connsiteX3" y="connsiteY3"/>
                </a:cxn>
              </a:cxnLst>
              <a:rect l="l" t="t" r="r" b="b"/>
              <a:pathLst>
                <a:path w="111481" h="601472">
                  <a:moveTo>
                    <a:pt x="48768" y="0"/>
                  </a:moveTo>
                  <a:cubicBezTo>
                    <a:pt x="70781" y="60621"/>
                    <a:pt x="92795" y="121243"/>
                    <a:pt x="101600" y="174752"/>
                  </a:cubicBezTo>
                  <a:cubicBezTo>
                    <a:pt x="110405" y="228261"/>
                    <a:pt x="118533" y="249936"/>
                    <a:pt x="101600" y="321056"/>
                  </a:cubicBezTo>
                  <a:cubicBezTo>
                    <a:pt x="84667" y="392176"/>
                    <a:pt x="42333" y="496824"/>
                    <a:pt x="0" y="601472"/>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2" name="フリーフォーム 621">
              <a:extLst>
                <a:ext uri="{FF2B5EF4-FFF2-40B4-BE49-F238E27FC236}">
                  <a16:creationId xmlns:a16="http://schemas.microsoft.com/office/drawing/2014/main" id="{D8908699-EFA6-F23E-1B13-A7EF5FCD7663}"/>
                </a:ext>
              </a:extLst>
            </p:cNvPr>
            <p:cNvSpPr/>
            <p:nvPr/>
          </p:nvSpPr>
          <p:spPr>
            <a:xfrm>
              <a:off x="4531360" y="6274816"/>
              <a:ext cx="227584" cy="117254"/>
            </a:xfrm>
            <a:custGeom>
              <a:avLst/>
              <a:gdLst>
                <a:gd name="connsiteX0" fmla="*/ 0 w 227584"/>
                <a:gd name="connsiteY0" fmla="*/ 109728 h 117254"/>
                <a:gd name="connsiteX1" fmla="*/ 113792 w 227584"/>
                <a:gd name="connsiteY1" fmla="*/ 105664 h 117254"/>
                <a:gd name="connsiteX2" fmla="*/ 227584 w 227584"/>
                <a:gd name="connsiteY2" fmla="*/ 0 h 117254"/>
              </a:gdLst>
              <a:ahLst/>
              <a:cxnLst>
                <a:cxn ang="0">
                  <a:pos x="connsiteX0" y="connsiteY0"/>
                </a:cxn>
                <a:cxn ang="0">
                  <a:pos x="connsiteX1" y="connsiteY1"/>
                </a:cxn>
                <a:cxn ang="0">
                  <a:pos x="connsiteX2" y="connsiteY2"/>
                </a:cxn>
              </a:cxnLst>
              <a:rect l="l" t="t" r="r" b="b"/>
              <a:pathLst>
                <a:path w="227584" h="117254">
                  <a:moveTo>
                    <a:pt x="0" y="109728"/>
                  </a:moveTo>
                  <a:cubicBezTo>
                    <a:pt x="37930" y="116840"/>
                    <a:pt x="75861" y="123952"/>
                    <a:pt x="113792" y="105664"/>
                  </a:cubicBezTo>
                  <a:cubicBezTo>
                    <a:pt x="151723" y="87376"/>
                    <a:pt x="189653" y="43688"/>
                    <a:pt x="227584"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3" name="フリーフォーム 622">
              <a:extLst>
                <a:ext uri="{FF2B5EF4-FFF2-40B4-BE49-F238E27FC236}">
                  <a16:creationId xmlns:a16="http://schemas.microsoft.com/office/drawing/2014/main" id="{40893F2C-570F-B89C-D396-FCB47979E21B}"/>
                </a:ext>
              </a:extLst>
            </p:cNvPr>
            <p:cNvSpPr/>
            <p:nvPr/>
          </p:nvSpPr>
          <p:spPr>
            <a:xfrm>
              <a:off x="4470400" y="6262624"/>
              <a:ext cx="357632" cy="198799"/>
            </a:xfrm>
            <a:custGeom>
              <a:avLst/>
              <a:gdLst>
                <a:gd name="connsiteX0" fmla="*/ 0 w 357632"/>
                <a:gd name="connsiteY0" fmla="*/ 186944 h 198799"/>
                <a:gd name="connsiteX1" fmla="*/ 142240 w 357632"/>
                <a:gd name="connsiteY1" fmla="*/ 195072 h 198799"/>
                <a:gd name="connsiteX2" fmla="*/ 256032 w 357632"/>
                <a:gd name="connsiteY2" fmla="*/ 134112 h 198799"/>
                <a:gd name="connsiteX3" fmla="*/ 357632 w 357632"/>
                <a:gd name="connsiteY3" fmla="*/ 0 h 198799"/>
              </a:gdLst>
              <a:ahLst/>
              <a:cxnLst>
                <a:cxn ang="0">
                  <a:pos x="connsiteX0" y="connsiteY0"/>
                </a:cxn>
                <a:cxn ang="0">
                  <a:pos x="connsiteX1" y="connsiteY1"/>
                </a:cxn>
                <a:cxn ang="0">
                  <a:pos x="connsiteX2" y="connsiteY2"/>
                </a:cxn>
                <a:cxn ang="0">
                  <a:pos x="connsiteX3" y="connsiteY3"/>
                </a:cxn>
              </a:cxnLst>
              <a:rect l="l" t="t" r="r" b="b"/>
              <a:pathLst>
                <a:path w="357632" h="198799">
                  <a:moveTo>
                    <a:pt x="0" y="186944"/>
                  </a:moveTo>
                  <a:cubicBezTo>
                    <a:pt x="49784" y="195410"/>
                    <a:pt x="99568" y="203877"/>
                    <a:pt x="142240" y="195072"/>
                  </a:cubicBezTo>
                  <a:cubicBezTo>
                    <a:pt x="184912" y="186267"/>
                    <a:pt x="220133" y="166624"/>
                    <a:pt x="256032" y="134112"/>
                  </a:cubicBezTo>
                  <a:cubicBezTo>
                    <a:pt x="291931" y="101600"/>
                    <a:pt x="324781" y="50800"/>
                    <a:pt x="357632"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4" name="フリーフォーム 623">
              <a:extLst>
                <a:ext uri="{FF2B5EF4-FFF2-40B4-BE49-F238E27FC236}">
                  <a16:creationId xmlns:a16="http://schemas.microsoft.com/office/drawing/2014/main" id="{8E560290-00E7-E297-F045-1A6F48A223D1}"/>
                </a:ext>
              </a:extLst>
            </p:cNvPr>
            <p:cNvSpPr/>
            <p:nvPr/>
          </p:nvSpPr>
          <p:spPr>
            <a:xfrm>
              <a:off x="4742688" y="6400800"/>
              <a:ext cx="30131" cy="146304"/>
            </a:xfrm>
            <a:custGeom>
              <a:avLst/>
              <a:gdLst>
                <a:gd name="connsiteX0" fmla="*/ 0 w 30131"/>
                <a:gd name="connsiteY0" fmla="*/ 0 h 146304"/>
                <a:gd name="connsiteX1" fmla="*/ 28448 w 30131"/>
                <a:gd name="connsiteY1" fmla="*/ 65024 h 146304"/>
                <a:gd name="connsiteX2" fmla="*/ 24384 w 30131"/>
                <a:gd name="connsiteY2" fmla="*/ 146304 h 146304"/>
              </a:gdLst>
              <a:ahLst/>
              <a:cxnLst>
                <a:cxn ang="0">
                  <a:pos x="connsiteX0" y="connsiteY0"/>
                </a:cxn>
                <a:cxn ang="0">
                  <a:pos x="connsiteX1" y="connsiteY1"/>
                </a:cxn>
                <a:cxn ang="0">
                  <a:pos x="connsiteX2" y="connsiteY2"/>
                </a:cxn>
              </a:cxnLst>
              <a:rect l="l" t="t" r="r" b="b"/>
              <a:pathLst>
                <a:path w="30131" h="146304">
                  <a:moveTo>
                    <a:pt x="0" y="0"/>
                  </a:moveTo>
                  <a:cubicBezTo>
                    <a:pt x="12192" y="20320"/>
                    <a:pt x="24384" y="40640"/>
                    <a:pt x="28448" y="65024"/>
                  </a:cubicBezTo>
                  <a:cubicBezTo>
                    <a:pt x="32512" y="89408"/>
                    <a:pt x="28448" y="117856"/>
                    <a:pt x="24384" y="146304"/>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5" name="フリーフォーム 624">
              <a:extLst>
                <a:ext uri="{FF2B5EF4-FFF2-40B4-BE49-F238E27FC236}">
                  <a16:creationId xmlns:a16="http://schemas.microsoft.com/office/drawing/2014/main" id="{D21BB5FD-00D0-AED1-76D2-1637EE8E6F7A}"/>
                </a:ext>
              </a:extLst>
            </p:cNvPr>
            <p:cNvSpPr/>
            <p:nvPr/>
          </p:nvSpPr>
          <p:spPr>
            <a:xfrm>
              <a:off x="4677494" y="6457696"/>
              <a:ext cx="95459" cy="172352"/>
            </a:xfrm>
            <a:custGeom>
              <a:avLst/>
              <a:gdLst>
                <a:gd name="connsiteX0" fmla="*/ 4234 w 95459"/>
                <a:gd name="connsiteY0" fmla="*/ 0 h 172352"/>
                <a:gd name="connsiteX1" fmla="*/ 28618 w 95459"/>
                <a:gd name="connsiteY1" fmla="*/ 60960 h 172352"/>
                <a:gd name="connsiteX2" fmla="*/ 170 w 95459"/>
                <a:gd name="connsiteY2" fmla="*/ 125984 h 172352"/>
                <a:gd name="connsiteX3" fmla="*/ 44874 w 95459"/>
                <a:gd name="connsiteY3" fmla="*/ 170688 h 172352"/>
                <a:gd name="connsiteX4" fmla="*/ 89578 w 95459"/>
                <a:gd name="connsiteY4" fmla="*/ 158496 h 172352"/>
                <a:gd name="connsiteX5" fmla="*/ 93642 w 95459"/>
                <a:gd name="connsiteY5" fmla="*/ 117856 h 1723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459" h="172352">
                  <a:moveTo>
                    <a:pt x="4234" y="0"/>
                  </a:moveTo>
                  <a:cubicBezTo>
                    <a:pt x="16764" y="19981"/>
                    <a:pt x="29295" y="39963"/>
                    <a:pt x="28618" y="60960"/>
                  </a:cubicBezTo>
                  <a:cubicBezTo>
                    <a:pt x="27941" y="81957"/>
                    <a:pt x="-2539" y="107696"/>
                    <a:pt x="170" y="125984"/>
                  </a:cubicBezTo>
                  <a:cubicBezTo>
                    <a:pt x="2879" y="144272"/>
                    <a:pt x="29973" y="165269"/>
                    <a:pt x="44874" y="170688"/>
                  </a:cubicBezTo>
                  <a:cubicBezTo>
                    <a:pt x="59775" y="176107"/>
                    <a:pt x="81450" y="167301"/>
                    <a:pt x="89578" y="158496"/>
                  </a:cubicBezTo>
                  <a:cubicBezTo>
                    <a:pt x="97706" y="149691"/>
                    <a:pt x="95674" y="133773"/>
                    <a:pt x="93642" y="117856"/>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6" name="フリーフォーム 625">
              <a:extLst>
                <a:ext uri="{FF2B5EF4-FFF2-40B4-BE49-F238E27FC236}">
                  <a16:creationId xmlns:a16="http://schemas.microsoft.com/office/drawing/2014/main" id="{E4AD9FD3-3FE5-7178-D63E-3ED2CF2210D0}"/>
                </a:ext>
              </a:extLst>
            </p:cNvPr>
            <p:cNvSpPr/>
            <p:nvPr/>
          </p:nvSpPr>
          <p:spPr>
            <a:xfrm>
              <a:off x="4482178" y="6446097"/>
              <a:ext cx="554421" cy="458704"/>
            </a:xfrm>
            <a:custGeom>
              <a:avLst/>
              <a:gdLst>
                <a:gd name="connsiteX0" fmla="*/ 288958 w 554421"/>
                <a:gd name="connsiteY0" fmla="*/ 84751 h 458704"/>
                <a:gd name="connsiteX1" fmla="*/ 423070 w 554421"/>
                <a:gd name="connsiteY1" fmla="*/ 7535 h 458704"/>
                <a:gd name="connsiteX2" fmla="*/ 455582 w 554421"/>
                <a:gd name="connsiteY2" fmla="*/ 7535 h 458704"/>
                <a:gd name="connsiteX3" fmla="*/ 459646 w 554421"/>
                <a:gd name="connsiteY3" fmla="*/ 48175 h 458704"/>
                <a:gd name="connsiteX4" fmla="*/ 496222 w 554421"/>
                <a:gd name="connsiteY4" fmla="*/ 174159 h 458704"/>
                <a:gd name="connsiteX5" fmla="*/ 549054 w 554421"/>
                <a:gd name="connsiteY5" fmla="*/ 271695 h 458704"/>
                <a:gd name="connsiteX6" fmla="*/ 528734 w 554421"/>
                <a:gd name="connsiteY6" fmla="*/ 283887 h 458704"/>
                <a:gd name="connsiteX7" fmla="*/ 337726 w 554421"/>
                <a:gd name="connsiteY7" fmla="*/ 357039 h 458704"/>
                <a:gd name="connsiteX8" fmla="*/ 130462 w 554421"/>
                <a:gd name="connsiteY8" fmla="*/ 454575 h 458704"/>
                <a:gd name="connsiteX9" fmla="*/ 110142 w 554421"/>
                <a:gd name="connsiteY9" fmla="*/ 426127 h 458704"/>
                <a:gd name="connsiteX10" fmla="*/ 41054 w 554421"/>
                <a:gd name="connsiteY10" fmla="*/ 296079 h 458704"/>
                <a:gd name="connsiteX11" fmla="*/ 414 w 554421"/>
                <a:gd name="connsiteY11" fmla="*/ 239183 h 458704"/>
                <a:gd name="connsiteX12" fmla="*/ 24798 w 554421"/>
                <a:gd name="connsiteY12" fmla="*/ 202607 h 458704"/>
                <a:gd name="connsiteX13" fmla="*/ 97950 w 554421"/>
                <a:gd name="connsiteY13" fmla="*/ 170095 h 458704"/>
                <a:gd name="connsiteX14" fmla="*/ 215806 w 554421"/>
                <a:gd name="connsiteY14" fmla="*/ 105071 h 458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4421" h="458704">
                  <a:moveTo>
                    <a:pt x="288958" y="84751"/>
                  </a:moveTo>
                  <a:cubicBezTo>
                    <a:pt x="342128" y="52577"/>
                    <a:pt x="395299" y="20404"/>
                    <a:pt x="423070" y="7535"/>
                  </a:cubicBezTo>
                  <a:cubicBezTo>
                    <a:pt x="450841" y="-5334"/>
                    <a:pt x="449486" y="762"/>
                    <a:pt x="455582" y="7535"/>
                  </a:cubicBezTo>
                  <a:cubicBezTo>
                    <a:pt x="461678" y="14308"/>
                    <a:pt x="452873" y="20404"/>
                    <a:pt x="459646" y="48175"/>
                  </a:cubicBezTo>
                  <a:cubicBezTo>
                    <a:pt x="466419" y="75946"/>
                    <a:pt x="481321" y="136906"/>
                    <a:pt x="496222" y="174159"/>
                  </a:cubicBezTo>
                  <a:cubicBezTo>
                    <a:pt x="511123" y="211412"/>
                    <a:pt x="549054" y="271695"/>
                    <a:pt x="549054" y="271695"/>
                  </a:cubicBezTo>
                  <a:cubicBezTo>
                    <a:pt x="554473" y="289983"/>
                    <a:pt x="563955" y="269663"/>
                    <a:pt x="528734" y="283887"/>
                  </a:cubicBezTo>
                  <a:cubicBezTo>
                    <a:pt x="493513" y="298111"/>
                    <a:pt x="404105" y="328591"/>
                    <a:pt x="337726" y="357039"/>
                  </a:cubicBezTo>
                  <a:cubicBezTo>
                    <a:pt x="271347" y="385487"/>
                    <a:pt x="168393" y="443060"/>
                    <a:pt x="130462" y="454575"/>
                  </a:cubicBezTo>
                  <a:cubicBezTo>
                    <a:pt x="92531" y="466090"/>
                    <a:pt x="125043" y="452543"/>
                    <a:pt x="110142" y="426127"/>
                  </a:cubicBezTo>
                  <a:cubicBezTo>
                    <a:pt x="95241" y="399711"/>
                    <a:pt x="59342" y="327236"/>
                    <a:pt x="41054" y="296079"/>
                  </a:cubicBezTo>
                  <a:cubicBezTo>
                    <a:pt x="22766" y="264922"/>
                    <a:pt x="3123" y="254762"/>
                    <a:pt x="414" y="239183"/>
                  </a:cubicBezTo>
                  <a:cubicBezTo>
                    <a:pt x="-2295" y="223604"/>
                    <a:pt x="8542" y="214122"/>
                    <a:pt x="24798" y="202607"/>
                  </a:cubicBezTo>
                  <a:cubicBezTo>
                    <a:pt x="41054" y="191092"/>
                    <a:pt x="66115" y="186351"/>
                    <a:pt x="97950" y="170095"/>
                  </a:cubicBezTo>
                  <a:cubicBezTo>
                    <a:pt x="129785" y="153839"/>
                    <a:pt x="172795" y="129455"/>
                    <a:pt x="215806" y="105071"/>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7" name="フリーフォーム 626">
              <a:extLst>
                <a:ext uri="{FF2B5EF4-FFF2-40B4-BE49-F238E27FC236}">
                  <a16:creationId xmlns:a16="http://schemas.microsoft.com/office/drawing/2014/main" id="{01AE10E0-3C65-397E-F799-8871D40D8A87}"/>
                </a:ext>
              </a:extLst>
            </p:cNvPr>
            <p:cNvSpPr/>
            <p:nvPr/>
          </p:nvSpPr>
          <p:spPr>
            <a:xfrm>
              <a:off x="5035550" y="8407400"/>
              <a:ext cx="90417" cy="501650"/>
            </a:xfrm>
            <a:custGeom>
              <a:avLst/>
              <a:gdLst>
                <a:gd name="connsiteX0" fmla="*/ 0 w 90417"/>
                <a:gd name="connsiteY0" fmla="*/ 0 h 501650"/>
                <a:gd name="connsiteX1" fmla="*/ 88900 w 90417"/>
                <a:gd name="connsiteY1" fmla="*/ 196850 h 501650"/>
                <a:gd name="connsiteX2" fmla="*/ 47625 w 90417"/>
                <a:gd name="connsiteY2" fmla="*/ 501650 h 501650"/>
              </a:gdLst>
              <a:ahLst/>
              <a:cxnLst>
                <a:cxn ang="0">
                  <a:pos x="connsiteX0" y="connsiteY0"/>
                </a:cxn>
                <a:cxn ang="0">
                  <a:pos x="connsiteX1" y="connsiteY1"/>
                </a:cxn>
                <a:cxn ang="0">
                  <a:pos x="connsiteX2" y="connsiteY2"/>
                </a:cxn>
              </a:cxnLst>
              <a:rect l="l" t="t" r="r" b="b"/>
              <a:pathLst>
                <a:path w="90417" h="501650">
                  <a:moveTo>
                    <a:pt x="0" y="0"/>
                  </a:moveTo>
                  <a:cubicBezTo>
                    <a:pt x="40481" y="56621"/>
                    <a:pt x="80963" y="113242"/>
                    <a:pt x="88900" y="196850"/>
                  </a:cubicBezTo>
                  <a:cubicBezTo>
                    <a:pt x="96838" y="280458"/>
                    <a:pt x="72231" y="391054"/>
                    <a:pt x="47625" y="50165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8" name="フリーフォーム 627">
              <a:extLst>
                <a:ext uri="{FF2B5EF4-FFF2-40B4-BE49-F238E27FC236}">
                  <a16:creationId xmlns:a16="http://schemas.microsoft.com/office/drawing/2014/main" id="{E5AAB48D-B90F-A0CD-D0A7-8F1892005B59}"/>
                </a:ext>
              </a:extLst>
            </p:cNvPr>
            <p:cNvSpPr/>
            <p:nvPr/>
          </p:nvSpPr>
          <p:spPr>
            <a:xfrm>
              <a:off x="5130800" y="8426450"/>
              <a:ext cx="70022" cy="457200"/>
            </a:xfrm>
            <a:custGeom>
              <a:avLst/>
              <a:gdLst>
                <a:gd name="connsiteX0" fmla="*/ 0 w 70022"/>
                <a:gd name="connsiteY0" fmla="*/ 0 h 457200"/>
                <a:gd name="connsiteX1" fmla="*/ 69850 w 70022"/>
                <a:gd name="connsiteY1" fmla="*/ 161925 h 457200"/>
                <a:gd name="connsiteX2" fmla="*/ 15875 w 70022"/>
                <a:gd name="connsiteY2" fmla="*/ 457200 h 457200"/>
              </a:gdLst>
              <a:ahLst/>
              <a:cxnLst>
                <a:cxn ang="0">
                  <a:pos x="connsiteX0" y="connsiteY0"/>
                </a:cxn>
                <a:cxn ang="0">
                  <a:pos x="connsiteX1" y="connsiteY1"/>
                </a:cxn>
                <a:cxn ang="0">
                  <a:pos x="connsiteX2" y="connsiteY2"/>
                </a:cxn>
              </a:cxnLst>
              <a:rect l="l" t="t" r="r" b="b"/>
              <a:pathLst>
                <a:path w="70022" h="457200">
                  <a:moveTo>
                    <a:pt x="0" y="0"/>
                  </a:moveTo>
                  <a:cubicBezTo>
                    <a:pt x="33602" y="42862"/>
                    <a:pt x="67204" y="85725"/>
                    <a:pt x="69850" y="161925"/>
                  </a:cubicBezTo>
                  <a:cubicBezTo>
                    <a:pt x="72496" y="238125"/>
                    <a:pt x="44185" y="347662"/>
                    <a:pt x="15875" y="45720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9" name="フリーフォーム 628">
              <a:extLst>
                <a:ext uri="{FF2B5EF4-FFF2-40B4-BE49-F238E27FC236}">
                  <a16:creationId xmlns:a16="http://schemas.microsoft.com/office/drawing/2014/main" id="{DFBB104E-FDED-C518-290F-03CB66DC304F}"/>
                </a:ext>
              </a:extLst>
            </p:cNvPr>
            <p:cNvSpPr/>
            <p:nvPr/>
          </p:nvSpPr>
          <p:spPr>
            <a:xfrm>
              <a:off x="3930650" y="11741150"/>
              <a:ext cx="225310" cy="161926"/>
            </a:xfrm>
            <a:custGeom>
              <a:avLst/>
              <a:gdLst>
                <a:gd name="connsiteX0" fmla="*/ 0 w 225310"/>
                <a:gd name="connsiteY0" fmla="*/ 34925 h 161926"/>
                <a:gd name="connsiteX1" fmla="*/ 98425 w 225310"/>
                <a:gd name="connsiteY1" fmla="*/ 161925 h 161926"/>
                <a:gd name="connsiteX2" fmla="*/ 92075 w 225310"/>
                <a:gd name="connsiteY2" fmla="*/ 38100 h 161926"/>
                <a:gd name="connsiteX3" fmla="*/ 222250 w 225310"/>
                <a:gd name="connsiteY3" fmla="*/ 152400 h 161926"/>
                <a:gd name="connsiteX4" fmla="*/ 171450 w 225310"/>
                <a:gd name="connsiteY4" fmla="*/ 0 h 1619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310" h="161926">
                  <a:moveTo>
                    <a:pt x="0" y="34925"/>
                  </a:moveTo>
                  <a:cubicBezTo>
                    <a:pt x="41539" y="98160"/>
                    <a:pt x="83079" y="161396"/>
                    <a:pt x="98425" y="161925"/>
                  </a:cubicBezTo>
                  <a:cubicBezTo>
                    <a:pt x="113771" y="162454"/>
                    <a:pt x="71438" y="39687"/>
                    <a:pt x="92075" y="38100"/>
                  </a:cubicBezTo>
                  <a:cubicBezTo>
                    <a:pt x="112712" y="36513"/>
                    <a:pt x="209021" y="158750"/>
                    <a:pt x="222250" y="152400"/>
                  </a:cubicBezTo>
                  <a:cubicBezTo>
                    <a:pt x="235479" y="146050"/>
                    <a:pt x="203464" y="73025"/>
                    <a:pt x="171450"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0" name="フリーフォーム 629">
              <a:extLst>
                <a:ext uri="{FF2B5EF4-FFF2-40B4-BE49-F238E27FC236}">
                  <a16:creationId xmlns:a16="http://schemas.microsoft.com/office/drawing/2014/main" id="{3DE1EB7C-FEB0-88AC-1CFF-AC67AB343655}"/>
                </a:ext>
              </a:extLst>
            </p:cNvPr>
            <p:cNvSpPr/>
            <p:nvPr/>
          </p:nvSpPr>
          <p:spPr>
            <a:xfrm>
              <a:off x="4216400" y="11617203"/>
              <a:ext cx="390999" cy="140126"/>
            </a:xfrm>
            <a:custGeom>
              <a:avLst/>
              <a:gdLst>
                <a:gd name="connsiteX0" fmla="*/ 0 w 390999"/>
                <a:gd name="connsiteY0" fmla="*/ 92197 h 140126"/>
                <a:gd name="connsiteX1" fmla="*/ 66675 w 390999"/>
                <a:gd name="connsiteY1" fmla="*/ 98547 h 140126"/>
                <a:gd name="connsiteX2" fmla="*/ 215900 w 390999"/>
                <a:gd name="connsiteY2" fmla="*/ 122 h 140126"/>
                <a:gd name="connsiteX3" fmla="*/ 390525 w 390999"/>
                <a:gd name="connsiteY3" fmla="*/ 79497 h 140126"/>
                <a:gd name="connsiteX4" fmla="*/ 260350 w 390999"/>
                <a:gd name="connsiteY4" fmla="*/ 139822 h 140126"/>
                <a:gd name="connsiteX5" fmla="*/ 50800 w 390999"/>
                <a:gd name="connsiteY5" fmla="*/ 98547 h 140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0999" h="140126">
                  <a:moveTo>
                    <a:pt x="0" y="92197"/>
                  </a:moveTo>
                  <a:cubicBezTo>
                    <a:pt x="15346" y="103045"/>
                    <a:pt x="30692" y="113893"/>
                    <a:pt x="66675" y="98547"/>
                  </a:cubicBezTo>
                  <a:cubicBezTo>
                    <a:pt x="102658" y="83201"/>
                    <a:pt x="161925" y="3297"/>
                    <a:pt x="215900" y="122"/>
                  </a:cubicBezTo>
                  <a:cubicBezTo>
                    <a:pt x="269875" y="-3053"/>
                    <a:pt x="383117" y="56214"/>
                    <a:pt x="390525" y="79497"/>
                  </a:cubicBezTo>
                  <a:cubicBezTo>
                    <a:pt x="397933" y="102780"/>
                    <a:pt x="316971" y="136647"/>
                    <a:pt x="260350" y="139822"/>
                  </a:cubicBezTo>
                  <a:cubicBezTo>
                    <a:pt x="203729" y="142997"/>
                    <a:pt x="127264" y="120772"/>
                    <a:pt x="50800" y="98547"/>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1" name="フリーフォーム 630">
              <a:extLst>
                <a:ext uri="{FF2B5EF4-FFF2-40B4-BE49-F238E27FC236}">
                  <a16:creationId xmlns:a16="http://schemas.microsoft.com/office/drawing/2014/main" id="{77F1D990-2607-35D0-E90A-0E0DEAAB46C3}"/>
                </a:ext>
              </a:extLst>
            </p:cNvPr>
            <p:cNvSpPr/>
            <p:nvPr/>
          </p:nvSpPr>
          <p:spPr>
            <a:xfrm>
              <a:off x="4225352" y="11554523"/>
              <a:ext cx="94522" cy="151773"/>
            </a:xfrm>
            <a:custGeom>
              <a:avLst/>
              <a:gdLst>
                <a:gd name="connsiteX0" fmla="*/ 57723 w 94522"/>
                <a:gd name="connsiteY0" fmla="*/ 151702 h 151773"/>
                <a:gd name="connsiteX1" fmla="*/ 92648 w 94522"/>
                <a:gd name="connsiteY1" fmla="*/ 27877 h 151773"/>
                <a:gd name="connsiteX2" fmla="*/ 573 w 94522"/>
                <a:gd name="connsiteY2" fmla="*/ 8827 h 151773"/>
                <a:gd name="connsiteX3" fmla="*/ 57723 w 94522"/>
                <a:gd name="connsiteY3" fmla="*/ 151702 h 151773"/>
              </a:gdLst>
              <a:ahLst/>
              <a:cxnLst>
                <a:cxn ang="0">
                  <a:pos x="connsiteX0" y="connsiteY0"/>
                </a:cxn>
                <a:cxn ang="0">
                  <a:pos x="connsiteX1" y="connsiteY1"/>
                </a:cxn>
                <a:cxn ang="0">
                  <a:pos x="connsiteX2" y="connsiteY2"/>
                </a:cxn>
                <a:cxn ang="0">
                  <a:pos x="connsiteX3" y="connsiteY3"/>
                </a:cxn>
              </a:cxnLst>
              <a:rect l="l" t="t" r="r" b="b"/>
              <a:pathLst>
                <a:path w="94522" h="151773">
                  <a:moveTo>
                    <a:pt x="57723" y="151702"/>
                  </a:moveTo>
                  <a:cubicBezTo>
                    <a:pt x="73069" y="154877"/>
                    <a:pt x="102173" y="51689"/>
                    <a:pt x="92648" y="27877"/>
                  </a:cubicBezTo>
                  <a:cubicBezTo>
                    <a:pt x="83123" y="4064"/>
                    <a:pt x="6923" y="-10223"/>
                    <a:pt x="573" y="8827"/>
                  </a:cubicBezTo>
                  <a:cubicBezTo>
                    <a:pt x="-5777" y="27877"/>
                    <a:pt x="42377" y="148527"/>
                    <a:pt x="57723" y="151702"/>
                  </a:cubicBezTo>
                  <a:close/>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2" name="フリーフォーム 631">
              <a:extLst>
                <a:ext uri="{FF2B5EF4-FFF2-40B4-BE49-F238E27FC236}">
                  <a16:creationId xmlns:a16="http://schemas.microsoft.com/office/drawing/2014/main" id="{B64DD82C-9D0B-4B1B-7617-96DEA3D685C3}"/>
                </a:ext>
              </a:extLst>
            </p:cNvPr>
            <p:cNvSpPr/>
            <p:nvPr/>
          </p:nvSpPr>
          <p:spPr>
            <a:xfrm>
              <a:off x="6066348" y="11668125"/>
              <a:ext cx="264602" cy="150030"/>
            </a:xfrm>
            <a:custGeom>
              <a:avLst/>
              <a:gdLst>
                <a:gd name="connsiteX0" fmla="*/ 264602 w 264602"/>
                <a:gd name="connsiteY0" fmla="*/ 79375 h 150030"/>
                <a:gd name="connsiteX1" fmla="*/ 156652 w 264602"/>
                <a:gd name="connsiteY1" fmla="*/ 149225 h 150030"/>
                <a:gd name="connsiteX2" fmla="*/ 182052 w 264602"/>
                <a:gd name="connsiteY2" fmla="*/ 38100 h 150030"/>
                <a:gd name="connsiteX3" fmla="*/ 7427 w 264602"/>
                <a:gd name="connsiteY3" fmla="*/ 107950 h 150030"/>
                <a:gd name="connsiteX4" fmla="*/ 48702 w 264602"/>
                <a:gd name="connsiteY4" fmla="*/ 0 h 1500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602" h="150030">
                  <a:moveTo>
                    <a:pt x="264602" y="79375"/>
                  </a:moveTo>
                  <a:cubicBezTo>
                    <a:pt x="217506" y="117739"/>
                    <a:pt x="170410" y="156104"/>
                    <a:pt x="156652" y="149225"/>
                  </a:cubicBezTo>
                  <a:cubicBezTo>
                    <a:pt x="142894" y="142346"/>
                    <a:pt x="206923" y="44979"/>
                    <a:pt x="182052" y="38100"/>
                  </a:cubicBezTo>
                  <a:cubicBezTo>
                    <a:pt x="157181" y="31221"/>
                    <a:pt x="29652" y="114300"/>
                    <a:pt x="7427" y="107950"/>
                  </a:cubicBezTo>
                  <a:cubicBezTo>
                    <a:pt x="-14798" y="101600"/>
                    <a:pt x="16952" y="50800"/>
                    <a:pt x="48702"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3" name="フリーフォーム 632">
              <a:extLst>
                <a:ext uri="{FF2B5EF4-FFF2-40B4-BE49-F238E27FC236}">
                  <a16:creationId xmlns:a16="http://schemas.microsoft.com/office/drawing/2014/main" id="{832E8897-F515-39AA-FECB-BEAB7DEF6FCA}"/>
                </a:ext>
              </a:extLst>
            </p:cNvPr>
            <p:cNvSpPr/>
            <p:nvPr/>
          </p:nvSpPr>
          <p:spPr>
            <a:xfrm>
              <a:off x="5927105" y="11413666"/>
              <a:ext cx="217053" cy="210369"/>
            </a:xfrm>
            <a:custGeom>
              <a:avLst/>
              <a:gdLst>
                <a:gd name="connsiteX0" fmla="*/ 19670 w 217053"/>
                <a:gd name="connsiteY0" fmla="*/ 210009 h 210369"/>
                <a:gd name="connsiteX1" fmla="*/ 22845 w 217053"/>
                <a:gd name="connsiteY1" fmla="*/ 114759 h 210369"/>
                <a:gd name="connsiteX2" fmla="*/ 172070 w 217053"/>
                <a:gd name="connsiteY2" fmla="*/ 459 h 210369"/>
                <a:gd name="connsiteX3" fmla="*/ 206995 w 217053"/>
                <a:gd name="connsiteY3" fmla="*/ 79834 h 210369"/>
                <a:gd name="connsiteX4" fmla="*/ 19670 w 217053"/>
                <a:gd name="connsiteY4" fmla="*/ 210009 h 2103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7053" h="210369">
                  <a:moveTo>
                    <a:pt x="19670" y="210009"/>
                  </a:moveTo>
                  <a:cubicBezTo>
                    <a:pt x="-11022" y="215830"/>
                    <a:pt x="-2555" y="149684"/>
                    <a:pt x="22845" y="114759"/>
                  </a:cubicBezTo>
                  <a:cubicBezTo>
                    <a:pt x="48245" y="79834"/>
                    <a:pt x="141378" y="6280"/>
                    <a:pt x="172070" y="459"/>
                  </a:cubicBezTo>
                  <a:cubicBezTo>
                    <a:pt x="202762" y="-5362"/>
                    <a:pt x="233453" y="45438"/>
                    <a:pt x="206995" y="79834"/>
                  </a:cubicBezTo>
                  <a:cubicBezTo>
                    <a:pt x="180537" y="114230"/>
                    <a:pt x="50362" y="204188"/>
                    <a:pt x="19670" y="210009"/>
                  </a:cubicBezTo>
                  <a:close/>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4" name="フリーフォーム 633">
              <a:extLst>
                <a:ext uri="{FF2B5EF4-FFF2-40B4-BE49-F238E27FC236}">
                  <a16:creationId xmlns:a16="http://schemas.microsoft.com/office/drawing/2014/main" id="{CEA43612-7A9B-BAFE-4470-81BA17FC7284}"/>
                </a:ext>
              </a:extLst>
            </p:cNvPr>
            <p:cNvSpPr/>
            <p:nvPr/>
          </p:nvSpPr>
          <p:spPr>
            <a:xfrm>
              <a:off x="5696506" y="11552462"/>
              <a:ext cx="253062" cy="89238"/>
            </a:xfrm>
            <a:custGeom>
              <a:avLst/>
              <a:gdLst>
                <a:gd name="connsiteX0" fmla="*/ 250269 w 253062"/>
                <a:gd name="connsiteY0" fmla="*/ 87088 h 89238"/>
                <a:gd name="connsiteX1" fmla="*/ 142319 w 253062"/>
                <a:gd name="connsiteY1" fmla="*/ 1363 h 89238"/>
                <a:gd name="connsiteX2" fmla="*/ 15319 w 253062"/>
                <a:gd name="connsiteY2" fmla="*/ 36288 h 89238"/>
                <a:gd name="connsiteX3" fmla="*/ 24844 w 253062"/>
                <a:gd name="connsiteY3" fmla="*/ 61688 h 89238"/>
                <a:gd name="connsiteX4" fmla="*/ 250269 w 253062"/>
                <a:gd name="connsiteY4" fmla="*/ 87088 h 89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3062" h="89238">
                  <a:moveTo>
                    <a:pt x="250269" y="87088"/>
                  </a:moveTo>
                  <a:cubicBezTo>
                    <a:pt x="269848" y="77034"/>
                    <a:pt x="181477" y="9830"/>
                    <a:pt x="142319" y="1363"/>
                  </a:cubicBezTo>
                  <a:cubicBezTo>
                    <a:pt x="103161" y="-7104"/>
                    <a:pt x="34898" y="26234"/>
                    <a:pt x="15319" y="36288"/>
                  </a:cubicBezTo>
                  <a:cubicBezTo>
                    <a:pt x="-4260" y="46342"/>
                    <a:pt x="-9023" y="54280"/>
                    <a:pt x="24844" y="61688"/>
                  </a:cubicBezTo>
                  <a:cubicBezTo>
                    <a:pt x="58711" y="69096"/>
                    <a:pt x="230690" y="97142"/>
                    <a:pt x="250269" y="87088"/>
                  </a:cubicBezTo>
                  <a:close/>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5" name="フリーフォーム 634">
              <a:extLst>
                <a:ext uri="{FF2B5EF4-FFF2-40B4-BE49-F238E27FC236}">
                  <a16:creationId xmlns:a16="http://schemas.microsoft.com/office/drawing/2014/main" id="{BE013ED3-EC6A-DBAC-FF7E-3AB84260870D}"/>
                </a:ext>
              </a:extLst>
            </p:cNvPr>
            <p:cNvSpPr/>
            <p:nvPr/>
          </p:nvSpPr>
          <p:spPr>
            <a:xfrm>
              <a:off x="5497504" y="8371535"/>
              <a:ext cx="283186" cy="796011"/>
            </a:xfrm>
            <a:custGeom>
              <a:avLst/>
              <a:gdLst>
                <a:gd name="connsiteX0" fmla="*/ 0 w 489857"/>
                <a:gd name="connsiteY0" fmla="*/ 0 h 1159329"/>
                <a:gd name="connsiteX1" fmla="*/ 359228 w 489857"/>
                <a:gd name="connsiteY1" fmla="*/ 424543 h 1159329"/>
                <a:gd name="connsiteX2" fmla="*/ 489857 w 489857"/>
                <a:gd name="connsiteY2" fmla="*/ 1159329 h 1159329"/>
              </a:gdLst>
              <a:ahLst/>
              <a:cxnLst>
                <a:cxn ang="0">
                  <a:pos x="connsiteX0" y="connsiteY0"/>
                </a:cxn>
                <a:cxn ang="0">
                  <a:pos x="connsiteX1" y="connsiteY1"/>
                </a:cxn>
                <a:cxn ang="0">
                  <a:pos x="connsiteX2" y="connsiteY2"/>
                </a:cxn>
              </a:cxnLst>
              <a:rect l="l" t="t" r="r" b="b"/>
              <a:pathLst>
                <a:path w="489857" h="1159329">
                  <a:moveTo>
                    <a:pt x="0" y="0"/>
                  </a:moveTo>
                  <a:cubicBezTo>
                    <a:pt x="138792" y="115661"/>
                    <a:pt x="277585" y="231322"/>
                    <a:pt x="359228" y="424543"/>
                  </a:cubicBezTo>
                  <a:cubicBezTo>
                    <a:pt x="440871" y="617764"/>
                    <a:pt x="465364" y="888546"/>
                    <a:pt x="489857" y="1159329"/>
                  </a:cubicBezTo>
                </a:path>
              </a:pathLst>
            </a:cu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6" name="フリーフォーム 635">
              <a:extLst>
                <a:ext uri="{FF2B5EF4-FFF2-40B4-BE49-F238E27FC236}">
                  <a16:creationId xmlns:a16="http://schemas.microsoft.com/office/drawing/2014/main" id="{66FCF078-97D5-B1D9-4377-97EE9CE7FA20}"/>
                </a:ext>
              </a:extLst>
            </p:cNvPr>
            <p:cNvSpPr/>
            <p:nvPr/>
          </p:nvSpPr>
          <p:spPr>
            <a:xfrm>
              <a:off x="5568043" y="5505237"/>
              <a:ext cx="1959428" cy="1018027"/>
            </a:xfrm>
            <a:custGeom>
              <a:avLst/>
              <a:gdLst>
                <a:gd name="connsiteX0" fmla="*/ 0 w 1959428"/>
                <a:gd name="connsiteY0" fmla="*/ 160777 h 1018027"/>
                <a:gd name="connsiteX1" fmla="*/ 963386 w 1959428"/>
                <a:gd name="connsiteY1" fmla="*/ 13820 h 1018027"/>
                <a:gd name="connsiteX2" fmla="*/ 1314450 w 1959428"/>
                <a:gd name="connsiteY2" fmla="*/ 119956 h 1018027"/>
                <a:gd name="connsiteX3" fmla="*/ 1959428 w 1959428"/>
                <a:gd name="connsiteY3" fmla="*/ 1018027 h 1018027"/>
              </a:gdLst>
              <a:ahLst/>
              <a:cxnLst>
                <a:cxn ang="0">
                  <a:pos x="connsiteX0" y="connsiteY0"/>
                </a:cxn>
                <a:cxn ang="0">
                  <a:pos x="connsiteX1" y="connsiteY1"/>
                </a:cxn>
                <a:cxn ang="0">
                  <a:pos x="connsiteX2" y="connsiteY2"/>
                </a:cxn>
                <a:cxn ang="0">
                  <a:pos x="connsiteX3" y="connsiteY3"/>
                </a:cxn>
              </a:cxnLst>
              <a:rect l="l" t="t" r="r" b="b"/>
              <a:pathLst>
                <a:path w="1959428" h="1018027">
                  <a:moveTo>
                    <a:pt x="0" y="160777"/>
                  </a:moveTo>
                  <a:cubicBezTo>
                    <a:pt x="372155" y="90700"/>
                    <a:pt x="744311" y="20623"/>
                    <a:pt x="963386" y="13820"/>
                  </a:cubicBezTo>
                  <a:cubicBezTo>
                    <a:pt x="1182461" y="7017"/>
                    <a:pt x="1148443" y="-47412"/>
                    <a:pt x="1314450" y="119956"/>
                  </a:cubicBezTo>
                  <a:cubicBezTo>
                    <a:pt x="1480457" y="287324"/>
                    <a:pt x="1719942" y="652675"/>
                    <a:pt x="1959428" y="1018027"/>
                  </a:cubicBezTo>
                </a:path>
              </a:pathLst>
            </a:cu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7" name="フリーフォーム 636">
              <a:extLst>
                <a:ext uri="{FF2B5EF4-FFF2-40B4-BE49-F238E27FC236}">
                  <a16:creationId xmlns:a16="http://schemas.microsoft.com/office/drawing/2014/main" id="{ACE1A244-7883-3A56-2AD1-8040568F8714}"/>
                </a:ext>
              </a:extLst>
            </p:cNvPr>
            <p:cNvSpPr/>
            <p:nvPr/>
          </p:nvSpPr>
          <p:spPr>
            <a:xfrm>
              <a:off x="5657850" y="7151914"/>
              <a:ext cx="180041" cy="669472"/>
            </a:xfrm>
            <a:custGeom>
              <a:avLst/>
              <a:gdLst>
                <a:gd name="connsiteX0" fmla="*/ 138793 w 180041"/>
                <a:gd name="connsiteY0" fmla="*/ 0 h 669472"/>
                <a:gd name="connsiteX1" fmla="*/ 171450 w 180041"/>
                <a:gd name="connsiteY1" fmla="*/ 261257 h 669472"/>
                <a:gd name="connsiteX2" fmla="*/ 0 w 180041"/>
                <a:gd name="connsiteY2" fmla="*/ 669472 h 669472"/>
              </a:gdLst>
              <a:ahLst/>
              <a:cxnLst>
                <a:cxn ang="0">
                  <a:pos x="connsiteX0" y="connsiteY0"/>
                </a:cxn>
                <a:cxn ang="0">
                  <a:pos x="connsiteX1" y="connsiteY1"/>
                </a:cxn>
                <a:cxn ang="0">
                  <a:pos x="connsiteX2" y="connsiteY2"/>
                </a:cxn>
              </a:cxnLst>
              <a:rect l="l" t="t" r="r" b="b"/>
              <a:pathLst>
                <a:path w="180041" h="669472">
                  <a:moveTo>
                    <a:pt x="138793" y="0"/>
                  </a:moveTo>
                  <a:cubicBezTo>
                    <a:pt x="166687" y="74839"/>
                    <a:pt x="194582" y="149678"/>
                    <a:pt x="171450" y="261257"/>
                  </a:cubicBezTo>
                  <a:cubicBezTo>
                    <a:pt x="148318" y="372836"/>
                    <a:pt x="74159" y="521154"/>
                    <a:pt x="0" y="669472"/>
                  </a:cubicBezTo>
                </a:path>
              </a:pathLst>
            </a:cu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8" name="フリーフォーム 637">
              <a:extLst>
                <a:ext uri="{FF2B5EF4-FFF2-40B4-BE49-F238E27FC236}">
                  <a16:creationId xmlns:a16="http://schemas.microsoft.com/office/drawing/2014/main" id="{29EBABD4-613F-C249-3DBD-C102DC7F5497}"/>
                </a:ext>
              </a:extLst>
            </p:cNvPr>
            <p:cNvSpPr/>
            <p:nvPr/>
          </p:nvSpPr>
          <p:spPr>
            <a:xfrm>
              <a:off x="5265964" y="7135586"/>
              <a:ext cx="97972" cy="702128"/>
            </a:xfrm>
            <a:custGeom>
              <a:avLst/>
              <a:gdLst>
                <a:gd name="connsiteX0" fmla="*/ 97972 w 97972"/>
                <a:gd name="connsiteY0" fmla="*/ 0 h 702128"/>
                <a:gd name="connsiteX1" fmla="*/ 48986 w 97972"/>
                <a:gd name="connsiteY1" fmla="*/ 269421 h 702128"/>
                <a:gd name="connsiteX2" fmla="*/ 0 w 97972"/>
                <a:gd name="connsiteY2" fmla="*/ 702128 h 702128"/>
              </a:gdLst>
              <a:ahLst/>
              <a:cxnLst>
                <a:cxn ang="0">
                  <a:pos x="connsiteX0" y="connsiteY0"/>
                </a:cxn>
                <a:cxn ang="0">
                  <a:pos x="connsiteX1" y="connsiteY1"/>
                </a:cxn>
                <a:cxn ang="0">
                  <a:pos x="connsiteX2" y="connsiteY2"/>
                </a:cxn>
              </a:cxnLst>
              <a:rect l="l" t="t" r="r" b="b"/>
              <a:pathLst>
                <a:path w="97972" h="702128">
                  <a:moveTo>
                    <a:pt x="97972" y="0"/>
                  </a:moveTo>
                  <a:cubicBezTo>
                    <a:pt x="81643" y="76200"/>
                    <a:pt x="65315" y="152400"/>
                    <a:pt x="48986" y="269421"/>
                  </a:cubicBezTo>
                  <a:cubicBezTo>
                    <a:pt x="32657" y="386442"/>
                    <a:pt x="16328" y="544285"/>
                    <a:pt x="0" y="702128"/>
                  </a:cubicBezTo>
                </a:path>
              </a:pathLst>
            </a:cu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9" name="フリーフォーム 638">
              <a:extLst>
                <a:ext uri="{FF2B5EF4-FFF2-40B4-BE49-F238E27FC236}">
                  <a16:creationId xmlns:a16="http://schemas.microsoft.com/office/drawing/2014/main" id="{00850728-CDB6-060B-5455-D74A6CB166AA}"/>
                </a:ext>
              </a:extLst>
            </p:cNvPr>
            <p:cNvSpPr/>
            <p:nvPr/>
          </p:nvSpPr>
          <p:spPr>
            <a:xfrm>
              <a:off x="4849586" y="6882493"/>
              <a:ext cx="40821" cy="955221"/>
            </a:xfrm>
            <a:custGeom>
              <a:avLst/>
              <a:gdLst>
                <a:gd name="connsiteX0" fmla="*/ 8164 w 40821"/>
                <a:gd name="connsiteY0" fmla="*/ 0 h 955221"/>
                <a:gd name="connsiteX1" fmla="*/ 0 w 40821"/>
                <a:gd name="connsiteY1" fmla="*/ 351064 h 955221"/>
                <a:gd name="connsiteX2" fmla="*/ 8164 w 40821"/>
                <a:gd name="connsiteY2" fmla="*/ 726621 h 955221"/>
                <a:gd name="connsiteX3" fmla="*/ 40821 w 40821"/>
                <a:gd name="connsiteY3" fmla="*/ 955221 h 955221"/>
              </a:gdLst>
              <a:ahLst/>
              <a:cxnLst>
                <a:cxn ang="0">
                  <a:pos x="connsiteX0" y="connsiteY0"/>
                </a:cxn>
                <a:cxn ang="0">
                  <a:pos x="connsiteX1" y="connsiteY1"/>
                </a:cxn>
                <a:cxn ang="0">
                  <a:pos x="connsiteX2" y="connsiteY2"/>
                </a:cxn>
                <a:cxn ang="0">
                  <a:pos x="connsiteX3" y="connsiteY3"/>
                </a:cxn>
              </a:cxnLst>
              <a:rect l="l" t="t" r="r" b="b"/>
              <a:pathLst>
                <a:path w="40821" h="955221">
                  <a:moveTo>
                    <a:pt x="8164" y="0"/>
                  </a:moveTo>
                  <a:cubicBezTo>
                    <a:pt x="4082" y="114980"/>
                    <a:pt x="0" y="229961"/>
                    <a:pt x="0" y="351064"/>
                  </a:cubicBezTo>
                  <a:cubicBezTo>
                    <a:pt x="0" y="472167"/>
                    <a:pt x="1361" y="625928"/>
                    <a:pt x="8164" y="726621"/>
                  </a:cubicBezTo>
                  <a:cubicBezTo>
                    <a:pt x="14967" y="827314"/>
                    <a:pt x="27894" y="891267"/>
                    <a:pt x="40821" y="955221"/>
                  </a:cubicBezTo>
                </a:path>
              </a:pathLst>
            </a:cu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0" name="フリーフォーム 639">
              <a:extLst>
                <a:ext uri="{FF2B5EF4-FFF2-40B4-BE49-F238E27FC236}">
                  <a16:creationId xmlns:a16="http://schemas.microsoft.com/office/drawing/2014/main" id="{14BC4706-1985-F6C5-A5C7-3BE9B70E6243}"/>
                </a:ext>
              </a:extLst>
            </p:cNvPr>
            <p:cNvSpPr/>
            <p:nvPr/>
          </p:nvSpPr>
          <p:spPr>
            <a:xfrm>
              <a:off x="4318437" y="5739493"/>
              <a:ext cx="122934" cy="636814"/>
            </a:xfrm>
            <a:custGeom>
              <a:avLst/>
              <a:gdLst>
                <a:gd name="connsiteX0" fmla="*/ 122934 w 122934"/>
                <a:gd name="connsiteY0" fmla="*/ 0 h 636814"/>
                <a:gd name="connsiteX1" fmla="*/ 8634 w 122934"/>
                <a:gd name="connsiteY1" fmla="*/ 334736 h 636814"/>
                <a:gd name="connsiteX2" fmla="*/ 16799 w 122934"/>
                <a:gd name="connsiteY2" fmla="*/ 636814 h 636814"/>
              </a:gdLst>
              <a:ahLst/>
              <a:cxnLst>
                <a:cxn ang="0">
                  <a:pos x="connsiteX0" y="connsiteY0"/>
                </a:cxn>
                <a:cxn ang="0">
                  <a:pos x="connsiteX1" y="connsiteY1"/>
                </a:cxn>
                <a:cxn ang="0">
                  <a:pos x="connsiteX2" y="connsiteY2"/>
                </a:cxn>
              </a:cxnLst>
              <a:rect l="l" t="t" r="r" b="b"/>
              <a:pathLst>
                <a:path w="122934" h="636814">
                  <a:moveTo>
                    <a:pt x="122934" y="0"/>
                  </a:moveTo>
                  <a:cubicBezTo>
                    <a:pt x="74628" y="114300"/>
                    <a:pt x="26323" y="228600"/>
                    <a:pt x="8634" y="334736"/>
                  </a:cubicBezTo>
                  <a:cubicBezTo>
                    <a:pt x="-9055" y="440872"/>
                    <a:pt x="3872" y="538843"/>
                    <a:pt x="16799" y="636814"/>
                  </a:cubicBezTo>
                </a:path>
              </a:pathLst>
            </a:cu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1" name="フリーフォーム 640">
              <a:extLst>
                <a:ext uri="{FF2B5EF4-FFF2-40B4-BE49-F238E27FC236}">
                  <a16:creationId xmlns:a16="http://schemas.microsoft.com/office/drawing/2014/main" id="{5C3D0E4B-3352-88BE-759E-C9678A67D5FB}"/>
                </a:ext>
              </a:extLst>
            </p:cNvPr>
            <p:cNvSpPr/>
            <p:nvPr/>
          </p:nvSpPr>
          <p:spPr>
            <a:xfrm>
              <a:off x="2637064" y="5363936"/>
              <a:ext cx="1583872" cy="412169"/>
            </a:xfrm>
            <a:custGeom>
              <a:avLst/>
              <a:gdLst>
                <a:gd name="connsiteX0" fmla="*/ 0 w 1583872"/>
                <a:gd name="connsiteY0" fmla="*/ 0 h 412169"/>
                <a:gd name="connsiteX1" fmla="*/ 391886 w 1583872"/>
                <a:gd name="connsiteY1" fmla="*/ 220435 h 412169"/>
                <a:gd name="connsiteX2" fmla="*/ 1379765 w 1583872"/>
                <a:gd name="connsiteY2" fmla="*/ 326571 h 412169"/>
                <a:gd name="connsiteX3" fmla="*/ 1175657 w 1583872"/>
                <a:gd name="connsiteY3" fmla="*/ 408214 h 412169"/>
                <a:gd name="connsiteX4" fmla="*/ 1583872 w 1583872"/>
                <a:gd name="connsiteY4" fmla="*/ 391885 h 412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83872" h="412169">
                  <a:moveTo>
                    <a:pt x="0" y="0"/>
                  </a:moveTo>
                  <a:cubicBezTo>
                    <a:pt x="80962" y="83003"/>
                    <a:pt x="161925" y="166007"/>
                    <a:pt x="391886" y="220435"/>
                  </a:cubicBezTo>
                  <a:cubicBezTo>
                    <a:pt x="621847" y="274864"/>
                    <a:pt x="1249136" y="295274"/>
                    <a:pt x="1379765" y="326571"/>
                  </a:cubicBezTo>
                  <a:cubicBezTo>
                    <a:pt x="1510394" y="357868"/>
                    <a:pt x="1141639" y="397328"/>
                    <a:pt x="1175657" y="408214"/>
                  </a:cubicBezTo>
                  <a:cubicBezTo>
                    <a:pt x="1209675" y="419100"/>
                    <a:pt x="1396773" y="405492"/>
                    <a:pt x="1583872" y="391885"/>
                  </a:cubicBezTo>
                </a:path>
              </a:pathLst>
            </a:cu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2" name="フリーフォーム 641">
              <a:extLst>
                <a:ext uri="{FF2B5EF4-FFF2-40B4-BE49-F238E27FC236}">
                  <a16:creationId xmlns:a16="http://schemas.microsoft.com/office/drawing/2014/main" id="{C60BE704-4E82-6016-824C-B0BA77B795C0}"/>
                </a:ext>
              </a:extLst>
            </p:cNvPr>
            <p:cNvSpPr/>
            <p:nvPr/>
          </p:nvSpPr>
          <p:spPr>
            <a:xfrm>
              <a:off x="4604657" y="5682343"/>
              <a:ext cx="122464" cy="514350"/>
            </a:xfrm>
            <a:custGeom>
              <a:avLst/>
              <a:gdLst>
                <a:gd name="connsiteX0" fmla="*/ 0 w 122464"/>
                <a:gd name="connsiteY0" fmla="*/ 0 h 514350"/>
                <a:gd name="connsiteX1" fmla="*/ 57150 w 122464"/>
                <a:gd name="connsiteY1" fmla="*/ 261257 h 514350"/>
                <a:gd name="connsiteX2" fmla="*/ 122464 w 122464"/>
                <a:gd name="connsiteY2" fmla="*/ 514350 h 514350"/>
              </a:gdLst>
              <a:ahLst/>
              <a:cxnLst>
                <a:cxn ang="0">
                  <a:pos x="connsiteX0" y="connsiteY0"/>
                </a:cxn>
                <a:cxn ang="0">
                  <a:pos x="connsiteX1" y="connsiteY1"/>
                </a:cxn>
                <a:cxn ang="0">
                  <a:pos x="connsiteX2" y="connsiteY2"/>
                </a:cxn>
              </a:cxnLst>
              <a:rect l="l" t="t" r="r" b="b"/>
              <a:pathLst>
                <a:path w="122464" h="514350">
                  <a:moveTo>
                    <a:pt x="0" y="0"/>
                  </a:moveTo>
                  <a:cubicBezTo>
                    <a:pt x="18369" y="87766"/>
                    <a:pt x="36739" y="175532"/>
                    <a:pt x="57150" y="261257"/>
                  </a:cubicBezTo>
                  <a:cubicBezTo>
                    <a:pt x="77561" y="346982"/>
                    <a:pt x="100012" y="430666"/>
                    <a:pt x="122464" y="514350"/>
                  </a:cubicBezTo>
                </a:path>
              </a:pathLst>
            </a:cu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3" name="フリーフォーム 642">
              <a:extLst>
                <a:ext uri="{FF2B5EF4-FFF2-40B4-BE49-F238E27FC236}">
                  <a16:creationId xmlns:a16="http://schemas.microsoft.com/office/drawing/2014/main" id="{A85816EE-9A00-AA95-12FD-D0EAF0DCFED1}"/>
                </a:ext>
              </a:extLst>
            </p:cNvPr>
            <p:cNvSpPr/>
            <p:nvPr/>
          </p:nvSpPr>
          <p:spPr>
            <a:xfrm>
              <a:off x="5216979" y="5502729"/>
              <a:ext cx="155121" cy="663334"/>
            </a:xfrm>
            <a:custGeom>
              <a:avLst/>
              <a:gdLst>
                <a:gd name="connsiteX0" fmla="*/ 155121 w 155121"/>
                <a:gd name="connsiteY0" fmla="*/ 0 h 663334"/>
                <a:gd name="connsiteX1" fmla="*/ 130628 w 155121"/>
                <a:gd name="connsiteY1" fmla="*/ 628650 h 663334"/>
                <a:gd name="connsiteX2" fmla="*/ 122464 w 155121"/>
                <a:gd name="connsiteY2" fmla="*/ 563335 h 663334"/>
                <a:gd name="connsiteX3" fmla="*/ 0 w 155121"/>
                <a:gd name="connsiteY3" fmla="*/ 408214 h 663334"/>
              </a:gdLst>
              <a:ahLst/>
              <a:cxnLst>
                <a:cxn ang="0">
                  <a:pos x="connsiteX0" y="connsiteY0"/>
                </a:cxn>
                <a:cxn ang="0">
                  <a:pos x="connsiteX1" y="connsiteY1"/>
                </a:cxn>
                <a:cxn ang="0">
                  <a:pos x="connsiteX2" y="connsiteY2"/>
                </a:cxn>
                <a:cxn ang="0">
                  <a:pos x="connsiteX3" y="connsiteY3"/>
                </a:cxn>
              </a:cxnLst>
              <a:rect l="l" t="t" r="r" b="b"/>
              <a:pathLst>
                <a:path w="155121" h="663334">
                  <a:moveTo>
                    <a:pt x="155121" y="0"/>
                  </a:moveTo>
                  <a:cubicBezTo>
                    <a:pt x="145596" y="267380"/>
                    <a:pt x="136071" y="534761"/>
                    <a:pt x="130628" y="628650"/>
                  </a:cubicBezTo>
                  <a:cubicBezTo>
                    <a:pt x="125185" y="722539"/>
                    <a:pt x="144235" y="600074"/>
                    <a:pt x="122464" y="563335"/>
                  </a:cubicBezTo>
                  <a:cubicBezTo>
                    <a:pt x="100693" y="526596"/>
                    <a:pt x="50346" y="467405"/>
                    <a:pt x="0" y="408214"/>
                  </a:cubicBezTo>
                </a:path>
              </a:pathLst>
            </a:cu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4" name="フリーフォーム 643">
              <a:extLst>
                <a:ext uri="{FF2B5EF4-FFF2-40B4-BE49-F238E27FC236}">
                  <a16:creationId xmlns:a16="http://schemas.microsoft.com/office/drawing/2014/main" id="{F8C84177-7CAD-C64F-0341-2BC1EB2F0BBD}"/>
                </a:ext>
              </a:extLst>
            </p:cNvPr>
            <p:cNvSpPr/>
            <p:nvPr/>
          </p:nvSpPr>
          <p:spPr>
            <a:xfrm>
              <a:off x="4563836" y="5976257"/>
              <a:ext cx="334735" cy="277586"/>
            </a:xfrm>
            <a:custGeom>
              <a:avLst/>
              <a:gdLst>
                <a:gd name="connsiteX0" fmla="*/ 0 w 334735"/>
                <a:gd name="connsiteY0" fmla="*/ 277586 h 277586"/>
                <a:gd name="connsiteX1" fmla="*/ 334735 w 334735"/>
                <a:gd name="connsiteY1" fmla="*/ 0 h 277586"/>
              </a:gdLst>
              <a:ahLst/>
              <a:cxnLst>
                <a:cxn ang="0">
                  <a:pos x="connsiteX0" y="connsiteY0"/>
                </a:cxn>
                <a:cxn ang="0">
                  <a:pos x="connsiteX1" y="connsiteY1"/>
                </a:cxn>
              </a:cxnLst>
              <a:rect l="l" t="t" r="r" b="b"/>
              <a:pathLst>
                <a:path w="334735" h="277586">
                  <a:moveTo>
                    <a:pt x="0" y="277586"/>
                  </a:moveTo>
                  <a:lnTo>
                    <a:pt x="334735" y="0"/>
                  </a:lnTo>
                </a:path>
              </a:pathLst>
            </a:cu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5" name="フリーフォーム 644">
              <a:extLst>
                <a:ext uri="{FF2B5EF4-FFF2-40B4-BE49-F238E27FC236}">
                  <a16:creationId xmlns:a16="http://schemas.microsoft.com/office/drawing/2014/main" id="{77031855-6ACD-ED02-527D-93846887EEC5}"/>
                </a:ext>
              </a:extLst>
            </p:cNvPr>
            <p:cNvSpPr/>
            <p:nvPr/>
          </p:nvSpPr>
          <p:spPr>
            <a:xfrm>
              <a:off x="4261757" y="8229600"/>
              <a:ext cx="277586" cy="620486"/>
            </a:xfrm>
            <a:custGeom>
              <a:avLst/>
              <a:gdLst>
                <a:gd name="connsiteX0" fmla="*/ 277586 w 277586"/>
                <a:gd name="connsiteY0" fmla="*/ 0 h 620486"/>
                <a:gd name="connsiteX1" fmla="*/ 89807 w 277586"/>
                <a:gd name="connsiteY1" fmla="*/ 261257 h 620486"/>
                <a:gd name="connsiteX2" fmla="*/ 0 w 277586"/>
                <a:gd name="connsiteY2" fmla="*/ 620486 h 620486"/>
              </a:gdLst>
              <a:ahLst/>
              <a:cxnLst>
                <a:cxn ang="0">
                  <a:pos x="connsiteX0" y="connsiteY0"/>
                </a:cxn>
                <a:cxn ang="0">
                  <a:pos x="connsiteX1" y="connsiteY1"/>
                </a:cxn>
                <a:cxn ang="0">
                  <a:pos x="connsiteX2" y="connsiteY2"/>
                </a:cxn>
              </a:cxnLst>
              <a:rect l="l" t="t" r="r" b="b"/>
              <a:pathLst>
                <a:path w="277586" h="620486">
                  <a:moveTo>
                    <a:pt x="277586" y="0"/>
                  </a:moveTo>
                  <a:cubicBezTo>
                    <a:pt x="206828" y="78921"/>
                    <a:pt x="136071" y="157843"/>
                    <a:pt x="89807" y="261257"/>
                  </a:cubicBezTo>
                  <a:cubicBezTo>
                    <a:pt x="43543" y="364671"/>
                    <a:pt x="21771" y="492578"/>
                    <a:pt x="0" y="620486"/>
                  </a:cubicBezTo>
                </a:path>
              </a:pathLst>
            </a:cu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6" name="フリーフォーム 645">
              <a:extLst>
                <a:ext uri="{FF2B5EF4-FFF2-40B4-BE49-F238E27FC236}">
                  <a16:creationId xmlns:a16="http://schemas.microsoft.com/office/drawing/2014/main" id="{3592ACC0-B4BB-B4EE-A3DF-1E8074958DCF}"/>
                </a:ext>
              </a:extLst>
            </p:cNvPr>
            <p:cNvSpPr/>
            <p:nvPr/>
          </p:nvSpPr>
          <p:spPr>
            <a:xfrm>
              <a:off x="5607035" y="6426991"/>
              <a:ext cx="387264" cy="292258"/>
            </a:xfrm>
            <a:custGeom>
              <a:avLst/>
              <a:gdLst>
                <a:gd name="connsiteX0" fmla="*/ 1829 w 387264"/>
                <a:gd name="connsiteY0" fmla="*/ 177916 h 292258"/>
                <a:gd name="connsiteX1" fmla="*/ 173279 w 387264"/>
                <a:gd name="connsiteY1" fmla="*/ 14630 h 292258"/>
                <a:gd name="connsiteX2" fmla="*/ 336565 w 387264"/>
                <a:gd name="connsiteY2" fmla="*/ 30959 h 292258"/>
                <a:gd name="connsiteX3" fmla="*/ 385551 w 387264"/>
                <a:gd name="connsiteY3" fmla="*/ 218738 h 292258"/>
                <a:gd name="connsiteX4" fmla="*/ 287579 w 387264"/>
                <a:gd name="connsiteY4" fmla="*/ 292216 h 292258"/>
                <a:gd name="connsiteX5" fmla="*/ 1829 w 387264"/>
                <a:gd name="connsiteY5" fmla="*/ 177916 h 292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7264" h="292258">
                  <a:moveTo>
                    <a:pt x="1829" y="177916"/>
                  </a:moveTo>
                  <a:cubicBezTo>
                    <a:pt x="-17221" y="131652"/>
                    <a:pt x="117490" y="39123"/>
                    <a:pt x="173279" y="14630"/>
                  </a:cubicBezTo>
                  <a:cubicBezTo>
                    <a:pt x="229068" y="-9863"/>
                    <a:pt x="301186" y="-3059"/>
                    <a:pt x="336565" y="30959"/>
                  </a:cubicBezTo>
                  <a:cubicBezTo>
                    <a:pt x="371944" y="64977"/>
                    <a:pt x="393715" y="175195"/>
                    <a:pt x="385551" y="218738"/>
                  </a:cubicBezTo>
                  <a:cubicBezTo>
                    <a:pt x="377387" y="262281"/>
                    <a:pt x="348811" y="293577"/>
                    <a:pt x="287579" y="292216"/>
                  </a:cubicBezTo>
                  <a:cubicBezTo>
                    <a:pt x="226347" y="290855"/>
                    <a:pt x="20879" y="224180"/>
                    <a:pt x="1829" y="177916"/>
                  </a:cubicBezTo>
                  <a:close/>
                </a:path>
              </a:pathLst>
            </a:custGeom>
            <a:solidFill>
              <a:srgbClr val="FFC000"/>
            </a:solid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7" name="フリーフォーム 646">
              <a:extLst>
                <a:ext uri="{FF2B5EF4-FFF2-40B4-BE49-F238E27FC236}">
                  <a16:creationId xmlns:a16="http://schemas.microsoft.com/office/drawing/2014/main" id="{711AEA55-197E-8FB6-AFE9-442DA1AA6627}"/>
                </a:ext>
              </a:extLst>
            </p:cNvPr>
            <p:cNvSpPr/>
            <p:nvPr/>
          </p:nvSpPr>
          <p:spPr>
            <a:xfrm>
              <a:off x="5637933" y="6495999"/>
              <a:ext cx="146447" cy="126839"/>
            </a:xfrm>
            <a:custGeom>
              <a:avLst/>
              <a:gdLst>
                <a:gd name="connsiteX0" fmla="*/ 4042 w 146447"/>
                <a:gd name="connsiteY0" fmla="*/ 108001 h 126839"/>
                <a:gd name="connsiteX1" fmla="*/ 35792 w 146447"/>
                <a:gd name="connsiteY1" fmla="*/ 6401 h 126839"/>
                <a:gd name="connsiteX2" fmla="*/ 48492 w 146447"/>
                <a:gd name="connsiteY2" fmla="*/ 63551 h 126839"/>
                <a:gd name="connsiteX3" fmla="*/ 83417 w 146447"/>
                <a:gd name="connsiteY3" fmla="*/ 51 h 126839"/>
                <a:gd name="connsiteX4" fmla="*/ 131042 w 146447"/>
                <a:gd name="connsiteY4" fmla="*/ 54026 h 126839"/>
                <a:gd name="connsiteX5" fmla="*/ 137392 w 146447"/>
                <a:gd name="connsiteY5" fmla="*/ 120701 h 126839"/>
                <a:gd name="connsiteX6" fmla="*/ 4042 w 146447"/>
                <a:gd name="connsiteY6" fmla="*/ 108001 h 126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6447" h="126839">
                  <a:moveTo>
                    <a:pt x="4042" y="108001"/>
                  </a:moveTo>
                  <a:cubicBezTo>
                    <a:pt x="-12891" y="88951"/>
                    <a:pt x="28384" y="13809"/>
                    <a:pt x="35792" y="6401"/>
                  </a:cubicBezTo>
                  <a:cubicBezTo>
                    <a:pt x="43200" y="-1007"/>
                    <a:pt x="40555" y="64609"/>
                    <a:pt x="48492" y="63551"/>
                  </a:cubicBezTo>
                  <a:cubicBezTo>
                    <a:pt x="56429" y="62493"/>
                    <a:pt x="69659" y="1638"/>
                    <a:pt x="83417" y="51"/>
                  </a:cubicBezTo>
                  <a:cubicBezTo>
                    <a:pt x="97175" y="-1536"/>
                    <a:pt x="122046" y="33918"/>
                    <a:pt x="131042" y="54026"/>
                  </a:cubicBezTo>
                  <a:cubicBezTo>
                    <a:pt x="140038" y="74134"/>
                    <a:pt x="156971" y="109059"/>
                    <a:pt x="137392" y="120701"/>
                  </a:cubicBezTo>
                  <a:cubicBezTo>
                    <a:pt x="117813" y="132343"/>
                    <a:pt x="20975" y="127051"/>
                    <a:pt x="4042" y="108001"/>
                  </a:cubicBezTo>
                  <a:close/>
                </a:path>
              </a:pathLst>
            </a:custGeom>
            <a:solidFill>
              <a:schemeClr val="bg2">
                <a:lumMod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8" name="フリーフォーム 647">
              <a:extLst>
                <a:ext uri="{FF2B5EF4-FFF2-40B4-BE49-F238E27FC236}">
                  <a16:creationId xmlns:a16="http://schemas.microsoft.com/office/drawing/2014/main" id="{345B2545-DF8A-FE80-BE40-D4D4E5FECE59}"/>
                </a:ext>
              </a:extLst>
            </p:cNvPr>
            <p:cNvSpPr/>
            <p:nvPr/>
          </p:nvSpPr>
          <p:spPr>
            <a:xfrm>
              <a:off x="5733751" y="6530636"/>
              <a:ext cx="208893" cy="121025"/>
            </a:xfrm>
            <a:custGeom>
              <a:avLst/>
              <a:gdLst>
                <a:gd name="connsiteX0" fmla="*/ 3474 w 208893"/>
                <a:gd name="connsiteY0" fmla="*/ 60664 h 121025"/>
                <a:gd name="connsiteX1" fmla="*/ 130474 w 208893"/>
                <a:gd name="connsiteY1" fmla="*/ 339 h 121025"/>
                <a:gd name="connsiteX2" fmla="*/ 200324 w 208893"/>
                <a:gd name="connsiteY2" fmla="*/ 38439 h 121025"/>
                <a:gd name="connsiteX3" fmla="*/ 190799 w 208893"/>
                <a:gd name="connsiteY3" fmla="*/ 86064 h 121025"/>
                <a:gd name="connsiteX4" fmla="*/ 47924 w 208893"/>
                <a:gd name="connsiteY4" fmla="*/ 120989 h 121025"/>
                <a:gd name="connsiteX5" fmla="*/ 3474 w 208893"/>
                <a:gd name="connsiteY5" fmla="*/ 60664 h 121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8893" h="121025">
                  <a:moveTo>
                    <a:pt x="3474" y="60664"/>
                  </a:moveTo>
                  <a:cubicBezTo>
                    <a:pt x="17232" y="40556"/>
                    <a:pt x="97666" y="4043"/>
                    <a:pt x="130474" y="339"/>
                  </a:cubicBezTo>
                  <a:cubicBezTo>
                    <a:pt x="163282" y="-3365"/>
                    <a:pt x="190270" y="24152"/>
                    <a:pt x="200324" y="38439"/>
                  </a:cubicBezTo>
                  <a:cubicBezTo>
                    <a:pt x="210378" y="52726"/>
                    <a:pt x="216199" y="72306"/>
                    <a:pt x="190799" y="86064"/>
                  </a:cubicBezTo>
                  <a:cubicBezTo>
                    <a:pt x="165399" y="99822"/>
                    <a:pt x="76499" y="122047"/>
                    <a:pt x="47924" y="120989"/>
                  </a:cubicBezTo>
                  <a:cubicBezTo>
                    <a:pt x="19349" y="119931"/>
                    <a:pt x="-10284" y="80772"/>
                    <a:pt x="3474" y="60664"/>
                  </a:cubicBezTo>
                  <a:close/>
                </a:path>
              </a:pathLst>
            </a:custGeom>
            <a:solidFill>
              <a:schemeClr val="bg2">
                <a:lumMod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9" name="フリーフォーム 648">
              <a:extLst>
                <a:ext uri="{FF2B5EF4-FFF2-40B4-BE49-F238E27FC236}">
                  <a16:creationId xmlns:a16="http://schemas.microsoft.com/office/drawing/2014/main" id="{A8EFF179-9B69-4A90-F9D1-79A958D27273}"/>
                </a:ext>
              </a:extLst>
            </p:cNvPr>
            <p:cNvSpPr/>
            <p:nvPr/>
          </p:nvSpPr>
          <p:spPr>
            <a:xfrm>
              <a:off x="5870040" y="6472510"/>
              <a:ext cx="58619" cy="106215"/>
            </a:xfrm>
            <a:custGeom>
              <a:avLst/>
              <a:gdLst>
                <a:gd name="connsiteX0" fmla="*/ 535 w 58619"/>
                <a:gd name="connsiteY0" fmla="*/ 106090 h 106215"/>
                <a:gd name="connsiteX1" fmla="*/ 22760 w 58619"/>
                <a:gd name="connsiteY1" fmla="*/ 17190 h 106215"/>
                <a:gd name="connsiteX2" fmla="*/ 57685 w 58619"/>
                <a:gd name="connsiteY2" fmla="*/ 1315 h 106215"/>
                <a:gd name="connsiteX3" fmla="*/ 44985 w 58619"/>
                <a:gd name="connsiteY3" fmla="*/ 36240 h 106215"/>
                <a:gd name="connsiteX4" fmla="*/ 535 w 58619"/>
                <a:gd name="connsiteY4" fmla="*/ 106090 h 1062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619" h="106215">
                  <a:moveTo>
                    <a:pt x="535" y="106090"/>
                  </a:moveTo>
                  <a:cubicBezTo>
                    <a:pt x="-3169" y="102915"/>
                    <a:pt x="13235" y="34652"/>
                    <a:pt x="22760" y="17190"/>
                  </a:cubicBezTo>
                  <a:cubicBezTo>
                    <a:pt x="32285" y="-273"/>
                    <a:pt x="53981" y="-1860"/>
                    <a:pt x="57685" y="1315"/>
                  </a:cubicBezTo>
                  <a:cubicBezTo>
                    <a:pt x="61389" y="4490"/>
                    <a:pt x="53452" y="21423"/>
                    <a:pt x="44985" y="36240"/>
                  </a:cubicBezTo>
                  <a:cubicBezTo>
                    <a:pt x="36518" y="51057"/>
                    <a:pt x="4239" y="109265"/>
                    <a:pt x="535" y="106090"/>
                  </a:cubicBezTo>
                  <a:close/>
                </a:path>
              </a:pathLst>
            </a:custGeom>
            <a:solidFill>
              <a:schemeClr val="bg2">
                <a:lumMod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0" name="フリーフォーム 649">
              <a:extLst>
                <a:ext uri="{FF2B5EF4-FFF2-40B4-BE49-F238E27FC236}">
                  <a16:creationId xmlns:a16="http://schemas.microsoft.com/office/drawing/2014/main" id="{9A7D1FF4-ED46-A5E1-8CB4-26D4F8375D7D}"/>
                </a:ext>
              </a:extLst>
            </p:cNvPr>
            <p:cNvSpPr/>
            <p:nvPr/>
          </p:nvSpPr>
          <p:spPr>
            <a:xfrm>
              <a:off x="5791169" y="6609845"/>
              <a:ext cx="78379" cy="90129"/>
            </a:xfrm>
            <a:custGeom>
              <a:avLst/>
              <a:gdLst>
                <a:gd name="connsiteX0" fmla="*/ 31 w 78379"/>
                <a:gd name="connsiteY0" fmla="*/ 10030 h 90129"/>
                <a:gd name="connsiteX1" fmla="*/ 34956 w 78379"/>
                <a:gd name="connsiteY1" fmla="*/ 89405 h 90129"/>
                <a:gd name="connsiteX2" fmla="*/ 60356 w 78379"/>
                <a:gd name="connsiteY2" fmla="*/ 44955 h 90129"/>
                <a:gd name="connsiteX3" fmla="*/ 73056 w 78379"/>
                <a:gd name="connsiteY3" fmla="*/ 89405 h 90129"/>
                <a:gd name="connsiteX4" fmla="*/ 76231 w 78379"/>
                <a:gd name="connsiteY4" fmla="*/ 505 h 90129"/>
                <a:gd name="connsiteX5" fmla="*/ 41306 w 78379"/>
                <a:gd name="connsiteY5" fmla="*/ 51305 h 90129"/>
                <a:gd name="connsiteX6" fmla="*/ 31 w 78379"/>
                <a:gd name="connsiteY6" fmla="*/ 10030 h 901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8379" h="90129">
                  <a:moveTo>
                    <a:pt x="31" y="10030"/>
                  </a:moveTo>
                  <a:cubicBezTo>
                    <a:pt x="-1027" y="16380"/>
                    <a:pt x="24902" y="83584"/>
                    <a:pt x="34956" y="89405"/>
                  </a:cubicBezTo>
                  <a:cubicBezTo>
                    <a:pt x="45010" y="95226"/>
                    <a:pt x="54006" y="44955"/>
                    <a:pt x="60356" y="44955"/>
                  </a:cubicBezTo>
                  <a:cubicBezTo>
                    <a:pt x="66706" y="44955"/>
                    <a:pt x="70410" y="96813"/>
                    <a:pt x="73056" y="89405"/>
                  </a:cubicBezTo>
                  <a:cubicBezTo>
                    <a:pt x="75702" y="81997"/>
                    <a:pt x="81523" y="6855"/>
                    <a:pt x="76231" y="505"/>
                  </a:cubicBezTo>
                  <a:cubicBezTo>
                    <a:pt x="70939" y="-5845"/>
                    <a:pt x="52948" y="49718"/>
                    <a:pt x="41306" y="51305"/>
                  </a:cubicBezTo>
                  <a:cubicBezTo>
                    <a:pt x="29664" y="52892"/>
                    <a:pt x="1089" y="3680"/>
                    <a:pt x="31" y="10030"/>
                  </a:cubicBezTo>
                  <a:close/>
                </a:path>
              </a:pathLst>
            </a:custGeom>
            <a:solidFill>
              <a:schemeClr val="bg2">
                <a:lumMod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1" name="フリーフォーム 650">
              <a:extLst>
                <a:ext uri="{FF2B5EF4-FFF2-40B4-BE49-F238E27FC236}">
                  <a16:creationId xmlns:a16="http://schemas.microsoft.com/office/drawing/2014/main" id="{2C2EDF3B-8C33-AC90-7E63-1C803F4C0CEF}"/>
                </a:ext>
              </a:extLst>
            </p:cNvPr>
            <p:cNvSpPr/>
            <p:nvPr/>
          </p:nvSpPr>
          <p:spPr>
            <a:xfrm>
              <a:off x="4432098" y="6433417"/>
              <a:ext cx="623112" cy="504128"/>
            </a:xfrm>
            <a:custGeom>
              <a:avLst/>
              <a:gdLst>
                <a:gd name="connsiteX0" fmla="*/ 31952 w 623112"/>
                <a:gd name="connsiteY0" fmla="*/ 199158 h 504128"/>
                <a:gd name="connsiteX1" fmla="*/ 492327 w 623112"/>
                <a:gd name="connsiteY1" fmla="*/ 5483 h 504128"/>
                <a:gd name="connsiteX2" fmla="*/ 527252 w 623112"/>
                <a:gd name="connsiteY2" fmla="*/ 72158 h 504128"/>
                <a:gd name="connsiteX3" fmla="*/ 622502 w 623112"/>
                <a:gd name="connsiteY3" fmla="*/ 269008 h 504128"/>
                <a:gd name="connsiteX4" fmla="*/ 476452 w 623112"/>
                <a:gd name="connsiteY4" fmla="*/ 370608 h 504128"/>
                <a:gd name="connsiteX5" fmla="*/ 174827 w 623112"/>
                <a:gd name="connsiteY5" fmla="*/ 503958 h 504128"/>
                <a:gd name="connsiteX6" fmla="*/ 101802 w 623112"/>
                <a:gd name="connsiteY6" fmla="*/ 396008 h 504128"/>
                <a:gd name="connsiteX7" fmla="*/ 31952 w 623112"/>
                <a:gd name="connsiteY7" fmla="*/ 284883 h 504128"/>
                <a:gd name="connsiteX8" fmla="*/ 38302 w 623112"/>
                <a:gd name="connsiteY8" fmla="*/ 307108 h 504128"/>
                <a:gd name="connsiteX9" fmla="*/ 31952 w 623112"/>
                <a:gd name="connsiteY9" fmla="*/ 199158 h 504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23112" h="504128">
                  <a:moveTo>
                    <a:pt x="31952" y="199158"/>
                  </a:moveTo>
                  <a:cubicBezTo>
                    <a:pt x="107623" y="148887"/>
                    <a:pt x="409777" y="26650"/>
                    <a:pt x="492327" y="5483"/>
                  </a:cubicBezTo>
                  <a:cubicBezTo>
                    <a:pt x="574877" y="-15684"/>
                    <a:pt x="505556" y="28237"/>
                    <a:pt x="527252" y="72158"/>
                  </a:cubicBezTo>
                  <a:cubicBezTo>
                    <a:pt x="548948" y="116079"/>
                    <a:pt x="630969" y="219266"/>
                    <a:pt x="622502" y="269008"/>
                  </a:cubicBezTo>
                  <a:cubicBezTo>
                    <a:pt x="614035" y="318750"/>
                    <a:pt x="551064" y="331450"/>
                    <a:pt x="476452" y="370608"/>
                  </a:cubicBezTo>
                  <a:cubicBezTo>
                    <a:pt x="401840" y="409766"/>
                    <a:pt x="237269" y="499725"/>
                    <a:pt x="174827" y="503958"/>
                  </a:cubicBezTo>
                  <a:cubicBezTo>
                    <a:pt x="112385" y="508191"/>
                    <a:pt x="125614" y="432520"/>
                    <a:pt x="101802" y="396008"/>
                  </a:cubicBezTo>
                  <a:cubicBezTo>
                    <a:pt x="77990" y="359496"/>
                    <a:pt x="42535" y="299700"/>
                    <a:pt x="31952" y="284883"/>
                  </a:cubicBezTo>
                  <a:cubicBezTo>
                    <a:pt x="21369" y="270066"/>
                    <a:pt x="37773" y="317691"/>
                    <a:pt x="38302" y="307108"/>
                  </a:cubicBezTo>
                  <a:cubicBezTo>
                    <a:pt x="38831" y="296525"/>
                    <a:pt x="-43719" y="249429"/>
                    <a:pt x="31952" y="199158"/>
                  </a:cubicBezTo>
                  <a:close/>
                </a:path>
              </a:pathLst>
            </a:cu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2" name="フリーフォーム 651">
              <a:extLst>
                <a:ext uri="{FF2B5EF4-FFF2-40B4-BE49-F238E27FC236}">
                  <a16:creationId xmlns:a16="http://schemas.microsoft.com/office/drawing/2014/main" id="{B9D6E79D-F943-0D6D-C155-2875D5030317}"/>
                </a:ext>
              </a:extLst>
            </p:cNvPr>
            <p:cNvSpPr/>
            <p:nvPr/>
          </p:nvSpPr>
          <p:spPr>
            <a:xfrm>
              <a:off x="4521200" y="6603957"/>
              <a:ext cx="173331" cy="101643"/>
            </a:xfrm>
            <a:custGeom>
              <a:avLst/>
              <a:gdLst>
                <a:gd name="connsiteX0" fmla="*/ 0 w 173331"/>
                <a:gd name="connsiteY0" fmla="*/ 63543 h 101643"/>
                <a:gd name="connsiteX1" fmla="*/ 82550 w 173331"/>
                <a:gd name="connsiteY1" fmla="*/ 31793 h 101643"/>
                <a:gd name="connsiteX2" fmla="*/ 114300 w 173331"/>
                <a:gd name="connsiteY2" fmla="*/ 43 h 101643"/>
                <a:gd name="connsiteX3" fmla="*/ 158750 w 173331"/>
                <a:gd name="connsiteY3" fmla="*/ 25443 h 101643"/>
                <a:gd name="connsiteX4" fmla="*/ 165100 w 173331"/>
                <a:gd name="connsiteY4" fmla="*/ 47668 h 101643"/>
                <a:gd name="connsiteX5" fmla="*/ 50800 w 173331"/>
                <a:gd name="connsiteY5" fmla="*/ 101643 h 1016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3331" h="101643">
                  <a:moveTo>
                    <a:pt x="0" y="63543"/>
                  </a:moveTo>
                  <a:cubicBezTo>
                    <a:pt x="31750" y="52959"/>
                    <a:pt x="63500" y="42376"/>
                    <a:pt x="82550" y="31793"/>
                  </a:cubicBezTo>
                  <a:cubicBezTo>
                    <a:pt x="101600" y="21210"/>
                    <a:pt x="101600" y="1101"/>
                    <a:pt x="114300" y="43"/>
                  </a:cubicBezTo>
                  <a:cubicBezTo>
                    <a:pt x="127000" y="-1015"/>
                    <a:pt x="150283" y="17505"/>
                    <a:pt x="158750" y="25443"/>
                  </a:cubicBezTo>
                  <a:cubicBezTo>
                    <a:pt x="167217" y="33380"/>
                    <a:pt x="183092" y="34968"/>
                    <a:pt x="165100" y="47668"/>
                  </a:cubicBezTo>
                  <a:cubicBezTo>
                    <a:pt x="147108" y="60368"/>
                    <a:pt x="98954" y="81005"/>
                    <a:pt x="50800" y="10164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3" name="フリーフォーム 652">
              <a:extLst>
                <a:ext uri="{FF2B5EF4-FFF2-40B4-BE49-F238E27FC236}">
                  <a16:creationId xmlns:a16="http://schemas.microsoft.com/office/drawing/2014/main" id="{8F6C2D4A-C705-222C-DC63-A6DFDCCFA2BC}"/>
                </a:ext>
              </a:extLst>
            </p:cNvPr>
            <p:cNvSpPr/>
            <p:nvPr/>
          </p:nvSpPr>
          <p:spPr>
            <a:xfrm>
              <a:off x="4552950" y="6683375"/>
              <a:ext cx="57150" cy="206375"/>
            </a:xfrm>
            <a:custGeom>
              <a:avLst/>
              <a:gdLst>
                <a:gd name="connsiteX0" fmla="*/ 0 w 57150"/>
                <a:gd name="connsiteY0" fmla="*/ 0 h 206375"/>
                <a:gd name="connsiteX1" fmla="*/ 41275 w 57150"/>
                <a:gd name="connsiteY1" fmla="*/ 66675 h 206375"/>
                <a:gd name="connsiteX2" fmla="*/ 57150 w 57150"/>
                <a:gd name="connsiteY2" fmla="*/ 206375 h 206375"/>
              </a:gdLst>
              <a:ahLst/>
              <a:cxnLst>
                <a:cxn ang="0">
                  <a:pos x="connsiteX0" y="connsiteY0"/>
                </a:cxn>
                <a:cxn ang="0">
                  <a:pos x="connsiteX1" y="connsiteY1"/>
                </a:cxn>
                <a:cxn ang="0">
                  <a:pos x="connsiteX2" y="connsiteY2"/>
                </a:cxn>
              </a:cxnLst>
              <a:rect l="l" t="t" r="r" b="b"/>
              <a:pathLst>
                <a:path w="57150" h="206375">
                  <a:moveTo>
                    <a:pt x="0" y="0"/>
                  </a:moveTo>
                  <a:cubicBezTo>
                    <a:pt x="15875" y="16139"/>
                    <a:pt x="31750" y="32279"/>
                    <a:pt x="41275" y="66675"/>
                  </a:cubicBezTo>
                  <a:cubicBezTo>
                    <a:pt x="50800" y="101071"/>
                    <a:pt x="53975" y="153723"/>
                    <a:pt x="57150" y="20637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4" name="フリーフォーム 653">
              <a:extLst>
                <a:ext uri="{FF2B5EF4-FFF2-40B4-BE49-F238E27FC236}">
                  <a16:creationId xmlns:a16="http://schemas.microsoft.com/office/drawing/2014/main" id="{C467987A-B983-6F8F-F2DF-55B009D801F2}"/>
                </a:ext>
              </a:extLst>
            </p:cNvPr>
            <p:cNvSpPr/>
            <p:nvPr/>
          </p:nvSpPr>
          <p:spPr>
            <a:xfrm>
              <a:off x="4638675" y="6718300"/>
              <a:ext cx="24363" cy="142875"/>
            </a:xfrm>
            <a:custGeom>
              <a:avLst/>
              <a:gdLst>
                <a:gd name="connsiteX0" fmla="*/ 0 w 24363"/>
                <a:gd name="connsiteY0" fmla="*/ 0 h 142875"/>
                <a:gd name="connsiteX1" fmla="*/ 22225 w 24363"/>
                <a:gd name="connsiteY1" fmla="*/ 57150 h 142875"/>
                <a:gd name="connsiteX2" fmla="*/ 22225 w 24363"/>
                <a:gd name="connsiteY2" fmla="*/ 142875 h 142875"/>
              </a:gdLst>
              <a:ahLst/>
              <a:cxnLst>
                <a:cxn ang="0">
                  <a:pos x="connsiteX0" y="connsiteY0"/>
                </a:cxn>
                <a:cxn ang="0">
                  <a:pos x="connsiteX1" y="connsiteY1"/>
                </a:cxn>
                <a:cxn ang="0">
                  <a:pos x="connsiteX2" y="connsiteY2"/>
                </a:cxn>
              </a:cxnLst>
              <a:rect l="l" t="t" r="r" b="b"/>
              <a:pathLst>
                <a:path w="24363" h="142875">
                  <a:moveTo>
                    <a:pt x="0" y="0"/>
                  </a:moveTo>
                  <a:cubicBezTo>
                    <a:pt x="9260" y="16669"/>
                    <a:pt x="18521" y="33338"/>
                    <a:pt x="22225" y="57150"/>
                  </a:cubicBezTo>
                  <a:cubicBezTo>
                    <a:pt x="25929" y="80963"/>
                    <a:pt x="24077" y="111919"/>
                    <a:pt x="22225" y="14287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5" name="フリーフォーム 654">
              <a:extLst>
                <a:ext uri="{FF2B5EF4-FFF2-40B4-BE49-F238E27FC236}">
                  <a16:creationId xmlns:a16="http://schemas.microsoft.com/office/drawing/2014/main" id="{4C85851F-70FC-5046-1240-B2C5C6BEFC91}"/>
                </a:ext>
              </a:extLst>
            </p:cNvPr>
            <p:cNvSpPr/>
            <p:nvPr/>
          </p:nvSpPr>
          <p:spPr>
            <a:xfrm>
              <a:off x="4635500" y="6753987"/>
              <a:ext cx="127478" cy="78685"/>
            </a:xfrm>
            <a:custGeom>
              <a:avLst/>
              <a:gdLst>
                <a:gd name="connsiteX0" fmla="*/ 0 w 127478"/>
                <a:gd name="connsiteY0" fmla="*/ 24638 h 78685"/>
                <a:gd name="connsiteX1" fmla="*/ 79375 w 127478"/>
                <a:gd name="connsiteY1" fmla="*/ 2413 h 78685"/>
                <a:gd name="connsiteX2" fmla="*/ 79375 w 127478"/>
                <a:gd name="connsiteY2" fmla="*/ 75438 h 78685"/>
                <a:gd name="connsiteX3" fmla="*/ 120650 w 127478"/>
                <a:gd name="connsiteY3" fmla="*/ 62738 h 78685"/>
                <a:gd name="connsiteX4" fmla="*/ 127000 w 127478"/>
                <a:gd name="connsiteY4" fmla="*/ 34163 h 786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478" h="78685">
                  <a:moveTo>
                    <a:pt x="0" y="24638"/>
                  </a:moveTo>
                  <a:cubicBezTo>
                    <a:pt x="33073" y="9292"/>
                    <a:pt x="66146" y="-6054"/>
                    <a:pt x="79375" y="2413"/>
                  </a:cubicBezTo>
                  <a:cubicBezTo>
                    <a:pt x="92604" y="10880"/>
                    <a:pt x="72496" y="65384"/>
                    <a:pt x="79375" y="75438"/>
                  </a:cubicBezTo>
                  <a:cubicBezTo>
                    <a:pt x="86254" y="85492"/>
                    <a:pt x="112712" y="69617"/>
                    <a:pt x="120650" y="62738"/>
                  </a:cubicBezTo>
                  <a:cubicBezTo>
                    <a:pt x="128588" y="55859"/>
                    <a:pt x="127794" y="45011"/>
                    <a:pt x="127000" y="3416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6" name="フリーフォーム 655">
              <a:extLst>
                <a:ext uri="{FF2B5EF4-FFF2-40B4-BE49-F238E27FC236}">
                  <a16:creationId xmlns:a16="http://schemas.microsoft.com/office/drawing/2014/main" id="{D85952F0-AF1B-DE2E-FC7E-0613A841544A}"/>
                </a:ext>
              </a:extLst>
            </p:cNvPr>
            <p:cNvSpPr/>
            <p:nvPr/>
          </p:nvSpPr>
          <p:spPr>
            <a:xfrm>
              <a:off x="4772025" y="6524625"/>
              <a:ext cx="85725" cy="63500"/>
            </a:xfrm>
            <a:custGeom>
              <a:avLst/>
              <a:gdLst>
                <a:gd name="connsiteX0" fmla="*/ 85725 w 85725"/>
                <a:gd name="connsiteY0" fmla="*/ 0 h 63500"/>
                <a:gd name="connsiteX1" fmla="*/ 25400 w 85725"/>
                <a:gd name="connsiteY1" fmla="*/ 41275 h 63500"/>
                <a:gd name="connsiteX2" fmla="*/ 0 w 85725"/>
                <a:gd name="connsiteY2" fmla="*/ 63500 h 63500"/>
              </a:gdLst>
              <a:ahLst/>
              <a:cxnLst>
                <a:cxn ang="0">
                  <a:pos x="connsiteX0" y="connsiteY0"/>
                </a:cxn>
                <a:cxn ang="0">
                  <a:pos x="connsiteX1" y="connsiteY1"/>
                </a:cxn>
                <a:cxn ang="0">
                  <a:pos x="connsiteX2" y="connsiteY2"/>
                </a:cxn>
              </a:cxnLst>
              <a:rect l="l" t="t" r="r" b="b"/>
              <a:pathLst>
                <a:path w="85725" h="63500">
                  <a:moveTo>
                    <a:pt x="85725" y="0"/>
                  </a:moveTo>
                  <a:cubicBezTo>
                    <a:pt x="62706" y="15346"/>
                    <a:pt x="39687" y="30692"/>
                    <a:pt x="25400" y="41275"/>
                  </a:cubicBezTo>
                  <a:cubicBezTo>
                    <a:pt x="11112" y="51858"/>
                    <a:pt x="5556" y="57679"/>
                    <a:pt x="0" y="6350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7" name="フリーフォーム 656">
              <a:extLst>
                <a:ext uri="{FF2B5EF4-FFF2-40B4-BE49-F238E27FC236}">
                  <a16:creationId xmlns:a16="http://schemas.microsoft.com/office/drawing/2014/main" id="{ED5DC1C0-E901-ABB0-B315-B81123E27C4E}"/>
                </a:ext>
              </a:extLst>
            </p:cNvPr>
            <p:cNvSpPr/>
            <p:nvPr/>
          </p:nvSpPr>
          <p:spPr>
            <a:xfrm>
              <a:off x="4772025" y="6543675"/>
              <a:ext cx="152400" cy="127000"/>
            </a:xfrm>
            <a:custGeom>
              <a:avLst/>
              <a:gdLst>
                <a:gd name="connsiteX0" fmla="*/ 0 w 152400"/>
                <a:gd name="connsiteY0" fmla="*/ 127000 h 127000"/>
                <a:gd name="connsiteX1" fmla="*/ 95250 w 152400"/>
                <a:gd name="connsiteY1" fmla="*/ 98425 h 127000"/>
                <a:gd name="connsiteX2" fmla="*/ 152400 w 152400"/>
                <a:gd name="connsiteY2" fmla="*/ 0 h 127000"/>
              </a:gdLst>
              <a:ahLst/>
              <a:cxnLst>
                <a:cxn ang="0">
                  <a:pos x="connsiteX0" y="connsiteY0"/>
                </a:cxn>
                <a:cxn ang="0">
                  <a:pos x="connsiteX1" y="connsiteY1"/>
                </a:cxn>
                <a:cxn ang="0">
                  <a:pos x="connsiteX2" y="connsiteY2"/>
                </a:cxn>
              </a:cxnLst>
              <a:rect l="l" t="t" r="r" b="b"/>
              <a:pathLst>
                <a:path w="152400" h="127000">
                  <a:moveTo>
                    <a:pt x="0" y="127000"/>
                  </a:moveTo>
                  <a:cubicBezTo>
                    <a:pt x="34925" y="123296"/>
                    <a:pt x="69850" y="119592"/>
                    <a:pt x="95250" y="98425"/>
                  </a:cubicBezTo>
                  <a:cubicBezTo>
                    <a:pt x="120650" y="77258"/>
                    <a:pt x="136525" y="38629"/>
                    <a:pt x="152400"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8" name="フリーフォーム 657">
              <a:extLst>
                <a:ext uri="{FF2B5EF4-FFF2-40B4-BE49-F238E27FC236}">
                  <a16:creationId xmlns:a16="http://schemas.microsoft.com/office/drawing/2014/main" id="{A5BDEE1A-D573-C68C-1AA2-87D42AAD87EE}"/>
                </a:ext>
              </a:extLst>
            </p:cNvPr>
            <p:cNvSpPr/>
            <p:nvPr/>
          </p:nvSpPr>
          <p:spPr>
            <a:xfrm>
              <a:off x="4791075" y="6623050"/>
              <a:ext cx="149225" cy="100935"/>
            </a:xfrm>
            <a:custGeom>
              <a:avLst/>
              <a:gdLst>
                <a:gd name="connsiteX0" fmla="*/ 0 w 149225"/>
                <a:gd name="connsiteY0" fmla="*/ 92075 h 100935"/>
                <a:gd name="connsiteX1" fmla="*/ 57150 w 149225"/>
                <a:gd name="connsiteY1" fmla="*/ 92075 h 100935"/>
                <a:gd name="connsiteX2" fmla="*/ 149225 w 149225"/>
                <a:gd name="connsiteY2" fmla="*/ 0 h 100935"/>
              </a:gdLst>
              <a:ahLst/>
              <a:cxnLst>
                <a:cxn ang="0">
                  <a:pos x="connsiteX0" y="connsiteY0"/>
                </a:cxn>
                <a:cxn ang="0">
                  <a:pos x="connsiteX1" y="connsiteY1"/>
                </a:cxn>
                <a:cxn ang="0">
                  <a:pos x="connsiteX2" y="connsiteY2"/>
                </a:cxn>
              </a:cxnLst>
              <a:rect l="l" t="t" r="r" b="b"/>
              <a:pathLst>
                <a:path w="149225" h="100935">
                  <a:moveTo>
                    <a:pt x="0" y="92075"/>
                  </a:moveTo>
                  <a:cubicBezTo>
                    <a:pt x="16139" y="99748"/>
                    <a:pt x="32279" y="107421"/>
                    <a:pt x="57150" y="92075"/>
                  </a:cubicBezTo>
                  <a:cubicBezTo>
                    <a:pt x="82021" y="76729"/>
                    <a:pt x="115623" y="38364"/>
                    <a:pt x="149225"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9" name="フリーフォーム 658">
              <a:extLst>
                <a:ext uri="{FF2B5EF4-FFF2-40B4-BE49-F238E27FC236}">
                  <a16:creationId xmlns:a16="http://schemas.microsoft.com/office/drawing/2014/main" id="{A59D5ED8-0A3B-5195-A8E8-919C529FBC08}"/>
                </a:ext>
              </a:extLst>
            </p:cNvPr>
            <p:cNvSpPr/>
            <p:nvPr/>
          </p:nvSpPr>
          <p:spPr>
            <a:xfrm>
              <a:off x="4835525" y="6594475"/>
              <a:ext cx="80371" cy="181680"/>
            </a:xfrm>
            <a:custGeom>
              <a:avLst/>
              <a:gdLst>
                <a:gd name="connsiteX0" fmla="*/ 0 w 80371"/>
                <a:gd name="connsiteY0" fmla="*/ 0 h 181680"/>
                <a:gd name="connsiteX1" fmla="*/ 69850 w 80371"/>
                <a:gd name="connsiteY1" fmla="*/ 130175 h 181680"/>
                <a:gd name="connsiteX2" fmla="*/ 76200 w 80371"/>
                <a:gd name="connsiteY2" fmla="*/ 174625 h 181680"/>
                <a:gd name="connsiteX3" fmla="*/ 31750 w 80371"/>
                <a:gd name="connsiteY3" fmla="*/ 180975 h 181680"/>
              </a:gdLst>
              <a:ahLst/>
              <a:cxnLst>
                <a:cxn ang="0">
                  <a:pos x="connsiteX0" y="connsiteY0"/>
                </a:cxn>
                <a:cxn ang="0">
                  <a:pos x="connsiteX1" y="connsiteY1"/>
                </a:cxn>
                <a:cxn ang="0">
                  <a:pos x="connsiteX2" y="connsiteY2"/>
                </a:cxn>
                <a:cxn ang="0">
                  <a:pos x="connsiteX3" y="connsiteY3"/>
                </a:cxn>
              </a:cxnLst>
              <a:rect l="l" t="t" r="r" b="b"/>
              <a:pathLst>
                <a:path w="80371" h="181680">
                  <a:moveTo>
                    <a:pt x="0" y="0"/>
                  </a:moveTo>
                  <a:cubicBezTo>
                    <a:pt x="28575" y="50535"/>
                    <a:pt x="57150" y="101071"/>
                    <a:pt x="69850" y="130175"/>
                  </a:cubicBezTo>
                  <a:cubicBezTo>
                    <a:pt x="82550" y="159279"/>
                    <a:pt x="82550" y="166158"/>
                    <a:pt x="76200" y="174625"/>
                  </a:cubicBezTo>
                  <a:cubicBezTo>
                    <a:pt x="69850" y="183092"/>
                    <a:pt x="50800" y="182033"/>
                    <a:pt x="31750" y="18097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0" name="フリーフォーム 659">
              <a:extLst>
                <a:ext uri="{FF2B5EF4-FFF2-40B4-BE49-F238E27FC236}">
                  <a16:creationId xmlns:a16="http://schemas.microsoft.com/office/drawing/2014/main" id="{08C903AC-0257-CCD5-412A-9592467E262B}"/>
                </a:ext>
              </a:extLst>
            </p:cNvPr>
            <p:cNvSpPr/>
            <p:nvPr/>
          </p:nvSpPr>
          <p:spPr>
            <a:xfrm>
              <a:off x="4940709" y="8098530"/>
              <a:ext cx="216723" cy="198170"/>
            </a:xfrm>
            <a:custGeom>
              <a:avLst/>
              <a:gdLst>
                <a:gd name="connsiteX0" fmla="*/ 13003 w 216723"/>
                <a:gd name="connsiteY0" fmla="*/ 12308 h 198170"/>
                <a:gd name="connsiteX1" fmla="*/ 206678 w 216723"/>
                <a:gd name="connsiteY1" fmla="*/ 2783 h 198170"/>
                <a:gd name="connsiteX2" fmla="*/ 187628 w 216723"/>
                <a:gd name="connsiteY2" fmla="*/ 25008 h 198170"/>
                <a:gd name="connsiteX3" fmla="*/ 174928 w 216723"/>
                <a:gd name="connsiteY3" fmla="*/ 123433 h 198170"/>
                <a:gd name="connsiteX4" fmla="*/ 178103 w 216723"/>
                <a:gd name="connsiteY4" fmla="*/ 164708 h 198170"/>
                <a:gd name="connsiteX5" fmla="*/ 73328 w 216723"/>
                <a:gd name="connsiteY5" fmla="*/ 174233 h 198170"/>
                <a:gd name="connsiteX6" fmla="*/ 38403 w 216723"/>
                <a:gd name="connsiteY6" fmla="*/ 196458 h 198170"/>
                <a:gd name="connsiteX7" fmla="*/ 19353 w 216723"/>
                <a:gd name="connsiteY7" fmla="*/ 123433 h 198170"/>
                <a:gd name="connsiteX8" fmla="*/ 13003 w 216723"/>
                <a:gd name="connsiteY8" fmla="*/ 12308 h 198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6723" h="198170">
                  <a:moveTo>
                    <a:pt x="13003" y="12308"/>
                  </a:moveTo>
                  <a:cubicBezTo>
                    <a:pt x="44224" y="-7800"/>
                    <a:pt x="206678" y="2783"/>
                    <a:pt x="206678" y="2783"/>
                  </a:cubicBezTo>
                  <a:cubicBezTo>
                    <a:pt x="235782" y="4900"/>
                    <a:pt x="192920" y="4900"/>
                    <a:pt x="187628" y="25008"/>
                  </a:cubicBezTo>
                  <a:cubicBezTo>
                    <a:pt x="182336" y="45116"/>
                    <a:pt x="176516" y="100150"/>
                    <a:pt x="174928" y="123433"/>
                  </a:cubicBezTo>
                  <a:cubicBezTo>
                    <a:pt x="173341" y="146716"/>
                    <a:pt x="195036" y="156241"/>
                    <a:pt x="178103" y="164708"/>
                  </a:cubicBezTo>
                  <a:cubicBezTo>
                    <a:pt x="161170" y="173175"/>
                    <a:pt x="96611" y="168941"/>
                    <a:pt x="73328" y="174233"/>
                  </a:cubicBezTo>
                  <a:cubicBezTo>
                    <a:pt x="50045" y="179525"/>
                    <a:pt x="47399" y="204925"/>
                    <a:pt x="38403" y="196458"/>
                  </a:cubicBezTo>
                  <a:cubicBezTo>
                    <a:pt x="29407" y="187991"/>
                    <a:pt x="22528" y="149891"/>
                    <a:pt x="19353" y="123433"/>
                  </a:cubicBezTo>
                  <a:cubicBezTo>
                    <a:pt x="16178" y="96975"/>
                    <a:pt x="-18218" y="32416"/>
                    <a:pt x="13003" y="12308"/>
                  </a:cubicBezTo>
                  <a:close/>
                </a:path>
              </a:pathLst>
            </a:custGeom>
            <a:solidFill>
              <a:schemeClr val="bg2">
                <a:lumMod val="25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1" name="フリーフォーム 660">
              <a:extLst>
                <a:ext uri="{FF2B5EF4-FFF2-40B4-BE49-F238E27FC236}">
                  <a16:creationId xmlns:a16="http://schemas.microsoft.com/office/drawing/2014/main" id="{6E4CA0D1-7CCD-C6DB-A58E-E6FEA2B8A9C0}"/>
                </a:ext>
              </a:extLst>
            </p:cNvPr>
            <p:cNvSpPr/>
            <p:nvPr/>
          </p:nvSpPr>
          <p:spPr>
            <a:xfrm>
              <a:off x="3654425" y="11757025"/>
              <a:ext cx="279400" cy="85725"/>
            </a:xfrm>
            <a:custGeom>
              <a:avLst/>
              <a:gdLst>
                <a:gd name="connsiteX0" fmla="*/ 0 w 279400"/>
                <a:gd name="connsiteY0" fmla="*/ 85725 h 85725"/>
                <a:gd name="connsiteX1" fmla="*/ 279400 w 279400"/>
                <a:gd name="connsiteY1" fmla="*/ 0 h 85725"/>
              </a:gdLst>
              <a:ahLst/>
              <a:cxnLst>
                <a:cxn ang="0">
                  <a:pos x="connsiteX0" y="connsiteY0"/>
                </a:cxn>
                <a:cxn ang="0">
                  <a:pos x="connsiteX1" y="connsiteY1"/>
                </a:cxn>
              </a:cxnLst>
              <a:rect l="l" t="t" r="r" b="b"/>
              <a:pathLst>
                <a:path w="279400" h="85725">
                  <a:moveTo>
                    <a:pt x="0" y="85725"/>
                  </a:moveTo>
                  <a:lnTo>
                    <a:pt x="279400" y="0"/>
                  </a:lnTo>
                </a:path>
              </a:pathLst>
            </a:custGeom>
            <a:no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2" name="フリーフォーム 661">
              <a:extLst>
                <a:ext uri="{FF2B5EF4-FFF2-40B4-BE49-F238E27FC236}">
                  <a16:creationId xmlns:a16="http://schemas.microsoft.com/office/drawing/2014/main" id="{E3868DBE-1CD6-360A-E814-D49E4A11F90C}"/>
                </a:ext>
              </a:extLst>
            </p:cNvPr>
            <p:cNvSpPr/>
            <p:nvPr/>
          </p:nvSpPr>
          <p:spPr>
            <a:xfrm>
              <a:off x="4292600" y="11623675"/>
              <a:ext cx="400104" cy="187325"/>
            </a:xfrm>
            <a:custGeom>
              <a:avLst/>
              <a:gdLst>
                <a:gd name="connsiteX0" fmla="*/ 292100 w 400104"/>
                <a:gd name="connsiteY0" fmla="*/ 0 h 187325"/>
                <a:gd name="connsiteX1" fmla="*/ 400050 w 400104"/>
                <a:gd name="connsiteY1" fmla="*/ 111125 h 187325"/>
                <a:gd name="connsiteX2" fmla="*/ 301625 w 400104"/>
                <a:gd name="connsiteY2" fmla="*/ 158750 h 187325"/>
                <a:gd name="connsiteX3" fmla="*/ 0 w 400104"/>
                <a:gd name="connsiteY3" fmla="*/ 187325 h 187325"/>
              </a:gdLst>
              <a:ahLst/>
              <a:cxnLst>
                <a:cxn ang="0">
                  <a:pos x="connsiteX0" y="connsiteY0"/>
                </a:cxn>
                <a:cxn ang="0">
                  <a:pos x="connsiteX1" y="connsiteY1"/>
                </a:cxn>
                <a:cxn ang="0">
                  <a:pos x="connsiteX2" y="connsiteY2"/>
                </a:cxn>
                <a:cxn ang="0">
                  <a:pos x="connsiteX3" y="connsiteY3"/>
                </a:cxn>
              </a:cxnLst>
              <a:rect l="l" t="t" r="r" b="b"/>
              <a:pathLst>
                <a:path w="400104" h="187325">
                  <a:moveTo>
                    <a:pt x="292100" y="0"/>
                  </a:moveTo>
                  <a:cubicBezTo>
                    <a:pt x="345281" y="42333"/>
                    <a:pt x="398463" y="84667"/>
                    <a:pt x="400050" y="111125"/>
                  </a:cubicBezTo>
                  <a:cubicBezTo>
                    <a:pt x="401638" y="137583"/>
                    <a:pt x="368300" y="146050"/>
                    <a:pt x="301625" y="158750"/>
                  </a:cubicBezTo>
                  <a:cubicBezTo>
                    <a:pt x="234950" y="171450"/>
                    <a:pt x="117475" y="179387"/>
                    <a:pt x="0" y="187325"/>
                  </a:cubicBezTo>
                </a:path>
              </a:pathLst>
            </a:custGeom>
            <a:no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3" name="フリーフォーム 662">
              <a:extLst>
                <a:ext uri="{FF2B5EF4-FFF2-40B4-BE49-F238E27FC236}">
                  <a16:creationId xmlns:a16="http://schemas.microsoft.com/office/drawing/2014/main" id="{AE49E9A8-6D5F-5FA1-0FBE-30E7502D5CCF}"/>
                </a:ext>
              </a:extLst>
            </p:cNvPr>
            <p:cNvSpPr/>
            <p:nvPr/>
          </p:nvSpPr>
          <p:spPr>
            <a:xfrm>
              <a:off x="5641975" y="11642725"/>
              <a:ext cx="479425" cy="209550"/>
            </a:xfrm>
            <a:custGeom>
              <a:avLst/>
              <a:gdLst>
                <a:gd name="connsiteX0" fmla="*/ 0 w 479425"/>
                <a:gd name="connsiteY0" fmla="*/ 0 h 209550"/>
                <a:gd name="connsiteX1" fmla="*/ 282575 w 479425"/>
                <a:gd name="connsiteY1" fmla="*/ 85725 h 209550"/>
                <a:gd name="connsiteX2" fmla="*/ 479425 w 479425"/>
                <a:gd name="connsiteY2" fmla="*/ 209550 h 209550"/>
              </a:gdLst>
              <a:ahLst/>
              <a:cxnLst>
                <a:cxn ang="0">
                  <a:pos x="connsiteX0" y="connsiteY0"/>
                </a:cxn>
                <a:cxn ang="0">
                  <a:pos x="connsiteX1" y="connsiteY1"/>
                </a:cxn>
                <a:cxn ang="0">
                  <a:pos x="connsiteX2" y="connsiteY2"/>
                </a:cxn>
              </a:cxnLst>
              <a:rect l="l" t="t" r="r" b="b"/>
              <a:pathLst>
                <a:path w="479425" h="209550">
                  <a:moveTo>
                    <a:pt x="0" y="0"/>
                  </a:moveTo>
                  <a:cubicBezTo>
                    <a:pt x="101335" y="25400"/>
                    <a:pt x="202671" y="50800"/>
                    <a:pt x="282575" y="85725"/>
                  </a:cubicBezTo>
                  <a:cubicBezTo>
                    <a:pt x="362479" y="120650"/>
                    <a:pt x="420952" y="165100"/>
                    <a:pt x="479425" y="209550"/>
                  </a:cubicBezTo>
                </a:path>
              </a:pathLst>
            </a:custGeom>
            <a:no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4" name="フリーフォーム 663">
              <a:extLst>
                <a:ext uri="{FF2B5EF4-FFF2-40B4-BE49-F238E27FC236}">
                  <a16:creationId xmlns:a16="http://schemas.microsoft.com/office/drawing/2014/main" id="{06FB7F68-D1E8-6A6F-F1FB-7FF051893E84}"/>
                </a:ext>
              </a:extLst>
            </p:cNvPr>
            <p:cNvSpPr/>
            <p:nvPr/>
          </p:nvSpPr>
          <p:spPr>
            <a:xfrm>
              <a:off x="6153150" y="11630025"/>
              <a:ext cx="375395" cy="285750"/>
            </a:xfrm>
            <a:custGeom>
              <a:avLst/>
              <a:gdLst>
                <a:gd name="connsiteX0" fmla="*/ 0 w 375395"/>
                <a:gd name="connsiteY0" fmla="*/ 0 h 285750"/>
                <a:gd name="connsiteX1" fmla="*/ 263525 w 375395"/>
                <a:gd name="connsiteY1" fmla="*/ 146050 h 285750"/>
                <a:gd name="connsiteX2" fmla="*/ 352425 w 375395"/>
                <a:gd name="connsiteY2" fmla="*/ 228600 h 285750"/>
                <a:gd name="connsiteX3" fmla="*/ 374650 w 375395"/>
                <a:gd name="connsiteY3" fmla="*/ 269875 h 285750"/>
                <a:gd name="connsiteX4" fmla="*/ 333375 w 375395"/>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395" h="285750">
                  <a:moveTo>
                    <a:pt x="0" y="0"/>
                  </a:moveTo>
                  <a:cubicBezTo>
                    <a:pt x="102393" y="53975"/>
                    <a:pt x="204787" y="107950"/>
                    <a:pt x="263525" y="146050"/>
                  </a:cubicBezTo>
                  <a:cubicBezTo>
                    <a:pt x="322263" y="184150"/>
                    <a:pt x="333904" y="207963"/>
                    <a:pt x="352425" y="228600"/>
                  </a:cubicBezTo>
                  <a:cubicBezTo>
                    <a:pt x="370946" y="249237"/>
                    <a:pt x="377825" y="260350"/>
                    <a:pt x="374650" y="269875"/>
                  </a:cubicBezTo>
                  <a:cubicBezTo>
                    <a:pt x="371475" y="279400"/>
                    <a:pt x="352425" y="282575"/>
                    <a:pt x="333375" y="285750"/>
                  </a:cubicBezTo>
                </a:path>
              </a:pathLst>
            </a:custGeom>
            <a:no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5" name="フリーフォーム 664">
              <a:extLst>
                <a:ext uri="{FF2B5EF4-FFF2-40B4-BE49-F238E27FC236}">
                  <a16:creationId xmlns:a16="http://schemas.microsoft.com/office/drawing/2014/main" id="{6F92D935-B7FF-2B97-4388-BE179C537627}"/>
                </a:ext>
              </a:extLst>
            </p:cNvPr>
            <p:cNvSpPr/>
            <p:nvPr/>
          </p:nvSpPr>
          <p:spPr>
            <a:xfrm>
              <a:off x="7559336" y="6647073"/>
              <a:ext cx="629133" cy="680886"/>
            </a:xfrm>
            <a:custGeom>
              <a:avLst/>
              <a:gdLst>
                <a:gd name="connsiteX0" fmla="*/ 184489 w 629133"/>
                <a:gd name="connsiteY0" fmla="*/ 172827 h 680886"/>
                <a:gd name="connsiteX1" fmla="*/ 489289 w 629133"/>
                <a:gd name="connsiteY1" fmla="*/ 166477 h 680886"/>
                <a:gd name="connsiteX2" fmla="*/ 625814 w 629133"/>
                <a:gd name="connsiteY2" fmla="*/ 283952 h 680886"/>
                <a:gd name="connsiteX3" fmla="*/ 362289 w 629133"/>
                <a:gd name="connsiteY3" fmla="*/ 664952 h 680886"/>
                <a:gd name="connsiteX4" fmla="*/ 263864 w 629133"/>
                <a:gd name="connsiteY4" fmla="*/ 512552 h 680886"/>
                <a:gd name="connsiteX5" fmla="*/ 54314 w 629133"/>
                <a:gd name="connsiteY5" fmla="*/ 680827 h 680886"/>
                <a:gd name="connsiteX6" fmla="*/ 70189 w 629133"/>
                <a:gd name="connsiteY6" fmla="*/ 490327 h 680886"/>
                <a:gd name="connsiteX7" fmla="*/ 155914 w 629133"/>
                <a:gd name="connsiteY7" fmla="*/ 328402 h 680886"/>
                <a:gd name="connsiteX8" fmla="*/ 339 w 629133"/>
                <a:gd name="connsiteY8" fmla="*/ 210927 h 680886"/>
                <a:gd name="connsiteX9" fmla="*/ 206714 w 629133"/>
                <a:gd name="connsiteY9" fmla="*/ 83927 h 680886"/>
                <a:gd name="connsiteX10" fmla="*/ 346414 w 629133"/>
                <a:gd name="connsiteY10" fmla="*/ 1377 h 680886"/>
                <a:gd name="connsiteX11" fmla="*/ 184489 w 629133"/>
                <a:gd name="connsiteY11" fmla="*/ 172827 h 680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29133" h="680886">
                  <a:moveTo>
                    <a:pt x="184489" y="172827"/>
                  </a:moveTo>
                  <a:cubicBezTo>
                    <a:pt x="208301" y="200344"/>
                    <a:pt x="415735" y="147956"/>
                    <a:pt x="489289" y="166477"/>
                  </a:cubicBezTo>
                  <a:cubicBezTo>
                    <a:pt x="562843" y="184998"/>
                    <a:pt x="646981" y="200873"/>
                    <a:pt x="625814" y="283952"/>
                  </a:cubicBezTo>
                  <a:cubicBezTo>
                    <a:pt x="604647" y="367031"/>
                    <a:pt x="422614" y="626852"/>
                    <a:pt x="362289" y="664952"/>
                  </a:cubicBezTo>
                  <a:cubicBezTo>
                    <a:pt x="301964" y="703052"/>
                    <a:pt x="315193" y="509906"/>
                    <a:pt x="263864" y="512552"/>
                  </a:cubicBezTo>
                  <a:cubicBezTo>
                    <a:pt x="212535" y="515198"/>
                    <a:pt x="86593" y="684531"/>
                    <a:pt x="54314" y="680827"/>
                  </a:cubicBezTo>
                  <a:cubicBezTo>
                    <a:pt x="22035" y="677123"/>
                    <a:pt x="53256" y="549064"/>
                    <a:pt x="70189" y="490327"/>
                  </a:cubicBezTo>
                  <a:cubicBezTo>
                    <a:pt x="87122" y="431590"/>
                    <a:pt x="167556" y="374969"/>
                    <a:pt x="155914" y="328402"/>
                  </a:cubicBezTo>
                  <a:cubicBezTo>
                    <a:pt x="144272" y="281835"/>
                    <a:pt x="-8128" y="251673"/>
                    <a:pt x="339" y="210927"/>
                  </a:cubicBezTo>
                  <a:cubicBezTo>
                    <a:pt x="8806" y="170181"/>
                    <a:pt x="149035" y="118852"/>
                    <a:pt x="206714" y="83927"/>
                  </a:cubicBezTo>
                  <a:cubicBezTo>
                    <a:pt x="264393" y="49002"/>
                    <a:pt x="345885" y="-9735"/>
                    <a:pt x="346414" y="1377"/>
                  </a:cubicBezTo>
                  <a:cubicBezTo>
                    <a:pt x="346943" y="12489"/>
                    <a:pt x="160677" y="145310"/>
                    <a:pt x="184489" y="172827"/>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6" name="フリーフォーム 665">
              <a:extLst>
                <a:ext uri="{FF2B5EF4-FFF2-40B4-BE49-F238E27FC236}">
                  <a16:creationId xmlns:a16="http://schemas.microsoft.com/office/drawing/2014/main" id="{C022C104-BF87-E410-E022-10956A7903C7}"/>
                </a:ext>
              </a:extLst>
            </p:cNvPr>
            <p:cNvSpPr/>
            <p:nvPr/>
          </p:nvSpPr>
          <p:spPr>
            <a:xfrm>
              <a:off x="1793041" y="3868850"/>
              <a:ext cx="314866" cy="757422"/>
            </a:xfrm>
            <a:custGeom>
              <a:avLst/>
              <a:gdLst>
                <a:gd name="connsiteX0" fmla="*/ 216734 w 314866"/>
                <a:gd name="connsiteY0" fmla="*/ 23700 h 757422"/>
                <a:gd name="connsiteX1" fmla="*/ 311984 w 314866"/>
                <a:gd name="connsiteY1" fmla="*/ 160225 h 757422"/>
                <a:gd name="connsiteX2" fmla="*/ 216734 w 314866"/>
                <a:gd name="connsiteY2" fmla="*/ 433275 h 757422"/>
                <a:gd name="connsiteX3" fmla="*/ 308809 w 314866"/>
                <a:gd name="connsiteY3" fmla="*/ 420575 h 757422"/>
                <a:gd name="connsiteX4" fmla="*/ 7184 w 314866"/>
                <a:gd name="connsiteY4" fmla="*/ 753950 h 757422"/>
                <a:gd name="connsiteX5" fmla="*/ 89734 w 314866"/>
                <a:gd name="connsiteY5" fmla="*/ 588850 h 757422"/>
                <a:gd name="connsiteX6" fmla="*/ 35759 w 314866"/>
                <a:gd name="connsiteY6" fmla="*/ 493600 h 757422"/>
                <a:gd name="connsiteX7" fmla="*/ 188159 w 314866"/>
                <a:gd name="connsiteY7" fmla="*/ 239600 h 757422"/>
                <a:gd name="connsiteX8" fmla="*/ 140534 w 314866"/>
                <a:gd name="connsiteY8" fmla="*/ 4650 h 757422"/>
                <a:gd name="connsiteX9" fmla="*/ 216734 w 314866"/>
                <a:gd name="connsiteY9" fmla="*/ 80850 h 757422"/>
                <a:gd name="connsiteX10" fmla="*/ 216734 w 314866"/>
                <a:gd name="connsiteY10" fmla="*/ 23700 h 757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4866" h="757422">
                  <a:moveTo>
                    <a:pt x="216734" y="23700"/>
                  </a:moveTo>
                  <a:cubicBezTo>
                    <a:pt x="232609" y="36929"/>
                    <a:pt x="311984" y="91963"/>
                    <a:pt x="311984" y="160225"/>
                  </a:cubicBezTo>
                  <a:cubicBezTo>
                    <a:pt x="311984" y="228487"/>
                    <a:pt x="217263" y="389883"/>
                    <a:pt x="216734" y="433275"/>
                  </a:cubicBezTo>
                  <a:cubicBezTo>
                    <a:pt x="216205" y="476667"/>
                    <a:pt x="343734" y="367129"/>
                    <a:pt x="308809" y="420575"/>
                  </a:cubicBezTo>
                  <a:cubicBezTo>
                    <a:pt x="273884" y="474021"/>
                    <a:pt x="43696" y="725904"/>
                    <a:pt x="7184" y="753950"/>
                  </a:cubicBezTo>
                  <a:cubicBezTo>
                    <a:pt x="-29328" y="781996"/>
                    <a:pt x="84971" y="632242"/>
                    <a:pt x="89734" y="588850"/>
                  </a:cubicBezTo>
                  <a:cubicBezTo>
                    <a:pt x="94496" y="545458"/>
                    <a:pt x="19355" y="551808"/>
                    <a:pt x="35759" y="493600"/>
                  </a:cubicBezTo>
                  <a:cubicBezTo>
                    <a:pt x="52163" y="435392"/>
                    <a:pt x="170696" y="321092"/>
                    <a:pt x="188159" y="239600"/>
                  </a:cubicBezTo>
                  <a:cubicBezTo>
                    <a:pt x="205621" y="158108"/>
                    <a:pt x="135772" y="31108"/>
                    <a:pt x="140534" y="4650"/>
                  </a:cubicBezTo>
                  <a:cubicBezTo>
                    <a:pt x="145296" y="-21808"/>
                    <a:pt x="199801" y="72913"/>
                    <a:pt x="216734" y="80850"/>
                  </a:cubicBezTo>
                  <a:cubicBezTo>
                    <a:pt x="233667" y="88787"/>
                    <a:pt x="200859" y="10471"/>
                    <a:pt x="216734" y="23700"/>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7" name="フリーフォーム 666">
              <a:extLst>
                <a:ext uri="{FF2B5EF4-FFF2-40B4-BE49-F238E27FC236}">
                  <a16:creationId xmlns:a16="http://schemas.microsoft.com/office/drawing/2014/main" id="{02A00583-4683-B670-7DED-783E538017A5}"/>
                </a:ext>
              </a:extLst>
            </p:cNvPr>
            <p:cNvSpPr/>
            <p:nvPr/>
          </p:nvSpPr>
          <p:spPr>
            <a:xfrm>
              <a:off x="1783600" y="4348822"/>
              <a:ext cx="740732" cy="902628"/>
            </a:xfrm>
            <a:custGeom>
              <a:avLst/>
              <a:gdLst>
                <a:gd name="connsiteX0" fmla="*/ 54725 w 740732"/>
                <a:gd name="connsiteY0" fmla="*/ 210478 h 902628"/>
                <a:gd name="connsiteX1" fmla="*/ 457950 w 740732"/>
                <a:gd name="connsiteY1" fmla="*/ 4103 h 902628"/>
                <a:gd name="connsiteX2" fmla="*/ 642100 w 740732"/>
                <a:gd name="connsiteY2" fmla="*/ 70778 h 902628"/>
                <a:gd name="connsiteX3" fmla="*/ 702425 w 740732"/>
                <a:gd name="connsiteY3" fmla="*/ 45378 h 902628"/>
                <a:gd name="connsiteX4" fmla="*/ 711950 w 740732"/>
                <a:gd name="connsiteY4" fmla="*/ 220003 h 902628"/>
                <a:gd name="connsiteX5" fmla="*/ 588125 w 740732"/>
                <a:gd name="connsiteY5" fmla="*/ 340653 h 902628"/>
                <a:gd name="connsiteX6" fmla="*/ 740525 w 740732"/>
                <a:gd name="connsiteY6" fmla="*/ 493053 h 902628"/>
                <a:gd name="connsiteX7" fmla="*/ 610350 w 740732"/>
                <a:gd name="connsiteY7" fmla="*/ 642278 h 902628"/>
                <a:gd name="connsiteX8" fmla="*/ 213475 w 740732"/>
                <a:gd name="connsiteY8" fmla="*/ 902628 h 902628"/>
                <a:gd name="connsiteX9" fmla="*/ 140450 w 740732"/>
                <a:gd name="connsiteY9" fmla="*/ 642278 h 902628"/>
                <a:gd name="connsiteX10" fmla="*/ 750 w 740732"/>
                <a:gd name="connsiteY10" fmla="*/ 588303 h 902628"/>
                <a:gd name="connsiteX11" fmla="*/ 207125 w 740732"/>
                <a:gd name="connsiteY11" fmla="*/ 286678 h 902628"/>
                <a:gd name="connsiteX12" fmla="*/ 22975 w 740732"/>
                <a:gd name="connsiteY12" fmla="*/ 334303 h 902628"/>
                <a:gd name="connsiteX13" fmla="*/ 140450 w 740732"/>
                <a:gd name="connsiteY13" fmla="*/ 251753 h 902628"/>
                <a:gd name="connsiteX14" fmla="*/ 54725 w 740732"/>
                <a:gd name="connsiteY14" fmla="*/ 210478 h 902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40732" h="902628">
                  <a:moveTo>
                    <a:pt x="54725" y="210478"/>
                  </a:moveTo>
                  <a:cubicBezTo>
                    <a:pt x="107642" y="169203"/>
                    <a:pt x="360054" y="27386"/>
                    <a:pt x="457950" y="4103"/>
                  </a:cubicBezTo>
                  <a:cubicBezTo>
                    <a:pt x="555846" y="-19180"/>
                    <a:pt x="601354" y="63899"/>
                    <a:pt x="642100" y="70778"/>
                  </a:cubicBezTo>
                  <a:cubicBezTo>
                    <a:pt x="682846" y="77657"/>
                    <a:pt x="690783" y="20507"/>
                    <a:pt x="702425" y="45378"/>
                  </a:cubicBezTo>
                  <a:cubicBezTo>
                    <a:pt x="714067" y="70249"/>
                    <a:pt x="731000" y="170790"/>
                    <a:pt x="711950" y="220003"/>
                  </a:cubicBezTo>
                  <a:cubicBezTo>
                    <a:pt x="692900" y="269216"/>
                    <a:pt x="583363" y="295145"/>
                    <a:pt x="588125" y="340653"/>
                  </a:cubicBezTo>
                  <a:cubicBezTo>
                    <a:pt x="592887" y="386161"/>
                    <a:pt x="736821" y="442782"/>
                    <a:pt x="740525" y="493053"/>
                  </a:cubicBezTo>
                  <a:cubicBezTo>
                    <a:pt x="744229" y="543324"/>
                    <a:pt x="698192" y="574015"/>
                    <a:pt x="610350" y="642278"/>
                  </a:cubicBezTo>
                  <a:cubicBezTo>
                    <a:pt x="522508" y="710541"/>
                    <a:pt x="291792" y="902628"/>
                    <a:pt x="213475" y="902628"/>
                  </a:cubicBezTo>
                  <a:cubicBezTo>
                    <a:pt x="135158" y="902628"/>
                    <a:pt x="175904" y="694666"/>
                    <a:pt x="140450" y="642278"/>
                  </a:cubicBezTo>
                  <a:cubicBezTo>
                    <a:pt x="104996" y="589890"/>
                    <a:pt x="-10363" y="647570"/>
                    <a:pt x="750" y="588303"/>
                  </a:cubicBezTo>
                  <a:cubicBezTo>
                    <a:pt x="11862" y="529036"/>
                    <a:pt x="203421" y="329011"/>
                    <a:pt x="207125" y="286678"/>
                  </a:cubicBezTo>
                  <a:cubicBezTo>
                    <a:pt x="210829" y="244345"/>
                    <a:pt x="34087" y="340124"/>
                    <a:pt x="22975" y="334303"/>
                  </a:cubicBezTo>
                  <a:cubicBezTo>
                    <a:pt x="11863" y="328482"/>
                    <a:pt x="130925" y="268157"/>
                    <a:pt x="140450" y="251753"/>
                  </a:cubicBezTo>
                  <a:cubicBezTo>
                    <a:pt x="149975" y="235349"/>
                    <a:pt x="1808" y="251753"/>
                    <a:pt x="54725" y="210478"/>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8" name="フリーフォーム 667">
              <a:extLst>
                <a:ext uri="{FF2B5EF4-FFF2-40B4-BE49-F238E27FC236}">
                  <a16:creationId xmlns:a16="http://schemas.microsoft.com/office/drawing/2014/main" id="{2A3E280B-7DA3-3866-1EB2-7E3F537334BA}"/>
                </a:ext>
              </a:extLst>
            </p:cNvPr>
            <p:cNvSpPr/>
            <p:nvPr/>
          </p:nvSpPr>
          <p:spPr>
            <a:xfrm>
              <a:off x="4650268" y="4789459"/>
              <a:ext cx="541330" cy="984726"/>
            </a:xfrm>
            <a:custGeom>
              <a:avLst/>
              <a:gdLst>
                <a:gd name="connsiteX0" fmla="*/ 182989 w 541330"/>
                <a:gd name="connsiteY0" fmla="*/ 265867 h 984726"/>
                <a:gd name="connsiteX1" fmla="*/ 109 w 541330"/>
                <a:gd name="connsiteY1" fmla="*/ 487935 h 984726"/>
                <a:gd name="connsiteX2" fmla="*/ 156863 w 541330"/>
                <a:gd name="connsiteY2" fmla="*/ 827570 h 984726"/>
                <a:gd name="connsiteX3" fmla="*/ 209115 w 541330"/>
                <a:gd name="connsiteY3" fmla="*/ 945135 h 984726"/>
                <a:gd name="connsiteX4" fmla="*/ 535686 w 541330"/>
                <a:gd name="connsiteY4" fmla="*/ 775318 h 984726"/>
                <a:gd name="connsiteX5" fmla="*/ 418121 w 541330"/>
                <a:gd name="connsiteY5" fmla="*/ 984324 h 984726"/>
                <a:gd name="connsiteX6" fmla="*/ 444246 w 541330"/>
                <a:gd name="connsiteY6" fmla="*/ 710004 h 984726"/>
                <a:gd name="connsiteX7" fmla="*/ 483435 w 541330"/>
                <a:gd name="connsiteY7" fmla="*/ 30735 h 984726"/>
                <a:gd name="connsiteX8" fmla="*/ 457309 w 541330"/>
                <a:gd name="connsiteY8" fmla="*/ 135238 h 984726"/>
                <a:gd name="connsiteX9" fmla="*/ 182989 w 541330"/>
                <a:gd name="connsiteY9" fmla="*/ 265867 h 984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41330" h="984726">
                  <a:moveTo>
                    <a:pt x="182989" y="265867"/>
                  </a:moveTo>
                  <a:cubicBezTo>
                    <a:pt x="106789" y="324650"/>
                    <a:pt x="4463" y="394318"/>
                    <a:pt x="109" y="487935"/>
                  </a:cubicBezTo>
                  <a:cubicBezTo>
                    <a:pt x="-4245" y="581552"/>
                    <a:pt x="122029" y="751370"/>
                    <a:pt x="156863" y="827570"/>
                  </a:cubicBezTo>
                  <a:cubicBezTo>
                    <a:pt x="191697" y="903770"/>
                    <a:pt x="145978" y="953844"/>
                    <a:pt x="209115" y="945135"/>
                  </a:cubicBezTo>
                  <a:cubicBezTo>
                    <a:pt x="272252" y="936426"/>
                    <a:pt x="500852" y="768787"/>
                    <a:pt x="535686" y="775318"/>
                  </a:cubicBezTo>
                  <a:cubicBezTo>
                    <a:pt x="570520" y="781849"/>
                    <a:pt x="433361" y="995210"/>
                    <a:pt x="418121" y="984324"/>
                  </a:cubicBezTo>
                  <a:cubicBezTo>
                    <a:pt x="402881" y="973438"/>
                    <a:pt x="433360" y="868935"/>
                    <a:pt x="444246" y="710004"/>
                  </a:cubicBezTo>
                  <a:cubicBezTo>
                    <a:pt x="455132" y="551073"/>
                    <a:pt x="483435" y="30735"/>
                    <a:pt x="483435" y="30735"/>
                  </a:cubicBezTo>
                  <a:cubicBezTo>
                    <a:pt x="485612" y="-65059"/>
                    <a:pt x="507383" y="89518"/>
                    <a:pt x="457309" y="135238"/>
                  </a:cubicBezTo>
                  <a:cubicBezTo>
                    <a:pt x="407235" y="180958"/>
                    <a:pt x="259189" y="207084"/>
                    <a:pt x="182989" y="265867"/>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69" name="グループ化 668">
              <a:extLst>
                <a:ext uri="{FF2B5EF4-FFF2-40B4-BE49-F238E27FC236}">
                  <a16:creationId xmlns:a16="http://schemas.microsoft.com/office/drawing/2014/main" id="{86ADCA6A-D314-95E0-1BB8-9A619BB55998}"/>
                </a:ext>
              </a:extLst>
            </p:cNvPr>
            <p:cNvGrpSpPr/>
            <p:nvPr/>
          </p:nvGrpSpPr>
          <p:grpSpPr>
            <a:xfrm>
              <a:off x="6967803" y="760579"/>
              <a:ext cx="1646657" cy="5515526"/>
              <a:chOff x="7246620" y="731520"/>
              <a:chExt cx="1646657" cy="5515526"/>
            </a:xfrm>
          </p:grpSpPr>
          <p:grpSp>
            <p:nvGrpSpPr>
              <p:cNvPr id="685" name="グループ化 684">
                <a:extLst>
                  <a:ext uri="{FF2B5EF4-FFF2-40B4-BE49-F238E27FC236}">
                    <a16:creationId xmlns:a16="http://schemas.microsoft.com/office/drawing/2014/main" id="{2333F3DA-A06C-14FB-7992-26C45FE3C95D}"/>
                  </a:ext>
                </a:extLst>
              </p:cNvPr>
              <p:cNvGrpSpPr/>
              <p:nvPr/>
            </p:nvGrpSpPr>
            <p:grpSpPr>
              <a:xfrm>
                <a:off x="7246620" y="731520"/>
                <a:ext cx="1037908" cy="1638258"/>
                <a:chOff x="7246620" y="731520"/>
                <a:chExt cx="1037908" cy="1638258"/>
              </a:xfrm>
            </p:grpSpPr>
            <p:sp>
              <p:nvSpPr>
                <p:cNvPr id="709" name="フリーフォーム 708">
                  <a:extLst>
                    <a:ext uri="{FF2B5EF4-FFF2-40B4-BE49-F238E27FC236}">
                      <a16:creationId xmlns:a16="http://schemas.microsoft.com/office/drawing/2014/main" id="{83300AAC-E43B-8D60-D597-DD06C689EDB2}"/>
                    </a:ext>
                  </a:extLst>
                </p:cNvPr>
                <p:cNvSpPr/>
                <p:nvPr/>
              </p:nvSpPr>
              <p:spPr>
                <a:xfrm>
                  <a:off x="7246620" y="731520"/>
                  <a:ext cx="434340" cy="701283"/>
                </a:xfrm>
                <a:custGeom>
                  <a:avLst/>
                  <a:gdLst>
                    <a:gd name="connsiteX0" fmla="*/ 0 w 434340"/>
                    <a:gd name="connsiteY0" fmla="*/ 0 h 701283"/>
                    <a:gd name="connsiteX1" fmla="*/ 274320 w 434340"/>
                    <a:gd name="connsiteY1" fmla="*/ 685800 h 701283"/>
                    <a:gd name="connsiteX2" fmla="*/ 434340 w 434340"/>
                    <a:gd name="connsiteY2" fmla="*/ 411480 h 701283"/>
                  </a:gdLst>
                  <a:ahLst/>
                  <a:cxnLst>
                    <a:cxn ang="0">
                      <a:pos x="connsiteX0" y="connsiteY0"/>
                    </a:cxn>
                    <a:cxn ang="0">
                      <a:pos x="connsiteX1" y="connsiteY1"/>
                    </a:cxn>
                    <a:cxn ang="0">
                      <a:pos x="connsiteX2" y="connsiteY2"/>
                    </a:cxn>
                  </a:cxnLst>
                  <a:rect l="l" t="t" r="r" b="b"/>
                  <a:pathLst>
                    <a:path w="434340" h="701283">
                      <a:moveTo>
                        <a:pt x="0" y="0"/>
                      </a:moveTo>
                      <a:cubicBezTo>
                        <a:pt x="100965" y="308610"/>
                        <a:pt x="201930" y="617220"/>
                        <a:pt x="274320" y="685800"/>
                      </a:cubicBezTo>
                      <a:cubicBezTo>
                        <a:pt x="346710" y="754380"/>
                        <a:pt x="390525" y="582930"/>
                        <a:pt x="434340" y="4114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0" name="フリーフォーム 709">
                  <a:extLst>
                    <a:ext uri="{FF2B5EF4-FFF2-40B4-BE49-F238E27FC236}">
                      <a16:creationId xmlns:a16="http://schemas.microsoft.com/office/drawing/2014/main" id="{D067A3EF-E22D-1F5F-4063-FC50415E5988}"/>
                    </a:ext>
                  </a:extLst>
                </p:cNvPr>
                <p:cNvSpPr/>
                <p:nvPr/>
              </p:nvSpPr>
              <p:spPr>
                <a:xfrm>
                  <a:off x="7863840" y="800100"/>
                  <a:ext cx="219318" cy="525780"/>
                </a:xfrm>
                <a:custGeom>
                  <a:avLst/>
                  <a:gdLst>
                    <a:gd name="connsiteX0" fmla="*/ 0 w 219318"/>
                    <a:gd name="connsiteY0" fmla="*/ 0 h 525780"/>
                    <a:gd name="connsiteX1" fmla="*/ 205740 w 219318"/>
                    <a:gd name="connsiteY1" fmla="*/ 342900 h 525780"/>
                    <a:gd name="connsiteX2" fmla="*/ 182880 w 219318"/>
                    <a:gd name="connsiteY2" fmla="*/ 525780 h 525780"/>
                  </a:gdLst>
                  <a:ahLst/>
                  <a:cxnLst>
                    <a:cxn ang="0">
                      <a:pos x="connsiteX0" y="connsiteY0"/>
                    </a:cxn>
                    <a:cxn ang="0">
                      <a:pos x="connsiteX1" y="connsiteY1"/>
                    </a:cxn>
                    <a:cxn ang="0">
                      <a:pos x="connsiteX2" y="connsiteY2"/>
                    </a:cxn>
                  </a:cxnLst>
                  <a:rect l="l" t="t" r="r" b="b"/>
                  <a:pathLst>
                    <a:path w="219318" h="525780">
                      <a:moveTo>
                        <a:pt x="0" y="0"/>
                      </a:moveTo>
                      <a:cubicBezTo>
                        <a:pt x="87630" y="127635"/>
                        <a:pt x="175260" y="255270"/>
                        <a:pt x="205740" y="342900"/>
                      </a:cubicBezTo>
                      <a:cubicBezTo>
                        <a:pt x="236220" y="430530"/>
                        <a:pt x="209550" y="478155"/>
                        <a:pt x="182880" y="5257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1" name="フリーフォーム 710">
                  <a:extLst>
                    <a:ext uri="{FF2B5EF4-FFF2-40B4-BE49-F238E27FC236}">
                      <a16:creationId xmlns:a16="http://schemas.microsoft.com/office/drawing/2014/main" id="{EF956EB4-14F9-3090-736E-E6B4DD2656E8}"/>
                    </a:ext>
                  </a:extLst>
                </p:cNvPr>
                <p:cNvSpPr/>
                <p:nvPr/>
              </p:nvSpPr>
              <p:spPr>
                <a:xfrm>
                  <a:off x="7520940" y="1783080"/>
                  <a:ext cx="388620" cy="586698"/>
                </a:xfrm>
                <a:custGeom>
                  <a:avLst/>
                  <a:gdLst>
                    <a:gd name="connsiteX0" fmla="*/ 0 w 388620"/>
                    <a:gd name="connsiteY0" fmla="*/ 0 h 586698"/>
                    <a:gd name="connsiteX1" fmla="*/ 274320 w 388620"/>
                    <a:gd name="connsiteY1" fmla="*/ 571500 h 586698"/>
                    <a:gd name="connsiteX2" fmla="*/ 388620 w 388620"/>
                    <a:gd name="connsiteY2" fmla="*/ 365760 h 586698"/>
                  </a:gdLst>
                  <a:ahLst/>
                  <a:cxnLst>
                    <a:cxn ang="0">
                      <a:pos x="connsiteX0" y="connsiteY0"/>
                    </a:cxn>
                    <a:cxn ang="0">
                      <a:pos x="connsiteX1" y="connsiteY1"/>
                    </a:cxn>
                    <a:cxn ang="0">
                      <a:pos x="connsiteX2" y="connsiteY2"/>
                    </a:cxn>
                  </a:cxnLst>
                  <a:rect l="l" t="t" r="r" b="b"/>
                  <a:pathLst>
                    <a:path w="388620" h="586698">
                      <a:moveTo>
                        <a:pt x="0" y="0"/>
                      </a:moveTo>
                      <a:cubicBezTo>
                        <a:pt x="104775" y="255270"/>
                        <a:pt x="209550" y="510540"/>
                        <a:pt x="274320" y="571500"/>
                      </a:cubicBezTo>
                      <a:cubicBezTo>
                        <a:pt x="339090" y="632460"/>
                        <a:pt x="363855" y="499110"/>
                        <a:pt x="388620" y="36576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2" name="フリーフォーム 711">
                  <a:extLst>
                    <a:ext uri="{FF2B5EF4-FFF2-40B4-BE49-F238E27FC236}">
                      <a16:creationId xmlns:a16="http://schemas.microsoft.com/office/drawing/2014/main" id="{03FBA95E-592D-85D7-BBEF-AF026E525DF5}"/>
                    </a:ext>
                  </a:extLst>
                </p:cNvPr>
                <p:cNvSpPr/>
                <p:nvPr/>
              </p:nvSpPr>
              <p:spPr>
                <a:xfrm>
                  <a:off x="8069580" y="1828800"/>
                  <a:ext cx="214948" cy="525780"/>
                </a:xfrm>
                <a:custGeom>
                  <a:avLst/>
                  <a:gdLst>
                    <a:gd name="connsiteX0" fmla="*/ 0 w 214948"/>
                    <a:gd name="connsiteY0" fmla="*/ 0 h 525780"/>
                    <a:gd name="connsiteX1" fmla="*/ 205740 w 214948"/>
                    <a:gd name="connsiteY1" fmla="*/ 274320 h 525780"/>
                    <a:gd name="connsiteX2" fmla="*/ 160020 w 214948"/>
                    <a:gd name="connsiteY2" fmla="*/ 525780 h 525780"/>
                  </a:gdLst>
                  <a:ahLst/>
                  <a:cxnLst>
                    <a:cxn ang="0">
                      <a:pos x="connsiteX0" y="connsiteY0"/>
                    </a:cxn>
                    <a:cxn ang="0">
                      <a:pos x="connsiteX1" y="connsiteY1"/>
                    </a:cxn>
                    <a:cxn ang="0">
                      <a:pos x="connsiteX2" y="connsiteY2"/>
                    </a:cxn>
                  </a:cxnLst>
                  <a:rect l="l" t="t" r="r" b="b"/>
                  <a:pathLst>
                    <a:path w="214948" h="525780">
                      <a:moveTo>
                        <a:pt x="0" y="0"/>
                      </a:moveTo>
                      <a:cubicBezTo>
                        <a:pt x="89535" y="93345"/>
                        <a:pt x="179070" y="186690"/>
                        <a:pt x="205740" y="274320"/>
                      </a:cubicBezTo>
                      <a:cubicBezTo>
                        <a:pt x="232410" y="361950"/>
                        <a:pt x="196215" y="443865"/>
                        <a:pt x="160020" y="5257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686" name="グループ化 685">
                <a:extLst>
                  <a:ext uri="{FF2B5EF4-FFF2-40B4-BE49-F238E27FC236}">
                    <a16:creationId xmlns:a16="http://schemas.microsoft.com/office/drawing/2014/main" id="{4B398811-874D-E297-2F88-A847BD269A23}"/>
                  </a:ext>
                </a:extLst>
              </p:cNvPr>
              <p:cNvGrpSpPr/>
              <p:nvPr/>
            </p:nvGrpSpPr>
            <p:grpSpPr>
              <a:xfrm>
                <a:off x="7949381" y="2743200"/>
                <a:ext cx="943896" cy="3503846"/>
                <a:chOff x="7949381" y="2743200"/>
                <a:chExt cx="943896" cy="3503846"/>
              </a:xfrm>
            </p:grpSpPr>
            <p:sp>
              <p:nvSpPr>
                <p:cNvPr id="687" name="フリーフォーム 686">
                  <a:extLst>
                    <a:ext uri="{FF2B5EF4-FFF2-40B4-BE49-F238E27FC236}">
                      <a16:creationId xmlns:a16="http://schemas.microsoft.com/office/drawing/2014/main" id="{2EAA74B0-7FB5-C9B7-F238-BED1151560FB}"/>
                    </a:ext>
                  </a:extLst>
                </p:cNvPr>
                <p:cNvSpPr/>
                <p:nvPr/>
              </p:nvSpPr>
              <p:spPr>
                <a:xfrm>
                  <a:off x="7978140" y="2743200"/>
                  <a:ext cx="114300" cy="822960"/>
                </a:xfrm>
                <a:custGeom>
                  <a:avLst/>
                  <a:gdLst>
                    <a:gd name="connsiteX0" fmla="*/ 0 w 114300"/>
                    <a:gd name="connsiteY0" fmla="*/ 0 h 822960"/>
                    <a:gd name="connsiteX1" fmla="*/ 45720 w 114300"/>
                    <a:gd name="connsiteY1" fmla="*/ 525780 h 822960"/>
                    <a:gd name="connsiteX2" fmla="*/ 114300 w 114300"/>
                    <a:gd name="connsiteY2" fmla="*/ 822960 h 822960"/>
                  </a:gdLst>
                  <a:ahLst/>
                  <a:cxnLst>
                    <a:cxn ang="0">
                      <a:pos x="connsiteX0" y="connsiteY0"/>
                    </a:cxn>
                    <a:cxn ang="0">
                      <a:pos x="connsiteX1" y="connsiteY1"/>
                    </a:cxn>
                    <a:cxn ang="0">
                      <a:pos x="connsiteX2" y="connsiteY2"/>
                    </a:cxn>
                  </a:cxnLst>
                  <a:rect l="l" t="t" r="r" b="b"/>
                  <a:pathLst>
                    <a:path w="114300" h="822960">
                      <a:moveTo>
                        <a:pt x="0" y="0"/>
                      </a:moveTo>
                      <a:cubicBezTo>
                        <a:pt x="13335" y="194310"/>
                        <a:pt x="26670" y="388620"/>
                        <a:pt x="45720" y="525780"/>
                      </a:cubicBezTo>
                      <a:cubicBezTo>
                        <a:pt x="64770" y="662940"/>
                        <a:pt x="89535" y="742950"/>
                        <a:pt x="114300" y="82296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8" name="フリーフォーム 687">
                  <a:extLst>
                    <a:ext uri="{FF2B5EF4-FFF2-40B4-BE49-F238E27FC236}">
                      <a16:creationId xmlns:a16="http://schemas.microsoft.com/office/drawing/2014/main" id="{5BC13565-A2B2-CA23-E228-4A71DA123532}"/>
                    </a:ext>
                  </a:extLst>
                </p:cNvPr>
                <p:cNvSpPr/>
                <p:nvPr/>
              </p:nvSpPr>
              <p:spPr>
                <a:xfrm>
                  <a:off x="8069580" y="2766923"/>
                  <a:ext cx="434340" cy="662077"/>
                </a:xfrm>
                <a:custGeom>
                  <a:avLst/>
                  <a:gdLst>
                    <a:gd name="connsiteX0" fmla="*/ 0 w 434340"/>
                    <a:gd name="connsiteY0" fmla="*/ 21997 h 662077"/>
                    <a:gd name="connsiteX1" fmla="*/ 274320 w 434340"/>
                    <a:gd name="connsiteY1" fmla="*/ 21997 h 662077"/>
                    <a:gd name="connsiteX2" fmla="*/ 365760 w 434340"/>
                    <a:gd name="connsiteY2" fmla="*/ 250597 h 662077"/>
                    <a:gd name="connsiteX3" fmla="*/ 434340 w 434340"/>
                    <a:gd name="connsiteY3" fmla="*/ 662077 h 662077"/>
                  </a:gdLst>
                  <a:ahLst/>
                  <a:cxnLst>
                    <a:cxn ang="0">
                      <a:pos x="connsiteX0" y="connsiteY0"/>
                    </a:cxn>
                    <a:cxn ang="0">
                      <a:pos x="connsiteX1" y="connsiteY1"/>
                    </a:cxn>
                    <a:cxn ang="0">
                      <a:pos x="connsiteX2" y="connsiteY2"/>
                    </a:cxn>
                    <a:cxn ang="0">
                      <a:pos x="connsiteX3" y="connsiteY3"/>
                    </a:cxn>
                  </a:cxnLst>
                  <a:rect l="l" t="t" r="r" b="b"/>
                  <a:pathLst>
                    <a:path w="434340" h="662077">
                      <a:moveTo>
                        <a:pt x="0" y="21997"/>
                      </a:moveTo>
                      <a:cubicBezTo>
                        <a:pt x="106680" y="2947"/>
                        <a:pt x="213360" y="-16103"/>
                        <a:pt x="274320" y="21997"/>
                      </a:cubicBezTo>
                      <a:cubicBezTo>
                        <a:pt x="335280" y="60097"/>
                        <a:pt x="339090" y="143917"/>
                        <a:pt x="365760" y="250597"/>
                      </a:cubicBezTo>
                      <a:cubicBezTo>
                        <a:pt x="392430" y="357277"/>
                        <a:pt x="413385" y="509677"/>
                        <a:pt x="434340" y="66207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9" name="フリーフォーム 688">
                  <a:extLst>
                    <a:ext uri="{FF2B5EF4-FFF2-40B4-BE49-F238E27FC236}">
                      <a16:creationId xmlns:a16="http://schemas.microsoft.com/office/drawing/2014/main" id="{FAB43AE7-AD07-3A6B-5281-58C9B0EC3513}"/>
                    </a:ext>
                  </a:extLst>
                </p:cNvPr>
                <p:cNvSpPr/>
                <p:nvPr/>
              </p:nvSpPr>
              <p:spPr>
                <a:xfrm>
                  <a:off x="8030497" y="3045542"/>
                  <a:ext cx="324464" cy="44245"/>
                </a:xfrm>
                <a:custGeom>
                  <a:avLst/>
                  <a:gdLst>
                    <a:gd name="connsiteX0" fmla="*/ 0 w 324464"/>
                    <a:gd name="connsiteY0" fmla="*/ 44245 h 44245"/>
                    <a:gd name="connsiteX1" fmla="*/ 324464 w 324464"/>
                    <a:gd name="connsiteY1" fmla="*/ 0 h 44245"/>
                  </a:gdLst>
                  <a:ahLst/>
                  <a:cxnLst>
                    <a:cxn ang="0">
                      <a:pos x="connsiteX0" y="connsiteY0"/>
                    </a:cxn>
                    <a:cxn ang="0">
                      <a:pos x="connsiteX1" y="connsiteY1"/>
                    </a:cxn>
                  </a:cxnLst>
                  <a:rect l="l" t="t" r="r" b="b"/>
                  <a:pathLst>
                    <a:path w="324464" h="44245">
                      <a:moveTo>
                        <a:pt x="0" y="44245"/>
                      </a:moveTo>
                      <a:lnTo>
                        <a:pt x="324464" y="0"/>
                      </a:ln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0" name="フリーフォーム 689">
                  <a:extLst>
                    <a:ext uri="{FF2B5EF4-FFF2-40B4-BE49-F238E27FC236}">
                      <a16:creationId xmlns:a16="http://schemas.microsoft.com/office/drawing/2014/main" id="{2F5040D2-7F29-05E3-1C26-1ACC1A3CA0FD}"/>
                    </a:ext>
                  </a:extLst>
                </p:cNvPr>
                <p:cNvSpPr/>
                <p:nvPr/>
              </p:nvSpPr>
              <p:spPr>
                <a:xfrm>
                  <a:off x="8052619" y="3252019"/>
                  <a:ext cx="331839" cy="72753"/>
                </a:xfrm>
                <a:custGeom>
                  <a:avLst/>
                  <a:gdLst>
                    <a:gd name="connsiteX0" fmla="*/ 0 w 331839"/>
                    <a:gd name="connsiteY0" fmla="*/ 66368 h 72753"/>
                    <a:gd name="connsiteX1" fmla="*/ 213852 w 331839"/>
                    <a:gd name="connsiteY1" fmla="*/ 66368 h 72753"/>
                    <a:gd name="connsiteX2" fmla="*/ 331839 w 331839"/>
                    <a:gd name="connsiteY2" fmla="*/ 0 h 72753"/>
                  </a:gdLst>
                  <a:ahLst/>
                  <a:cxnLst>
                    <a:cxn ang="0">
                      <a:pos x="connsiteX0" y="connsiteY0"/>
                    </a:cxn>
                    <a:cxn ang="0">
                      <a:pos x="connsiteX1" y="connsiteY1"/>
                    </a:cxn>
                    <a:cxn ang="0">
                      <a:pos x="connsiteX2" y="connsiteY2"/>
                    </a:cxn>
                  </a:cxnLst>
                  <a:rect l="l" t="t" r="r" b="b"/>
                  <a:pathLst>
                    <a:path w="331839" h="72753">
                      <a:moveTo>
                        <a:pt x="0" y="66368"/>
                      </a:moveTo>
                      <a:cubicBezTo>
                        <a:pt x="79273" y="71898"/>
                        <a:pt x="158546" y="77429"/>
                        <a:pt x="213852" y="66368"/>
                      </a:cubicBezTo>
                      <a:cubicBezTo>
                        <a:pt x="269158" y="55307"/>
                        <a:pt x="300498" y="27653"/>
                        <a:pt x="331839"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1" name="フリーフォーム 690">
                  <a:extLst>
                    <a:ext uri="{FF2B5EF4-FFF2-40B4-BE49-F238E27FC236}">
                      <a16:creationId xmlns:a16="http://schemas.microsoft.com/office/drawing/2014/main" id="{040CB706-F2F5-45AB-494B-3C7B5CED3B26}"/>
                    </a:ext>
                  </a:extLst>
                </p:cNvPr>
                <p:cNvSpPr/>
                <p:nvPr/>
              </p:nvSpPr>
              <p:spPr>
                <a:xfrm>
                  <a:off x="8104239" y="3480619"/>
                  <a:ext cx="435077" cy="81116"/>
                </a:xfrm>
                <a:custGeom>
                  <a:avLst/>
                  <a:gdLst>
                    <a:gd name="connsiteX0" fmla="*/ 0 w 435077"/>
                    <a:gd name="connsiteY0" fmla="*/ 81116 h 81116"/>
                    <a:gd name="connsiteX1" fmla="*/ 317090 w 435077"/>
                    <a:gd name="connsiteY1" fmla="*/ 51620 h 81116"/>
                    <a:gd name="connsiteX2" fmla="*/ 435077 w 435077"/>
                    <a:gd name="connsiteY2" fmla="*/ 0 h 81116"/>
                  </a:gdLst>
                  <a:ahLst/>
                  <a:cxnLst>
                    <a:cxn ang="0">
                      <a:pos x="connsiteX0" y="connsiteY0"/>
                    </a:cxn>
                    <a:cxn ang="0">
                      <a:pos x="connsiteX1" y="connsiteY1"/>
                    </a:cxn>
                    <a:cxn ang="0">
                      <a:pos x="connsiteX2" y="connsiteY2"/>
                    </a:cxn>
                  </a:cxnLst>
                  <a:rect l="l" t="t" r="r" b="b"/>
                  <a:pathLst>
                    <a:path w="435077" h="81116">
                      <a:moveTo>
                        <a:pt x="0" y="81116"/>
                      </a:moveTo>
                      <a:cubicBezTo>
                        <a:pt x="122288" y="73127"/>
                        <a:pt x="244577" y="65139"/>
                        <a:pt x="317090" y="51620"/>
                      </a:cubicBezTo>
                      <a:cubicBezTo>
                        <a:pt x="389603" y="38101"/>
                        <a:pt x="412340" y="19050"/>
                        <a:pt x="435077"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2" name="フリーフォーム 691">
                  <a:extLst>
                    <a:ext uri="{FF2B5EF4-FFF2-40B4-BE49-F238E27FC236}">
                      <a16:creationId xmlns:a16="http://schemas.microsoft.com/office/drawing/2014/main" id="{555AC72E-0C3E-57AA-7F8E-96924F6A224B}"/>
                    </a:ext>
                  </a:extLst>
                </p:cNvPr>
                <p:cNvSpPr/>
                <p:nvPr/>
              </p:nvSpPr>
              <p:spPr>
                <a:xfrm>
                  <a:off x="7949381" y="3495368"/>
                  <a:ext cx="759542" cy="206477"/>
                </a:xfrm>
                <a:custGeom>
                  <a:avLst/>
                  <a:gdLst>
                    <a:gd name="connsiteX0" fmla="*/ 0 w 759542"/>
                    <a:gd name="connsiteY0" fmla="*/ 206477 h 206477"/>
                    <a:gd name="connsiteX1" fmla="*/ 589935 w 759542"/>
                    <a:gd name="connsiteY1" fmla="*/ 147484 h 206477"/>
                    <a:gd name="connsiteX2" fmla="*/ 759542 w 759542"/>
                    <a:gd name="connsiteY2" fmla="*/ 0 h 206477"/>
                  </a:gdLst>
                  <a:ahLst/>
                  <a:cxnLst>
                    <a:cxn ang="0">
                      <a:pos x="connsiteX0" y="connsiteY0"/>
                    </a:cxn>
                    <a:cxn ang="0">
                      <a:pos x="connsiteX1" y="connsiteY1"/>
                    </a:cxn>
                    <a:cxn ang="0">
                      <a:pos x="connsiteX2" y="connsiteY2"/>
                    </a:cxn>
                  </a:cxnLst>
                  <a:rect l="l" t="t" r="r" b="b"/>
                  <a:pathLst>
                    <a:path w="759542" h="206477">
                      <a:moveTo>
                        <a:pt x="0" y="206477"/>
                      </a:moveTo>
                      <a:cubicBezTo>
                        <a:pt x="231672" y="194187"/>
                        <a:pt x="463345" y="181897"/>
                        <a:pt x="589935" y="147484"/>
                      </a:cubicBezTo>
                      <a:cubicBezTo>
                        <a:pt x="716525" y="113071"/>
                        <a:pt x="738033" y="56535"/>
                        <a:pt x="759542"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3" name="フリーフォーム 692">
                  <a:extLst>
                    <a:ext uri="{FF2B5EF4-FFF2-40B4-BE49-F238E27FC236}">
                      <a16:creationId xmlns:a16="http://schemas.microsoft.com/office/drawing/2014/main" id="{DD922275-1A7C-588A-D313-3204CC1F5012}"/>
                    </a:ext>
                  </a:extLst>
                </p:cNvPr>
                <p:cNvSpPr/>
                <p:nvPr/>
              </p:nvSpPr>
              <p:spPr>
                <a:xfrm>
                  <a:off x="8082116" y="3768213"/>
                  <a:ext cx="147484" cy="125361"/>
                </a:xfrm>
                <a:custGeom>
                  <a:avLst/>
                  <a:gdLst>
                    <a:gd name="connsiteX0" fmla="*/ 147484 w 147484"/>
                    <a:gd name="connsiteY0" fmla="*/ 0 h 125361"/>
                    <a:gd name="connsiteX1" fmla="*/ 117987 w 147484"/>
                    <a:gd name="connsiteY1" fmla="*/ 95864 h 125361"/>
                    <a:gd name="connsiteX2" fmla="*/ 0 w 147484"/>
                    <a:gd name="connsiteY2" fmla="*/ 125361 h 125361"/>
                  </a:gdLst>
                  <a:ahLst/>
                  <a:cxnLst>
                    <a:cxn ang="0">
                      <a:pos x="connsiteX0" y="connsiteY0"/>
                    </a:cxn>
                    <a:cxn ang="0">
                      <a:pos x="connsiteX1" y="connsiteY1"/>
                    </a:cxn>
                    <a:cxn ang="0">
                      <a:pos x="connsiteX2" y="connsiteY2"/>
                    </a:cxn>
                  </a:cxnLst>
                  <a:rect l="l" t="t" r="r" b="b"/>
                  <a:pathLst>
                    <a:path w="147484" h="125361">
                      <a:moveTo>
                        <a:pt x="147484" y="0"/>
                      </a:moveTo>
                      <a:cubicBezTo>
                        <a:pt x="145026" y="37485"/>
                        <a:pt x="142568" y="74971"/>
                        <a:pt x="117987" y="95864"/>
                      </a:cubicBezTo>
                      <a:cubicBezTo>
                        <a:pt x="93406" y="116757"/>
                        <a:pt x="46703" y="121059"/>
                        <a:pt x="0" y="12536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4" name="フリーフォーム 693">
                  <a:extLst>
                    <a:ext uri="{FF2B5EF4-FFF2-40B4-BE49-F238E27FC236}">
                      <a16:creationId xmlns:a16="http://schemas.microsoft.com/office/drawing/2014/main" id="{9ADD6E31-2C26-A505-D899-9D70AA8E6900}"/>
                    </a:ext>
                  </a:extLst>
                </p:cNvPr>
                <p:cNvSpPr/>
                <p:nvPr/>
              </p:nvSpPr>
              <p:spPr>
                <a:xfrm>
                  <a:off x="8472948" y="3731342"/>
                  <a:ext cx="272846" cy="91105"/>
                </a:xfrm>
                <a:custGeom>
                  <a:avLst/>
                  <a:gdLst>
                    <a:gd name="connsiteX0" fmla="*/ 0 w 272846"/>
                    <a:gd name="connsiteY0" fmla="*/ 0 h 91105"/>
                    <a:gd name="connsiteX1" fmla="*/ 184355 w 272846"/>
                    <a:gd name="connsiteY1" fmla="*/ 88490 h 91105"/>
                    <a:gd name="connsiteX2" fmla="*/ 272846 w 272846"/>
                    <a:gd name="connsiteY2" fmla="*/ 58993 h 91105"/>
                  </a:gdLst>
                  <a:ahLst/>
                  <a:cxnLst>
                    <a:cxn ang="0">
                      <a:pos x="connsiteX0" y="connsiteY0"/>
                    </a:cxn>
                    <a:cxn ang="0">
                      <a:pos x="connsiteX1" y="connsiteY1"/>
                    </a:cxn>
                    <a:cxn ang="0">
                      <a:pos x="connsiteX2" y="connsiteY2"/>
                    </a:cxn>
                  </a:cxnLst>
                  <a:rect l="l" t="t" r="r" b="b"/>
                  <a:pathLst>
                    <a:path w="272846" h="91105">
                      <a:moveTo>
                        <a:pt x="0" y="0"/>
                      </a:moveTo>
                      <a:cubicBezTo>
                        <a:pt x="69440" y="39329"/>
                        <a:pt x="138881" y="78658"/>
                        <a:pt x="184355" y="88490"/>
                      </a:cubicBezTo>
                      <a:cubicBezTo>
                        <a:pt x="229829" y="98322"/>
                        <a:pt x="251337" y="78657"/>
                        <a:pt x="272846" y="5899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5" name="フリーフォーム 694">
                  <a:extLst>
                    <a:ext uri="{FF2B5EF4-FFF2-40B4-BE49-F238E27FC236}">
                      <a16:creationId xmlns:a16="http://schemas.microsoft.com/office/drawing/2014/main" id="{0B8EA5F4-3B48-D370-FC11-FBE6BDD861EA}"/>
                    </a:ext>
                  </a:extLst>
                </p:cNvPr>
                <p:cNvSpPr/>
                <p:nvPr/>
              </p:nvSpPr>
              <p:spPr>
                <a:xfrm>
                  <a:off x="8030497" y="3982065"/>
                  <a:ext cx="339213" cy="346587"/>
                </a:xfrm>
                <a:custGeom>
                  <a:avLst/>
                  <a:gdLst>
                    <a:gd name="connsiteX0" fmla="*/ 339213 w 339213"/>
                    <a:gd name="connsiteY0" fmla="*/ 0 h 346587"/>
                    <a:gd name="connsiteX1" fmla="*/ 272845 w 339213"/>
                    <a:gd name="connsiteY1" fmla="*/ 206477 h 346587"/>
                    <a:gd name="connsiteX2" fmla="*/ 0 w 339213"/>
                    <a:gd name="connsiteY2" fmla="*/ 346587 h 346587"/>
                  </a:gdLst>
                  <a:ahLst/>
                  <a:cxnLst>
                    <a:cxn ang="0">
                      <a:pos x="connsiteX0" y="connsiteY0"/>
                    </a:cxn>
                    <a:cxn ang="0">
                      <a:pos x="connsiteX1" y="connsiteY1"/>
                    </a:cxn>
                    <a:cxn ang="0">
                      <a:pos x="connsiteX2" y="connsiteY2"/>
                    </a:cxn>
                  </a:cxnLst>
                  <a:rect l="l" t="t" r="r" b="b"/>
                  <a:pathLst>
                    <a:path w="339213" h="346587">
                      <a:moveTo>
                        <a:pt x="339213" y="0"/>
                      </a:moveTo>
                      <a:cubicBezTo>
                        <a:pt x="334296" y="74356"/>
                        <a:pt x="329380" y="148713"/>
                        <a:pt x="272845" y="206477"/>
                      </a:cubicBezTo>
                      <a:cubicBezTo>
                        <a:pt x="216310" y="264241"/>
                        <a:pt x="108155" y="305414"/>
                        <a:pt x="0" y="34658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6" name="フリーフォーム 695">
                  <a:extLst>
                    <a:ext uri="{FF2B5EF4-FFF2-40B4-BE49-F238E27FC236}">
                      <a16:creationId xmlns:a16="http://schemas.microsoft.com/office/drawing/2014/main" id="{52B725D2-A3B7-5DC6-0CA2-A6C95FC1900D}"/>
                    </a:ext>
                  </a:extLst>
                </p:cNvPr>
                <p:cNvSpPr/>
                <p:nvPr/>
              </p:nvSpPr>
              <p:spPr>
                <a:xfrm>
                  <a:off x="8362335" y="4070555"/>
                  <a:ext cx="530942" cy="96320"/>
                </a:xfrm>
                <a:custGeom>
                  <a:avLst/>
                  <a:gdLst>
                    <a:gd name="connsiteX0" fmla="*/ 0 w 530942"/>
                    <a:gd name="connsiteY0" fmla="*/ 0 h 96320"/>
                    <a:gd name="connsiteX1" fmla="*/ 221226 w 530942"/>
                    <a:gd name="connsiteY1" fmla="*/ 95864 h 96320"/>
                    <a:gd name="connsiteX2" fmla="*/ 530942 w 530942"/>
                    <a:gd name="connsiteY2" fmla="*/ 29497 h 96320"/>
                  </a:gdLst>
                  <a:ahLst/>
                  <a:cxnLst>
                    <a:cxn ang="0">
                      <a:pos x="connsiteX0" y="connsiteY0"/>
                    </a:cxn>
                    <a:cxn ang="0">
                      <a:pos x="connsiteX1" y="connsiteY1"/>
                    </a:cxn>
                    <a:cxn ang="0">
                      <a:pos x="connsiteX2" y="connsiteY2"/>
                    </a:cxn>
                  </a:cxnLst>
                  <a:rect l="l" t="t" r="r" b="b"/>
                  <a:pathLst>
                    <a:path w="530942" h="96320">
                      <a:moveTo>
                        <a:pt x="0" y="0"/>
                      </a:moveTo>
                      <a:cubicBezTo>
                        <a:pt x="66368" y="45474"/>
                        <a:pt x="132736" y="90948"/>
                        <a:pt x="221226" y="95864"/>
                      </a:cubicBezTo>
                      <a:cubicBezTo>
                        <a:pt x="309716" y="100780"/>
                        <a:pt x="420329" y="65138"/>
                        <a:pt x="530942" y="294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7" name="フリーフォーム 696">
                  <a:extLst>
                    <a:ext uri="{FF2B5EF4-FFF2-40B4-BE49-F238E27FC236}">
                      <a16:creationId xmlns:a16="http://schemas.microsoft.com/office/drawing/2014/main" id="{7E4E46AC-4C1A-553D-CFEF-0646506DD659}"/>
                    </a:ext>
                  </a:extLst>
                </p:cNvPr>
                <p:cNvSpPr/>
                <p:nvPr/>
              </p:nvSpPr>
              <p:spPr>
                <a:xfrm>
                  <a:off x="8303342" y="4269658"/>
                  <a:ext cx="353961" cy="48502"/>
                </a:xfrm>
                <a:custGeom>
                  <a:avLst/>
                  <a:gdLst>
                    <a:gd name="connsiteX0" fmla="*/ 0 w 353961"/>
                    <a:gd name="connsiteY0" fmla="*/ 44245 h 48502"/>
                    <a:gd name="connsiteX1" fmla="*/ 213852 w 353961"/>
                    <a:gd name="connsiteY1" fmla="*/ 44245 h 48502"/>
                    <a:gd name="connsiteX2" fmla="*/ 353961 w 353961"/>
                    <a:gd name="connsiteY2" fmla="*/ 0 h 48502"/>
                  </a:gdLst>
                  <a:ahLst/>
                  <a:cxnLst>
                    <a:cxn ang="0">
                      <a:pos x="connsiteX0" y="connsiteY0"/>
                    </a:cxn>
                    <a:cxn ang="0">
                      <a:pos x="connsiteX1" y="connsiteY1"/>
                    </a:cxn>
                    <a:cxn ang="0">
                      <a:pos x="connsiteX2" y="connsiteY2"/>
                    </a:cxn>
                  </a:cxnLst>
                  <a:rect l="l" t="t" r="r" b="b"/>
                  <a:pathLst>
                    <a:path w="353961" h="48502">
                      <a:moveTo>
                        <a:pt x="0" y="44245"/>
                      </a:moveTo>
                      <a:cubicBezTo>
                        <a:pt x="77429" y="47932"/>
                        <a:pt x="154859" y="51619"/>
                        <a:pt x="213852" y="44245"/>
                      </a:cubicBezTo>
                      <a:cubicBezTo>
                        <a:pt x="272846" y="36871"/>
                        <a:pt x="313403" y="18435"/>
                        <a:pt x="353961"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8" name="フリーフォーム 697">
                  <a:extLst>
                    <a:ext uri="{FF2B5EF4-FFF2-40B4-BE49-F238E27FC236}">
                      <a16:creationId xmlns:a16="http://schemas.microsoft.com/office/drawing/2014/main" id="{E4179A98-D095-4C84-4684-C1905012EDFD}"/>
                    </a:ext>
                  </a:extLst>
                </p:cNvPr>
                <p:cNvSpPr/>
                <p:nvPr/>
              </p:nvSpPr>
              <p:spPr>
                <a:xfrm>
                  <a:off x="8273845" y="4387645"/>
                  <a:ext cx="132736" cy="280220"/>
                </a:xfrm>
                <a:custGeom>
                  <a:avLst/>
                  <a:gdLst>
                    <a:gd name="connsiteX0" fmla="*/ 0 w 132736"/>
                    <a:gd name="connsiteY0" fmla="*/ 0 h 280220"/>
                    <a:gd name="connsiteX1" fmla="*/ 110613 w 132736"/>
                    <a:gd name="connsiteY1" fmla="*/ 88490 h 280220"/>
                    <a:gd name="connsiteX2" fmla="*/ 132736 w 132736"/>
                    <a:gd name="connsiteY2" fmla="*/ 280220 h 280220"/>
                  </a:gdLst>
                  <a:ahLst/>
                  <a:cxnLst>
                    <a:cxn ang="0">
                      <a:pos x="connsiteX0" y="connsiteY0"/>
                    </a:cxn>
                    <a:cxn ang="0">
                      <a:pos x="connsiteX1" y="connsiteY1"/>
                    </a:cxn>
                    <a:cxn ang="0">
                      <a:pos x="connsiteX2" y="connsiteY2"/>
                    </a:cxn>
                  </a:cxnLst>
                  <a:rect l="l" t="t" r="r" b="b"/>
                  <a:pathLst>
                    <a:path w="132736" h="280220">
                      <a:moveTo>
                        <a:pt x="0" y="0"/>
                      </a:moveTo>
                      <a:cubicBezTo>
                        <a:pt x="44245" y="20893"/>
                        <a:pt x="88490" y="41787"/>
                        <a:pt x="110613" y="88490"/>
                      </a:cubicBezTo>
                      <a:cubicBezTo>
                        <a:pt x="132736" y="135193"/>
                        <a:pt x="132736" y="207706"/>
                        <a:pt x="132736" y="28022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9" name="フリーフォーム 698">
                  <a:extLst>
                    <a:ext uri="{FF2B5EF4-FFF2-40B4-BE49-F238E27FC236}">
                      <a16:creationId xmlns:a16="http://schemas.microsoft.com/office/drawing/2014/main" id="{845E4366-0C6C-3D66-227A-230E47476D0B}"/>
                    </a:ext>
                  </a:extLst>
                </p:cNvPr>
                <p:cNvSpPr/>
                <p:nvPr/>
              </p:nvSpPr>
              <p:spPr>
                <a:xfrm>
                  <a:off x="8369710" y="4364374"/>
                  <a:ext cx="396445" cy="281368"/>
                </a:xfrm>
                <a:custGeom>
                  <a:avLst/>
                  <a:gdLst>
                    <a:gd name="connsiteX0" fmla="*/ 0 w 396445"/>
                    <a:gd name="connsiteY0" fmla="*/ 74891 h 281368"/>
                    <a:gd name="connsiteX1" fmla="*/ 353961 w 396445"/>
                    <a:gd name="connsiteY1" fmla="*/ 1149 h 281368"/>
                    <a:gd name="connsiteX2" fmla="*/ 390832 w 396445"/>
                    <a:gd name="connsiteY2" fmla="*/ 126510 h 281368"/>
                    <a:gd name="connsiteX3" fmla="*/ 361335 w 396445"/>
                    <a:gd name="connsiteY3" fmla="*/ 281368 h 281368"/>
                  </a:gdLst>
                  <a:ahLst/>
                  <a:cxnLst>
                    <a:cxn ang="0">
                      <a:pos x="connsiteX0" y="connsiteY0"/>
                    </a:cxn>
                    <a:cxn ang="0">
                      <a:pos x="connsiteX1" y="connsiteY1"/>
                    </a:cxn>
                    <a:cxn ang="0">
                      <a:pos x="connsiteX2" y="connsiteY2"/>
                    </a:cxn>
                    <a:cxn ang="0">
                      <a:pos x="connsiteX3" y="connsiteY3"/>
                    </a:cxn>
                  </a:cxnLst>
                  <a:rect l="l" t="t" r="r" b="b"/>
                  <a:pathLst>
                    <a:path w="396445" h="281368">
                      <a:moveTo>
                        <a:pt x="0" y="74891"/>
                      </a:moveTo>
                      <a:cubicBezTo>
                        <a:pt x="144411" y="33718"/>
                        <a:pt x="288822" y="-7454"/>
                        <a:pt x="353961" y="1149"/>
                      </a:cubicBezTo>
                      <a:cubicBezTo>
                        <a:pt x="419100" y="9752"/>
                        <a:pt x="389603" y="79807"/>
                        <a:pt x="390832" y="126510"/>
                      </a:cubicBezTo>
                      <a:cubicBezTo>
                        <a:pt x="392061" y="173213"/>
                        <a:pt x="376698" y="227290"/>
                        <a:pt x="361335" y="281368"/>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0" name="フリーフォーム 699">
                  <a:extLst>
                    <a:ext uri="{FF2B5EF4-FFF2-40B4-BE49-F238E27FC236}">
                      <a16:creationId xmlns:a16="http://schemas.microsoft.com/office/drawing/2014/main" id="{0263B78D-1EB4-23E1-B76D-399CBC31C1D6}"/>
                    </a:ext>
                  </a:extLst>
                </p:cNvPr>
                <p:cNvSpPr/>
                <p:nvPr/>
              </p:nvSpPr>
              <p:spPr>
                <a:xfrm>
                  <a:off x="8399206" y="4667865"/>
                  <a:ext cx="405581" cy="45552"/>
                </a:xfrm>
                <a:custGeom>
                  <a:avLst/>
                  <a:gdLst>
                    <a:gd name="connsiteX0" fmla="*/ 0 w 405581"/>
                    <a:gd name="connsiteY0" fmla="*/ 29496 h 45552"/>
                    <a:gd name="connsiteX1" fmla="*/ 206478 w 405581"/>
                    <a:gd name="connsiteY1" fmla="*/ 44245 h 45552"/>
                    <a:gd name="connsiteX2" fmla="*/ 405581 w 405581"/>
                    <a:gd name="connsiteY2" fmla="*/ 0 h 45552"/>
                  </a:gdLst>
                  <a:ahLst/>
                  <a:cxnLst>
                    <a:cxn ang="0">
                      <a:pos x="connsiteX0" y="connsiteY0"/>
                    </a:cxn>
                    <a:cxn ang="0">
                      <a:pos x="connsiteX1" y="connsiteY1"/>
                    </a:cxn>
                    <a:cxn ang="0">
                      <a:pos x="connsiteX2" y="connsiteY2"/>
                    </a:cxn>
                  </a:cxnLst>
                  <a:rect l="l" t="t" r="r" b="b"/>
                  <a:pathLst>
                    <a:path w="405581" h="45552">
                      <a:moveTo>
                        <a:pt x="0" y="29496"/>
                      </a:moveTo>
                      <a:cubicBezTo>
                        <a:pt x="69440" y="39328"/>
                        <a:pt x="138881" y="49161"/>
                        <a:pt x="206478" y="44245"/>
                      </a:cubicBezTo>
                      <a:cubicBezTo>
                        <a:pt x="274075" y="39329"/>
                        <a:pt x="339828" y="19664"/>
                        <a:pt x="405581"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1" name="フリーフォーム 700">
                  <a:extLst>
                    <a:ext uri="{FF2B5EF4-FFF2-40B4-BE49-F238E27FC236}">
                      <a16:creationId xmlns:a16="http://schemas.microsoft.com/office/drawing/2014/main" id="{560763C2-0D0E-DD7F-CE4D-955C9D1E8D18}"/>
                    </a:ext>
                  </a:extLst>
                </p:cNvPr>
                <p:cNvSpPr/>
                <p:nvPr/>
              </p:nvSpPr>
              <p:spPr>
                <a:xfrm>
                  <a:off x="8001000" y="4852219"/>
                  <a:ext cx="339213" cy="129340"/>
                </a:xfrm>
                <a:custGeom>
                  <a:avLst/>
                  <a:gdLst>
                    <a:gd name="connsiteX0" fmla="*/ 0 w 339213"/>
                    <a:gd name="connsiteY0" fmla="*/ 0 h 129340"/>
                    <a:gd name="connsiteX1" fmla="*/ 191729 w 339213"/>
                    <a:gd name="connsiteY1" fmla="*/ 117987 h 129340"/>
                    <a:gd name="connsiteX2" fmla="*/ 339213 w 339213"/>
                    <a:gd name="connsiteY2" fmla="*/ 117987 h 129340"/>
                  </a:gdLst>
                  <a:ahLst/>
                  <a:cxnLst>
                    <a:cxn ang="0">
                      <a:pos x="connsiteX0" y="connsiteY0"/>
                    </a:cxn>
                    <a:cxn ang="0">
                      <a:pos x="connsiteX1" y="connsiteY1"/>
                    </a:cxn>
                    <a:cxn ang="0">
                      <a:pos x="connsiteX2" y="connsiteY2"/>
                    </a:cxn>
                  </a:cxnLst>
                  <a:rect l="l" t="t" r="r" b="b"/>
                  <a:pathLst>
                    <a:path w="339213" h="129340">
                      <a:moveTo>
                        <a:pt x="0" y="0"/>
                      </a:moveTo>
                      <a:cubicBezTo>
                        <a:pt x="67597" y="49161"/>
                        <a:pt x="135194" y="98323"/>
                        <a:pt x="191729" y="117987"/>
                      </a:cubicBezTo>
                      <a:cubicBezTo>
                        <a:pt x="248264" y="137651"/>
                        <a:pt x="293738" y="127819"/>
                        <a:pt x="339213" y="11798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2" name="フリーフォーム 701">
                  <a:extLst>
                    <a:ext uri="{FF2B5EF4-FFF2-40B4-BE49-F238E27FC236}">
                      <a16:creationId xmlns:a16="http://schemas.microsoft.com/office/drawing/2014/main" id="{FAA6F18A-4359-7F16-BB30-F6A823F3CBFC}"/>
                    </a:ext>
                  </a:extLst>
                </p:cNvPr>
                <p:cNvSpPr/>
                <p:nvPr/>
              </p:nvSpPr>
              <p:spPr>
                <a:xfrm>
                  <a:off x="7971503" y="4866968"/>
                  <a:ext cx="272845" cy="626806"/>
                </a:xfrm>
                <a:custGeom>
                  <a:avLst/>
                  <a:gdLst>
                    <a:gd name="connsiteX0" fmla="*/ 272845 w 272845"/>
                    <a:gd name="connsiteY0" fmla="*/ 0 h 626806"/>
                    <a:gd name="connsiteX1" fmla="*/ 88491 w 272845"/>
                    <a:gd name="connsiteY1" fmla="*/ 272845 h 626806"/>
                    <a:gd name="connsiteX2" fmla="*/ 0 w 272845"/>
                    <a:gd name="connsiteY2" fmla="*/ 626806 h 626806"/>
                  </a:gdLst>
                  <a:ahLst/>
                  <a:cxnLst>
                    <a:cxn ang="0">
                      <a:pos x="connsiteX0" y="connsiteY0"/>
                    </a:cxn>
                    <a:cxn ang="0">
                      <a:pos x="connsiteX1" y="connsiteY1"/>
                    </a:cxn>
                    <a:cxn ang="0">
                      <a:pos x="connsiteX2" y="connsiteY2"/>
                    </a:cxn>
                  </a:cxnLst>
                  <a:rect l="l" t="t" r="r" b="b"/>
                  <a:pathLst>
                    <a:path w="272845" h="626806">
                      <a:moveTo>
                        <a:pt x="272845" y="0"/>
                      </a:moveTo>
                      <a:cubicBezTo>
                        <a:pt x="203405" y="84188"/>
                        <a:pt x="133965" y="168377"/>
                        <a:pt x="88491" y="272845"/>
                      </a:cubicBezTo>
                      <a:cubicBezTo>
                        <a:pt x="43017" y="377313"/>
                        <a:pt x="21508" y="502059"/>
                        <a:pt x="0" y="626806"/>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3" name="フリーフォーム 702">
                  <a:extLst>
                    <a:ext uri="{FF2B5EF4-FFF2-40B4-BE49-F238E27FC236}">
                      <a16:creationId xmlns:a16="http://schemas.microsoft.com/office/drawing/2014/main" id="{BF57FCF9-BD20-C848-189D-9C02205CA621}"/>
                    </a:ext>
                  </a:extLst>
                </p:cNvPr>
                <p:cNvSpPr/>
                <p:nvPr/>
              </p:nvSpPr>
              <p:spPr>
                <a:xfrm>
                  <a:off x="8177981" y="5133135"/>
                  <a:ext cx="442451" cy="191033"/>
                </a:xfrm>
                <a:custGeom>
                  <a:avLst/>
                  <a:gdLst>
                    <a:gd name="connsiteX0" fmla="*/ 0 w 442451"/>
                    <a:gd name="connsiteY0" fmla="*/ 58297 h 191033"/>
                    <a:gd name="connsiteX1" fmla="*/ 294967 w 442451"/>
                    <a:gd name="connsiteY1" fmla="*/ 6678 h 191033"/>
                    <a:gd name="connsiteX2" fmla="*/ 442451 w 442451"/>
                    <a:gd name="connsiteY2" fmla="*/ 191033 h 191033"/>
                  </a:gdLst>
                  <a:ahLst/>
                  <a:cxnLst>
                    <a:cxn ang="0">
                      <a:pos x="connsiteX0" y="connsiteY0"/>
                    </a:cxn>
                    <a:cxn ang="0">
                      <a:pos x="connsiteX1" y="connsiteY1"/>
                    </a:cxn>
                    <a:cxn ang="0">
                      <a:pos x="connsiteX2" y="connsiteY2"/>
                    </a:cxn>
                  </a:cxnLst>
                  <a:rect l="l" t="t" r="r" b="b"/>
                  <a:pathLst>
                    <a:path w="442451" h="191033">
                      <a:moveTo>
                        <a:pt x="0" y="58297"/>
                      </a:moveTo>
                      <a:cubicBezTo>
                        <a:pt x="110612" y="21426"/>
                        <a:pt x="221225" y="-15445"/>
                        <a:pt x="294967" y="6678"/>
                      </a:cubicBezTo>
                      <a:cubicBezTo>
                        <a:pt x="368709" y="28801"/>
                        <a:pt x="405580" y="109917"/>
                        <a:pt x="442451" y="19103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4" name="フリーフォーム 703">
                  <a:extLst>
                    <a:ext uri="{FF2B5EF4-FFF2-40B4-BE49-F238E27FC236}">
                      <a16:creationId xmlns:a16="http://schemas.microsoft.com/office/drawing/2014/main" id="{EC037EC8-586F-052D-090C-3F66487661A3}"/>
                    </a:ext>
                  </a:extLst>
                </p:cNvPr>
                <p:cNvSpPr/>
                <p:nvPr/>
              </p:nvSpPr>
              <p:spPr>
                <a:xfrm>
                  <a:off x="8200103" y="5390535"/>
                  <a:ext cx="405581" cy="157954"/>
                </a:xfrm>
                <a:custGeom>
                  <a:avLst/>
                  <a:gdLst>
                    <a:gd name="connsiteX0" fmla="*/ 0 w 405581"/>
                    <a:gd name="connsiteY0" fmla="*/ 0 h 157954"/>
                    <a:gd name="connsiteX1" fmla="*/ 331839 w 405581"/>
                    <a:gd name="connsiteY1" fmla="*/ 154859 h 157954"/>
                    <a:gd name="connsiteX2" fmla="*/ 405581 w 405581"/>
                    <a:gd name="connsiteY2" fmla="*/ 88491 h 157954"/>
                  </a:gdLst>
                  <a:ahLst/>
                  <a:cxnLst>
                    <a:cxn ang="0">
                      <a:pos x="connsiteX0" y="connsiteY0"/>
                    </a:cxn>
                    <a:cxn ang="0">
                      <a:pos x="connsiteX1" y="connsiteY1"/>
                    </a:cxn>
                    <a:cxn ang="0">
                      <a:pos x="connsiteX2" y="connsiteY2"/>
                    </a:cxn>
                  </a:cxnLst>
                  <a:rect l="l" t="t" r="r" b="b"/>
                  <a:pathLst>
                    <a:path w="405581" h="157954">
                      <a:moveTo>
                        <a:pt x="0" y="0"/>
                      </a:moveTo>
                      <a:cubicBezTo>
                        <a:pt x="132121" y="70055"/>
                        <a:pt x="264242" y="140111"/>
                        <a:pt x="331839" y="154859"/>
                      </a:cubicBezTo>
                      <a:cubicBezTo>
                        <a:pt x="399436" y="169607"/>
                        <a:pt x="402508" y="129049"/>
                        <a:pt x="405581" y="8849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5" name="フリーフォーム 704">
                  <a:extLst>
                    <a:ext uri="{FF2B5EF4-FFF2-40B4-BE49-F238E27FC236}">
                      <a16:creationId xmlns:a16="http://schemas.microsoft.com/office/drawing/2014/main" id="{E882072B-9B3F-6581-2B18-CF2A28B3E98C}"/>
                    </a:ext>
                  </a:extLst>
                </p:cNvPr>
                <p:cNvSpPr/>
                <p:nvPr/>
              </p:nvSpPr>
              <p:spPr>
                <a:xfrm>
                  <a:off x="8598310" y="4955458"/>
                  <a:ext cx="72752" cy="162232"/>
                </a:xfrm>
                <a:custGeom>
                  <a:avLst/>
                  <a:gdLst>
                    <a:gd name="connsiteX0" fmla="*/ 0 w 72752"/>
                    <a:gd name="connsiteY0" fmla="*/ 0 h 162232"/>
                    <a:gd name="connsiteX1" fmla="*/ 66367 w 72752"/>
                    <a:gd name="connsiteY1" fmla="*/ 58994 h 162232"/>
                    <a:gd name="connsiteX2" fmla="*/ 66367 w 72752"/>
                    <a:gd name="connsiteY2" fmla="*/ 162232 h 162232"/>
                  </a:gdLst>
                  <a:ahLst/>
                  <a:cxnLst>
                    <a:cxn ang="0">
                      <a:pos x="connsiteX0" y="connsiteY0"/>
                    </a:cxn>
                    <a:cxn ang="0">
                      <a:pos x="connsiteX1" y="connsiteY1"/>
                    </a:cxn>
                    <a:cxn ang="0">
                      <a:pos x="connsiteX2" y="connsiteY2"/>
                    </a:cxn>
                  </a:cxnLst>
                  <a:rect l="l" t="t" r="r" b="b"/>
                  <a:pathLst>
                    <a:path w="72752" h="162232">
                      <a:moveTo>
                        <a:pt x="0" y="0"/>
                      </a:moveTo>
                      <a:cubicBezTo>
                        <a:pt x="27653" y="15978"/>
                        <a:pt x="55306" y="31956"/>
                        <a:pt x="66367" y="58994"/>
                      </a:cubicBezTo>
                      <a:cubicBezTo>
                        <a:pt x="77428" y="86032"/>
                        <a:pt x="71897" y="124132"/>
                        <a:pt x="66367" y="162232"/>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6" name="フリーフォーム 705">
                  <a:extLst>
                    <a:ext uri="{FF2B5EF4-FFF2-40B4-BE49-F238E27FC236}">
                      <a16:creationId xmlns:a16="http://schemas.microsoft.com/office/drawing/2014/main" id="{926313D1-A040-83A3-C1D1-1EE8A2C5B82B}"/>
                    </a:ext>
                  </a:extLst>
                </p:cNvPr>
                <p:cNvSpPr/>
                <p:nvPr/>
              </p:nvSpPr>
              <p:spPr>
                <a:xfrm>
                  <a:off x="8664677" y="4881716"/>
                  <a:ext cx="102973" cy="235974"/>
                </a:xfrm>
                <a:custGeom>
                  <a:avLst/>
                  <a:gdLst>
                    <a:gd name="connsiteX0" fmla="*/ 0 w 102973"/>
                    <a:gd name="connsiteY0" fmla="*/ 0 h 235974"/>
                    <a:gd name="connsiteX1" fmla="*/ 95865 w 102973"/>
                    <a:gd name="connsiteY1" fmla="*/ 117987 h 235974"/>
                    <a:gd name="connsiteX2" fmla="*/ 88491 w 102973"/>
                    <a:gd name="connsiteY2" fmla="*/ 235974 h 235974"/>
                  </a:gdLst>
                  <a:ahLst/>
                  <a:cxnLst>
                    <a:cxn ang="0">
                      <a:pos x="connsiteX0" y="connsiteY0"/>
                    </a:cxn>
                    <a:cxn ang="0">
                      <a:pos x="connsiteX1" y="connsiteY1"/>
                    </a:cxn>
                    <a:cxn ang="0">
                      <a:pos x="connsiteX2" y="connsiteY2"/>
                    </a:cxn>
                  </a:cxnLst>
                  <a:rect l="l" t="t" r="r" b="b"/>
                  <a:pathLst>
                    <a:path w="102973" h="235974">
                      <a:moveTo>
                        <a:pt x="0" y="0"/>
                      </a:moveTo>
                      <a:cubicBezTo>
                        <a:pt x="40558" y="39329"/>
                        <a:pt x="81117" y="78658"/>
                        <a:pt x="95865" y="117987"/>
                      </a:cubicBezTo>
                      <a:cubicBezTo>
                        <a:pt x="110614" y="157316"/>
                        <a:pt x="99552" y="196645"/>
                        <a:pt x="88491" y="235974"/>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7" name="フリーフォーム 706">
                  <a:extLst>
                    <a:ext uri="{FF2B5EF4-FFF2-40B4-BE49-F238E27FC236}">
                      <a16:creationId xmlns:a16="http://schemas.microsoft.com/office/drawing/2014/main" id="{85616578-BC81-8315-8D88-890AA8C90B64}"/>
                    </a:ext>
                  </a:extLst>
                </p:cNvPr>
                <p:cNvSpPr/>
                <p:nvPr/>
              </p:nvSpPr>
              <p:spPr>
                <a:xfrm>
                  <a:off x="8207477" y="5759245"/>
                  <a:ext cx="199104" cy="221226"/>
                </a:xfrm>
                <a:custGeom>
                  <a:avLst/>
                  <a:gdLst>
                    <a:gd name="connsiteX0" fmla="*/ 0 w 199104"/>
                    <a:gd name="connsiteY0" fmla="*/ 0 h 221226"/>
                    <a:gd name="connsiteX1" fmla="*/ 95865 w 199104"/>
                    <a:gd name="connsiteY1" fmla="*/ 169607 h 221226"/>
                    <a:gd name="connsiteX2" fmla="*/ 199104 w 199104"/>
                    <a:gd name="connsiteY2" fmla="*/ 221226 h 221226"/>
                  </a:gdLst>
                  <a:ahLst/>
                  <a:cxnLst>
                    <a:cxn ang="0">
                      <a:pos x="connsiteX0" y="connsiteY0"/>
                    </a:cxn>
                    <a:cxn ang="0">
                      <a:pos x="connsiteX1" y="connsiteY1"/>
                    </a:cxn>
                    <a:cxn ang="0">
                      <a:pos x="connsiteX2" y="connsiteY2"/>
                    </a:cxn>
                  </a:cxnLst>
                  <a:rect l="l" t="t" r="r" b="b"/>
                  <a:pathLst>
                    <a:path w="199104" h="221226">
                      <a:moveTo>
                        <a:pt x="0" y="0"/>
                      </a:moveTo>
                      <a:cubicBezTo>
                        <a:pt x="31340" y="66368"/>
                        <a:pt x="62681" y="132736"/>
                        <a:pt x="95865" y="169607"/>
                      </a:cubicBezTo>
                      <a:cubicBezTo>
                        <a:pt x="129049" y="206478"/>
                        <a:pt x="164076" y="213852"/>
                        <a:pt x="199104" y="221226"/>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8" name="フリーフォーム 707">
                  <a:extLst>
                    <a:ext uri="{FF2B5EF4-FFF2-40B4-BE49-F238E27FC236}">
                      <a16:creationId xmlns:a16="http://schemas.microsoft.com/office/drawing/2014/main" id="{8520D18B-43C0-8563-89F8-E5D1DD3A672D}"/>
                    </a:ext>
                  </a:extLst>
                </p:cNvPr>
                <p:cNvSpPr/>
                <p:nvPr/>
              </p:nvSpPr>
              <p:spPr>
                <a:xfrm>
                  <a:off x="8301245" y="5737123"/>
                  <a:ext cx="540413" cy="509923"/>
                </a:xfrm>
                <a:custGeom>
                  <a:avLst/>
                  <a:gdLst>
                    <a:gd name="connsiteX0" fmla="*/ 437174 w 540413"/>
                    <a:gd name="connsiteY0" fmla="*/ 0 h 509923"/>
                    <a:gd name="connsiteX1" fmla="*/ 149581 w 540413"/>
                    <a:gd name="connsiteY1" fmla="*/ 228600 h 509923"/>
                    <a:gd name="connsiteX2" fmla="*/ 2097 w 540413"/>
                    <a:gd name="connsiteY2" fmla="*/ 427703 h 509923"/>
                    <a:gd name="connsiteX3" fmla="*/ 252820 w 540413"/>
                    <a:gd name="connsiteY3" fmla="*/ 508819 h 509923"/>
                    <a:gd name="connsiteX4" fmla="*/ 540413 w 540413"/>
                    <a:gd name="connsiteY4" fmla="*/ 376083 h 5099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413" h="509923">
                      <a:moveTo>
                        <a:pt x="437174" y="0"/>
                      </a:moveTo>
                      <a:cubicBezTo>
                        <a:pt x="329634" y="78658"/>
                        <a:pt x="222094" y="157316"/>
                        <a:pt x="149581" y="228600"/>
                      </a:cubicBezTo>
                      <a:cubicBezTo>
                        <a:pt x="77068" y="299884"/>
                        <a:pt x="-15110" y="381000"/>
                        <a:pt x="2097" y="427703"/>
                      </a:cubicBezTo>
                      <a:cubicBezTo>
                        <a:pt x="19303" y="474406"/>
                        <a:pt x="163101" y="517422"/>
                        <a:pt x="252820" y="508819"/>
                      </a:cubicBezTo>
                      <a:cubicBezTo>
                        <a:pt x="342539" y="500216"/>
                        <a:pt x="441476" y="438149"/>
                        <a:pt x="540413" y="37608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grpSp>
          <p:nvGrpSpPr>
            <p:cNvPr id="670" name="グループ化 669">
              <a:extLst>
                <a:ext uri="{FF2B5EF4-FFF2-40B4-BE49-F238E27FC236}">
                  <a16:creationId xmlns:a16="http://schemas.microsoft.com/office/drawing/2014/main" id="{08F0CCB0-8C17-F96D-C93E-47CFA585E51E}"/>
                </a:ext>
              </a:extLst>
            </p:cNvPr>
            <p:cNvGrpSpPr/>
            <p:nvPr/>
          </p:nvGrpSpPr>
          <p:grpSpPr>
            <a:xfrm rot="1070917">
              <a:off x="1186751" y="1325090"/>
              <a:ext cx="979096" cy="2935587"/>
              <a:chOff x="640012" y="3325103"/>
              <a:chExt cx="979096" cy="2935587"/>
            </a:xfrm>
          </p:grpSpPr>
          <p:sp>
            <p:nvSpPr>
              <p:cNvPr id="671" name="フリーフォーム 670">
                <a:extLst>
                  <a:ext uri="{FF2B5EF4-FFF2-40B4-BE49-F238E27FC236}">
                    <a16:creationId xmlns:a16="http://schemas.microsoft.com/office/drawing/2014/main" id="{726284C2-F71A-601B-CD2D-C19D565BC5C7}"/>
                  </a:ext>
                </a:extLst>
              </p:cNvPr>
              <p:cNvSpPr/>
              <p:nvPr/>
            </p:nvSpPr>
            <p:spPr>
              <a:xfrm>
                <a:off x="640012" y="3443748"/>
                <a:ext cx="230143" cy="508820"/>
              </a:xfrm>
              <a:custGeom>
                <a:avLst/>
                <a:gdLst>
                  <a:gd name="connsiteX0" fmla="*/ 31040 w 230143"/>
                  <a:gd name="connsiteY0" fmla="*/ 0 h 508820"/>
                  <a:gd name="connsiteX1" fmla="*/ 16291 w 230143"/>
                  <a:gd name="connsiteY1" fmla="*/ 265471 h 508820"/>
                  <a:gd name="connsiteX2" fmla="*/ 230143 w 230143"/>
                  <a:gd name="connsiteY2" fmla="*/ 508820 h 508820"/>
                </a:gdLst>
                <a:ahLst/>
                <a:cxnLst>
                  <a:cxn ang="0">
                    <a:pos x="connsiteX0" y="connsiteY0"/>
                  </a:cxn>
                  <a:cxn ang="0">
                    <a:pos x="connsiteX1" y="connsiteY1"/>
                  </a:cxn>
                  <a:cxn ang="0">
                    <a:pos x="connsiteX2" y="connsiteY2"/>
                  </a:cxn>
                </a:cxnLst>
                <a:rect l="l" t="t" r="r" b="b"/>
                <a:pathLst>
                  <a:path w="230143" h="508820">
                    <a:moveTo>
                      <a:pt x="31040" y="0"/>
                    </a:moveTo>
                    <a:cubicBezTo>
                      <a:pt x="7073" y="90334"/>
                      <a:pt x="-16893" y="180668"/>
                      <a:pt x="16291" y="265471"/>
                    </a:cubicBezTo>
                    <a:cubicBezTo>
                      <a:pt x="49475" y="350274"/>
                      <a:pt x="139809" y="429547"/>
                      <a:pt x="230143" y="50882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2" name="フリーフォーム 671">
                <a:extLst>
                  <a:ext uri="{FF2B5EF4-FFF2-40B4-BE49-F238E27FC236}">
                    <a16:creationId xmlns:a16="http://schemas.microsoft.com/office/drawing/2014/main" id="{B54C49C1-C00F-83D0-8785-379D062726CA}"/>
                  </a:ext>
                </a:extLst>
              </p:cNvPr>
              <p:cNvSpPr/>
              <p:nvPr/>
            </p:nvSpPr>
            <p:spPr>
              <a:xfrm>
                <a:off x="715297" y="3325103"/>
                <a:ext cx="700904" cy="553723"/>
              </a:xfrm>
              <a:custGeom>
                <a:avLst/>
                <a:gdLst>
                  <a:gd name="connsiteX0" fmla="*/ 0 w 700904"/>
                  <a:gd name="connsiteY0" fmla="*/ 103897 h 553723"/>
                  <a:gd name="connsiteX1" fmla="*/ 103238 w 700904"/>
                  <a:gd name="connsiteY1" fmla="*/ 111271 h 553723"/>
                  <a:gd name="connsiteX2" fmla="*/ 582561 w 700904"/>
                  <a:gd name="connsiteY2" fmla="*/ 658 h 553723"/>
                  <a:gd name="connsiteX3" fmla="*/ 700548 w 700904"/>
                  <a:gd name="connsiteY3" fmla="*/ 170265 h 553723"/>
                  <a:gd name="connsiteX4" fmla="*/ 612058 w 700904"/>
                  <a:gd name="connsiteY4" fmla="*/ 553723 h 5537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0904" h="553723">
                    <a:moveTo>
                      <a:pt x="0" y="103897"/>
                    </a:moveTo>
                    <a:cubicBezTo>
                      <a:pt x="3072" y="116187"/>
                      <a:pt x="6145" y="128477"/>
                      <a:pt x="103238" y="111271"/>
                    </a:cubicBezTo>
                    <a:cubicBezTo>
                      <a:pt x="200331" y="94065"/>
                      <a:pt x="483009" y="-9174"/>
                      <a:pt x="582561" y="658"/>
                    </a:cubicBezTo>
                    <a:cubicBezTo>
                      <a:pt x="682113" y="10490"/>
                      <a:pt x="695632" y="78088"/>
                      <a:pt x="700548" y="170265"/>
                    </a:cubicBezTo>
                    <a:cubicBezTo>
                      <a:pt x="705464" y="262442"/>
                      <a:pt x="658761" y="408082"/>
                      <a:pt x="612058" y="55372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3" name="フリーフォーム 672">
                <a:extLst>
                  <a:ext uri="{FF2B5EF4-FFF2-40B4-BE49-F238E27FC236}">
                    <a16:creationId xmlns:a16="http://schemas.microsoft.com/office/drawing/2014/main" id="{940EBFEB-EEA7-DD5C-7A03-E0B3CD05708B}"/>
                  </a:ext>
                </a:extLst>
              </p:cNvPr>
              <p:cNvSpPr/>
              <p:nvPr/>
            </p:nvSpPr>
            <p:spPr>
              <a:xfrm>
                <a:off x="936523" y="3451123"/>
                <a:ext cx="105301" cy="457200"/>
              </a:xfrm>
              <a:custGeom>
                <a:avLst/>
                <a:gdLst>
                  <a:gd name="connsiteX0" fmla="*/ 0 w 105301"/>
                  <a:gd name="connsiteY0" fmla="*/ 0 h 457200"/>
                  <a:gd name="connsiteX1" fmla="*/ 103238 w 105301"/>
                  <a:gd name="connsiteY1" fmla="*/ 184354 h 457200"/>
                  <a:gd name="connsiteX2" fmla="*/ 58993 w 105301"/>
                  <a:gd name="connsiteY2" fmla="*/ 457200 h 457200"/>
                </a:gdLst>
                <a:ahLst/>
                <a:cxnLst>
                  <a:cxn ang="0">
                    <a:pos x="connsiteX0" y="connsiteY0"/>
                  </a:cxn>
                  <a:cxn ang="0">
                    <a:pos x="connsiteX1" y="connsiteY1"/>
                  </a:cxn>
                  <a:cxn ang="0">
                    <a:pos x="connsiteX2" y="connsiteY2"/>
                  </a:cxn>
                </a:cxnLst>
                <a:rect l="l" t="t" r="r" b="b"/>
                <a:pathLst>
                  <a:path w="105301" h="457200">
                    <a:moveTo>
                      <a:pt x="0" y="0"/>
                    </a:moveTo>
                    <a:cubicBezTo>
                      <a:pt x="46703" y="54077"/>
                      <a:pt x="93406" y="108154"/>
                      <a:pt x="103238" y="184354"/>
                    </a:cubicBezTo>
                    <a:cubicBezTo>
                      <a:pt x="113070" y="260554"/>
                      <a:pt x="86031" y="358877"/>
                      <a:pt x="58993" y="45720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4" name="フリーフォーム 673">
                <a:extLst>
                  <a:ext uri="{FF2B5EF4-FFF2-40B4-BE49-F238E27FC236}">
                    <a16:creationId xmlns:a16="http://schemas.microsoft.com/office/drawing/2014/main" id="{DF2F8E1C-6483-8F98-9214-71136522CF35}"/>
                  </a:ext>
                </a:extLst>
              </p:cNvPr>
              <p:cNvSpPr/>
              <p:nvPr/>
            </p:nvSpPr>
            <p:spPr>
              <a:xfrm>
                <a:off x="737419" y="3583858"/>
                <a:ext cx="553065" cy="132044"/>
              </a:xfrm>
              <a:custGeom>
                <a:avLst/>
                <a:gdLst>
                  <a:gd name="connsiteX0" fmla="*/ 0 w 553065"/>
                  <a:gd name="connsiteY0" fmla="*/ 125361 h 132044"/>
                  <a:gd name="connsiteX1" fmla="*/ 287594 w 553065"/>
                  <a:gd name="connsiteY1" fmla="*/ 117987 h 132044"/>
                  <a:gd name="connsiteX2" fmla="*/ 553065 w 553065"/>
                  <a:gd name="connsiteY2" fmla="*/ 0 h 132044"/>
                </a:gdLst>
                <a:ahLst/>
                <a:cxnLst>
                  <a:cxn ang="0">
                    <a:pos x="connsiteX0" y="connsiteY0"/>
                  </a:cxn>
                  <a:cxn ang="0">
                    <a:pos x="connsiteX1" y="connsiteY1"/>
                  </a:cxn>
                  <a:cxn ang="0">
                    <a:pos x="connsiteX2" y="connsiteY2"/>
                  </a:cxn>
                </a:cxnLst>
                <a:rect l="l" t="t" r="r" b="b"/>
                <a:pathLst>
                  <a:path w="553065" h="132044">
                    <a:moveTo>
                      <a:pt x="0" y="125361"/>
                    </a:moveTo>
                    <a:cubicBezTo>
                      <a:pt x="97708" y="132120"/>
                      <a:pt x="195417" y="138880"/>
                      <a:pt x="287594" y="117987"/>
                    </a:cubicBezTo>
                    <a:cubicBezTo>
                      <a:pt x="379771" y="97094"/>
                      <a:pt x="466418" y="48547"/>
                      <a:pt x="553065"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5" name="フリーフォーム 674">
                <a:extLst>
                  <a:ext uri="{FF2B5EF4-FFF2-40B4-BE49-F238E27FC236}">
                    <a16:creationId xmlns:a16="http://schemas.microsoft.com/office/drawing/2014/main" id="{7DECEA56-B688-67ED-768A-FB8B939E7DFF}"/>
                  </a:ext>
                </a:extLst>
              </p:cNvPr>
              <p:cNvSpPr/>
              <p:nvPr/>
            </p:nvSpPr>
            <p:spPr>
              <a:xfrm>
                <a:off x="848032" y="3871452"/>
                <a:ext cx="427703" cy="99826"/>
              </a:xfrm>
              <a:custGeom>
                <a:avLst/>
                <a:gdLst>
                  <a:gd name="connsiteX0" fmla="*/ 0 w 427703"/>
                  <a:gd name="connsiteY0" fmla="*/ 95864 h 99826"/>
                  <a:gd name="connsiteX1" fmla="*/ 206478 w 427703"/>
                  <a:gd name="connsiteY1" fmla="*/ 88490 h 99826"/>
                  <a:gd name="connsiteX2" fmla="*/ 427703 w 427703"/>
                  <a:gd name="connsiteY2" fmla="*/ 0 h 99826"/>
                </a:gdLst>
                <a:ahLst/>
                <a:cxnLst>
                  <a:cxn ang="0">
                    <a:pos x="connsiteX0" y="connsiteY0"/>
                  </a:cxn>
                  <a:cxn ang="0">
                    <a:pos x="connsiteX1" y="connsiteY1"/>
                  </a:cxn>
                  <a:cxn ang="0">
                    <a:pos x="connsiteX2" y="connsiteY2"/>
                  </a:cxn>
                </a:cxnLst>
                <a:rect l="l" t="t" r="r" b="b"/>
                <a:pathLst>
                  <a:path w="427703" h="99826">
                    <a:moveTo>
                      <a:pt x="0" y="95864"/>
                    </a:moveTo>
                    <a:cubicBezTo>
                      <a:pt x="67597" y="100165"/>
                      <a:pt x="135194" y="104467"/>
                      <a:pt x="206478" y="88490"/>
                    </a:cubicBezTo>
                    <a:cubicBezTo>
                      <a:pt x="277762" y="72513"/>
                      <a:pt x="352732" y="36256"/>
                      <a:pt x="427703"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6" name="フリーフォーム 675">
                <a:extLst>
                  <a:ext uri="{FF2B5EF4-FFF2-40B4-BE49-F238E27FC236}">
                    <a16:creationId xmlns:a16="http://schemas.microsoft.com/office/drawing/2014/main" id="{711566D4-0237-1F81-2E81-A280005574AC}"/>
                  </a:ext>
                </a:extLst>
              </p:cNvPr>
              <p:cNvSpPr/>
              <p:nvPr/>
            </p:nvSpPr>
            <p:spPr>
              <a:xfrm>
                <a:off x="722671" y="4026310"/>
                <a:ext cx="105302" cy="228600"/>
              </a:xfrm>
              <a:custGeom>
                <a:avLst/>
                <a:gdLst>
                  <a:gd name="connsiteX0" fmla="*/ 58994 w 105302"/>
                  <a:gd name="connsiteY0" fmla="*/ 0 h 228600"/>
                  <a:gd name="connsiteX1" fmla="*/ 103239 w 105302"/>
                  <a:gd name="connsiteY1" fmla="*/ 154858 h 228600"/>
                  <a:gd name="connsiteX2" fmla="*/ 0 w 105302"/>
                  <a:gd name="connsiteY2" fmla="*/ 228600 h 228600"/>
                </a:gdLst>
                <a:ahLst/>
                <a:cxnLst>
                  <a:cxn ang="0">
                    <a:pos x="connsiteX0" y="connsiteY0"/>
                  </a:cxn>
                  <a:cxn ang="0">
                    <a:pos x="connsiteX1" y="connsiteY1"/>
                  </a:cxn>
                  <a:cxn ang="0">
                    <a:pos x="connsiteX2" y="connsiteY2"/>
                  </a:cxn>
                </a:cxnLst>
                <a:rect l="l" t="t" r="r" b="b"/>
                <a:pathLst>
                  <a:path w="105302" h="228600">
                    <a:moveTo>
                      <a:pt x="58994" y="0"/>
                    </a:moveTo>
                    <a:cubicBezTo>
                      <a:pt x="86032" y="58379"/>
                      <a:pt x="113071" y="116758"/>
                      <a:pt x="103239" y="154858"/>
                    </a:cubicBezTo>
                    <a:cubicBezTo>
                      <a:pt x="93407" y="192958"/>
                      <a:pt x="46703" y="210779"/>
                      <a:pt x="0" y="22860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7" name="フリーフォーム 676">
                <a:extLst>
                  <a:ext uri="{FF2B5EF4-FFF2-40B4-BE49-F238E27FC236}">
                    <a16:creationId xmlns:a16="http://schemas.microsoft.com/office/drawing/2014/main" id="{F3863917-B7CB-C6F4-9F04-ADEEE1BB6D21}"/>
                  </a:ext>
                </a:extLst>
              </p:cNvPr>
              <p:cNvSpPr/>
              <p:nvPr/>
            </p:nvSpPr>
            <p:spPr>
              <a:xfrm>
                <a:off x="929148" y="4018935"/>
                <a:ext cx="509424" cy="243766"/>
              </a:xfrm>
              <a:custGeom>
                <a:avLst/>
                <a:gdLst>
                  <a:gd name="connsiteX0" fmla="*/ 0 w 509424"/>
                  <a:gd name="connsiteY0" fmla="*/ 44246 h 243766"/>
                  <a:gd name="connsiteX1" fmla="*/ 294968 w 509424"/>
                  <a:gd name="connsiteY1" fmla="*/ 228600 h 243766"/>
                  <a:gd name="connsiteX2" fmla="*/ 471949 w 509424"/>
                  <a:gd name="connsiteY2" fmla="*/ 221226 h 243766"/>
                  <a:gd name="connsiteX3" fmla="*/ 508820 w 509424"/>
                  <a:gd name="connsiteY3" fmla="*/ 125362 h 243766"/>
                  <a:gd name="connsiteX4" fmla="*/ 457200 w 509424"/>
                  <a:gd name="connsiteY4" fmla="*/ 0 h 2437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9424" h="243766">
                    <a:moveTo>
                      <a:pt x="0" y="44246"/>
                    </a:moveTo>
                    <a:cubicBezTo>
                      <a:pt x="108155" y="121674"/>
                      <a:pt x="216310" y="199103"/>
                      <a:pt x="294968" y="228600"/>
                    </a:cubicBezTo>
                    <a:cubicBezTo>
                      <a:pt x="373626" y="258097"/>
                      <a:pt x="436307" y="238432"/>
                      <a:pt x="471949" y="221226"/>
                    </a:cubicBezTo>
                    <a:cubicBezTo>
                      <a:pt x="507591" y="204020"/>
                      <a:pt x="511278" y="162233"/>
                      <a:pt x="508820" y="125362"/>
                    </a:cubicBezTo>
                    <a:cubicBezTo>
                      <a:pt x="506362" y="88491"/>
                      <a:pt x="481781" y="44245"/>
                      <a:pt x="457200"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8" name="フリーフォーム 677">
                <a:extLst>
                  <a:ext uri="{FF2B5EF4-FFF2-40B4-BE49-F238E27FC236}">
                    <a16:creationId xmlns:a16="http://schemas.microsoft.com/office/drawing/2014/main" id="{3CE437EB-BB11-8D4C-B243-FED990BA6BC2}"/>
                  </a:ext>
                </a:extLst>
              </p:cNvPr>
              <p:cNvSpPr/>
              <p:nvPr/>
            </p:nvSpPr>
            <p:spPr>
              <a:xfrm>
                <a:off x="1216742" y="4048432"/>
                <a:ext cx="103239" cy="88994"/>
              </a:xfrm>
              <a:custGeom>
                <a:avLst/>
                <a:gdLst>
                  <a:gd name="connsiteX0" fmla="*/ 0 w 103239"/>
                  <a:gd name="connsiteY0" fmla="*/ 0 h 88994"/>
                  <a:gd name="connsiteX1" fmla="*/ 73742 w 103239"/>
                  <a:gd name="connsiteY1" fmla="*/ 88491 h 88994"/>
                  <a:gd name="connsiteX2" fmla="*/ 103239 w 103239"/>
                  <a:gd name="connsiteY2" fmla="*/ 29497 h 88994"/>
                </a:gdLst>
                <a:ahLst/>
                <a:cxnLst>
                  <a:cxn ang="0">
                    <a:pos x="connsiteX0" y="connsiteY0"/>
                  </a:cxn>
                  <a:cxn ang="0">
                    <a:pos x="connsiteX1" y="connsiteY1"/>
                  </a:cxn>
                  <a:cxn ang="0">
                    <a:pos x="connsiteX2" y="connsiteY2"/>
                  </a:cxn>
                </a:cxnLst>
                <a:rect l="l" t="t" r="r" b="b"/>
                <a:pathLst>
                  <a:path w="103239" h="88994">
                    <a:moveTo>
                      <a:pt x="0" y="0"/>
                    </a:moveTo>
                    <a:cubicBezTo>
                      <a:pt x="28268" y="41787"/>
                      <a:pt x="56536" y="83575"/>
                      <a:pt x="73742" y="88491"/>
                    </a:cubicBezTo>
                    <a:cubicBezTo>
                      <a:pt x="90948" y="93407"/>
                      <a:pt x="97093" y="61452"/>
                      <a:pt x="103239" y="294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9" name="フリーフォーム 678">
                <a:extLst>
                  <a:ext uri="{FF2B5EF4-FFF2-40B4-BE49-F238E27FC236}">
                    <a16:creationId xmlns:a16="http://schemas.microsoft.com/office/drawing/2014/main" id="{C84E13E0-B13D-298C-FB13-009AEB439006}"/>
                  </a:ext>
                </a:extLst>
              </p:cNvPr>
              <p:cNvSpPr/>
              <p:nvPr/>
            </p:nvSpPr>
            <p:spPr>
              <a:xfrm>
                <a:off x="1519084" y="3878826"/>
                <a:ext cx="100024" cy="213851"/>
              </a:xfrm>
              <a:custGeom>
                <a:avLst/>
                <a:gdLst>
                  <a:gd name="connsiteX0" fmla="*/ 0 w 100024"/>
                  <a:gd name="connsiteY0" fmla="*/ 0 h 213851"/>
                  <a:gd name="connsiteX1" fmla="*/ 95864 w 100024"/>
                  <a:gd name="connsiteY1" fmla="*/ 125361 h 213851"/>
                  <a:gd name="connsiteX2" fmla="*/ 73742 w 100024"/>
                  <a:gd name="connsiteY2" fmla="*/ 213851 h 213851"/>
                </a:gdLst>
                <a:ahLst/>
                <a:cxnLst>
                  <a:cxn ang="0">
                    <a:pos x="connsiteX0" y="connsiteY0"/>
                  </a:cxn>
                  <a:cxn ang="0">
                    <a:pos x="connsiteX1" y="connsiteY1"/>
                  </a:cxn>
                  <a:cxn ang="0">
                    <a:pos x="connsiteX2" y="connsiteY2"/>
                  </a:cxn>
                </a:cxnLst>
                <a:rect l="l" t="t" r="r" b="b"/>
                <a:pathLst>
                  <a:path w="100024" h="213851">
                    <a:moveTo>
                      <a:pt x="0" y="0"/>
                    </a:moveTo>
                    <a:cubicBezTo>
                      <a:pt x="41787" y="44859"/>
                      <a:pt x="83574" y="89719"/>
                      <a:pt x="95864" y="125361"/>
                    </a:cubicBezTo>
                    <a:cubicBezTo>
                      <a:pt x="108154" y="161003"/>
                      <a:pt x="90948" y="187427"/>
                      <a:pt x="73742" y="21385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0" name="フリーフォーム 679">
                <a:extLst>
                  <a:ext uri="{FF2B5EF4-FFF2-40B4-BE49-F238E27FC236}">
                    <a16:creationId xmlns:a16="http://schemas.microsoft.com/office/drawing/2014/main" id="{243F33EE-EC4D-0180-12BB-A9A37D0A67BE}"/>
                  </a:ext>
                </a:extLst>
              </p:cNvPr>
              <p:cNvSpPr/>
              <p:nvPr/>
            </p:nvSpPr>
            <p:spPr>
              <a:xfrm>
                <a:off x="899652" y="4527755"/>
                <a:ext cx="338555" cy="642022"/>
              </a:xfrm>
              <a:custGeom>
                <a:avLst/>
                <a:gdLst>
                  <a:gd name="connsiteX0" fmla="*/ 176980 w 338555"/>
                  <a:gd name="connsiteY0" fmla="*/ 0 h 642022"/>
                  <a:gd name="connsiteX1" fmla="*/ 302342 w 338555"/>
                  <a:gd name="connsiteY1" fmla="*/ 228600 h 642022"/>
                  <a:gd name="connsiteX2" fmla="*/ 206477 w 338555"/>
                  <a:gd name="connsiteY2" fmla="*/ 265471 h 642022"/>
                  <a:gd name="connsiteX3" fmla="*/ 272845 w 338555"/>
                  <a:gd name="connsiteY3" fmla="*/ 442451 h 642022"/>
                  <a:gd name="connsiteX4" fmla="*/ 324464 w 338555"/>
                  <a:gd name="connsiteY4" fmla="*/ 641555 h 642022"/>
                  <a:gd name="connsiteX5" fmla="*/ 0 w 338555"/>
                  <a:gd name="connsiteY5" fmla="*/ 486697 h 642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8555" h="642022">
                    <a:moveTo>
                      <a:pt x="176980" y="0"/>
                    </a:moveTo>
                    <a:cubicBezTo>
                      <a:pt x="237203" y="92177"/>
                      <a:pt x="297426" y="184355"/>
                      <a:pt x="302342" y="228600"/>
                    </a:cubicBezTo>
                    <a:cubicBezTo>
                      <a:pt x="307258" y="272845"/>
                      <a:pt x="211393" y="229829"/>
                      <a:pt x="206477" y="265471"/>
                    </a:cubicBezTo>
                    <a:cubicBezTo>
                      <a:pt x="201561" y="301113"/>
                      <a:pt x="253181" y="379770"/>
                      <a:pt x="272845" y="442451"/>
                    </a:cubicBezTo>
                    <a:cubicBezTo>
                      <a:pt x="292509" y="505132"/>
                      <a:pt x="369938" y="634181"/>
                      <a:pt x="324464" y="641555"/>
                    </a:cubicBezTo>
                    <a:cubicBezTo>
                      <a:pt x="278990" y="648929"/>
                      <a:pt x="139495" y="567813"/>
                      <a:pt x="0" y="4866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1" name="フリーフォーム 680">
                <a:extLst>
                  <a:ext uri="{FF2B5EF4-FFF2-40B4-BE49-F238E27FC236}">
                    <a16:creationId xmlns:a16="http://schemas.microsoft.com/office/drawing/2014/main" id="{E18C550E-380E-6CCD-3CE1-0266FFE3754D}"/>
                  </a:ext>
                </a:extLst>
              </p:cNvPr>
              <p:cNvSpPr/>
              <p:nvPr/>
            </p:nvSpPr>
            <p:spPr>
              <a:xfrm>
                <a:off x="780791" y="4807974"/>
                <a:ext cx="118861" cy="331839"/>
              </a:xfrm>
              <a:custGeom>
                <a:avLst/>
                <a:gdLst>
                  <a:gd name="connsiteX0" fmla="*/ 118861 w 118861"/>
                  <a:gd name="connsiteY0" fmla="*/ 0 h 331839"/>
                  <a:gd name="connsiteX1" fmla="*/ 874 w 118861"/>
                  <a:gd name="connsiteY1" fmla="*/ 176981 h 331839"/>
                  <a:gd name="connsiteX2" fmla="*/ 74615 w 118861"/>
                  <a:gd name="connsiteY2" fmla="*/ 331839 h 331839"/>
                </a:gdLst>
                <a:ahLst/>
                <a:cxnLst>
                  <a:cxn ang="0">
                    <a:pos x="connsiteX0" y="connsiteY0"/>
                  </a:cxn>
                  <a:cxn ang="0">
                    <a:pos x="connsiteX1" y="connsiteY1"/>
                  </a:cxn>
                  <a:cxn ang="0">
                    <a:pos x="connsiteX2" y="connsiteY2"/>
                  </a:cxn>
                </a:cxnLst>
                <a:rect l="l" t="t" r="r" b="b"/>
                <a:pathLst>
                  <a:path w="118861" h="331839">
                    <a:moveTo>
                      <a:pt x="118861" y="0"/>
                    </a:moveTo>
                    <a:cubicBezTo>
                      <a:pt x="63554" y="60837"/>
                      <a:pt x="8248" y="121674"/>
                      <a:pt x="874" y="176981"/>
                    </a:cubicBezTo>
                    <a:cubicBezTo>
                      <a:pt x="-6500" y="232288"/>
                      <a:pt x="34057" y="282063"/>
                      <a:pt x="74615" y="331839"/>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2" name="フリーフォーム 681">
                <a:extLst>
                  <a:ext uri="{FF2B5EF4-FFF2-40B4-BE49-F238E27FC236}">
                    <a16:creationId xmlns:a16="http://schemas.microsoft.com/office/drawing/2014/main" id="{8819785A-7112-7E37-657A-05CEBFA91CD3}"/>
                  </a:ext>
                </a:extLst>
              </p:cNvPr>
              <p:cNvSpPr/>
              <p:nvPr/>
            </p:nvSpPr>
            <p:spPr>
              <a:xfrm>
                <a:off x="1334729" y="4859594"/>
                <a:ext cx="188533" cy="361335"/>
              </a:xfrm>
              <a:custGeom>
                <a:avLst/>
                <a:gdLst>
                  <a:gd name="connsiteX0" fmla="*/ 0 w 188533"/>
                  <a:gd name="connsiteY0" fmla="*/ 0 h 361335"/>
                  <a:gd name="connsiteX1" fmla="*/ 169606 w 188533"/>
                  <a:gd name="connsiteY1" fmla="*/ 132735 h 361335"/>
                  <a:gd name="connsiteX2" fmla="*/ 176981 w 188533"/>
                  <a:gd name="connsiteY2" fmla="*/ 361335 h 361335"/>
                </a:gdLst>
                <a:ahLst/>
                <a:cxnLst>
                  <a:cxn ang="0">
                    <a:pos x="connsiteX0" y="connsiteY0"/>
                  </a:cxn>
                  <a:cxn ang="0">
                    <a:pos x="connsiteX1" y="connsiteY1"/>
                  </a:cxn>
                  <a:cxn ang="0">
                    <a:pos x="connsiteX2" y="connsiteY2"/>
                  </a:cxn>
                </a:cxnLst>
                <a:rect l="l" t="t" r="r" b="b"/>
                <a:pathLst>
                  <a:path w="188533" h="361335">
                    <a:moveTo>
                      <a:pt x="0" y="0"/>
                    </a:moveTo>
                    <a:cubicBezTo>
                      <a:pt x="70054" y="36256"/>
                      <a:pt x="140109" y="72512"/>
                      <a:pt x="169606" y="132735"/>
                    </a:cubicBezTo>
                    <a:cubicBezTo>
                      <a:pt x="199103" y="192958"/>
                      <a:pt x="188042" y="277146"/>
                      <a:pt x="176981" y="361335"/>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3" name="フリーフォーム 682">
                <a:extLst>
                  <a:ext uri="{FF2B5EF4-FFF2-40B4-BE49-F238E27FC236}">
                    <a16:creationId xmlns:a16="http://schemas.microsoft.com/office/drawing/2014/main" id="{D5FC9D03-C062-473F-42F7-07B49CF9F744}"/>
                  </a:ext>
                </a:extLst>
              </p:cNvPr>
              <p:cNvSpPr/>
              <p:nvPr/>
            </p:nvSpPr>
            <p:spPr>
              <a:xfrm>
                <a:off x="1187245" y="5545394"/>
                <a:ext cx="294968" cy="88993"/>
              </a:xfrm>
              <a:custGeom>
                <a:avLst/>
                <a:gdLst>
                  <a:gd name="connsiteX0" fmla="*/ 0 w 294968"/>
                  <a:gd name="connsiteY0" fmla="*/ 29496 h 88993"/>
                  <a:gd name="connsiteX1" fmla="*/ 154858 w 294968"/>
                  <a:gd name="connsiteY1" fmla="*/ 88490 h 88993"/>
                  <a:gd name="connsiteX2" fmla="*/ 294968 w 294968"/>
                  <a:gd name="connsiteY2" fmla="*/ 0 h 88993"/>
                </a:gdLst>
                <a:ahLst/>
                <a:cxnLst>
                  <a:cxn ang="0">
                    <a:pos x="connsiteX0" y="connsiteY0"/>
                  </a:cxn>
                  <a:cxn ang="0">
                    <a:pos x="connsiteX1" y="connsiteY1"/>
                  </a:cxn>
                  <a:cxn ang="0">
                    <a:pos x="connsiteX2" y="connsiteY2"/>
                  </a:cxn>
                </a:cxnLst>
                <a:rect l="l" t="t" r="r" b="b"/>
                <a:pathLst>
                  <a:path w="294968" h="88993">
                    <a:moveTo>
                      <a:pt x="0" y="29496"/>
                    </a:moveTo>
                    <a:cubicBezTo>
                      <a:pt x="52848" y="61451"/>
                      <a:pt x="105697" y="93406"/>
                      <a:pt x="154858" y="88490"/>
                    </a:cubicBezTo>
                    <a:cubicBezTo>
                      <a:pt x="204019" y="83574"/>
                      <a:pt x="249493" y="41787"/>
                      <a:pt x="294968"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4" name="フリーフォーム 683">
                <a:extLst>
                  <a:ext uri="{FF2B5EF4-FFF2-40B4-BE49-F238E27FC236}">
                    <a16:creationId xmlns:a16="http://schemas.microsoft.com/office/drawing/2014/main" id="{9B326494-87FC-FBFF-F345-A358DED1EFF8}"/>
                  </a:ext>
                </a:extLst>
              </p:cNvPr>
              <p:cNvSpPr/>
              <p:nvPr/>
            </p:nvSpPr>
            <p:spPr>
              <a:xfrm>
                <a:off x="950191" y="5361039"/>
                <a:ext cx="517274" cy="899651"/>
              </a:xfrm>
              <a:custGeom>
                <a:avLst/>
                <a:gdLst>
                  <a:gd name="connsiteX0" fmla="*/ 141190 w 517274"/>
                  <a:gd name="connsiteY0" fmla="*/ 0 h 899651"/>
                  <a:gd name="connsiteX1" fmla="*/ 251803 w 517274"/>
                  <a:gd name="connsiteY1" fmla="*/ 280219 h 899651"/>
                  <a:gd name="connsiteX2" fmla="*/ 251803 w 517274"/>
                  <a:gd name="connsiteY2" fmla="*/ 634180 h 899651"/>
                  <a:gd name="connsiteX3" fmla="*/ 207557 w 517274"/>
                  <a:gd name="connsiteY3" fmla="*/ 766916 h 899651"/>
                  <a:gd name="connsiteX4" fmla="*/ 119067 w 517274"/>
                  <a:gd name="connsiteY4" fmla="*/ 803787 h 899651"/>
                  <a:gd name="connsiteX5" fmla="*/ 1080 w 517274"/>
                  <a:gd name="connsiteY5" fmla="*/ 604684 h 899651"/>
                  <a:gd name="connsiteX6" fmla="*/ 192809 w 517274"/>
                  <a:gd name="connsiteY6" fmla="*/ 693174 h 899651"/>
                  <a:gd name="connsiteX7" fmla="*/ 502525 w 517274"/>
                  <a:gd name="connsiteY7" fmla="*/ 884903 h 899651"/>
                  <a:gd name="connsiteX8" fmla="*/ 502525 w 517274"/>
                  <a:gd name="connsiteY8" fmla="*/ 884903 h 899651"/>
                  <a:gd name="connsiteX9" fmla="*/ 517274 w 517274"/>
                  <a:gd name="connsiteY9" fmla="*/ 899651 h 899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7274" h="899651">
                    <a:moveTo>
                      <a:pt x="141190" y="0"/>
                    </a:moveTo>
                    <a:cubicBezTo>
                      <a:pt x="187279" y="87261"/>
                      <a:pt x="233368" y="174522"/>
                      <a:pt x="251803" y="280219"/>
                    </a:cubicBezTo>
                    <a:cubicBezTo>
                      <a:pt x="270239" y="385916"/>
                      <a:pt x="259177" y="553064"/>
                      <a:pt x="251803" y="634180"/>
                    </a:cubicBezTo>
                    <a:cubicBezTo>
                      <a:pt x="244429" y="715296"/>
                      <a:pt x="229680" y="738648"/>
                      <a:pt x="207557" y="766916"/>
                    </a:cubicBezTo>
                    <a:cubicBezTo>
                      <a:pt x="185434" y="795184"/>
                      <a:pt x="153480" y="830826"/>
                      <a:pt x="119067" y="803787"/>
                    </a:cubicBezTo>
                    <a:cubicBezTo>
                      <a:pt x="84654" y="776748"/>
                      <a:pt x="-11210" y="623119"/>
                      <a:pt x="1080" y="604684"/>
                    </a:cubicBezTo>
                    <a:cubicBezTo>
                      <a:pt x="13370" y="586249"/>
                      <a:pt x="109235" y="646471"/>
                      <a:pt x="192809" y="693174"/>
                    </a:cubicBezTo>
                    <a:cubicBezTo>
                      <a:pt x="276383" y="739877"/>
                      <a:pt x="502525" y="884903"/>
                      <a:pt x="502525" y="884903"/>
                    </a:cubicBezTo>
                    <a:lnTo>
                      <a:pt x="502525" y="884903"/>
                    </a:lnTo>
                    <a:lnTo>
                      <a:pt x="517274" y="899651"/>
                    </a:ln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Tree>
    <p:extLst>
      <p:ext uri="{BB962C8B-B14F-4D97-AF65-F5344CB8AC3E}">
        <p14:creationId xmlns:p14="http://schemas.microsoft.com/office/powerpoint/2010/main" val="42505950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C589579C-BD01-7F6E-E92B-55D07D0C9D33}"/>
              </a:ext>
            </a:extLst>
          </p:cNvPr>
          <p:cNvSpPr txBox="1"/>
          <p:nvPr/>
        </p:nvSpPr>
        <p:spPr>
          <a:xfrm>
            <a:off x="7677020" y="2094646"/>
            <a:ext cx="1492716" cy="923330"/>
          </a:xfrm>
          <a:prstGeom prst="rect">
            <a:avLst/>
          </a:prstGeom>
          <a:noFill/>
        </p:spPr>
        <p:txBody>
          <a:bodyPr wrap="none" rtlCol="0">
            <a:spAutoFit/>
          </a:bodyPr>
          <a:lstStyle/>
          <a:p>
            <a:pPr algn="ctr"/>
            <a:r>
              <a:rPr kumimoji="1" lang="en-US" altLang="ja-JP" sz="5400" dirty="0">
                <a:solidFill>
                  <a:srgbClr val="00A2E2"/>
                </a:solidFill>
                <a:latin typeface="HGPSoeiKakugothicUB" panose="020B0900000000000000" pitchFamily="34" charset="-128"/>
                <a:ea typeface="HGPSoeiKakugothicUB" panose="020B0900000000000000" pitchFamily="34" charset="-128"/>
              </a:rPr>
              <a:t>001</a:t>
            </a:r>
            <a:endParaRPr kumimoji="1" lang="ja-JP" altLang="en-US" sz="5400">
              <a:solidFill>
                <a:srgbClr val="00A2E2"/>
              </a:solidFill>
              <a:latin typeface="HGPSoeiKakugothicUB" panose="020B0900000000000000" pitchFamily="34" charset="-128"/>
              <a:ea typeface="HGPSoeiKakugothicUB" panose="020B0900000000000000" pitchFamily="34" charset="-128"/>
            </a:endParaRPr>
          </a:p>
        </p:txBody>
      </p:sp>
      <p:sp>
        <p:nvSpPr>
          <p:cNvPr id="11" name="正方形/長方形 10">
            <a:extLst>
              <a:ext uri="{FF2B5EF4-FFF2-40B4-BE49-F238E27FC236}">
                <a16:creationId xmlns:a16="http://schemas.microsoft.com/office/drawing/2014/main" id="{02FFB050-435D-48F3-FF03-A1221D799B80}"/>
              </a:ext>
            </a:extLst>
          </p:cNvPr>
          <p:cNvSpPr/>
          <p:nvPr/>
        </p:nvSpPr>
        <p:spPr>
          <a:xfrm>
            <a:off x="0" y="0"/>
            <a:ext cx="9601200" cy="320040"/>
          </a:xfrm>
          <a:prstGeom prst="rect">
            <a:avLst/>
          </a:prstGeom>
          <a:solidFill>
            <a:srgbClr val="009A1A"/>
          </a:solidFill>
          <a:ln w="25400" cap="rnd">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a:extLst>
              <a:ext uri="{FF2B5EF4-FFF2-40B4-BE49-F238E27FC236}">
                <a16:creationId xmlns:a16="http://schemas.microsoft.com/office/drawing/2014/main" id="{0487B9EA-1093-38A0-BA81-C84691CBE03D}"/>
              </a:ext>
            </a:extLst>
          </p:cNvPr>
          <p:cNvSpPr/>
          <p:nvPr/>
        </p:nvSpPr>
        <p:spPr>
          <a:xfrm>
            <a:off x="0" y="297180"/>
            <a:ext cx="9601200" cy="246159"/>
          </a:xfrm>
          <a:prstGeom prst="rect">
            <a:avLst/>
          </a:prstGeom>
          <a:solidFill>
            <a:srgbClr val="FC75DE"/>
          </a:solidFill>
          <a:ln w="25400" cap="rnd">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a:extLst>
              <a:ext uri="{FF2B5EF4-FFF2-40B4-BE49-F238E27FC236}">
                <a16:creationId xmlns:a16="http://schemas.microsoft.com/office/drawing/2014/main" id="{442DA014-C419-64CD-16D3-6F8DE1D69445}"/>
              </a:ext>
            </a:extLst>
          </p:cNvPr>
          <p:cNvSpPr/>
          <p:nvPr/>
        </p:nvSpPr>
        <p:spPr>
          <a:xfrm>
            <a:off x="0" y="532644"/>
            <a:ext cx="9601200" cy="193150"/>
          </a:xfrm>
          <a:prstGeom prst="rect">
            <a:avLst/>
          </a:prstGeom>
          <a:solidFill>
            <a:srgbClr val="D45ED4"/>
          </a:solidFill>
          <a:ln w="25400" cap="rnd">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a:extLst>
              <a:ext uri="{FF2B5EF4-FFF2-40B4-BE49-F238E27FC236}">
                <a16:creationId xmlns:a16="http://schemas.microsoft.com/office/drawing/2014/main" id="{3735A8F8-2BB6-926D-7B95-5A0D32DAAA36}"/>
              </a:ext>
            </a:extLst>
          </p:cNvPr>
          <p:cNvSpPr/>
          <p:nvPr/>
        </p:nvSpPr>
        <p:spPr>
          <a:xfrm>
            <a:off x="0" y="713262"/>
            <a:ext cx="9601200" cy="193150"/>
          </a:xfrm>
          <a:prstGeom prst="rect">
            <a:avLst/>
          </a:prstGeom>
          <a:solidFill>
            <a:srgbClr val="7ED2F2"/>
          </a:solidFill>
          <a:ln w="25400" cap="rnd">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a:extLst>
              <a:ext uri="{FF2B5EF4-FFF2-40B4-BE49-F238E27FC236}">
                <a16:creationId xmlns:a16="http://schemas.microsoft.com/office/drawing/2014/main" id="{D8291F32-24F5-1996-6366-AE43122678C8}"/>
              </a:ext>
            </a:extLst>
          </p:cNvPr>
          <p:cNvSpPr/>
          <p:nvPr/>
        </p:nvSpPr>
        <p:spPr>
          <a:xfrm>
            <a:off x="506186" y="3184788"/>
            <a:ext cx="8539843" cy="8441057"/>
          </a:xfrm>
          <a:prstGeom prst="rect">
            <a:avLst/>
          </a:prstGeom>
          <a:noFill/>
          <a:ln w="127000" cap="rnd" cmpd="dbl">
            <a:solidFill>
              <a:srgbClr val="03971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6" name="グループ化 15">
            <a:extLst>
              <a:ext uri="{FF2B5EF4-FFF2-40B4-BE49-F238E27FC236}">
                <a16:creationId xmlns:a16="http://schemas.microsoft.com/office/drawing/2014/main" id="{4ED101DD-623B-BFBD-212A-389BBBDA7306}"/>
              </a:ext>
            </a:extLst>
          </p:cNvPr>
          <p:cNvGrpSpPr/>
          <p:nvPr/>
        </p:nvGrpSpPr>
        <p:grpSpPr>
          <a:xfrm>
            <a:off x="2372400" y="3657600"/>
            <a:ext cx="4907392" cy="7498518"/>
            <a:chOff x="1186751" y="760579"/>
            <a:chExt cx="7427709" cy="11349575"/>
          </a:xfrm>
        </p:grpSpPr>
        <p:sp>
          <p:nvSpPr>
            <p:cNvPr id="17" name="フリーフォーム 16">
              <a:extLst>
                <a:ext uri="{FF2B5EF4-FFF2-40B4-BE49-F238E27FC236}">
                  <a16:creationId xmlns:a16="http://schemas.microsoft.com/office/drawing/2014/main" id="{634A2D26-9D6F-DAF6-0DBB-A972070262DF}"/>
                </a:ext>
              </a:extLst>
            </p:cNvPr>
            <p:cNvSpPr/>
            <p:nvPr/>
          </p:nvSpPr>
          <p:spPr>
            <a:xfrm>
              <a:off x="3663461" y="6720929"/>
              <a:ext cx="3182152" cy="2571251"/>
            </a:xfrm>
            <a:custGeom>
              <a:avLst/>
              <a:gdLst>
                <a:gd name="connsiteX0" fmla="*/ 707501 w 3182152"/>
                <a:gd name="connsiteY0" fmla="*/ 23582 h 2571251"/>
                <a:gd name="connsiteX1" fmla="*/ 435126 w 3182152"/>
                <a:gd name="connsiteY1" fmla="*/ 555360 h 2571251"/>
                <a:gd name="connsiteX2" fmla="*/ 285969 w 3182152"/>
                <a:gd name="connsiteY2" fmla="*/ 957437 h 2571251"/>
                <a:gd name="connsiteX3" fmla="*/ 624 w 3182152"/>
                <a:gd name="connsiteY3" fmla="*/ 2118271 h 2571251"/>
                <a:gd name="connsiteX4" fmla="*/ 370275 w 3182152"/>
                <a:gd name="connsiteY4" fmla="*/ 2403616 h 2571251"/>
                <a:gd name="connsiteX5" fmla="*/ 1628386 w 3182152"/>
                <a:gd name="connsiteY5" fmla="*/ 2526833 h 2571251"/>
                <a:gd name="connsiteX6" fmla="*/ 3132930 w 3182152"/>
                <a:gd name="connsiteY6" fmla="*/ 2520348 h 2571251"/>
                <a:gd name="connsiteX7" fmla="*/ 2808675 w 3182152"/>
                <a:gd name="connsiteY7" fmla="*/ 1930203 h 2571251"/>
                <a:gd name="connsiteX8" fmla="*/ 2717884 w 3182152"/>
                <a:gd name="connsiteY8" fmla="*/ 568331 h 2571251"/>
                <a:gd name="connsiteX9" fmla="*/ 2439024 w 3182152"/>
                <a:gd name="connsiteY9" fmla="*/ 68977 h 2571251"/>
                <a:gd name="connsiteX10" fmla="*/ 1492199 w 3182152"/>
                <a:gd name="connsiteY10" fmla="*/ 88433 h 2571251"/>
                <a:gd name="connsiteX11" fmla="*/ 707501 w 3182152"/>
                <a:gd name="connsiteY11" fmla="*/ 23582 h 2571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82152" h="2571251">
                  <a:moveTo>
                    <a:pt x="707501" y="23582"/>
                  </a:moveTo>
                  <a:cubicBezTo>
                    <a:pt x="531322" y="101403"/>
                    <a:pt x="505381" y="399718"/>
                    <a:pt x="435126" y="555360"/>
                  </a:cubicBezTo>
                  <a:cubicBezTo>
                    <a:pt x="364871" y="711002"/>
                    <a:pt x="358386" y="696952"/>
                    <a:pt x="285969" y="957437"/>
                  </a:cubicBezTo>
                  <a:cubicBezTo>
                    <a:pt x="213552" y="1217922"/>
                    <a:pt x="-13427" y="1877241"/>
                    <a:pt x="624" y="2118271"/>
                  </a:cubicBezTo>
                  <a:cubicBezTo>
                    <a:pt x="14675" y="2359301"/>
                    <a:pt x="98981" y="2335522"/>
                    <a:pt x="370275" y="2403616"/>
                  </a:cubicBezTo>
                  <a:cubicBezTo>
                    <a:pt x="641569" y="2471710"/>
                    <a:pt x="1167944" y="2507378"/>
                    <a:pt x="1628386" y="2526833"/>
                  </a:cubicBezTo>
                  <a:cubicBezTo>
                    <a:pt x="2088829" y="2546288"/>
                    <a:pt x="2936215" y="2619786"/>
                    <a:pt x="3132930" y="2520348"/>
                  </a:cubicBezTo>
                  <a:cubicBezTo>
                    <a:pt x="3329645" y="2420910"/>
                    <a:pt x="2877849" y="2255539"/>
                    <a:pt x="2808675" y="1930203"/>
                  </a:cubicBezTo>
                  <a:cubicBezTo>
                    <a:pt x="2739501" y="1604867"/>
                    <a:pt x="2779492" y="878535"/>
                    <a:pt x="2717884" y="568331"/>
                  </a:cubicBezTo>
                  <a:cubicBezTo>
                    <a:pt x="2656276" y="258127"/>
                    <a:pt x="2643305" y="148960"/>
                    <a:pt x="2439024" y="68977"/>
                  </a:cubicBezTo>
                  <a:cubicBezTo>
                    <a:pt x="2234743" y="-11006"/>
                    <a:pt x="1782948" y="91676"/>
                    <a:pt x="1492199" y="88433"/>
                  </a:cubicBezTo>
                  <a:cubicBezTo>
                    <a:pt x="1201450" y="85191"/>
                    <a:pt x="883680" y="-54239"/>
                    <a:pt x="707501" y="23582"/>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フリーフォーム 17">
              <a:extLst>
                <a:ext uri="{FF2B5EF4-FFF2-40B4-BE49-F238E27FC236}">
                  <a16:creationId xmlns:a16="http://schemas.microsoft.com/office/drawing/2014/main" id="{FFE066FB-CAED-B10A-F024-307BC59FC7E3}"/>
                </a:ext>
              </a:extLst>
            </p:cNvPr>
            <p:cNvSpPr/>
            <p:nvPr/>
          </p:nvSpPr>
          <p:spPr>
            <a:xfrm>
              <a:off x="3619433" y="6718375"/>
              <a:ext cx="2651781" cy="2651236"/>
            </a:xfrm>
            <a:custGeom>
              <a:avLst/>
              <a:gdLst>
                <a:gd name="connsiteX0" fmla="*/ 621827 w 2651781"/>
                <a:gd name="connsiteY0" fmla="*/ 103957 h 2651236"/>
                <a:gd name="connsiteX1" fmla="*/ 375393 w 2651781"/>
                <a:gd name="connsiteY1" fmla="*/ 726527 h 2651236"/>
                <a:gd name="connsiteX2" fmla="*/ 284601 w 2651781"/>
                <a:gd name="connsiteY2" fmla="*/ 1362068 h 2651236"/>
                <a:gd name="connsiteX3" fmla="*/ 440244 w 2651781"/>
                <a:gd name="connsiteY3" fmla="*/ 2094885 h 2651236"/>
                <a:gd name="connsiteX4" fmla="*/ 868261 w 2651781"/>
                <a:gd name="connsiteY4" fmla="*/ 2315378 h 2651236"/>
                <a:gd name="connsiteX5" fmla="*/ 1464890 w 2651781"/>
                <a:gd name="connsiteY5" fmla="*/ 2419140 h 2651236"/>
                <a:gd name="connsiteX6" fmla="*/ 2638695 w 2651781"/>
                <a:gd name="connsiteY6" fmla="*/ 2535872 h 2651236"/>
                <a:gd name="connsiteX7" fmla="*/ 2126371 w 2651781"/>
                <a:gd name="connsiteY7" fmla="*/ 2561812 h 2651236"/>
                <a:gd name="connsiteX8" fmla="*/ 1056329 w 2651781"/>
                <a:gd name="connsiteY8" fmla="*/ 2639634 h 2651236"/>
                <a:gd name="connsiteX9" fmla="*/ 77078 w 2651781"/>
                <a:gd name="connsiteY9" fmla="*/ 2282953 h 2651236"/>
                <a:gd name="connsiteX10" fmla="*/ 83563 w 2651781"/>
                <a:gd name="connsiteY10" fmla="*/ 2055974 h 2651236"/>
                <a:gd name="connsiteX11" fmla="*/ 252176 w 2651781"/>
                <a:gd name="connsiteY11" fmla="*/ 389302 h 2651236"/>
                <a:gd name="connsiteX12" fmla="*/ 278116 w 2651781"/>
                <a:gd name="connsiteY12" fmla="*/ 434697 h 2651236"/>
                <a:gd name="connsiteX13" fmla="*/ 634797 w 2651781"/>
                <a:gd name="connsiteY13" fmla="*/ 32621 h 2651236"/>
                <a:gd name="connsiteX14" fmla="*/ 621827 w 2651781"/>
                <a:gd name="connsiteY14" fmla="*/ 103957 h 2651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51781" h="2651236">
                  <a:moveTo>
                    <a:pt x="621827" y="103957"/>
                  </a:moveTo>
                  <a:cubicBezTo>
                    <a:pt x="578593" y="219608"/>
                    <a:pt x="431597" y="516842"/>
                    <a:pt x="375393" y="726527"/>
                  </a:cubicBezTo>
                  <a:cubicBezTo>
                    <a:pt x="319189" y="936212"/>
                    <a:pt x="273793" y="1134008"/>
                    <a:pt x="284601" y="1362068"/>
                  </a:cubicBezTo>
                  <a:cubicBezTo>
                    <a:pt x="295409" y="1590128"/>
                    <a:pt x="342967" y="1936000"/>
                    <a:pt x="440244" y="2094885"/>
                  </a:cubicBezTo>
                  <a:cubicBezTo>
                    <a:pt x="537521" y="2253770"/>
                    <a:pt x="697487" y="2261336"/>
                    <a:pt x="868261" y="2315378"/>
                  </a:cubicBezTo>
                  <a:cubicBezTo>
                    <a:pt x="1039035" y="2369420"/>
                    <a:pt x="1169818" y="2382391"/>
                    <a:pt x="1464890" y="2419140"/>
                  </a:cubicBezTo>
                  <a:cubicBezTo>
                    <a:pt x="1759962" y="2455889"/>
                    <a:pt x="2528448" y="2512093"/>
                    <a:pt x="2638695" y="2535872"/>
                  </a:cubicBezTo>
                  <a:cubicBezTo>
                    <a:pt x="2748942" y="2559651"/>
                    <a:pt x="2126371" y="2561812"/>
                    <a:pt x="2126371" y="2561812"/>
                  </a:cubicBezTo>
                  <a:cubicBezTo>
                    <a:pt x="1862643" y="2579106"/>
                    <a:pt x="1397878" y="2686110"/>
                    <a:pt x="1056329" y="2639634"/>
                  </a:cubicBezTo>
                  <a:cubicBezTo>
                    <a:pt x="714780" y="2593158"/>
                    <a:pt x="239206" y="2380230"/>
                    <a:pt x="77078" y="2282953"/>
                  </a:cubicBezTo>
                  <a:cubicBezTo>
                    <a:pt x="-85050" y="2185676"/>
                    <a:pt x="54380" y="2371582"/>
                    <a:pt x="83563" y="2055974"/>
                  </a:cubicBezTo>
                  <a:cubicBezTo>
                    <a:pt x="112746" y="1740366"/>
                    <a:pt x="219751" y="659515"/>
                    <a:pt x="252176" y="389302"/>
                  </a:cubicBezTo>
                  <a:cubicBezTo>
                    <a:pt x="284601" y="119089"/>
                    <a:pt x="214346" y="494144"/>
                    <a:pt x="278116" y="434697"/>
                  </a:cubicBezTo>
                  <a:cubicBezTo>
                    <a:pt x="341886" y="375250"/>
                    <a:pt x="580755" y="88825"/>
                    <a:pt x="634797" y="32621"/>
                  </a:cubicBezTo>
                  <a:cubicBezTo>
                    <a:pt x="688839" y="-23583"/>
                    <a:pt x="665061" y="-11694"/>
                    <a:pt x="621827" y="103957"/>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フリーフォーム 18">
              <a:extLst>
                <a:ext uri="{FF2B5EF4-FFF2-40B4-BE49-F238E27FC236}">
                  <a16:creationId xmlns:a16="http://schemas.microsoft.com/office/drawing/2014/main" id="{67D3E840-6612-65D7-DE6B-3962323B5157}"/>
                </a:ext>
              </a:extLst>
            </p:cNvPr>
            <p:cNvSpPr/>
            <p:nvPr/>
          </p:nvSpPr>
          <p:spPr>
            <a:xfrm>
              <a:off x="4027982" y="6582620"/>
              <a:ext cx="2292643" cy="2865357"/>
            </a:xfrm>
            <a:custGeom>
              <a:avLst/>
              <a:gdLst>
                <a:gd name="connsiteX0" fmla="*/ 174562 w 2624862"/>
                <a:gd name="connsiteY0" fmla="*/ 313039 h 2865357"/>
                <a:gd name="connsiteX1" fmla="*/ 5750 w 2624862"/>
                <a:gd name="connsiteY1" fmla="*/ 974220 h 2865357"/>
                <a:gd name="connsiteX2" fmla="*/ 47953 w 2624862"/>
                <a:gd name="connsiteY2" fmla="*/ 2240312 h 2865357"/>
                <a:gd name="connsiteX3" fmla="*/ 132359 w 2624862"/>
                <a:gd name="connsiteY3" fmla="*/ 2310651 h 2865357"/>
                <a:gd name="connsiteX4" fmla="*/ 441848 w 2624862"/>
                <a:gd name="connsiteY4" fmla="*/ 2606072 h 2865357"/>
                <a:gd name="connsiteX5" fmla="*/ 793541 w 2624862"/>
                <a:gd name="connsiteY5" fmla="*/ 2493531 h 2865357"/>
                <a:gd name="connsiteX6" fmla="*/ 1356248 w 2624862"/>
                <a:gd name="connsiteY6" fmla="*/ 2732682 h 2865357"/>
                <a:gd name="connsiteX7" fmla="*/ 2214378 w 2624862"/>
                <a:gd name="connsiteY7" fmla="*/ 2662343 h 2865357"/>
                <a:gd name="connsiteX8" fmla="*/ 2383190 w 2624862"/>
                <a:gd name="connsiteY8" fmla="*/ 2760817 h 2865357"/>
                <a:gd name="connsiteX9" fmla="*/ 2622341 w 2624862"/>
                <a:gd name="connsiteY9" fmla="*/ 974220 h 2865357"/>
                <a:gd name="connsiteX10" fmla="*/ 2481664 w 2624862"/>
                <a:gd name="connsiteY10" fmla="*/ 1100829 h 2865357"/>
                <a:gd name="connsiteX11" fmla="*/ 2073701 w 2624862"/>
                <a:gd name="connsiteY11" fmla="*/ 158294 h 2865357"/>
                <a:gd name="connsiteX12" fmla="*/ 1567264 w 2624862"/>
                <a:gd name="connsiteY12" fmla="*/ 270835 h 2865357"/>
                <a:gd name="connsiteX13" fmla="*/ 948285 w 2624862"/>
                <a:gd name="connsiteY13" fmla="*/ 3549 h 2865357"/>
                <a:gd name="connsiteX14" fmla="*/ 765405 w 2624862"/>
                <a:gd name="connsiteY14" fmla="*/ 130159 h 2865357"/>
                <a:gd name="connsiteX15" fmla="*/ 230833 w 2624862"/>
                <a:gd name="connsiteY15" fmla="*/ 313039 h 2865357"/>
                <a:gd name="connsiteX16" fmla="*/ 230833 w 2624862"/>
                <a:gd name="connsiteY16" fmla="*/ 313039 h 2865357"/>
                <a:gd name="connsiteX17" fmla="*/ 174562 w 2624862"/>
                <a:gd name="connsiteY17" fmla="*/ 313039 h 28653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624862" h="2865357">
                  <a:moveTo>
                    <a:pt x="174562" y="313039"/>
                  </a:moveTo>
                  <a:cubicBezTo>
                    <a:pt x="100706" y="483023"/>
                    <a:pt x="26851" y="653008"/>
                    <a:pt x="5750" y="974220"/>
                  </a:cubicBezTo>
                  <a:cubicBezTo>
                    <a:pt x="-15351" y="1295432"/>
                    <a:pt x="26852" y="2017574"/>
                    <a:pt x="47953" y="2240312"/>
                  </a:cubicBezTo>
                  <a:cubicBezTo>
                    <a:pt x="69054" y="2463050"/>
                    <a:pt x="66710" y="2249691"/>
                    <a:pt x="132359" y="2310651"/>
                  </a:cubicBezTo>
                  <a:cubicBezTo>
                    <a:pt x="198008" y="2371611"/>
                    <a:pt x="331651" y="2575592"/>
                    <a:pt x="441848" y="2606072"/>
                  </a:cubicBezTo>
                  <a:cubicBezTo>
                    <a:pt x="552045" y="2636552"/>
                    <a:pt x="641141" y="2472429"/>
                    <a:pt x="793541" y="2493531"/>
                  </a:cubicBezTo>
                  <a:cubicBezTo>
                    <a:pt x="945941" y="2514633"/>
                    <a:pt x="1119442" y="2704547"/>
                    <a:pt x="1356248" y="2732682"/>
                  </a:cubicBezTo>
                  <a:cubicBezTo>
                    <a:pt x="1593054" y="2760817"/>
                    <a:pt x="2043221" y="2657654"/>
                    <a:pt x="2214378" y="2662343"/>
                  </a:cubicBezTo>
                  <a:cubicBezTo>
                    <a:pt x="2385535" y="2667032"/>
                    <a:pt x="2315196" y="3042171"/>
                    <a:pt x="2383190" y="2760817"/>
                  </a:cubicBezTo>
                  <a:cubicBezTo>
                    <a:pt x="2451184" y="2479463"/>
                    <a:pt x="2605929" y="1250885"/>
                    <a:pt x="2622341" y="974220"/>
                  </a:cubicBezTo>
                  <a:cubicBezTo>
                    <a:pt x="2638753" y="697555"/>
                    <a:pt x="2573104" y="1236817"/>
                    <a:pt x="2481664" y="1100829"/>
                  </a:cubicBezTo>
                  <a:cubicBezTo>
                    <a:pt x="2390224" y="964841"/>
                    <a:pt x="2226101" y="296626"/>
                    <a:pt x="2073701" y="158294"/>
                  </a:cubicBezTo>
                  <a:cubicBezTo>
                    <a:pt x="1921301" y="19962"/>
                    <a:pt x="1754833" y="296626"/>
                    <a:pt x="1567264" y="270835"/>
                  </a:cubicBezTo>
                  <a:cubicBezTo>
                    <a:pt x="1379695" y="245044"/>
                    <a:pt x="1081928" y="26995"/>
                    <a:pt x="948285" y="3549"/>
                  </a:cubicBezTo>
                  <a:cubicBezTo>
                    <a:pt x="814642" y="-19897"/>
                    <a:pt x="884980" y="78577"/>
                    <a:pt x="765405" y="130159"/>
                  </a:cubicBezTo>
                  <a:cubicBezTo>
                    <a:pt x="645830" y="181741"/>
                    <a:pt x="230833" y="313039"/>
                    <a:pt x="230833" y="313039"/>
                  </a:cubicBezTo>
                  <a:lnTo>
                    <a:pt x="230833" y="313039"/>
                  </a:lnTo>
                  <a:lnTo>
                    <a:pt x="174562" y="313039"/>
                  </a:lnTo>
                  <a:close/>
                </a:path>
              </a:pathLst>
            </a:custGeom>
            <a:solidFill>
              <a:srgbClr val="7F7FC1">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フリーフォーム 19">
              <a:extLst>
                <a:ext uri="{FF2B5EF4-FFF2-40B4-BE49-F238E27FC236}">
                  <a16:creationId xmlns:a16="http://schemas.microsoft.com/office/drawing/2014/main" id="{F58A2C34-99C1-A4E9-F009-47936B6F0889}"/>
                </a:ext>
              </a:extLst>
            </p:cNvPr>
            <p:cNvSpPr/>
            <p:nvPr/>
          </p:nvSpPr>
          <p:spPr>
            <a:xfrm>
              <a:off x="3525166" y="11631444"/>
              <a:ext cx="1339266" cy="396735"/>
            </a:xfrm>
            <a:custGeom>
              <a:avLst/>
              <a:gdLst>
                <a:gd name="connsiteX0" fmla="*/ 706592 w 1339266"/>
                <a:gd name="connsiteY0" fmla="*/ 575 h 396735"/>
                <a:gd name="connsiteX1" fmla="*/ 132434 w 1339266"/>
                <a:gd name="connsiteY1" fmla="*/ 181328 h 396735"/>
                <a:gd name="connsiteX2" fmla="*/ 4843 w 1339266"/>
                <a:gd name="connsiteY2" fmla="*/ 308919 h 396735"/>
                <a:gd name="connsiteX3" fmla="*/ 238760 w 1339266"/>
                <a:gd name="connsiteY3" fmla="*/ 383347 h 396735"/>
                <a:gd name="connsiteX4" fmla="*/ 929876 w 1339266"/>
                <a:gd name="connsiteY4" fmla="*/ 393979 h 396735"/>
                <a:gd name="connsiteX5" fmla="*/ 1291383 w 1339266"/>
                <a:gd name="connsiteY5" fmla="*/ 351449 h 396735"/>
                <a:gd name="connsiteX6" fmla="*/ 1291383 w 1339266"/>
                <a:gd name="connsiteY6" fmla="*/ 245123 h 396735"/>
                <a:gd name="connsiteX7" fmla="*/ 887346 w 1339266"/>
                <a:gd name="connsiteY7" fmla="*/ 128165 h 396735"/>
                <a:gd name="connsiteX8" fmla="*/ 706592 w 1339266"/>
                <a:gd name="connsiteY8" fmla="*/ 575 h 396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39266" h="396735">
                  <a:moveTo>
                    <a:pt x="706592" y="575"/>
                  </a:moveTo>
                  <a:cubicBezTo>
                    <a:pt x="580773" y="9436"/>
                    <a:pt x="249392" y="129937"/>
                    <a:pt x="132434" y="181328"/>
                  </a:cubicBezTo>
                  <a:cubicBezTo>
                    <a:pt x="15476" y="232719"/>
                    <a:pt x="-12878" y="275249"/>
                    <a:pt x="4843" y="308919"/>
                  </a:cubicBezTo>
                  <a:cubicBezTo>
                    <a:pt x="22564" y="342589"/>
                    <a:pt x="84588" y="369170"/>
                    <a:pt x="238760" y="383347"/>
                  </a:cubicBezTo>
                  <a:cubicBezTo>
                    <a:pt x="392932" y="397524"/>
                    <a:pt x="754439" y="399295"/>
                    <a:pt x="929876" y="393979"/>
                  </a:cubicBezTo>
                  <a:cubicBezTo>
                    <a:pt x="1105313" y="388663"/>
                    <a:pt x="1231132" y="376258"/>
                    <a:pt x="1291383" y="351449"/>
                  </a:cubicBezTo>
                  <a:cubicBezTo>
                    <a:pt x="1351634" y="326640"/>
                    <a:pt x="1358723" y="282337"/>
                    <a:pt x="1291383" y="245123"/>
                  </a:cubicBezTo>
                  <a:cubicBezTo>
                    <a:pt x="1224044" y="207909"/>
                    <a:pt x="983039" y="168923"/>
                    <a:pt x="887346" y="128165"/>
                  </a:cubicBezTo>
                  <a:cubicBezTo>
                    <a:pt x="791653" y="87407"/>
                    <a:pt x="832411" y="-8286"/>
                    <a:pt x="706592" y="575"/>
                  </a:cubicBezTo>
                  <a:close/>
                </a:path>
              </a:pathLst>
            </a:custGeom>
            <a:solidFill>
              <a:srgbClr val="92D05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フリーフォーム 20">
              <a:extLst>
                <a:ext uri="{FF2B5EF4-FFF2-40B4-BE49-F238E27FC236}">
                  <a16:creationId xmlns:a16="http://schemas.microsoft.com/office/drawing/2014/main" id="{9B56CEA0-6E10-31DE-83AA-686948D1C60F}"/>
                </a:ext>
              </a:extLst>
            </p:cNvPr>
            <p:cNvSpPr/>
            <p:nvPr/>
          </p:nvSpPr>
          <p:spPr>
            <a:xfrm>
              <a:off x="3575735" y="11493795"/>
              <a:ext cx="1357798" cy="468204"/>
            </a:xfrm>
            <a:custGeom>
              <a:avLst/>
              <a:gdLst>
                <a:gd name="connsiteX0" fmla="*/ 656023 w 1357798"/>
                <a:gd name="connsiteY0" fmla="*/ 0 h 468204"/>
                <a:gd name="connsiteX1" fmla="*/ 1219549 w 1357798"/>
                <a:gd name="connsiteY1" fmla="*/ 85061 h 468204"/>
                <a:gd name="connsiteX2" fmla="*/ 1251446 w 1357798"/>
                <a:gd name="connsiteY2" fmla="*/ 31898 h 468204"/>
                <a:gd name="connsiteX3" fmla="*/ 1357772 w 1357798"/>
                <a:gd name="connsiteY3" fmla="*/ 138224 h 468204"/>
                <a:gd name="connsiteX4" fmla="*/ 1262079 w 1357798"/>
                <a:gd name="connsiteY4" fmla="*/ 361507 h 468204"/>
                <a:gd name="connsiteX5" fmla="*/ 1293977 w 1357798"/>
                <a:gd name="connsiteY5" fmla="*/ 372140 h 468204"/>
                <a:gd name="connsiteX6" fmla="*/ 719818 w 1357798"/>
                <a:gd name="connsiteY6" fmla="*/ 404038 h 468204"/>
                <a:gd name="connsiteX7" fmla="*/ 7437 w 1357798"/>
                <a:gd name="connsiteY7" fmla="*/ 467833 h 468204"/>
                <a:gd name="connsiteX8" fmla="*/ 337046 w 1357798"/>
                <a:gd name="connsiteY8" fmla="*/ 372140 h 468204"/>
                <a:gd name="connsiteX9" fmla="*/ 166925 w 1357798"/>
                <a:gd name="connsiteY9" fmla="*/ 265814 h 468204"/>
                <a:gd name="connsiteX10" fmla="*/ 645391 w 1357798"/>
                <a:gd name="connsiteY10" fmla="*/ 159489 h 468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57798" h="468204">
                  <a:moveTo>
                    <a:pt x="656023" y="0"/>
                  </a:moveTo>
                  <a:cubicBezTo>
                    <a:pt x="888167" y="39872"/>
                    <a:pt x="1120312" y="79745"/>
                    <a:pt x="1219549" y="85061"/>
                  </a:cubicBezTo>
                  <a:cubicBezTo>
                    <a:pt x="1318786" y="90377"/>
                    <a:pt x="1228409" y="23038"/>
                    <a:pt x="1251446" y="31898"/>
                  </a:cubicBezTo>
                  <a:cubicBezTo>
                    <a:pt x="1274483" y="40758"/>
                    <a:pt x="1356000" y="83289"/>
                    <a:pt x="1357772" y="138224"/>
                  </a:cubicBezTo>
                  <a:cubicBezTo>
                    <a:pt x="1359544" y="193159"/>
                    <a:pt x="1272711" y="322521"/>
                    <a:pt x="1262079" y="361507"/>
                  </a:cubicBezTo>
                  <a:cubicBezTo>
                    <a:pt x="1251447" y="400493"/>
                    <a:pt x="1384354" y="365052"/>
                    <a:pt x="1293977" y="372140"/>
                  </a:cubicBezTo>
                  <a:cubicBezTo>
                    <a:pt x="1203600" y="379229"/>
                    <a:pt x="934241" y="388089"/>
                    <a:pt x="719818" y="404038"/>
                  </a:cubicBezTo>
                  <a:cubicBezTo>
                    <a:pt x="505395" y="419987"/>
                    <a:pt x="71232" y="473149"/>
                    <a:pt x="7437" y="467833"/>
                  </a:cubicBezTo>
                  <a:cubicBezTo>
                    <a:pt x="-56358" y="462517"/>
                    <a:pt x="310465" y="405810"/>
                    <a:pt x="337046" y="372140"/>
                  </a:cubicBezTo>
                  <a:cubicBezTo>
                    <a:pt x="363627" y="338470"/>
                    <a:pt x="115534" y="301256"/>
                    <a:pt x="166925" y="265814"/>
                  </a:cubicBezTo>
                  <a:cubicBezTo>
                    <a:pt x="218316" y="230372"/>
                    <a:pt x="431853" y="194930"/>
                    <a:pt x="645391" y="159489"/>
                  </a:cubicBezTo>
                </a:path>
              </a:pathLst>
            </a:custGeom>
            <a:solidFill>
              <a:srgbClr val="92D05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フリーフォーム 21">
              <a:extLst>
                <a:ext uri="{FF2B5EF4-FFF2-40B4-BE49-F238E27FC236}">
                  <a16:creationId xmlns:a16="http://schemas.microsoft.com/office/drawing/2014/main" id="{9AACC22C-71AF-803D-6218-56C00263DC00}"/>
                </a:ext>
              </a:extLst>
            </p:cNvPr>
            <p:cNvSpPr/>
            <p:nvPr/>
          </p:nvSpPr>
          <p:spPr>
            <a:xfrm>
              <a:off x="5403217" y="9263851"/>
              <a:ext cx="563518" cy="2263773"/>
            </a:xfrm>
            <a:custGeom>
              <a:avLst/>
              <a:gdLst>
                <a:gd name="connsiteX0" fmla="*/ 61918 w 563518"/>
                <a:gd name="connsiteY0" fmla="*/ 82168 h 2263773"/>
                <a:gd name="connsiteX1" fmla="*/ 19388 w 563518"/>
                <a:gd name="connsiteY1" fmla="*/ 996568 h 2263773"/>
                <a:gd name="connsiteX2" fmla="*/ 8755 w 563518"/>
                <a:gd name="connsiteY2" fmla="*/ 1868437 h 2263773"/>
                <a:gd name="connsiteX3" fmla="*/ 146978 w 563518"/>
                <a:gd name="connsiteY3" fmla="*/ 2198047 h 2263773"/>
                <a:gd name="connsiteX4" fmla="*/ 540383 w 563518"/>
                <a:gd name="connsiteY4" fmla="*/ 2229944 h 2263773"/>
                <a:gd name="connsiteX5" fmla="*/ 508485 w 563518"/>
                <a:gd name="connsiteY5" fmla="*/ 1815275 h 2263773"/>
                <a:gd name="connsiteX6" fmla="*/ 434057 w 563518"/>
                <a:gd name="connsiteY6" fmla="*/ 975302 h 2263773"/>
                <a:gd name="connsiteX7" fmla="*/ 348997 w 563518"/>
                <a:gd name="connsiteY7" fmla="*/ 1347442 h 2263773"/>
                <a:gd name="connsiteX8" fmla="*/ 380895 w 563518"/>
                <a:gd name="connsiteY8" fmla="*/ 773284 h 2263773"/>
                <a:gd name="connsiteX9" fmla="*/ 380895 w 563518"/>
                <a:gd name="connsiteY9" fmla="*/ 1379340 h 2263773"/>
                <a:gd name="connsiteX10" fmla="*/ 487220 w 563518"/>
                <a:gd name="connsiteY10" fmla="*/ 135330 h 2263773"/>
                <a:gd name="connsiteX11" fmla="*/ 497853 w 563518"/>
                <a:gd name="connsiteY11" fmla="*/ 422409 h 2263773"/>
                <a:gd name="connsiteX12" fmla="*/ 380895 w 563518"/>
                <a:gd name="connsiteY12" fmla="*/ 82168 h 2263773"/>
                <a:gd name="connsiteX13" fmla="*/ 61918 w 563518"/>
                <a:gd name="connsiteY13" fmla="*/ 82168 h 2263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63518" h="2263773">
                  <a:moveTo>
                    <a:pt x="61918" y="82168"/>
                  </a:moveTo>
                  <a:cubicBezTo>
                    <a:pt x="1667" y="234568"/>
                    <a:pt x="28248" y="698857"/>
                    <a:pt x="19388" y="996568"/>
                  </a:cubicBezTo>
                  <a:cubicBezTo>
                    <a:pt x="10528" y="1294279"/>
                    <a:pt x="-12510" y="1668191"/>
                    <a:pt x="8755" y="1868437"/>
                  </a:cubicBezTo>
                  <a:cubicBezTo>
                    <a:pt x="30020" y="2068684"/>
                    <a:pt x="58373" y="2137796"/>
                    <a:pt x="146978" y="2198047"/>
                  </a:cubicBezTo>
                  <a:cubicBezTo>
                    <a:pt x="235583" y="2258298"/>
                    <a:pt x="480132" y="2293739"/>
                    <a:pt x="540383" y="2229944"/>
                  </a:cubicBezTo>
                  <a:cubicBezTo>
                    <a:pt x="600634" y="2166149"/>
                    <a:pt x="526206" y="2024382"/>
                    <a:pt x="508485" y="1815275"/>
                  </a:cubicBezTo>
                  <a:cubicBezTo>
                    <a:pt x="490764" y="1606168"/>
                    <a:pt x="460638" y="1053274"/>
                    <a:pt x="434057" y="975302"/>
                  </a:cubicBezTo>
                  <a:cubicBezTo>
                    <a:pt x="407476" y="897330"/>
                    <a:pt x="357857" y="1381112"/>
                    <a:pt x="348997" y="1347442"/>
                  </a:cubicBezTo>
                  <a:cubicBezTo>
                    <a:pt x="340137" y="1313772"/>
                    <a:pt x="375579" y="767968"/>
                    <a:pt x="380895" y="773284"/>
                  </a:cubicBezTo>
                  <a:cubicBezTo>
                    <a:pt x="386211" y="778600"/>
                    <a:pt x="363174" y="1485666"/>
                    <a:pt x="380895" y="1379340"/>
                  </a:cubicBezTo>
                  <a:cubicBezTo>
                    <a:pt x="398616" y="1273014"/>
                    <a:pt x="467727" y="294818"/>
                    <a:pt x="487220" y="135330"/>
                  </a:cubicBezTo>
                  <a:cubicBezTo>
                    <a:pt x="506713" y="-24158"/>
                    <a:pt x="515574" y="431269"/>
                    <a:pt x="497853" y="422409"/>
                  </a:cubicBezTo>
                  <a:cubicBezTo>
                    <a:pt x="480132" y="413549"/>
                    <a:pt x="455323" y="138875"/>
                    <a:pt x="380895" y="82168"/>
                  </a:cubicBezTo>
                  <a:cubicBezTo>
                    <a:pt x="306467" y="25461"/>
                    <a:pt x="122169" y="-70232"/>
                    <a:pt x="61918" y="82168"/>
                  </a:cubicBezTo>
                  <a:close/>
                </a:path>
              </a:pathLst>
            </a:custGeom>
            <a:solidFill>
              <a:schemeClr val="accent4">
                <a:lumMod val="60000"/>
                <a:lumOff val="40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フリーフォーム 22">
              <a:extLst>
                <a:ext uri="{FF2B5EF4-FFF2-40B4-BE49-F238E27FC236}">
                  <a16:creationId xmlns:a16="http://schemas.microsoft.com/office/drawing/2014/main" id="{820BF394-931D-C8FC-6C67-083B9CDC19FD}"/>
                </a:ext>
              </a:extLst>
            </p:cNvPr>
            <p:cNvSpPr/>
            <p:nvPr/>
          </p:nvSpPr>
          <p:spPr>
            <a:xfrm>
              <a:off x="4197819" y="9162289"/>
              <a:ext cx="722011" cy="2396891"/>
            </a:xfrm>
            <a:custGeom>
              <a:avLst/>
              <a:gdLst>
                <a:gd name="connsiteX0" fmla="*/ 97734 w 722011"/>
                <a:gd name="connsiteY0" fmla="*/ 56139 h 2396891"/>
                <a:gd name="connsiteX1" fmla="*/ 23307 w 722011"/>
                <a:gd name="connsiteY1" fmla="*/ 1332046 h 2396891"/>
                <a:gd name="connsiteX2" fmla="*/ 2041 w 722011"/>
                <a:gd name="connsiteY2" fmla="*/ 1927469 h 2396891"/>
                <a:gd name="connsiteX3" fmla="*/ 65837 w 722011"/>
                <a:gd name="connsiteY3" fmla="*/ 2108223 h 2396891"/>
                <a:gd name="connsiteX4" fmla="*/ 459241 w 722011"/>
                <a:gd name="connsiteY4" fmla="*/ 2299609 h 2396891"/>
                <a:gd name="connsiteX5" fmla="*/ 597465 w 722011"/>
                <a:gd name="connsiteY5" fmla="*/ 2331506 h 2396891"/>
                <a:gd name="connsiteX6" fmla="*/ 650628 w 722011"/>
                <a:gd name="connsiteY6" fmla="*/ 1417106 h 2396891"/>
                <a:gd name="connsiteX7" fmla="*/ 703790 w 722011"/>
                <a:gd name="connsiteY7" fmla="*/ 258158 h 2396891"/>
                <a:gd name="connsiteX8" fmla="*/ 310386 w 722011"/>
                <a:gd name="connsiteY8" fmla="*/ 226260 h 2396891"/>
                <a:gd name="connsiteX9" fmla="*/ 97734 w 722011"/>
                <a:gd name="connsiteY9" fmla="*/ 56139 h 2396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22011" h="2396891">
                  <a:moveTo>
                    <a:pt x="97734" y="56139"/>
                  </a:moveTo>
                  <a:cubicBezTo>
                    <a:pt x="49888" y="240437"/>
                    <a:pt x="39256" y="1020158"/>
                    <a:pt x="23307" y="1332046"/>
                  </a:cubicBezTo>
                  <a:cubicBezTo>
                    <a:pt x="7358" y="1643934"/>
                    <a:pt x="-5047" y="1798106"/>
                    <a:pt x="2041" y="1927469"/>
                  </a:cubicBezTo>
                  <a:cubicBezTo>
                    <a:pt x="9129" y="2056832"/>
                    <a:pt x="-10363" y="2046200"/>
                    <a:pt x="65837" y="2108223"/>
                  </a:cubicBezTo>
                  <a:cubicBezTo>
                    <a:pt x="142037" y="2170246"/>
                    <a:pt x="370636" y="2262395"/>
                    <a:pt x="459241" y="2299609"/>
                  </a:cubicBezTo>
                  <a:cubicBezTo>
                    <a:pt x="547846" y="2336823"/>
                    <a:pt x="565567" y="2478590"/>
                    <a:pt x="597465" y="2331506"/>
                  </a:cubicBezTo>
                  <a:cubicBezTo>
                    <a:pt x="629363" y="2184422"/>
                    <a:pt x="632907" y="1762664"/>
                    <a:pt x="650628" y="1417106"/>
                  </a:cubicBezTo>
                  <a:cubicBezTo>
                    <a:pt x="668349" y="1071548"/>
                    <a:pt x="760497" y="456632"/>
                    <a:pt x="703790" y="258158"/>
                  </a:cubicBezTo>
                  <a:cubicBezTo>
                    <a:pt x="647083" y="59684"/>
                    <a:pt x="411395" y="254613"/>
                    <a:pt x="310386" y="226260"/>
                  </a:cubicBezTo>
                  <a:cubicBezTo>
                    <a:pt x="209377" y="197907"/>
                    <a:pt x="145580" y="-128159"/>
                    <a:pt x="97734" y="56139"/>
                  </a:cubicBezTo>
                  <a:close/>
                </a:path>
              </a:pathLst>
            </a:custGeom>
            <a:solidFill>
              <a:schemeClr val="accent4">
                <a:lumMod val="60000"/>
                <a:lumOff val="40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フリーフォーム 23">
              <a:extLst>
                <a:ext uri="{FF2B5EF4-FFF2-40B4-BE49-F238E27FC236}">
                  <a16:creationId xmlns:a16="http://schemas.microsoft.com/office/drawing/2014/main" id="{F90729F1-CCBF-5B25-BCFE-1B25A7BE8A99}"/>
                </a:ext>
              </a:extLst>
            </p:cNvPr>
            <p:cNvSpPr/>
            <p:nvPr/>
          </p:nvSpPr>
          <p:spPr>
            <a:xfrm>
              <a:off x="5868483" y="6945162"/>
              <a:ext cx="660190" cy="2367799"/>
            </a:xfrm>
            <a:custGeom>
              <a:avLst/>
              <a:gdLst>
                <a:gd name="connsiteX0" fmla="*/ 11812 w 660190"/>
                <a:gd name="connsiteY0" fmla="*/ 46481 h 2367799"/>
                <a:gd name="connsiteX1" fmla="*/ 236895 w 660190"/>
                <a:gd name="connsiteY1" fmla="*/ 651392 h 2367799"/>
                <a:gd name="connsiteX2" fmla="*/ 250963 w 660190"/>
                <a:gd name="connsiteY2" fmla="*/ 1748672 h 2367799"/>
                <a:gd name="connsiteX3" fmla="*/ 377572 w 660190"/>
                <a:gd name="connsiteY3" fmla="*/ 1861213 h 2367799"/>
                <a:gd name="connsiteX4" fmla="*/ 504182 w 660190"/>
                <a:gd name="connsiteY4" fmla="*/ 2367650 h 2367799"/>
                <a:gd name="connsiteX5" fmla="*/ 616723 w 660190"/>
                <a:gd name="connsiteY5" fmla="*/ 1917484 h 2367799"/>
                <a:gd name="connsiteX6" fmla="*/ 658926 w 660190"/>
                <a:gd name="connsiteY6" fmla="*/ 2212906 h 2367799"/>
                <a:gd name="connsiteX7" fmla="*/ 574520 w 660190"/>
                <a:gd name="connsiteY7" fmla="*/ 144955 h 2367799"/>
                <a:gd name="connsiteX8" fmla="*/ 405708 w 660190"/>
                <a:gd name="connsiteY8" fmla="*/ 370038 h 2367799"/>
                <a:gd name="connsiteX9" fmla="*/ 68083 w 660190"/>
                <a:gd name="connsiteY9" fmla="*/ 74616 h 2367799"/>
                <a:gd name="connsiteX10" fmla="*/ 11812 w 660190"/>
                <a:gd name="connsiteY10" fmla="*/ 46481 h 2367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60190" h="2367799">
                  <a:moveTo>
                    <a:pt x="11812" y="46481"/>
                  </a:moveTo>
                  <a:cubicBezTo>
                    <a:pt x="39947" y="142610"/>
                    <a:pt x="197037" y="367694"/>
                    <a:pt x="236895" y="651392"/>
                  </a:cubicBezTo>
                  <a:cubicBezTo>
                    <a:pt x="276753" y="935090"/>
                    <a:pt x="227517" y="1547035"/>
                    <a:pt x="250963" y="1748672"/>
                  </a:cubicBezTo>
                  <a:cubicBezTo>
                    <a:pt x="274409" y="1950309"/>
                    <a:pt x="335369" y="1758050"/>
                    <a:pt x="377572" y="1861213"/>
                  </a:cubicBezTo>
                  <a:cubicBezTo>
                    <a:pt x="419775" y="1964376"/>
                    <a:pt x="464323" y="2358271"/>
                    <a:pt x="504182" y="2367650"/>
                  </a:cubicBezTo>
                  <a:cubicBezTo>
                    <a:pt x="544041" y="2377029"/>
                    <a:pt x="590932" y="1943275"/>
                    <a:pt x="616723" y="1917484"/>
                  </a:cubicBezTo>
                  <a:cubicBezTo>
                    <a:pt x="642514" y="1891693"/>
                    <a:pt x="665960" y="2508327"/>
                    <a:pt x="658926" y="2212906"/>
                  </a:cubicBezTo>
                  <a:cubicBezTo>
                    <a:pt x="651892" y="1917485"/>
                    <a:pt x="616723" y="452100"/>
                    <a:pt x="574520" y="144955"/>
                  </a:cubicBezTo>
                  <a:cubicBezTo>
                    <a:pt x="532317" y="-162190"/>
                    <a:pt x="490114" y="381761"/>
                    <a:pt x="405708" y="370038"/>
                  </a:cubicBezTo>
                  <a:cubicBezTo>
                    <a:pt x="321302" y="358315"/>
                    <a:pt x="68083" y="74616"/>
                    <a:pt x="68083" y="74616"/>
                  </a:cubicBezTo>
                  <a:cubicBezTo>
                    <a:pt x="7123" y="25379"/>
                    <a:pt x="-16323" y="-49648"/>
                    <a:pt x="11812" y="46481"/>
                  </a:cubicBezTo>
                  <a:close/>
                </a:path>
              </a:pathLst>
            </a:custGeom>
            <a:solidFill>
              <a:srgbClr val="000080">
                <a:alpha val="49804"/>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フリーフォーム 24">
              <a:extLst>
                <a:ext uri="{FF2B5EF4-FFF2-40B4-BE49-F238E27FC236}">
                  <a16:creationId xmlns:a16="http://schemas.microsoft.com/office/drawing/2014/main" id="{C2A2D375-E5F6-1CAE-82C0-D975CC7EB87E}"/>
                </a:ext>
              </a:extLst>
            </p:cNvPr>
            <p:cNvSpPr/>
            <p:nvPr/>
          </p:nvSpPr>
          <p:spPr>
            <a:xfrm>
              <a:off x="4494197" y="6830425"/>
              <a:ext cx="1751100" cy="2022492"/>
            </a:xfrm>
            <a:custGeom>
              <a:avLst/>
              <a:gdLst>
                <a:gd name="connsiteX0" fmla="*/ 6467 w 1751100"/>
                <a:gd name="connsiteY0" fmla="*/ 24332 h 2022492"/>
                <a:gd name="connsiteX1" fmla="*/ 635522 w 1751100"/>
                <a:gd name="connsiteY1" fmla="*/ 640418 h 2022492"/>
                <a:gd name="connsiteX2" fmla="*/ 739284 w 1751100"/>
                <a:gd name="connsiteY2" fmla="*/ 1327839 h 2022492"/>
                <a:gd name="connsiteX3" fmla="*/ 603097 w 1751100"/>
                <a:gd name="connsiteY3" fmla="*/ 1619669 h 2022492"/>
                <a:gd name="connsiteX4" fmla="*/ 1141360 w 1751100"/>
                <a:gd name="connsiteY4" fmla="*/ 1658579 h 2022492"/>
                <a:gd name="connsiteX5" fmla="*/ 1342399 w 1751100"/>
                <a:gd name="connsiteY5" fmla="*/ 1859618 h 2022492"/>
                <a:gd name="connsiteX6" fmla="*/ 1511012 w 1751100"/>
                <a:gd name="connsiteY6" fmla="*/ 2015260 h 2022492"/>
                <a:gd name="connsiteX7" fmla="*/ 1750960 w 1751100"/>
                <a:gd name="connsiteY7" fmla="*/ 1619669 h 2022492"/>
                <a:gd name="connsiteX8" fmla="*/ 1536952 w 1751100"/>
                <a:gd name="connsiteY8" fmla="*/ 316162 h 2022492"/>
                <a:gd name="connsiteX9" fmla="*/ 1018143 w 1751100"/>
                <a:gd name="connsiteY9" fmla="*/ 128094 h 2022492"/>
                <a:gd name="connsiteX10" fmla="*/ 350177 w 1751100"/>
                <a:gd name="connsiteY10" fmla="*/ 121609 h 2022492"/>
                <a:gd name="connsiteX11" fmla="*/ 6467 w 1751100"/>
                <a:gd name="connsiteY11" fmla="*/ 24332 h 202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1100" h="2022492">
                  <a:moveTo>
                    <a:pt x="6467" y="24332"/>
                  </a:moveTo>
                  <a:cubicBezTo>
                    <a:pt x="54024" y="110800"/>
                    <a:pt x="513386" y="423167"/>
                    <a:pt x="635522" y="640418"/>
                  </a:cubicBezTo>
                  <a:cubicBezTo>
                    <a:pt x="757658" y="857669"/>
                    <a:pt x="744688" y="1164631"/>
                    <a:pt x="739284" y="1327839"/>
                  </a:cubicBezTo>
                  <a:cubicBezTo>
                    <a:pt x="733880" y="1491047"/>
                    <a:pt x="536084" y="1564546"/>
                    <a:pt x="603097" y="1619669"/>
                  </a:cubicBezTo>
                  <a:cubicBezTo>
                    <a:pt x="670110" y="1674792"/>
                    <a:pt x="1018143" y="1618588"/>
                    <a:pt x="1141360" y="1658579"/>
                  </a:cubicBezTo>
                  <a:cubicBezTo>
                    <a:pt x="1264577" y="1698570"/>
                    <a:pt x="1280790" y="1800171"/>
                    <a:pt x="1342399" y="1859618"/>
                  </a:cubicBezTo>
                  <a:cubicBezTo>
                    <a:pt x="1404008" y="1919065"/>
                    <a:pt x="1442919" y="2055251"/>
                    <a:pt x="1511012" y="2015260"/>
                  </a:cubicBezTo>
                  <a:cubicBezTo>
                    <a:pt x="1579105" y="1975269"/>
                    <a:pt x="1746637" y="1902852"/>
                    <a:pt x="1750960" y="1619669"/>
                  </a:cubicBezTo>
                  <a:cubicBezTo>
                    <a:pt x="1755283" y="1336486"/>
                    <a:pt x="1659088" y="564758"/>
                    <a:pt x="1536952" y="316162"/>
                  </a:cubicBezTo>
                  <a:cubicBezTo>
                    <a:pt x="1414816" y="67566"/>
                    <a:pt x="1215939" y="160519"/>
                    <a:pt x="1018143" y="128094"/>
                  </a:cubicBezTo>
                  <a:cubicBezTo>
                    <a:pt x="820347" y="95669"/>
                    <a:pt x="516628" y="134579"/>
                    <a:pt x="350177" y="121609"/>
                  </a:cubicBezTo>
                  <a:cubicBezTo>
                    <a:pt x="183726" y="108639"/>
                    <a:pt x="-41090" y="-62136"/>
                    <a:pt x="6467" y="24332"/>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フリーフォーム 25">
              <a:extLst>
                <a:ext uri="{FF2B5EF4-FFF2-40B4-BE49-F238E27FC236}">
                  <a16:creationId xmlns:a16="http://schemas.microsoft.com/office/drawing/2014/main" id="{4F63F6D8-DFCF-F799-4B8F-4D7103592645}"/>
                </a:ext>
              </a:extLst>
            </p:cNvPr>
            <p:cNvSpPr/>
            <p:nvPr/>
          </p:nvSpPr>
          <p:spPr>
            <a:xfrm>
              <a:off x="3110259" y="2480827"/>
              <a:ext cx="3909784" cy="2953945"/>
            </a:xfrm>
            <a:custGeom>
              <a:avLst/>
              <a:gdLst>
                <a:gd name="connsiteX0" fmla="*/ 150408 w 3909784"/>
                <a:gd name="connsiteY0" fmla="*/ 12991 h 2953945"/>
                <a:gd name="connsiteX1" fmla="*/ 1206125 w 3909784"/>
                <a:gd name="connsiteY1" fmla="*/ 137682 h 2953945"/>
                <a:gd name="connsiteX2" fmla="*/ 1289252 w 3909784"/>
                <a:gd name="connsiteY2" fmla="*/ 270686 h 2953945"/>
                <a:gd name="connsiteX3" fmla="*/ 2087274 w 3909784"/>
                <a:gd name="connsiteY3" fmla="*/ 170933 h 2953945"/>
                <a:gd name="connsiteX4" fmla="*/ 2918546 w 3909784"/>
                <a:gd name="connsiteY4" fmla="*/ 436940 h 2953945"/>
                <a:gd name="connsiteX5" fmla="*/ 3292619 w 3909784"/>
                <a:gd name="connsiteY5" fmla="*/ 495129 h 2953945"/>
                <a:gd name="connsiteX6" fmla="*/ 3882823 w 3909784"/>
                <a:gd name="connsiteY6" fmla="*/ 1301464 h 2953945"/>
                <a:gd name="connsiteX7" fmla="*/ 3675005 w 3909784"/>
                <a:gd name="connsiteY7" fmla="*/ 1783602 h 2953945"/>
                <a:gd name="connsiteX8" fmla="*/ 2502910 w 3909784"/>
                <a:gd name="connsiteY8" fmla="*/ 2340555 h 2953945"/>
                <a:gd name="connsiteX9" fmla="*/ 1280939 w 3909784"/>
                <a:gd name="connsiteY9" fmla="*/ 2947384 h 2953945"/>
                <a:gd name="connsiteX10" fmla="*/ 823739 w 3909784"/>
                <a:gd name="connsiteY10" fmla="*/ 2648126 h 2953945"/>
                <a:gd name="connsiteX11" fmla="*/ 408103 w 3909784"/>
                <a:gd name="connsiteY11" fmla="*/ 2423682 h 2953945"/>
                <a:gd name="connsiteX12" fmla="*/ 1214437 w 3909784"/>
                <a:gd name="connsiteY12" fmla="*/ 2540060 h 2953945"/>
                <a:gd name="connsiteX13" fmla="*/ 989994 w 3909784"/>
                <a:gd name="connsiteY13" fmla="*/ 2074548 h 2953945"/>
                <a:gd name="connsiteX14" fmla="*/ 607608 w 3909784"/>
                <a:gd name="connsiteY14" fmla="*/ 2132737 h 2953945"/>
                <a:gd name="connsiteX15" fmla="*/ 524481 w 3909784"/>
                <a:gd name="connsiteY15" fmla="*/ 2091173 h 2953945"/>
                <a:gd name="connsiteX16" fmla="*/ 374852 w 3909784"/>
                <a:gd name="connsiteY16" fmla="*/ 1791915 h 2953945"/>
                <a:gd name="connsiteX17" fmla="*/ 34030 w 3909784"/>
                <a:gd name="connsiteY17" fmla="*/ 511755 h 2953945"/>
                <a:gd name="connsiteX18" fmla="*/ 25717 w 3909784"/>
                <a:gd name="connsiteY18" fmla="*/ 254060 h 2953945"/>
                <a:gd name="connsiteX19" fmla="*/ 9092 w 3909784"/>
                <a:gd name="connsiteY19" fmla="*/ 179246 h 2953945"/>
                <a:gd name="connsiteX20" fmla="*/ 183659 w 3909784"/>
                <a:gd name="connsiteY20" fmla="*/ 470191 h 2953945"/>
                <a:gd name="connsiteX21" fmla="*/ 150408 w 3909784"/>
                <a:gd name="connsiteY21" fmla="*/ 12991 h 295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09784" h="2953945">
                  <a:moveTo>
                    <a:pt x="150408" y="12991"/>
                  </a:moveTo>
                  <a:cubicBezTo>
                    <a:pt x="320819" y="-42427"/>
                    <a:pt x="1016318" y="94733"/>
                    <a:pt x="1206125" y="137682"/>
                  </a:cubicBezTo>
                  <a:cubicBezTo>
                    <a:pt x="1395932" y="180631"/>
                    <a:pt x="1142394" y="265144"/>
                    <a:pt x="1289252" y="270686"/>
                  </a:cubicBezTo>
                  <a:cubicBezTo>
                    <a:pt x="1436110" y="276228"/>
                    <a:pt x="1815725" y="143224"/>
                    <a:pt x="2087274" y="170933"/>
                  </a:cubicBezTo>
                  <a:cubicBezTo>
                    <a:pt x="2358823" y="198642"/>
                    <a:pt x="2717655" y="382907"/>
                    <a:pt x="2918546" y="436940"/>
                  </a:cubicBezTo>
                  <a:cubicBezTo>
                    <a:pt x="3119437" y="490973"/>
                    <a:pt x="3131906" y="351042"/>
                    <a:pt x="3292619" y="495129"/>
                  </a:cubicBezTo>
                  <a:cubicBezTo>
                    <a:pt x="3453332" y="639216"/>
                    <a:pt x="3819092" y="1086719"/>
                    <a:pt x="3882823" y="1301464"/>
                  </a:cubicBezTo>
                  <a:cubicBezTo>
                    <a:pt x="3946554" y="1516209"/>
                    <a:pt x="3904990" y="1610420"/>
                    <a:pt x="3675005" y="1783602"/>
                  </a:cubicBezTo>
                  <a:cubicBezTo>
                    <a:pt x="3445020" y="1956784"/>
                    <a:pt x="2901921" y="2146591"/>
                    <a:pt x="2502910" y="2340555"/>
                  </a:cubicBezTo>
                  <a:cubicBezTo>
                    <a:pt x="2103899" y="2534519"/>
                    <a:pt x="1560801" y="2896122"/>
                    <a:pt x="1280939" y="2947384"/>
                  </a:cubicBezTo>
                  <a:cubicBezTo>
                    <a:pt x="1001077" y="2998646"/>
                    <a:pt x="969212" y="2735410"/>
                    <a:pt x="823739" y="2648126"/>
                  </a:cubicBezTo>
                  <a:cubicBezTo>
                    <a:pt x="678266" y="2560842"/>
                    <a:pt x="342987" y="2441693"/>
                    <a:pt x="408103" y="2423682"/>
                  </a:cubicBezTo>
                  <a:cubicBezTo>
                    <a:pt x="473219" y="2405671"/>
                    <a:pt x="1117455" y="2598249"/>
                    <a:pt x="1214437" y="2540060"/>
                  </a:cubicBezTo>
                  <a:cubicBezTo>
                    <a:pt x="1311419" y="2481871"/>
                    <a:pt x="1091132" y="2142435"/>
                    <a:pt x="989994" y="2074548"/>
                  </a:cubicBezTo>
                  <a:cubicBezTo>
                    <a:pt x="888856" y="2006661"/>
                    <a:pt x="685193" y="2129966"/>
                    <a:pt x="607608" y="2132737"/>
                  </a:cubicBezTo>
                  <a:cubicBezTo>
                    <a:pt x="530023" y="2135508"/>
                    <a:pt x="563274" y="2147977"/>
                    <a:pt x="524481" y="2091173"/>
                  </a:cubicBezTo>
                  <a:cubicBezTo>
                    <a:pt x="485688" y="2034369"/>
                    <a:pt x="456594" y="2055151"/>
                    <a:pt x="374852" y="1791915"/>
                  </a:cubicBezTo>
                  <a:cubicBezTo>
                    <a:pt x="293110" y="1528679"/>
                    <a:pt x="92219" y="768064"/>
                    <a:pt x="34030" y="511755"/>
                  </a:cubicBezTo>
                  <a:cubicBezTo>
                    <a:pt x="-24159" y="255446"/>
                    <a:pt x="29873" y="309478"/>
                    <a:pt x="25717" y="254060"/>
                  </a:cubicBezTo>
                  <a:cubicBezTo>
                    <a:pt x="21561" y="198642"/>
                    <a:pt x="-17232" y="143224"/>
                    <a:pt x="9092" y="179246"/>
                  </a:cubicBezTo>
                  <a:cubicBezTo>
                    <a:pt x="35416" y="215268"/>
                    <a:pt x="160106" y="490973"/>
                    <a:pt x="183659" y="470191"/>
                  </a:cubicBezTo>
                  <a:cubicBezTo>
                    <a:pt x="207212" y="449409"/>
                    <a:pt x="-20003" y="68409"/>
                    <a:pt x="150408" y="12991"/>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フリーフォーム 26">
              <a:extLst>
                <a:ext uri="{FF2B5EF4-FFF2-40B4-BE49-F238E27FC236}">
                  <a16:creationId xmlns:a16="http://schemas.microsoft.com/office/drawing/2014/main" id="{8E3B550E-E9CA-F1B6-D1F8-E3FD69B3AC3E}"/>
                </a:ext>
              </a:extLst>
            </p:cNvPr>
            <p:cNvSpPr/>
            <p:nvPr/>
          </p:nvSpPr>
          <p:spPr>
            <a:xfrm>
              <a:off x="4851311" y="5986726"/>
              <a:ext cx="1044576" cy="270663"/>
            </a:xfrm>
            <a:custGeom>
              <a:avLst/>
              <a:gdLst>
                <a:gd name="connsiteX0" fmla="*/ 108039 w 1044576"/>
                <a:gd name="connsiteY0" fmla="*/ 268024 h 270663"/>
                <a:gd name="connsiteX1" fmla="*/ 504914 w 1044576"/>
                <a:gd name="connsiteY1" fmla="*/ 258499 h 270663"/>
                <a:gd name="connsiteX2" fmla="*/ 730339 w 1044576"/>
                <a:gd name="connsiteY2" fmla="*/ 245799 h 270663"/>
                <a:gd name="connsiteX3" fmla="*/ 803364 w 1044576"/>
                <a:gd name="connsiteY3" fmla="*/ 239449 h 270663"/>
                <a:gd name="connsiteX4" fmla="*/ 781139 w 1044576"/>
                <a:gd name="connsiteY4" fmla="*/ 112449 h 270663"/>
                <a:gd name="connsiteX5" fmla="*/ 733514 w 1044576"/>
                <a:gd name="connsiteY5" fmla="*/ 67999 h 270663"/>
                <a:gd name="connsiteX6" fmla="*/ 924014 w 1044576"/>
                <a:gd name="connsiteY6" fmla="*/ 10849 h 270663"/>
                <a:gd name="connsiteX7" fmla="*/ 1009739 w 1044576"/>
                <a:gd name="connsiteY7" fmla="*/ 17199 h 270663"/>
                <a:gd name="connsiteX8" fmla="*/ 1025614 w 1044576"/>
                <a:gd name="connsiteY8" fmla="*/ 182299 h 270663"/>
                <a:gd name="connsiteX9" fmla="*/ 749389 w 1044576"/>
                <a:gd name="connsiteY9" fmla="*/ 226749 h 270663"/>
                <a:gd name="connsiteX10" fmla="*/ 600164 w 1044576"/>
                <a:gd name="connsiteY10" fmla="*/ 175949 h 270663"/>
                <a:gd name="connsiteX11" fmla="*/ 549364 w 1044576"/>
                <a:gd name="connsiteY11" fmla="*/ 99749 h 270663"/>
                <a:gd name="connsiteX12" fmla="*/ 200114 w 1044576"/>
                <a:gd name="connsiteY12" fmla="*/ 150549 h 270663"/>
                <a:gd name="connsiteX13" fmla="*/ 89 w 1044576"/>
                <a:gd name="connsiteY13" fmla="*/ 207699 h 270663"/>
                <a:gd name="connsiteX14" fmla="*/ 222339 w 1044576"/>
                <a:gd name="connsiteY14" fmla="*/ 207699 h 270663"/>
                <a:gd name="connsiteX15" fmla="*/ 108039 w 1044576"/>
                <a:gd name="connsiteY15" fmla="*/ 268024 h 270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44576" h="270663">
                  <a:moveTo>
                    <a:pt x="108039" y="268024"/>
                  </a:moveTo>
                  <a:cubicBezTo>
                    <a:pt x="155135" y="276491"/>
                    <a:pt x="401198" y="262203"/>
                    <a:pt x="504914" y="258499"/>
                  </a:cubicBezTo>
                  <a:cubicBezTo>
                    <a:pt x="608630" y="254795"/>
                    <a:pt x="680597" y="248974"/>
                    <a:pt x="730339" y="245799"/>
                  </a:cubicBezTo>
                  <a:cubicBezTo>
                    <a:pt x="780081" y="242624"/>
                    <a:pt x="794897" y="261674"/>
                    <a:pt x="803364" y="239449"/>
                  </a:cubicBezTo>
                  <a:cubicBezTo>
                    <a:pt x="811831" y="217224"/>
                    <a:pt x="792781" y="141024"/>
                    <a:pt x="781139" y="112449"/>
                  </a:cubicBezTo>
                  <a:cubicBezTo>
                    <a:pt x="769497" y="83874"/>
                    <a:pt x="709702" y="84932"/>
                    <a:pt x="733514" y="67999"/>
                  </a:cubicBezTo>
                  <a:cubicBezTo>
                    <a:pt x="757327" y="51066"/>
                    <a:pt x="877977" y="19316"/>
                    <a:pt x="924014" y="10849"/>
                  </a:cubicBezTo>
                  <a:cubicBezTo>
                    <a:pt x="970051" y="2382"/>
                    <a:pt x="992806" y="-11376"/>
                    <a:pt x="1009739" y="17199"/>
                  </a:cubicBezTo>
                  <a:cubicBezTo>
                    <a:pt x="1026672" y="45774"/>
                    <a:pt x="1069006" y="147374"/>
                    <a:pt x="1025614" y="182299"/>
                  </a:cubicBezTo>
                  <a:cubicBezTo>
                    <a:pt x="982222" y="217224"/>
                    <a:pt x="820297" y="227807"/>
                    <a:pt x="749389" y="226749"/>
                  </a:cubicBezTo>
                  <a:cubicBezTo>
                    <a:pt x="678481" y="225691"/>
                    <a:pt x="633501" y="197116"/>
                    <a:pt x="600164" y="175949"/>
                  </a:cubicBezTo>
                  <a:cubicBezTo>
                    <a:pt x="566827" y="154782"/>
                    <a:pt x="616039" y="103982"/>
                    <a:pt x="549364" y="99749"/>
                  </a:cubicBezTo>
                  <a:cubicBezTo>
                    <a:pt x="482689" y="95516"/>
                    <a:pt x="291660" y="132557"/>
                    <a:pt x="200114" y="150549"/>
                  </a:cubicBezTo>
                  <a:cubicBezTo>
                    <a:pt x="108568" y="168541"/>
                    <a:pt x="-3615" y="198174"/>
                    <a:pt x="89" y="207699"/>
                  </a:cubicBezTo>
                  <a:cubicBezTo>
                    <a:pt x="3793" y="217224"/>
                    <a:pt x="201172" y="197645"/>
                    <a:pt x="222339" y="207699"/>
                  </a:cubicBezTo>
                  <a:cubicBezTo>
                    <a:pt x="243506" y="217753"/>
                    <a:pt x="60943" y="259557"/>
                    <a:pt x="108039" y="268024"/>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フリーフォーム 27">
              <a:extLst>
                <a:ext uri="{FF2B5EF4-FFF2-40B4-BE49-F238E27FC236}">
                  <a16:creationId xmlns:a16="http://schemas.microsoft.com/office/drawing/2014/main" id="{9C70AA17-2C72-4E3F-0228-9EE037F4A704}"/>
                </a:ext>
              </a:extLst>
            </p:cNvPr>
            <p:cNvSpPr/>
            <p:nvPr/>
          </p:nvSpPr>
          <p:spPr>
            <a:xfrm>
              <a:off x="5036295" y="6194368"/>
              <a:ext cx="1003309" cy="584536"/>
            </a:xfrm>
            <a:custGeom>
              <a:avLst/>
              <a:gdLst>
                <a:gd name="connsiteX0" fmla="*/ 453280 w 1003309"/>
                <a:gd name="connsiteY0" fmla="*/ 57 h 584536"/>
                <a:gd name="connsiteX1" fmla="*/ 513605 w 1003309"/>
                <a:gd name="connsiteY1" fmla="*/ 92132 h 584536"/>
                <a:gd name="connsiteX2" fmla="*/ 681880 w 1003309"/>
                <a:gd name="connsiteY2" fmla="*/ 31807 h 584536"/>
                <a:gd name="connsiteX3" fmla="*/ 986680 w 1003309"/>
                <a:gd name="connsiteY3" fmla="*/ 288982 h 584536"/>
                <a:gd name="connsiteX4" fmla="*/ 929530 w 1003309"/>
                <a:gd name="connsiteY4" fmla="*/ 539807 h 584536"/>
                <a:gd name="connsiteX5" fmla="*/ 646955 w 1003309"/>
                <a:gd name="connsiteY5" fmla="*/ 581082 h 584536"/>
                <a:gd name="connsiteX6" fmla="*/ 78630 w 1003309"/>
                <a:gd name="connsiteY6" fmla="*/ 558857 h 584536"/>
                <a:gd name="connsiteX7" fmla="*/ 145305 w 1003309"/>
                <a:gd name="connsiteY7" fmla="*/ 374707 h 584536"/>
                <a:gd name="connsiteX8" fmla="*/ 338980 w 1003309"/>
                <a:gd name="connsiteY8" fmla="*/ 333432 h 584536"/>
                <a:gd name="connsiteX9" fmla="*/ 586630 w 1003309"/>
                <a:gd name="connsiteY9" fmla="*/ 317557 h 584536"/>
                <a:gd name="connsiteX10" fmla="*/ 199280 w 1003309"/>
                <a:gd name="connsiteY10" fmla="*/ 295332 h 584536"/>
                <a:gd name="connsiteX11" fmla="*/ 5605 w 1003309"/>
                <a:gd name="connsiteY11" fmla="*/ 295332 h 584536"/>
                <a:gd name="connsiteX12" fmla="*/ 405655 w 1003309"/>
                <a:gd name="connsiteY12" fmla="*/ 279457 h 584536"/>
                <a:gd name="connsiteX13" fmla="*/ 510430 w 1003309"/>
                <a:gd name="connsiteY13" fmla="*/ 228657 h 584536"/>
                <a:gd name="connsiteX14" fmla="*/ 481855 w 1003309"/>
                <a:gd name="connsiteY14" fmla="*/ 108007 h 584536"/>
                <a:gd name="connsiteX15" fmla="*/ 453280 w 1003309"/>
                <a:gd name="connsiteY15" fmla="*/ 57 h 584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03309" h="584536">
                  <a:moveTo>
                    <a:pt x="453280" y="57"/>
                  </a:moveTo>
                  <a:cubicBezTo>
                    <a:pt x="458572" y="-2589"/>
                    <a:pt x="475505" y="86840"/>
                    <a:pt x="513605" y="92132"/>
                  </a:cubicBezTo>
                  <a:cubicBezTo>
                    <a:pt x="551705" y="97424"/>
                    <a:pt x="603034" y="-1001"/>
                    <a:pt x="681880" y="31807"/>
                  </a:cubicBezTo>
                  <a:cubicBezTo>
                    <a:pt x="760726" y="64615"/>
                    <a:pt x="945405" y="204315"/>
                    <a:pt x="986680" y="288982"/>
                  </a:cubicBezTo>
                  <a:cubicBezTo>
                    <a:pt x="1027955" y="373649"/>
                    <a:pt x="986151" y="491124"/>
                    <a:pt x="929530" y="539807"/>
                  </a:cubicBezTo>
                  <a:cubicBezTo>
                    <a:pt x="872909" y="588490"/>
                    <a:pt x="788772" y="577907"/>
                    <a:pt x="646955" y="581082"/>
                  </a:cubicBezTo>
                  <a:cubicBezTo>
                    <a:pt x="505138" y="584257"/>
                    <a:pt x="162238" y="593253"/>
                    <a:pt x="78630" y="558857"/>
                  </a:cubicBezTo>
                  <a:cubicBezTo>
                    <a:pt x="-4978" y="524461"/>
                    <a:pt x="101913" y="412278"/>
                    <a:pt x="145305" y="374707"/>
                  </a:cubicBezTo>
                  <a:cubicBezTo>
                    <a:pt x="188697" y="337136"/>
                    <a:pt x="265426" y="342957"/>
                    <a:pt x="338980" y="333432"/>
                  </a:cubicBezTo>
                  <a:cubicBezTo>
                    <a:pt x="412534" y="323907"/>
                    <a:pt x="609913" y="323907"/>
                    <a:pt x="586630" y="317557"/>
                  </a:cubicBezTo>
                  <a:cubicBezTo>
                    <a:pt x="563347" y="311207"/>
                    <a:pt x="296117" y="299036"/>
                    <a:pt x="199280" y="295332"/>
                  </a:cubicBezTo>
                  <a:cubicBezTo>
                    <a:pt x="102443" y="291628"/>
                    <a:pt x="-28791" y="297978"/>
                    <a:pt x="5605" y="295332"/>
                  </a:cubicBezTo>
                  <a:cubicBezTo>
                    <a:pt x="40001" y="292686"/>
                    <a:pt x="321518" y="290569"/>
                    <a:pt x="405655" y="279457"/>
                  </a:cubicBezTo>
                  <a:cubicBezTo>
                    <a:pt x="489792" y="268345"/>
                    <a:pt x="497730" y="257232"/>
                    <a:pt x="510430" y="228657"/>
                  </a:cubicBezTo>
                  <a:cubicBezTo>
                    <a:pt x="523130" y="200082"/>
                    <a:pt x="488205" y="140815"/>
                    <a:pt x="481855" y="108007"/>
                  </a:cubicBezTo>
                  <a:cubicBezTo>
                    <a:pt x="475505" y="75199"/>
                    <a:pt x="447988" y="2703"/>
                    <a:pt x="453280" y="57"/>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フリーフォーム 28">
              <a:extLst>
                <a:ext uri="{FF2B5EF4-FFF2-40B4-BE49-F238E27FC236}">
                  <a16:creationId xmlns:a16="http://schemas.microsoft.com/office/drawing/2014/main" id="{D7A64F3B-CC1A-7933-2F94-F4E1C538630B}"/>
                </a:ext>
              </a:extLst>
            </p:cNvPr>
            <p:cNvSpPr/>
            <p:nvPr/>
          </p:nvSpPr>
          <p:spPr>
            <a:xfrm>
              <a:off x="5668885" y="5972107"/>
              <a:ext cx="618107" cy="893671"/>
            </a:xfrm>
            <a:custGeom>
              <a:avLst/>
              <a:gdLst>
                <a:gd name="connsiteX0" fmla="*/ 49290 w 618107"/>
                <a:gd name="connsiteY0" fmla="*/ 68 h 893671"/>
                <a:gd name="connsiteX1" fmla="*/ 233440 w 618107"/>
                <a:gd name="connsiteY1" fmla="*/ 212793 h 893671"/>
                <a:gd name="connsiteX2" fmla="*/ 592215 w 618107"/>
                <a:gd name="connsiteY2" fmla="*/ 847793 h 893671"/>
                <a:gd name="connsiteX3" fmla="*/ 547765 w 618107"/>
                <a:gd name="connsiteY3" fmla="*/ 844618 h 893671"/>
                <a:gd name="connsiteX4" fmla="*/ 211215 w 618107"/>
                <a:gd name="connsiteY4" fmla="*/ 850968 h 893671"/>
                <a:gd name="connsiteX5" fmla="*/ 154065 w 618107"/>
                <a:gd name="connsiteY5" fmla="*/ 793818 h 893671"/>
                <a:gd name="connsiteX6" fmla="*/ 233440 w 618107"/>
                <a:gd name="connsiteY6" fmla="*/ 552518 h 893671"/>
                <a:gd name="connsiteX7" fmla="*/ 223915 w 618107"/>
                <a:gd name="connsiteY7" fmla="*/ 441393 h 893671"/>
                <a:gd name="connsiteX8" fmla="*/ 1665 w 618107"/>
                <a:gd name="connsiteY8" fmla="*/ 92143 h 893671"/>
                <a:gd name="connsiteX9" fmla="*/ 119140 w 618107"/>
                <a:gd name="connsiteY9" fmla="*/ 228668 h 893671"/>
                <a:gd name="connsiteX10" fmla="*/ 49290 w 618107"/>
                <a:gd name="connsiteY10" fmla="*/ 68 h 893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18107" h="893671">
                  <a:moveTo>
                    <a:pt x="49290" y="68"/>
                  </a:moveTo>
                  <a:cubicBezTo>
                    <a:pt x="68340" y="-2578"/>
                    <a:pt x="142953" y="71506"/>
                    <a:pt x="233440" y="212793"/>
                  </a:cubicBezTo>
                  <a:cubicBezTo>
                    <a:pt x="323928" y="354081"/>
                    <a:pt x="539828" y="742489"/>
                    <a:pt x="592215" y="847793"/>
                  </a:cubicBezTo>
                  <a:cubicBezTo>
                    <a:pt x="644602" y="953097"/>
                    <a:pt x="611265" y="844089"/>
                    <a:pt x="547765" y="844618"/>
                  </a:cubicBezTo>
                  <a:cubicBezTo>
                    <a:pt x="484265" y="845147"/>
                    <a:pt x="276832" y="859435"/>
                    <a:pt x="211215" y="850968"/>
                  </a:cubicBezTo>
                  <a:cubicBezTo>
                    <a:pt x="145598" y="842501"/>
                    <a:pt x="150361" y="843560"/>
                    <a:pt x="154065" y="793818"/>
                  </a:cubicBezTo>
                  <a:cubicBezTo>
                    <a:pt x="157769" y="744076"/>
                    <a:pt x="221798" y="611256"/>
                    <a:pt x="233440" y="552518"/>
                  </a:cubicBezTo>
                  <a:cubicBezTo>
                    <a:pt x="245082" y="493781"/>
                    <a:pt x="262544" y="518122"/>
                    <a:pt x="223915" y="441393"/>
                  </a:cubicBezTo>
                  <a:cubicBezTo>
                    <a:pt x="185286" y="364664"/>
                    <a:pt x="19127" y="127597"/>
                    <a:pt x="1665" y="92143"/>
                  </a:cubicBezTo>
                  <a:cubicBezTo>
                    <a:pt x="-15797" y="56689"/>
                    <a:pt x="109615" y="243485"/>
                    <a:pt x="119140" y="228668"/>
                  </a:cubicBezTo>
                  <a:cubicBezTo>
                    <a:pt x="128665" y="213851"/>
                    <a:pt x="30240" y="2714"/>
                    <a:pt x="49290" y="68"/>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フリーフォーム 29">
              <a:extLst>
                <a:ext uri="{FF2B5EF4-FFF2-40B4-BE49-F238E27FC236}">
                  <a16:creationId xmlns:a16="http://schemas.microsoft.com/office/drawing/2014/main" id="{EDACDCE3-A650-E2F7-DC37-85BA0613FF55}"/>
                </a:ext>
              </a:extLst>
            </p:cNvPr>
            <p:cNvSpPr/>
            <p:nvPr/>
          </p:nvSpPr>
          <p:spPr>
            <a:xfrm>
              <a:off x="5014448" y="6155241"/>
              <a:ext cx="1110097" cy="675572"/>
            </a:xfrm>
            <a:custGeom>
              <a:avLst/>
              <a:gdLst>
                <a:gd name="connsiteX0" fmla="*/ 494177 w 1110097"/>
                <a:gd name="connsiteY0" fmla="*/ 64584 h 675572"/>
                <a:gd name="connsiteX1" fmla="*/ 595777 w 1110097"/>
                <a:gd name="connsiteY1" fmla="*/ 242384 h 675572"/>
                <a:gd name="connsiteX2" fmla="*/ 487827 w 1110097"/>
                <a:gd name="connsiteY2" fmla="*/ 290009 h 675572"/>
                <a:gd name="connsiteX3" fmla="*/ 151277 w 1110097"/>
                <a:gd name="connsiteY3" fmla="*/ 363034 h 675572"/>
                <a:gd name="connsiteX4" fmla="*/ 62377 w 1110097"/>
                <a:gd name="connsiteY4" fmla="*/ 607509 h 675572"/>
                <a:gd name="connsiteX5" fmla="*/ 1078377 w 1110097"/>
                <a:gd name="connsiteY5" fmla="*/ 674184 h 675572"/>
                <a:gd name="connsiteX6" fmla="*/ 865652 w 1110097"/>
                <a:gd name="connsiteY6" fmla="*/ 563059 h 675572"/>
                <a:gd name="connsiteX7" fmla="*/ 992652 w 1110097"/>
                <a:gd name="connsiteY7" fmla="*/ 391609 h 675572"/>
                <a:gd name="connsiteX8" fmla="*/ 751352 w 1110097"/>
                <a:gd name="connsiteY8" fmla="*/ 13784 h 675572"/>
                <a:gd name="connsiteX9" fmla="*/ 598952 w 1110097"/>
                <a:gd name="connsiteY9" fmla="*/ 80459 h 675572"/>
                <a:gd name="connsiteX10" fmla="*/ 494177 w 1110097"/>
                <a:gd name="connsiteY10" fmla="*/ 64584 h 6755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10097" h="675572">
                  <a:moveTo>
                    <a:pt x="494177" y="64584"/>
                  </a:moveTo>
                  <a:cubicBezTo>
                    <a:pt x="493648" y="91571"/>
                    <a:pt x="596835" y="204813"/>
                    <a:pt x="595777" y="242384"/>
                  </a:cubicBezTo>
                  <a:cubicBezTo>
                    <a:pt x="594719" y="279955"/>
                    <a:pt x="561910" y="269901"/>
                    <a:pt x="487827" y="290009"/>
                  </a:cubicBezTo>
                  <a:cubicBezTo>
                    <a:pt x="413744" y="310117"/>
                    <a:pt x="222185" y="310117"/>
                    <a:pt x="151277" y="363034"/>
                  </a:cubicBezTo>
                  <a:cubicBezTo>
                    <a:pt x="80369" y="415951"/>
                    <a:pt x="-92140" y="555651"/>
                    <a:pt x="62377" y="607509"/>
                  </a:cubicBezTo>
                  <a:cubicBezTo>
                    <a:pt x="216894" y="659367"/>
                    <a:pt x="944498" y="681592"/>
                    <a:pt x="1078377" y="674184"/>
                  </a:cubicBezTo>
                  <a:cubicBezTo>
                    <a:pt x="1212256" y="666776"/>
                    <a:pt x="879939" y="610155"/>
                    <a:pt x="865652" y="563059"/>
                  </a:cubicBezTo>
                  <a:cubicBezTo>
                    <a:pt x="851365" y="515963"/>
                    <a:pt x="1011702" y="483155"/>
                    <a:pt x="992652" y="391609"/>
                  </a:cubicBezTo>
                  <a:cubicBezTo>
                    <a:pt x="973602" y="300063"/>
                    <a:pt x="816969" y="65642"/>
                    <a:pt x="751352" y="13784"/>
                  </a:cubicBezTo>
                  <a:cubicBezTo>
                    <a:pt x="685735" y="-38074"/>
                    <a:pt x="642344" y="72521"/>
                    <a:pt x="598952" y="80459"/>
                  </a:cubicBezTo>
                  <a:cubicBezTo>
                    <a:pt x="555560" y="88397"/>
                    <a:pt x="494706" y="37597"/>
                    <a:pt x="494177" y="64584"/>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フリーフォーム 30">
              <a:extLst>
                <a:ext uri="{FF2B5EF4-FFF2-40B4-BE49-F238E27FC236}">
                  <a16:creationId xmlns:a16="http://schemas.microsoft.com/office/drawing/2014/main" id="{05327C0B-D024-6AB3-E550-05D16263441F}"/>
                </a:ext>
              </a:extLst>
            </p:cNvPr>
            <p:cNvSpPr/>
            <p:nvPr/>
          </p:nvSpPr>
          <p:spPr>
            <a:xfrm>
              <a:off x="5432390" y="3123444"/>
              <a:ext cx="1961165" cy="2692177"/>
            </a:xfrm>
            <a:custGeom>
              <a:avLst/>
              <a:gdLst>
                <a:gd name="connsiteX0" fmla="*/ 733794 w 1961165"/>
                <a:gd name="connsiteY0" fmla="*/ 969023 h 2692177"/>
                <a:gd name="connsiteX1" fmla="*/ 842078 w 1961165"/>
                <a:gd name="connsiteY1" fmla="*/ 1257781 h 2692177"/>
                <a:gd name="connsiteX2" fmla="*/ 11899 w 1961165"/>
                <a:gd name="connsiteY2" fmla="*/ 2316560 h 2692177"/>
                <a:gd name="connsiteX3" fmla="*/ 348784 w 1961165"/>
                <a:gd name="connsiteY3" fmla="*/ 1919518 h 2692177"/>
                <a:gd name="connsiteX4" fmla="*/ 312689 w 1961165"/>
                <a:gd name="connsiteY4" fmla="*/ 2689539 h 2692177"/>
                <a:gd name="connsiteX5" fmla="*/ 601447 w 1961165"/>
                <a:gd name="connsiteY5" fmla="*/ 2184213 h 2692177"/>
                <a:gd name="connsiteX6" fmla="*/ 709731 w 1961165"/>
                <a:gd name="connsiteY6" fmla="*/ 2533128 h 2692177"/>
                <a:gd name="connsiteX7" fmla="*/ 1154899 w 1961165"/>
                <a:gd name="connsiteY7" fmla="*/ 1727013 h 2692177"/>
                <a:gd name="connsiteX8" fmla="*/ 1142868 w 1961165"/>
                <a:gd name="connsiteY8" fmla="*/ 2677507 h 2692177"/>
                <a:gd name="connsiteX9" fmla="*/ 1118805 w 1961165"/>
                <a:gd name="connsiteY9" fmla="*/ 1931550 h 2692177"/>
                <a:gd name="connsiteX10" fmla="*/ 1961015 w 1961165"/>
                <a:gd name="connsiteY10" fmla="*/ 800581 h 2692177"/>
                <a:gd name="connsiteX11" fmla="*/ 1190994 w 1961165"/>
                <a:gd name="connsiteY11" fmla="*/ 6497 h 2692177"/>
                <a:gd name="connsiteX12" fmla="*/ 1551942 w 1961165"/>
                <a:gd name="connsiteY12" fmla="*/ 463697 h 2692177"/>
                <a:gd name="connsiteX13" fmla="*/ 1576005 w 1961165"/>
                <a:gd name="connsiteY13" fmla="*/ 1161528 h 2692177"/>
                <a:gd name="connsiteX14" fmla="*/ 1203026 w 1961165"/>
                <a:gd name="connsiteY14" fmla="*/ 981055 h 2692177"/>
                <a:gd name="connsiteX15" fmla="*/ 1010521 w 1961165"/>
                <a:gd name="connsiteY15" fmla="*/ 620107 h 2692177"/>
                <a:gd name="connsiteX16" fmla="*/ 950363 w 1961165"/>
                <a:gd name="connsiteY16" fmla="*/ 920897 h 2692177"/>
                <a:gd name="connsiteX17" fmla="*/ 1070678 w 1961165"/>
                <a:gd name="connsiteY17" fmla="*/ 1221686 h 2692177"/>
                <a:gd name="connsiteX18" fmla="*/ 733794 w 1961165"/>
                <a:gd name="connsiteY18" fmla="*/ 969023 h 2692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61165" h="2692177">
                  <a:moveTo>
                    <a:pt x="733794" y="969023"/>
                  </a:moveTo>
                  <a:cubicBezTo>
                    <a:pt x="695694" y="975039"/>
                    <a:pt x="962394" y="1033191"/>
                    <a:pt x="842078" y="1257781"/>
                  </a:cubicBezTo>
                  <a:cubicBezTo>
                    <a:pt x="721762" y="1482371"/>
                    <a:pt x="94115" y="2206271"/>
                    <a:pt x="11899" y="2316560"/>
                  </a:cubicBezTo>
                  <a:cubicBezTo>
                    <a:pt x="-70317" y="2426850"/>
                    <a:pt x="298652" y="1857355"/>
                    <a:pt x="348784" y="1919518"/>
                  </a:cubicBezTo>
                  <a:cubicBezTo>
                    <a:pt x="398916" y="1981681"/>
                    <a:pt x="270579" y="2645423"/>
                    <a:pt x="312689" y="2689539"/>
                  </a:cubicBezTo>
                  <a:cubicBezTo>
                    <a:pt x="354799" y="2733655"/>
                    <a:pt x="535273" y="2210282"/>
                    <a:pt x="601447" y="2184213"/>
                  </a:cubicBezTo>
                  <a:cubicBezTo>
                    <a:pt x="667621" y="2158145"/>
                    <a:pt x="617489" y="2609328"/>
                    <a:pt x="709731" y="2533128"/>
                  </a:cubicBezTo>
                  <a:cubicBezTo>
                    <a:pt x="801973" y="2456928"/>
                    <a:pt x="1082710" y="1702950"/>
                    <a:pt x="1154899" y="1727013"/>
                  </a:cubicBezTo>
                  <a:cubicBezTo>
                    <a:pt x="1227088" y="1751076"/>
                    <a:pt x="1148884" y="2643417"/>
                    <a:pt x="1142868" y="2677507"/>
                  </a:cubicBezTo>
                  <a:cubicBezTo>
                    <a:pt x="1136852" y="2711597"/>
                    <a:pt x="982447" y="2244371"/>
                    <a:pt x="1118805" y="1931550"/>
                  </a:cubicBezTo>
                  <a:cubicBezTo>
                    <a:pt x="1255163" y="1618729"/>
                    <a:pt x="1948984" y="1121423"/>
                    <a:pt x="1961015" y="800581"/>
                  </a:cubicBezTo>
                  <a:cubicBezTo>
                    <a:pt x="1973046" y="479739"/>
                    <a:pt x="1259173" y="62644"/>
                    <a:pt x="1190994" y="6497"/>
                  </a:cubicBezTo>
                  <a:cubicBezTo>
                    <a:pt x="1122815" y="-49650"/>
                    <a:pt x="1487774" y="271192"/>
                    <a:pt x="1551942" y="463697"/>
                  </a:cubicBezTo>
                  <a:cubicBezTo>
                    <a:pt x="1616110" y="656202"/>
                    <a:pt x="1634158" y="1075302"/>
                    <a:pt x="1576005" y="1161528"/>
                  </a:cubicBezTo>
                  <a:cubicBezTo>
                    <a:pt x="1517852" y="1247754"/>
                    <a:pt x="1297273" y="1071292"/>
                    <a:pt x="1203026" y="981055"/>
                  </a:cubicBezTo>
                  <a:cubicBezTo>
                    <a:pt x="1108779" y="890818"/>
                    <a:pt x="1052631" y="630133"/>
                    <a:pt x="1010521" y="620107"/>
                  </a:cubicBezTo>
                  <a:cubicBezTo>
                    <a:pt x="968411" y="610081"/>
                    <a:pt x="940337" y="820634"/>
                    <a:pt x="950363" y="920897"/>
                  </a:cubicBezTo>
                  <a:cubicBezTo>
                    <a:pt x="960389" y="1021160"/>
                    <a:pt x="1112789" y="1213665"/>
                    <a:pt x="1070678" y="1221686"/>
                  </a:cubicBezTo>
                  <a:cubicBezTo>
                    <a:pt x="1028567" y="1229707"/>
                    <a:pt x="771894" y="963007"/>
                    <a:pt x="733794" y="969023"/>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フリーフォーム 31">
              <a:extLst>
                <a:ext uri="{FF2B5EF4-FFF2-40B4-BE49-F238E27FC236}">
                  <a16:creationId xmlns:a16="http://schemas.microsoft.com/office/drawing/2014/main" id="{4726B5AC-A4FA-1A1A-5ABD-381533F88548}"/>
                </a:ext>
              </a:extLst>
            </p:cNvPr>
            <p:cNvSpPr/>
            <p:nvPr/>
          </p:nvSpPr>
          <p:spPr>
            <a:xfrm>
              <a:off x="4272349" y="2754183"/>
              <a:ext cx="2026508" cy="494775"/>
            </a:xfrm>
            <a:custGeom>
              <a:avLst/>
              <a:gdLst>
                <a:gd name="connsiteX0" fmla="*/ 0 w 2026508"/>
                <a:gd name="connsiteY0" fmla="*/ 420634 h 494775"/>
                <a:gd name="connsiteX1" fmla="*/ 963827 w 2026508"/>
                <a:gd name="connsiteY1" fmla="*/ 505 h 494775"/>
                <a:gd name="connsiteX2" fmla="*/ 2026508 w 2026508"/>
                <a:gd name="connsiteY2" fmla="*/ 494775 h 494775"/>
              </a:gdLst>
              <a:ahLst/>
              <a:cxnLst>
                <a:cxn ang="0">
                  <a:pos x="connsiteX0" y="connsiteY0"/>
                </a:cxn>
                <a:cxn ang="0">
                  <a:pos x="connsiteX1" y="connsiteY1"/>
                </a:cxn>
                <a:cxn ang="0">
                  <a:pos x="connsiteX2" y="connsiteY2"/>
                </a:cxn>
              </a:cxnLst>
              <a:rect l="l" t="t" r="r" b="b"/>
              <a:pathLst>
                <a:path w="2026508" h="494775">
                  <a:moveTo>
                    <a:pt x="0" y="420634"/>
                  </a:moveTo>
                  <a:cubicBezTo>
                    <a:pt x="313038" y="204391"/>
                    <a:pt x="626076" y="-11852"/>
                    <a:pt x="963827" y="505"/>
                  </a:cubicBezTo>
                  <a:cubicBezTo>
                    <a:pt x="1301578" y="12862"/>
                    <a:pt x="1664043" y="253818"/>
                    <a:pt x="2026508" y="49477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フリーフォーム 32">
              <a:extLst>
                <a:ext uri="{FF2B5EF4-FFF2-40B4-BE49-F238E27FC236}">
                  <a16:creationId xmlns:a16="http://schemas.microsoft.com/office/drawing/2014/main" id="{3D1EF44F-ED8F-2834-7DF6-4A6621D72562}"/>
                </a:ext>
              </a:extLst>
            </p:cNvPr>
            <p:cNvSpPr/>
            <p:nvPr/>
          </p:nvSpPr>
          <p:spPr>
            <a:xfrm>
              <a:off x="3246738" y="2581693"/>
              <a:ext cx="641255" cy="654908"/>
            </a:xfrm>
            <a:custGeom>
              <a:avLst/>
              <a:gdLst>
                <a:gd name="connsiteX0" fmla="*/ 0 w 641255"/>
                <a:gd name="connsiteY0" fmla="*/ 0 h 654908"/>
                <a:gd name="connsiteX1" fmla="*/ 556054 w 641255"/>
                <a:gd name="connsiteY1" fmla="*/ 457200 h 654908"/>
                <a:gd name="connsiteX2" fmla="*/ 630194 w 641255"/>
                <a:gd name="connsiteY2" fmla="*/ 654908 h 654908"/>
              </a:gdLst>
              <a:ahLst/>
              <a:cxnLst>
                <a:cxn ang="0">
                  <a:pos x="connsiteX0" y="connsiteY0"/>
                </a:cxn>
                <a:cxn ang="0">
                  <a:pos x="connsiteX1" y="connsiteY1"/>
                </a:cxn>
                <a:cxn ang="0">
                  <a:pos x="connsiteX2" y="connsiteY2"/>
                </a:cxn>
              </a:cxnLst>
              <a:rect l="l" t="t" r="r" b="b"/>
              <a:pathLst>
                <a:path w="641255" h="654908">
                  <a:moveTo>
                    <a:pt x="0" y="0"/>
                  </a:moveTo>
                  <a:cubicBezTo>
                    <a:pt x="225511" y="174024"/>
                    <a:pt x="451022" y="348049"/>
                    <a:pt x="556054" y="457200"/>
                  </a:cubicBezTo>
                  <a:cubicBezTo>
                    <a:pt x="661086" y="566351"/>
                    <a:pt x="645640" y="610629"/>
                    <a:pt x="630194" y="65490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フリーフォーム 33">
              <a:extLst>
                <a:ext uri="{FF2B5EF4-FFF2-40B4-BE49-F238E27FC236}">
                  <a16:creationId xmlns:a16="http://schemas.microsoft.com/office/drawing/2014/main" id="{7DEE0FD9-EE36-FC62-B47B-5E35D64E262E}"/>
                </a:ext>
              </a:extLst>
            </p:cNvPr>
            <p:cNvSpPr/>
            <p:nvPr/>
          </p:nvSpPr>
          <p:spPr>
            <a:xfrm>
              <a:off x="4371203" y="3372526"/>
              <a:ext cx="1796238" cy="86497"/>
            </a:xfrm>
            <a:custGeom>
              <a:avLst/>
              <a:gdLst>
                <a:gd name="connsiteX0" fmla="*/ 0 w 1796238"/>
                <a:gd name="connsiteY0" fmla="*/ 0 h 86497"/>
                <a:gd name="connsiteX1" fmla="*/ 1668162 w 1796238"/>
                <a:gd name="connsiteY1" fmla="*/ 24713 h 86497"/>
                <a:gd name="connsiteX2" fmla="*/ 1556951 w 1796238"/>
                <a:gd name="connsiteY2" fmla="*/ 86497 h 86497"/>
              </a:gdLst>
              <a:ahLst/>
              <a:cxnLst>
                <a:cxn ang="0">
                  <a:pos x="connsiteX0" y="connsiteY0"/>
                </a:cxn>
                <a:cxn ang="0">
                  <a:pos x="connsiteX1" y="connsiteY1"/>
                </a:cxn>
                <a:cxn ang="0">
                  <a:pos x="connsiteX2" y="connsiteY2"/>
                </a:cxn>
              </a:cxnLst>
              <a:rect l="l" t="t" r="r" b="b"/>
              <a:pathLst>
                <a:path w="1796238" h="86497">
                  <a:moveTo>
                    <a:pt x="0" y="0"/>
                  </a:moveTo>
                  <a:lnTo>
                    <a:pt x="1668162" y="24713"/>
                  </a:lnTo>
                  <a:cubicBezTo>
                    <a:pt x="1927654" y="39129"/>
                    <a:pt x="1742302" y="62813"/>
                    <a:pt x="1556951" y="8649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フリーフォーム 34">
              <a:extLst>
                <a:ext uri="{FF2B5EF4-FFF2-40B4-BE49-F238E27FC236}">
                  <a16:creationId xmlns:a16="http://schemas.microsoft.com/office/drawing/2014/main" id="{4C614BC3-4CE5-69F5-AC23-359FD50021BE}"/>
                </a:ext>
              </a:extLst>
            </p:cNvPr>
            <p:cNvSpPr/>
            <p:nvPr/>
          </p:nvSpPr>
          <p:spPr>
            <a:xfrm>
              <a:off x="3259095" y="3397239"/>
              <a:ext cx="663368" cy="61784"/>
            </a:xfrm>
            <a:custGeom>
              <a:avLst/>
              <a:gdLst>
                <a:gd name="connsiteX0" fmla="*/ 0 w 663368"/>
                <a:gd name="connsiteY0" fmla="*/ 0 h 61784"/>
                <a:gd name="connsiteX1" fmla="*/ 630194 w 663368"/>
                <a:gd name="connsiteY1" fmla="*/ 24714 h 61784"/>
                <a:gd name="connsiteX2" fmla="*/ 518983 w 663368"/>
                <a:gd name="connsiteY2" fmla="*/ 61784 h 61784"/>
              </a:gdLst>
              <a:ahLst/>
              <a:cxnLst>
                <a:cxn ang="0">
                  <a:pos x="connsiteX0" y="connsiteY0"/>
                </a:cxn>
                <a:cxn ang="0">
                  <a:pos x="connsiteX1" y="connsiteY1"/>
                </a:cxn>
                <a:cxn ang="0">
                  <a:pos x="connsiteX2" y="connsiteY2"/>
                </a:cxn>
              </a:cxnLst>
              <a:rect l="l" t="t" r="r" b="b"/>
              <a:pathLst>
                <a:path w="663368" h="61784">
                  <a:moveTo>
                    <a:pt x="0" y="0"/>
                  </a:moveTo>
                  <a:cubicBezTo>
                    <a:pt x="271848" y="7208"/>
                    <a:pt x="543697" y="14417"/>
                    <a:pt x="630194" y="24714"/>
                  </a:cubicBezTo>
                  <a:cubicBezTo>
                    <a:pt x="716691" y="35011"/>
                    <a:pt x="617837" y="48397"/>
                    <a:pt x="518983" y="6178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フリーフォーム 35">
              <a:extLst>
                <a:ext uri="{FF2B5EF4-FFF2-40B4-BE49-F238E27FC236}">
                  <a16:creationId xmlns:a16="http://schemas.microsoft.com/office/drawing/2014/main" id="{CEED661F-5188-E568-75B4-E880A1783757}"/>
                </a:ext>
              </a:extLst>
            </p:cNvPr>
            <p:cNvSpPr/>
            <p:nvPr/>
          </p:nvSpPr>
          <p:spPr>
            <a:xfrm>
              <a:off x="3888344" y="3965650"/>
              <a:ext cx="211010" cy="212539"/>
            </a:xfrm>
            <a:custGeom>
              <a:avLst/>
              <a:gdLst>
                <a:gd name="connsiteX0" fmla="*/ 124513 w 211010"/>
                <a:gd name="connsiteY0" fmla="*/ 0 h 212539"/>
                <a:gd name="connsiteX1" fmla="*/ 945 w 211010"/>
                <a:gd name="connsiteY1" fmla="*/ 111211 h 212539"/>
                <a:gd name="connsiteX2" fmla="*/ 75086 w 211010"/>
                <a:gd name="connsiteY2" fmla="*/ 210065 h 212539"/>
                <a:gd name="connsiteX3" fmla="*/ 211010 w 211010"/>
                <a:gd name="connsiteY3" fmla="*/ 172994 h 212539"/>
              </a:gdLst>
              <a:ahLst/>
              <a:cxnLst>
                <a:cxn ang="0">
                  <a:pos x="connsiteX0" y="connsiteY0"/>
                </a:cxn>
                <a:cxn ang="0">
                  <a:pos x="connsiteX1" y="connsiteY1"/>
                </a:cxn>
                <a:cxn ang="0">
                  <a:pos x="connsiteX2" y="connsiteY2"/>
                </a:cxn>
                <a:cxn ang="0">
                  <a:pos x="connsiteX3" y="connsiteY3"/>
                </a:cxn>
              </a:cxnLst>
              <a:rect l="l" t="t" r="r" b="b"/>
              <a:pathLst>
                <a:path w="211010" h="212539">
                  <a:moveTo>
                    <a:pt x="124513" y="0"/>
                  </a:moveTo>
                  <a:cubicBezTo>
                    <a:pt x="66848" y="38100"/>
                    <a:pt x="9183" y="76200"/>
                    <a:pt x="945" y="111211"/>
                  </a:cubicBezTo>
                  <a:cubicBezTo>
                    <a:pt x="-7293" y="146222"/>
                    <a:pt x="40075" y="199768"/>
                    <a:pt x="75086" y="210065"/>
                  </a:cubicBezTo>
                  <a:cubicBezTo>
                    <a:pt x="110097" y="220362"/>
                    <a:pt x="160553" y="196678"/>
                    <a:pt x="211010" y="17299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フリーフォーム 36">
              <a:extLst>
                <a:ext uri="{FF2B5EF4-FFF2-40B4-BE49-F238E27FC236}">
                  <a16:creationId xmlns:a16="http://schemas.microsoft.com/office/drawing/2014/main" id="{E62E5213-18D2-DE4E-3FCE-E6881AE0E16B}"/>
                </a:ext>
              </a:extLst>
            </p:cNvPr>
            <p:cNvSpPr/>
            <p:nvPr/>
          </p:nvSpPr>
          <p:spPr>
            <a:xfrm>
              <a:off x="3677528" y="4617701"/>
              <a:ext cx="458896" cy="348846"/>
            </a:xfrm>
            <a:custGeom>
              <a:avLst/>
              <a:gdLst>
                <a:gd name="connsiteX0" fmla="*/ 397113 w 458896"/>
                <a:gd name="connsiteY0" fmla="*/ 101711 h 348846"/>
                <a:gd name="connsiteX1" fmla="*/ 149977 w 458896"/>
                <a:gd name="connsiteY1" fmla="*/ 2857 h 348846"/>
                <a:gd name="connsiteX2" fmla="*/ 298258 w 458896"/>
                <a:gd name="connsiteY2" fmla="*/ 200565 h 348846"/>
                <a:gd name="connsiteX3" fmla="*/ 1696 w 458896"/>
                <a:gd name="connsiteY3" fmla="*/ 200565 h 348846"/>
                <a:gd name="connsiteX4" fmla="*/ 458896 w 458896"/>
                <a:gd name="connsiteY4" fmla="*/ 348846 h 3488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896" h="348846">
                  <a:moveTo>
                    <a:pt x="397113" y="101711"/>
                  </a:moveTo>
                  <a:cubicBezTo>
                    <a:pt x="281783" y="44046"/>
                    <a:pt x="166453" y="-13619"/>
                    <a:pt x="149977" y="2857"/>
                  </a:cubicBezTo>
                  <a:cubicBezTo>
                    <a:pt x="133501" y="19333"/>
                    <a:pt x="322971" y="167614"/>
                    <a:pt x="298258" y="200565"/>
                  </a:cubicBezTo>
                  <a:cubicBezTo>
                    <a:pt x="273545" y="233516"/>
                    <a:pt x="-25077" y="175852"/>
                    <a:pt x="1696" y="200565"/>
                  </a:cubicBezTo>
                  <a:cubicBezTo>
                    <a:pt x="28469" y="225278"/>
                    <a:pt x="243682" y="287062"/>
                    <a:pt x="458896" y="34884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フリーフォーム 37">
              <a:extLst>
                <a:ext uri="{FF2B5EF4-FFF2-40B4-BE49-F238E27FC236}">
                  <a16:creationId xmlns:a16="http://schemas.microsoft.com/office/drawing/2014/main" id="{D07A9302-9BDD-240B-1C91-B12A8D9E8EA0}"/>
                </a:ext>
              </a:extLst>
            </p:cNvPr>
            <p:cNvSpPr/>
            <p:nvPr/>
          </p:nvSpPr>
          <p:spPr>
            <a:xfrm>
              <a:off x="6570705" y="3422420"/>
              <a:ext cx="428560" cy="768279"/>
            </a:xfrm>
            <a:custGeom>
              <a:avLst/>
              <a:gdLst>
                <a:gd name="connsiteX0" fmla="*/ 74141 w 428560"/>
                <a:gd name="connsiteY0" fmla="*/ 135455 h 768279"/>
                <a:gd name="connsiteX1" fmla="*/ 333633 w 428560"/>
                <a:gd name="connsiteY1" fmla="*/ 36601 h 768279"/>
                <a:gd name="connsiteX2" fmla="*/ 420130 w 428560"/>
                <a:gd name="connsiteY2" fmla="*/ 679152 h 768279"/>
                <a:gd name="connsiteX3" fmla="*/ 148281 w 428560"/>
                <a:gd name="connsiteY3" fmla="*/ 740936 h 768279"/>
                <a:gd name="connsiteX4" fmla="*/ 0 w 428560"/>
                <a:gd name="connsiteY4" fmla="*/ 469087 h 7682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8560" h="768279">
                  <a:moveTo>
                    <a:pt x="74141" y="135455"/>
                  </a:moveTo>
                  <a:cubicBezTo>
                    <a:pt x="175054" y="40720"/>
                    <a:pt x="275968" y="-54015"/>
                    <a:pt x="333633" y="36601"/>
                  </a:cubicBezTo>
                  <a:cubicBezTo>
                    <a:pt x="391298" y="127217"/>
                    <a:pt x="451022" y="561763"/>
                    <a:pt x="420130" y="679152"/>
                  </a:cubicBezTo>
                  <a:cubicBezTo>
                    <a:pt x="389238" y="796541"/>
                    <a:pt x="218303" y="775947"/>
                    <a:pt x="148281" y="740936"/>
                  </a:cubicBezTo>
                  <a:cubicBezTo>
                    <a:pt x="78259" y="705925"/>
                    <a:pt x="39129" y="587506"/>
                    <a:pt x="0" y="46908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a:extLst>
                <a:ext uri="{FF2B5EF4-FFF2-40B4-BE49-F238E27FC236}">
                  <a16:creationId xmlns:a16="http://schemas.microsoft.com/office/drawing/2014/main" id="{AA06964D-8B8B-8DBC-9202-1E4711CB4946}"/>
                </a:ext>
              </a:extLst>
            </p:cNvPr>
            <p:cNvSpPr/>
            <p:nvPr/>
          </p:nvSpPr>
          <p:spPr>
            <a:xfrm>
              <a:off x="4297062" y="3940934"/>
              <a:ext cx="2088292" cy="1396314"/>
            </a:xfrm>
            <a:custGeom>
              <a:avLst/>
              <a:gdLst>
                <a:gd name="connsiteX0" fmla="*/ 2088292 w 2088292"/>
                <a:gd name="connsiteY0" fmla="*/ 0 h 1396314"/>
                <a:gd name="connsiteX1" fmla="*/ 1791730 w 2088292"/>
                <a:gd name="connsiteY1" fmla="*/ 222422 h 1396314"/>
                <a:gd name="connsiteX2" fmla="*/ 1594022 w 2088292"/>
                <a:gd name="connsiteY2" fmla="*/ 691979 h 1396314"/>
                <a:gd name="connsiteX3" fmla="*/ 0 w 2088292"/>
                <a:gd name="connsiteY3" fmla="*/ 1396314 h 1396314"/>
              </a:gdLst>
              <a:ahLst/>
              <a:cxnLst>
                <a:cxn ang="0">
                  <a:pos x="connsiteX0" y="connsiteY0"/>
                </a:cxn>
                <a:cxn ang="0">
                  <a:pos x="connsiteX1" y="connsiteY1"/>
                </a:cxn>
                <a:cxn ang="0">
                  <a:pos x="connsiteX2" y="connsiteY2"/>
                </a:cxn>
                <a:cxn ang="0">
                  <a:pos x="connsiteX3" y="connsiteY3"/>
                </a:cxn>
              </a:cxnLst>
              <a:rect l="l" t="t" r="r" b="b"/>
              <a:pathLst>
                <a:path w="2088292" h="1396314">
                  <a:moveTo>
                    <a:pt x="2088292" y="0"/>
                  </a:moveTo>
                  <a:cubicBezTo>
                    <a:pt x="1981200" y="53546"/>
                    <a:pt x="1874108" y="107092"/>
                    <a:pt x="1791730" y="222422"/>
                  </a:cubicBezTo>
                  <a:cubicBezTo>
                    <a:pt x="1709352" y="337752"/>
                    <a:pt x="1892644" y="496330"/>
                    <a:pt x="1594022" y="691979"/>
                  </a:cubicBezTo>
                  <a:cubicBezTo>
                    <a:pt x="1295400" y="887628"/>
                    <a:pt x="647700" y="1141971"/>
                    <a:pt x="0" y="139631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フリーフォーム 39">
              <a:extLst>
                <a:ext uri="{FF2B5EF4-FFF2-40B4-BE49-F238E27FC236}">
                  <a16:creationId xmlns:a16="http://schemas.microsoft.com/office/drawing/2014/main" id="{54728F75-E3B7-9B4F-36F9-A39B8AA33EE1}"/>
                </a:ext>
              </a:extLst>
            </p:cNvPr>
            <p:cNvSpPr/>
            <p:nvPr/>
          </p:nvSpPr>
          <p:spPr>
            <a:xfrm>
              <a:off x="3172597" y="3286026"/>
              <a:ext cx="444844" cy="1297460"/>
            </a:xfrm>
            <a:custGeom>
              <a:avLst/>
              <a:gdLst>
                <a:gd name="connsiteX0" fmla="*/ 0 w 444844"/>
                <a:gd name="connsiteY0" fmla="*/ 0 h 1297460"/>
                <a:gd name="connsiteX1" fmla="*/ 247135 w 444844"/>
                <a:gd name="connsiteY1" fmla="*/ 902043 h 1297460"/>
                <a:gd name="connsiteX2" fmla="*/ 444844 w 444844"/>
                <a:gd name="connsiteY2" fmla="*/ 1297460 h 1297460"/>
              </a:gdLst>
              <a:ahLst/>
              <a:cxnLst>
                <a:cxn ang="0">
                  <a:pos x="connsiteX0" y="connsiteY0"/>
                </a:cxn>
                <a:cxn ang="0">
                  <a:pos x="connsiteX1" y="connsiteY1"/>
                </a:cxn>
                <a:cxn ang="0">
                  <a:pos x="connsiteX2" y="connsiteY2"/>
                </a:cxn>
              </a:cxnLst>
              <a:rect l="l" t="t" r="r" b="b"/>
              <a:pathLst>
                <a:path w="444844" h="1297460">
                  <a:moveTo>
                    <a:pt x="0" y="0"/>
                  </a:moveTo>
                  <a:cubicBezTo>
                    <a:pt x="86497" y="342900"/>
                    <a:pt x="172994" y="685800"/>
                    <a:pt x="247135" y="902043"/>
                  </a:cubicBezTo>
                  <a:cubicBezTo>
                    <a:pt x="321276" y="1118286"/>
                    <a:pt x="383060" y="1207873"/>
                    <a:pt x="444844" y="129746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フリーフォーム 40">
              <a:extLst>
                <a:ext uri="{FF2B5EF4-FFF2-40B4-BE49-F238E27FC236}">
                  <a16:creationId xmlns:a16="http://schemas.microsoft.com/office/drawing/2014/main" id="{B8AD4EF7-555A-9D87-2E50-55AE1D4E5EE3}"/>
                </a:ext>
              </a:extLst>
            </p:cNvPr>
            <p:cNvSpPr/>
            <p:nvPr/>
          </p:nvSpPr>
          <p:spPr>
            <a:xfrm>
              <a:off x="3086100" y="2181040"/>
              <a:ext cx="3311611" cy="1055559"/>
            </a:xfrm>
            <a:custGeom>
              <a:avLst/>
              <a:gdLst>
                <a:gd name="connsiteX0" fmla="*/ 0 w 3311611"/>
                <a:gd name="connsiteY0" fmla="*/ 363581 h 1055559"/>
                <a:gd name="connsiteX1" fmla="*/ 494270 w 3311611"/>
                <a:gd name="connsiteY1" fmla="*/ 165873 h 1055559"/>
                <a:gd name="connsiteX2" fmla="*/ 766119 w 3311611"/>
                <a:gd name="connsiteY2" fmla="*/ 474792 h 1055559"/>
                <a:gd name="connsiteX3" fmla="*/ 1087395 w 3311611"/>
                <a:gd name="connsiteY3" fmla="*/ 165873 h 1055559"/>
                <a:gd name="connsiteX4" fmla="*/ 1062681 w 3311611"/>
                <a:gd name="connsiteY4" fmla="*/ 660143 h 1055559"/>
                <a:gd name="connsiteX5" fmla="*/ 2014151 w 3311611"/>
                <a:gd name="connsiteY5" fmla="*/ 5235 h 1055559"/>
                <a:gd name="connsiteX6" fmla="*/ 1841157 w 3311611"/>
                <a:gd name="connsiteY6" fmla="*/ 351224 h 1055559"/>
                <a:gd name="connsiteX7" fmla="*/ 2458995 w 3311611"/>
                <a:gd name="connsiteY7" fmla="*/ 326511 h 1055559"/>
                <a:gd name="connsiteX8" fmla="*/ 2928551 w 3311611"/>
                <a:gd name="connsiteY8" fmla="*/ 610716 h 1055559"/>
                <a:gd name="connsiteX9" fmla="*/ 2854411 w 3311611"/>
                <a:gd name="connsiteY9" fmla="*/ 54662 h 1055559"/>
                <a:gd name="connsiteX10" fmla="*/ 3311611 w 3311611"/>
                <a:gd name="connsiteY10" fmla="*/ 1055559 h 1055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11611" h="1055559">
                  <a:moveTo>
                    <a:pt x="0" y="363581"/>
                  </a:moveTo>
                  <a:cubicBezTo>
                    <a:pt x="183292" y="255459"/>
                    <a:pt x="366584" y="147338"/>
                    <a:pt x="494270" y="165873"/>
                  </a:cubicBezTo>
                  <a:cubicBezTo>
                    <a:pt x="621957" y="184408"/>
                    <a:pt x="667265" y="474792"/>
                    <a:pt x="766119" y="474792"/>
                  </a:cubicBezTo>
                  <a:cubicBezTo>
                    <a:pt x="864973" y="474792"/>
                    <a:pt x="1037968" y="134981"/>
                    <a:pt x="1087395" y="165873"/>
                  </a:cubicBezTo>
                  <a:cubicBezTo>
                    <a:pt x="1136822" y="196765"/>
                    <a:pt x="908222" y="686916"/>
                    <a:pt x="1062681" y="660143"/>
                  </a:cubicBezTo>
                  <a:cubicBezTo>
                    <a:pt x="1217140" y="633370"/>
                    <a:pt x="1884405" y="56721"/>
                    <a:pt x="2014151" y="5235"/>
                  </a:cubicBezTo>
                  <a:cubicBezTo>
                    <a:pt x="2143897" y="-46252"/>
                    <a:pt x="1767016" y="297678"/>
                    <a:pt x="1841157" y="351224"/>
                  </a:cubicBezTo>
                  <a:cubicBezTo>
                    <a:pt x="1915298" y="404770"/>
                    <a:pt x="2277763" y="283262"/>
                    <a:pt x="2458995" y="326511"/>
                  </a:cubicBezTo>
                  <a:cubicBezTo>
                    <a:pt x="2640227" y="369760"/>
                    <a:pt x="2862648" y="656024"/>
                    <a:pt x="2928551" y="610716"/>
                  </a:cubicBezTo>
                  <a:cubicBezTo>
                    <a:pt x="2994454" y="565408"/>
                    <a:pt x="2790568" y="-19478"/>
                    <a:pt x="2854411" y="54662"/>
                  </a:cubicBezTo>
                  <a:cubicBezTo>
                    <a:pt x="2918254" y="128802"/>
                    <a:pt x="3114932" y="592180"/>
                    <a:pt x="3311611" y="105555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フリーフォーム 41">
              <a:extLst>
                <a:ext uri="{FF2B5EF4-FFF2-40B4-BE49-F238E27FC236}">
                  <a16:creationId xmlns:a16="http://schemas.microsoft.com/office/drawing/2014/main" id="{40881B11-D995-F0D2-BFD9-337D8F0FD2F4}"/>
                </a:ext>
              </a:extLst>
            </p:cNvPr>
            <p:cNvSpPr/>
            <p:nvPr/>
          </p:nvSpPr>
          <p:spPr>
            <a:xfrm>
              <a:off x="2392997" y="1160085"/>
              <a:ext cx="2114130" cy="4584936"/>
            </a:xfrm>
            <a:custGeom>
              <a:avLst/>
              <a:gdLst>
                <a:gd name="connsiteX0" fmla="*/ 2114130 w 2114130"/>
                <a:gd name="connsiteY0" fmla="*/ 395995 h 4584936"/>
                <a:gd name="connsiteX1" fmla="*/ 1335654 w 2114130"/>
                <a:gd name="connsiteY1" fmla="*/ 12936 h 4584936"/>
                <a:gd name="connsiteX2" fmla="*/ 656033 w 2114130"/>
                <a:gd name="connsiteY2" fmla="*/ 816125 h 4584936"/>
                <a:gd name="connsiteX3" fmla="*/ 656033 w 2114130"/>
                <a:gd name="connsiteY3" fmla="*/ 791412 h 4584936"/>
                <a:gd name="connsiteX4" fmla="*/ 1125 w 2114130"/>
                <a:gd name="connsiteY4" fmla="*/ 2051801 h 4584936"/>
                <a:gd name="connsiteX5" fmla="*/ 495395 w 2114130"/>
                <a:gd name="connsiteY5" fmla="*/ 1668741 h 4584936"/>
                <a:gd name="connsiteX6" fmla="*/ 371827 w 2114130"/>
                <a:gd name="connsiteY6" fmla="*/ 2496644 h 4584936"/>
                <a:gd name="connsiteX7" fmla="*/ 680746 w 2114130"/>
                <a:gd name="connsiteY7" fmla="*/ 3238049 h 4584936"/>
                <a:gd name="connsiteX8" fmla="*/ 705460 w 2114130"/>
                <a:gd name="connsiteY8" fmla="*/ 2793206 h 4584936"/>
                <a:gd name="connsiteX9" fmla="*/ 1002022 w 2114130"/>
                <a:gd name="connsiteY9" fmla="*/ 4584936 h 4584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14130" h="4584936">
                  <a:moveTo>
                    <a:pt x="2114130" y="395995"/>
                  </a:moveTo>
                  <a:cubicBezTo>
                    <a:pt x="1846400" y="169454"/>
                    <a:pt x="1578670" y="-57086"/>
                    <a:pt x="1335654" y="12936"/>
                  </a:cubicBezTo>
                  <a:cubicBezTo>
                    <a:pt x="1092638" y="82958"/>
                    <a:pt x="769303" y="686379"/>
                    <a:pt x="656033" y="816125"/>
                  </a:cubicBezTo>
                  <a:cubicBezTo>
                    <a:pt x="542763" y="945871"/>
                    <a:pt x="765184" y="585466"/>
                    <a:pt x="656033" y="791412"/>
                  </a:cubicBezTo>
                  <a:cubicBezTo>
                    <a:pt x="546882" y="997358"/>
                    <a:pt x="27898" y="1905580"/>
                    <a:pt x="1125" y="2051801"/>
                  </a:cubicBezTo>
                  <a:cubicBezTo>
                    <a:pt x="-25648" y="2198023"/>
                    <a:pt x="433611" y="1594601"/>
                    <a:pt x="495395" y="1668741"/>
                  </a:cubicBezTo>
                  <a:cubicBezTo>
                    <a:pt x="557179" y="1742881"/>
                    <a:pt x="340935" y="2235093"/>
                    <a:pt x="371827" y="2496644"/>
                  </a:cubicBezTo>
                  <a:cubicBezTo>
                    <a:pt x="402719" y="2758195"/>
                    <a:pt x="625140" y="3188622"/>
                    <a:pt x="680746" y="3238049"/>
                  </a:cubicBezTo>
                  <a:cubicBezTo>
                    <a:pt x="736351" y="3287476"/>
                    <a:pt x="651914" y="2568725"/>
                    <a:pt x="705460" y="2793206"/>
                  </a:cubicBezTo>
                  <a:cubicBezTo>
                    <a:pt x="759006" y="3017687"/>
                    <a:pt x="880514" y="3801311"/>
                    <a:pt x="1002022" y="458493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フリーフォーム 42">
              <a:extLst>
                <a:ext uri="{FF2B5EF4-FFF2-40B4-BE49-F238E27FC236}">
                  <a16:creationId xmlns:a16="http://schemas.microsoft.com/office/drawing/2014/main" id="{B4150F6B-C21F-7AEF-AEA8-627877366383}"/>
                </a:ext>
              </a:extLst>
            </p:cNvPr>
            <p:cNvSpPr/>
            <p:nvPr/>
          </p:nvSpPr>
          <p:spPr>
            <a:xfrm>
              <a:off x="4593624" y="1278931"/>
              <a:ext cx="2674794" cy="4418975"/>
            </a:xfrm>
            <a:custGeom>
              <a:avLst/>
              <a:gdLst>
                <a:gd name="connsiteX0" fmla="*/ 0 w 2674794"/>
                <a:gd name="connsiteY0" fmla="*/ 376003 h 4418975"/>
                <a:gd name="connsiteX1" fmla="*/ 531341 w 2674794"/>
                <a:gd name="connsiteY1" fmla="*/ 5301 h 4418975"/>
                <a:gd name="connsiteX2" fmla="*/ 1668162 w 2674794"/>
                <a:gd name="connsiteY2" fmla="*/ 623138 h 4418975"/>
                <a:gd name="connsiteX3" fmla="*/ 1544595 w 2674794"/>
                <a:gd name="connsiteY3" fmla="*/ 215366 h 4418975"/>
                <a:gd name="connsiteX4" fmla="*/ 2335427 w 2674794"/>
                <a:gd name="connsiteY4" fmla="*/ 1735247 h 4418975"/>
                <a:gd name="connsiteX5" fmla="*/ 2026508 w 2674794"/>
                <a:gd name="connsiteY5" fmla="*/ 1648749 h 4418975"/>
                <a:gd name="connsiteX6" fmla="*/ 2372498 w 2674794"/>
                <a:gd name="connsiteY6" fmla="*/ 2019452 h 4418975"/>
                <a:gd name="connsiteX7" fmla="*/ 2669060 w 2674794"/>
                <a:gd name="connsiteY7" fmla="*/ 2686717 h 4418975"/>
                <a:gd name="connsiteX8" fmla="*/ 2100649 w 2674794"/>
                <a:gd name="connsiteY8" fmla="*/ 3650544 h 4418975"/>
                <a:gd name="connsiteX9" fmla="*/ 2100649 w 2674794"/>
                <a:gd name="connsiteY9" fmla="*/ 4416663 h 4418975"/>
                <a:gd name="connsiteX10" fmla="*/ 2038865 w 2674794"/>
                <a:gd name="connsiteY10" fmla="*/ 3403409 h 4418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674794" h="4418975">
                  <a:moveTo>
                    <a:pt x="0" y="376003"/>
                  </a:moveTo>
                  <a:cubicBezTo>
                    <a:pt x="126657" y="170057"/>
                    <a:pt x="253314" y="-35888"/>
                    <a:pt x="531341" y="5301"/>
                  </a:cubicBezTo>
                  <a:cubicBezTo>
                    <a:pt x="809368" y="46490"/>
                    <a:pt x="1499286" y="588127"/>
                    <a:pt x="1668162" y="623138"/>
                  </a:cubicBezTo>
                  <a:cubicBezTo>
                    <a:pt x="1837038" y="658149"/>
                    <a:pt x="1433384" y="30014"/>
                    <a:pt x="1544595" y="215366"/>
                  </a:cubicBezTo>
                  <a:cubicBezTo>
                    <a:pt x="1655806" y="400718"/>
                    <a:pt x="2255108" y="1496350"/>
                    <a:pt x="2335427" y="1735247"/>
                  </a:cubicBezTo>
                  <a:cubicBezTo>
                    <a:pt x="2415746" y="1974144"/>
                    <a:pt x="2020330" y="1601382"/>
                    <a:pt x="2026508" y="1648749"/>
                  </a:cubicBezTo>
                  <a:cubicBezTo>
                    <a:pt x="2032686" y="1696116"/>
                    <a:pt x="2265406" y="1846457"/>
                    <a:pt x="2372498" y="2019452"/>
                  </a:cubicBezTo>
                  <a:cubicBezTo>
                    <a:pt x="2479590" y="2192447"/>
                    <a:pt x="2714368" y="2414868"/>
                    <a:pt x="2669060" y="2686717"/>
                  </a:cubicBezTo>
                  <a:cubicBezTo>
                    <a:pt x="2623752" y="2958566"/>
                    <a:pt x="2195384" y="3362220"/>
                    <a:pt x="2100649" y="3650544"/>
                  </a:cubicBezTo>
                  <a:cubicBezTo>
                    <a:pt x="2005914" y="3938868"/>
                    <a:pt x="2110946" y="4457852"/>
                    <a:pt x="2100649" y="4416663"/>
                  </a:cubicBezTo>
                  <a:cubicBezTo>
                    <a:pt x="2090352" y="4375474"/>
                    <a:pt x="2064608" y="3889441"/>
                    <a:pt x="2038865" y="340340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フリーフォーム 43">
              <a:extLst>
                <a:ext uri="{FF2B5EF4-FFF2-40B4-BE49-F238E27FC236}">
                  <a16:creationId xmlns:a16="http://schemas.microsoft.com/office/drawing/2014/main" id="{7DA2BC22-6C43-F755-DDBA-742D2530115B}"/>
                </a:ext>
              </a:extLst>
            </p:cNvPr>
            <p:cNvSpPr/>
            <p:nvPr/>
          </p:nvSpPr>
          <p:spPr>
            <a:xfrm>
              <a:off x="5098522" y="5010912"/>
              <a:ext cx="45719" cy="753296"/>
            </a:xfrm>
            <a:custGeom>
              <a:avLst/>
              <a:gdLst>
                <a:gd name="connsiteX0" fmla="*/ 88227 w 88227"/>
                <a:gd name="connsiteY0" fmla="*/ 0 h 691978"/>
                <a:gd name="connsiteX1" fmla="*/ 1729 w 88227"/>
                <a:gd name="connsiteY1" fmla="*/ 333633 h 691978"/>
                <a:gd name="connsiteX2" fmla="*/ 38800 w 88227"/>
                <a:gd name="connsiteY2" fmla="*/ 691978 h 691978"/>
              </a:gdLst>
              <a:ahLst/>
              <a:cxnLst>
                <a:cxn ang="0">
                  <a:pos x="connsiteX0" y="connsiteY0"/>
                </a:cxn>
                <a:cxn ang="0">
                  <a:pos x="connsiteX1" y="connsiteY1"/>
                </a:cxn>
                <a:cxn ang="0">
                  <a:pos x="connsiteX2" y="connsiteY2"/>
                </a:cxn>
              </a:cxnLst>
              <a:rect l="l" t="t" r="r" b="b"/>
              <a:pathLst>
                <a:path w="88227" h="691978">
                  <a:moveTo>
                    <a:pt x="88227" y="0"/>
                  </a:moveTo>
                  <a:cubicBezTo>
                    <a:pt x="49097" y="109151"/>
                    <a:pt x="9967" y="218303"/>
                    <a:pt x="1729" y="333633"/>
                  </a:cubicBezTo>
                  <a:cubicBezTo>
                    <a:pt x="-6509" y="448963"/>
                    <a:pt x="16145" y="570470"/>
                    <a:pt x="38800" y="69197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フリーフォーム 44">
              <a:extLst>
                <a:ext uri="{FF2B5EF4-FFF2-40B4-BE49-F238E27FC236}">
                  <a16:creationId xmlns:a16="http://schemas.microsoft.com/office/drawing/2014/main" id="{14E36884-38BC-3BE5-9F19-B04EC171BBCC}"/>
                </a:ext>
              </a:extLst>
            </p:cNvPr>
            <p:cNvSpPr/>
            <p:nvPr/>
          </p:nvSpPr>
          <p:spPr>
            <a:xfrm>
              <a:off x="4617050" y="987225"/>
              <a:ext cx="1867158" cy="395861"/>
            </a:xfrm>
            <a:custGeom>
              <a:avLst/>
              <a:gdLst>
                <a:gd name="connsiteX0" fmla="*/ 1288 w 1867158"/>
                <a:gd name="connsiteY0" fmla="*/ 321720 h 395861"/>
                <a:gd name="connsiteX1" fmla="*/ 63072 w 1867158"/>
                <a:gd name="connsiteY1" fmla="*/ 321720 h 395861"/>
                <a:gd name="connsiteX2" fmla="*/ 409061 w 1867158"/>
                <a:gd name="connsiteY2" fmla="*/ 444 h 395861"/>
                <a:gd name="connsiteX3" fmla="*/ 804477 w 1867158"/>
                <a:gd name="connsiteY3" fmla="*/ 247580 h 395861"/>
                <a:gd name="connsiteX4" fmla="*/ 792120 w 1867158"/>
                <a:gd name="connsiteY4" fmla="*/ 62228 h 395861"/>
                <a:gd name="connsiteX5" fmla="*/ 1867158 w 1867158"/>
                <a:gd name="connsiteY5" fmla="*/ 395861 h 395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67158" h="395861">
                  <a:moveTo>
                    <a:pt x="1288" y="321720"/>
                  </a:moveTo>
                  <a:cubicBezTo>
                    <a:pt x="-1801" y="348493"/>
                    <a:pt x="-4890" y="375266"/>
                    <a:pt x="63072" y="321720"/>
                  </a:cubicBezTo>
                  <a:cubicBezTo>
                    <a:pt x="131034" y="268174"/>
                    <a:pt x="285494" y="12801"/>
                    <a:pt x="409061" y="444"/>
                  </a:cubicBezTo>
                  <a:cubicBezTo>
                    <a:pt x="532628" y="-11913"/>
                    <a:pt x="740634" y="237283"/>
                    <a:pt x="804477" y="247580"/>
                  </a:cubicBezTo>
                  <a:cubicBezTo>
                    <a:pt x="868320" y="257877"/>
                    <a:pt x="615007" y="37515"/>
                    <a:pt x="792120" y="62228"/>
                  </a:cubicBezTo>
                  <a:cubicBezTo>
                    <a:pt x="969233" y="86941"/>
                    <a:pt x="1418195" y="241401"/>
                    <a:pt x="1867158" y="39586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フリーフォーム 45">
              <a:extLst>
                <a:ext uri="{FF2B5EF4-FFF2-40B4-BE49-F238E27FC236}">
                  <a16:creationId xmlns:a16="http://schemas.microsoft.com/office/drawing/2014/main" id="{B91C5059-1EAD-C559-C119-8A6AA2718811}"/>
                </a:ext>
              </a:extLst>
            </p:cNvPr>
            <p:cNvSpPr/>
            <p:nvPr/>
          </p:nvSpPr>
          <p:spPr>
            <a:xfrm>
              <a:off x="1896030" y="4349872"/>
              <a:ext cx="345989" cy="185351"/>
            </a:xfrm>
            <a:custGeom>
              <a:avLst/>
              <a:gdLst>
                <a:gd name="connsiteX0" fmla="*/ 345989 w 345989"/>
                <a:gd name="connsiteY0" fmla="*/ 0 h 185351"/>
                <a:gd name="connsiteX1" fmla="*/ 160638 w 345989"/>
                <a:gd name="connsiteY1" fmla="*/ 49427 h 185351"/>
                <a:gd name="connsiteX2" fmla="*/ 0 w 345989"/>
                <a:gd name="connsiteY2" fmla="*/ 185351 h 185351"/>
              </a:gdLst>
              <a:ahLst/>
              <a:cxnLst>
                <a:cxn ang="0">
                  <a:pos x="connsiteX0" y="connsiteY0"/>
                </a:cxn>
                <a:cxn ang="0">
                  <a:pos x="connsiteX1" y="connsiteY1"/>
                </a:cxn>
                <a:cxn ang="0">
                  <a:pos x="connsiteX2" y="connsiteY2"/>
                </a:cxn>
              </a:cxnLst>
              <a:rect l="l" t="t" r="r" b="b"/>
              <a:pathLst>
                <a:path w="345989" h="185351">
                  <a:moveTo>
                    <a:pt x="345989" y="0"/>
                  </a:moveTo>
                  <a:cubicBezTo>
                    <a:pt x="282146" y="9267"/>
                    <a:pt x="218303" y="18535"/>
                    <a:pt x="160638" y="49427"/>
                  </a:cubicBezTo>
                  <a:cubicBezTo>
                    <a:pt x="102973" y="80319"/>
                    <a:pt x="51486" y="132835"/>
                    <a:pt x="0" y="18535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フリーフォーム 46">
              <a:extLst>
                <a:ext uri="{FF2B5EF4-FFF2-40B4-BE49-F238E27FC236}">
                  <a16:creationId xmlns:a16="http://schemas.microsoft.com/office/drawing/2014/main" id="{760FDFA7-DBF9-5CB8-2A23-6C3584448D7F}"/>
                </a:ext>
              </a:extLst>
            </p:cNvPr>
            <p:cNvSpPr/>
            <p:nvPr/>
          </p:nvSpPr>
          <p:spPr>
            <a:xfrm>
              <a:off x="1728175" y="3806174"/>
              <a:ext cx="220765" cy="766119"/>
            </a:xfrm>
            <a:custGeom>
              <a:avLst/>
              <a:gdLst>
                <a:gd name="connsiteX0" fmla="*/ 118428 w 220765"/>
                <a:gd name="connsiteY0" fmla="*/ 0 h 766119"/>
                <a:gd name="connsiteX1" fmla="*/ 217282 w 220765"/>
                <a:gd name="connsiteY1" fmla="*/ 234779 h 766119"/>
                <a:gd name="connsiteX2" fmla="*/ 7217 w 220765"/>
                <a:gd name="connsiteY2" fmla="*/ 531341 h 766119"/>
                <a:gd name="connsiteX3" fmla="*/ 69001 w 220765"/>
                <a:gd name="connsiteY3" fmla="*/ 766119 h 766119"/>
              </a:gdLst>
              <a:ahLst/>
              <a:cxnLst>
                <a:cxn ang="0">
                  <a:pos x="connsiteX0" y="connsiteY0"/>
                </a:cxn>
                <a:cxn ang="0">
                  <a:pos x="connsiteX1" y="connsiteY1"/>
                </a:cxn>
                <a:cxn ang="0">
                  <a:pos x="connsiteX2" y="connsiteY2"/>
                </a:cxn>
                <a:cxn ang="0">
                  <a:pos x="connsiteX3" y="connsiteY3"/>
                </a:cxn>
              </a:cxnLst>
              <a:rect l="l" t="t" r="r" b="b"/>
              <a:pathLst>
                <a:path w="220765" h="766119">
                  <a:moveTo>
                    <a:pt x="118428" y="0"/>
                  </a:moveTo>
                  <a:cubicBezTo>
                    <a:pt x="177122" y="73111"/>
                    <a:pt x="235817" y="146222"/>
                    <a:pt x="217282" y="234779"/>
                  </a:cubicBezTo>
                  <a:cubicBezTo>
                    <a:pt x="198747" y="323336"/>
                    <a:pt x="31930" y="442784"/>
                    <a:pt x="7217" y="531341"/>
                  </a:cubicBezTo>
                  <a:cubicBezTo>
                    <a:pt x="-17496" y="619898"/>
                    <a:pt x="25752" y="693008"/>
                    <a:pt x="69001" y="76611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フリーフォーム 47">
              <a:extLst>
                <a:ext uri="{FF2B5EF4-FFF2-40B4-BE49-F238E27FC236}">
                  <a16:creationId xmlns:a16="http://schemas.microsoft.com/office/drawing/2014/main" id="{06F67866-E7F5-0194-E9D8-EB730F8BE0D6}"/>
                </a:ext>
              </a:extLst>
            </p:cNvPr>
            <p:cNvSpPr/>
            <p:nvPr/>
          </p:nvSpPr>
          <p:spPr>
            <a:xfrm>
              <a:off x="1846603" y="3756747"/>
              <a:ext cx="256427" cy="691979"/>
            </a:xfrm>
            <a:custGeom>
              <a:avLst/>
              <a:gdLst>
                <a:gd name="connsiteX0" fmla="*/ 0 w 256427"/>
                <a:gd name="connsiteY0" fmla="*/ 0 h 691979"/>
                <a:gd name="connsiteX1" fmla="*/ 247135 w 256427"/>
                <a:gd name="connsiteY1" fmla="*/ 271849 h 691979"/>
                <a:gd name="connsiteX2" fmla="*/ 197708 w 256427"/>
                <a:gd name="connsiteY2" fmla="*/ 605481 h 691979"/>
                <a:gd name="connsiteX3" fmla="*/ 135924 w 256427"/>
                <a:gd name="connsiteY3" fmla="*/ 691979 h 691979"/>
                <a:gd name="connsiteX4" fmla="*/ 135924 w 256427"/>
                <a:gd name="connsiteY4" fmla="*/ 691979 h 6919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6427" h="691979">
                  <a:moveTo>
                    <a:pt x="0" y="0"/>
                  </a:moveTo>
                  <a:cubicBezTo>
                    <a:pt x="107092" y="85468"/>
                    <a:pt x="214184" y="170936"/>
                    <a:pt x="247135" y="271849"/>
                  </a:cubicBezTo>
                  <a:cubicBezTo>
                    <a:pt x="280086" y="372762"/>
                    <a:pt x="216243" y="535459"/>
                    <a:pt x="197708" y="605481"/>
                  </a:cubicBezTo>
                  <a:cubicBezTo>
                    <a:pt x="179173" y="675503"/>
                    <a:pt x="135924" y="691979"/>
                    <a:pt x="135924" y="691979"/>
                  </a:cubicBezTo>
                  <a:lnTo>
                    <a:pt x="135924" y="691979"/>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a:extLst>
                <a:ext uri="{FF2B5EF4-FFF2-40B4-BE49-F238E27FC236}">
                  <a16:creationId xmlns:a16="http://schemas.microsoft.com/office/drawing/2014/main" id="{2B70FEAC-41BE-93DE-CB58-8E72F5AFA53C}"/>
                </a:ext>
              </a:extLst>
            </p:cNvPr>
            <p:cNvSpPr/>
            <p:nvPr/>
          </p:nvSpPr>
          <p:spPr>
            <a:xfrm>
              <a:off x="2143165" y="4362228"/>
              <a:ext cx="476378" cy="926757"/>
            </a:xfrm>
            <a:custGeom>
              <a:avLst/>
              <a:gdLst>
                <a:gd name="connsiteX0" fmla="*/ 123567 w 476378"/>
                <a:gd name="connsiteY0" fmla="*/ 0 h 926757"/>
                <a:gd name="connsiteX1" fmla="*/ 308919 w 476378"/>
                <a:gd name="connsiteY1" fmla="*/ 74141 h 926757"/>
                <a:gd name="connsiteX2" fmla="*/ 333632 w 476378"/>
                <a:gd name="connsiteY2" fmla="*/ 222422 h 926757"/>
                <a:gd name="connsiteX3" fmla="*/ 185351 w 476378"/>
                <a:gd name="connsiteY3" fmla="*/ 345990 h 926757"/>
                <a:gd name="connsiteX4" fmla="*/ 296562 w 476378"/>
                <a:gd name="connsiteY4" fmla="*/ 308919 h 926757"/>
                <a:gd name="connsiteX5" fmla="*/ 234778 w 476378"/>
                <a:gd name="connsiteY5" fmla="*/ 531341 h 926757"/>
                <a:gd name="connsiteX6" fmla="*/ 358346 w 476378"/>
                <a:gd name="connsiteY6" fmla="*/ 556055 h 926757"/>
                <a:gd name="connsiteX7" fmla="*/ 284205 w 476378"/>
                <a:gd name="connsiteY7" fmla="*/ 630195 h 926757"/>
                <a:gd name="connsiteX8" fmla="*/ 469557 w 476378"/>
                <a:gd name="connsiteY8" fmla="*/ 667265 h 926757"/>
                <a:gd name="connsiteX9" fmla="*/ 0 w 476378"/>
                <a:gd name="connsiteY9" fmla="*/ 926757 h 926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76378" h="926757">
                  <a:moveTo>
                    <a:pt x="123567" y="0"/>
                  </a:moveTo>
                  <a:cubicBezTo>
                    <a:pt x="198737" y="18535"/>
                    <a:pt x="273908" y="37071"/>
                    <a:pt x="308919" y="74141"/>
                  </a:cubicBezTo>
                  <a:cubicBezTo>
                    <a:pt x="343930" y="111211"/>
                    <a:pt x="354227" y="177114"/>
                    <a:pt x="333632" y="222422"/>
                  </a:cubicBezTo>
                  <a:cubicBezTo>
                    <a:pt x="313037" y="267730"/>
                    <a:pt x="191529" y="331574"/>
                    <a:pt x="185351" y="345990"/>
                  </a:cubicBezTo>
                  <a:cubicBezTo>
                    <a:pt x="179173" y="360406"/>
                    <a:pt x="288324" y="278027"/>
                    <a:pt x="296562" y="308919"/>
                  </a:cubicBezTo>
                  <a:cubicBezTo>
                    <a:pt x="304800" y="339811"/>
                    <a:pt x="224481" y="490152"/>
                    <a:pt x="234778" y="531341"/>
                  </a:cubicBezTo>
                  <a:cubicBezTo>
                    <a:pt x="245075" y="572530"/>
                    <a:pt x="358346" y="556055"/>
                    <a:pt x="358346" y="556055"/>
                  </a:cubicBezTo>
                  <a:cubicBezTo>
                    <a:pt x="366584" y="572531"/>
                    <a:pt x="265670" y="611660"/>
                    <a:pt x="284205" y="630195"/>
                  </a:cubicBezTo>
                  <a:cubicBezTo>
                    <a:pt x="302740" y="648730"/>
                    <a:pt x="516924" y="617838"/>
                    <a:pt x="469557" y="667265"/>
                  </a:cubicBezTo>
                  <a:cubicBezTo>
                    <a:pt x="422190" y="716692"/>
                    <a:pt x="211095" y="821724"/>
                    <a:pt x="0" y="92675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フリーフォーム 49">
              <a:extLst>
                <a:ext uri="{FF2B5EF4-FFF2-40B4-BE49-F238E27FC236}">
                  <a16:creationId xmlns:a16="http://schemas.microsoft.com/office/drawing/2014/main" id="{D33E54F5-1162-550F-1631-E24B90A545EC}"/>
                </a:ext>
              </a:extLst>
            </p:cNvPr>
            <p:cNvSpPr/>
            <p:nvPr/>
          </p:nvSpPr>
          <p:spPr>
            <a:xfrm>
              <a:off x="2171700" y="5301049"/>
              <a:ext cx="1140137" cy="704335"/>
            </a:xfrm>
            <a:custGeom>
              <a:avLst/>
              <a:gdLst>
                <a:gd name="connsiteX0" fmla="*/ 0 w 1445741"/>
                <a:gd name="connsiteY0" fmla="*/ 0 h 766119"/>
                <a:gd name="connsiteX1" fmla="*/ 556054 w 1445741"/>
                <a:gd name="connsiteY1" fmla="*/ 444843 h 766119"/>
                <a:gd name="connsiteX2" fmla="*/ 1445741 w 1445741"/>
                <a:gd name="connsiteY2" fmla="*/ 766119 h 766119"/>
              </a:gdLst>
              <a:ahLst/>
              <a:cxnLst>
                <a:cxn ang="0">
                  <a:pos x="connsiteX0" y="connsiteY0"/>
                </a:cxn>
                <a:cxn ang="0">
                  <a:pos x="connsiteX1" y="connsiteY1"/>
                </a:cxn>
                <a:cxn ang="0">
                  <a:pos x="connsiteX2" y="connsiteY2"/>
                </a:cxn>
              </a:cxnLst>
              <a:rect l="l" t="t" r="r" b="b"/>
              <a:pathLst>
                <a:path w="1445741" h="766119">
                  <a:moveTo>
                    <a:pt x="0" y="0"/>
                  </a:moveTo>
                  <a:cubicBezTo>
                    <a:pt x="157548" y="158578"/>
                    <a:pt x="315097" y="317157"/>
                    <a:pt x="556054" y="444843"/>
                  </a:cubicBezTo>
                  <a:cubicBezTo>
                    <a:pt x="797011" y="572529"/>
                    <a:pt x="1121376" y="669324"/>
                    <a:pt x="1445741" y="76611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フリーフォーム 50">
              <a:extLst>
                <a:ext uri="{FF2B5EF4-FFF2-40B4-BE49-F238E27FC236}">
                  <a16:creationId xmlns:a16="http://schemas.microsoft.com/office/drawing/2014/main" id="{F58FCE48-38C5-BD49-3EDA-839951561A4F}"/>
                </a:ext>
              </a:extLst>
            </p:cNvPr>
            <p:cNvSpPr/>
            <p:nvPr/>
          </p:nvSpPr>
          <p:spPr>
            <a:xfrm>
              <a:off x="2418836" y="5237503"/>
              <a:ext cx="975438" cy="615946"/>
            </a:xfrm>
            <a:custGeom>
              <a:avLst/>
              <a:gdLst>
                <a:gd name="connsiteX0" fmla="*/ 0 w 1099751"/>
                <a:gd name="connsiteY0" fmla="*/ 0 h 679621"/>
                <a:gd name="connsiteX1" fmla="*/ 370703 w 1099751"/>
                <a:gd name="connsiteY1" fmla="*/ 247135 h 679621"/>
                <a:gd name="connsiteX2" fmla="*/ 1099751 w 1099751"/>
                <a:gd name="connsiteY2" fmla="*/ 679621 h 679621"/>
              </a:gdLst>
              <a:ahLst/>
              <a:cxnLst>
                <a:cxn ang="0">
                  <a:pos x="connsiteX0" y="connsiteY0"/>
                </a:cxn>
                <a:cxn ang="0">
                  <a:pos x="connsiteX1" y="connsiteY1"/>
                </a:cxn>
                <a:cxn ang="0">
                  <a:pos x="connsiteX2" y="connsiteY2"/>
                </a:cxn>
              </a:cxnLst>
              <a:rect l="l" t="t" r="r" b="b"/>
              <a:pathLst>
                <a:path w="1099751" h="679621">
                  <a:moveTo>
                    <a:pt x="0" y="0"/>
                  </a:moveTo>
                  <a:cubicBezTo>
                    <a:pt x="93705" y="66932"/>
                    <a:pt x="187411" y="133865"/>
                    <a:pt x="370703" y="247135"/>
                  </a:cubicBezTo>
                  <a:cubicBezTo>
                    <a:pt x="553995" y="360405"/>
                    <a:pt x="826873" y="520013"/>
                    <a:pt x="1099751" y="67962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フリーフォーム 51">
              <a:extLst>
                <a:ext uri="{FF2B5EF4-FFF2-40B4-BE49-F238E27FC236}">
                  <a16:creationId xmlns:a16="http://schemas.microsoft.com/office/drawing/2014/main" id="{9EFA6783-A3FB-9027-D5EE-B35BE2943F4B}"/>
                </a:ext>
              </a:extLst>
            </p:cNvPr>
            <p:cNvSpPr/>
            <p:nvPr/>
          </p:nvSpPr>
          <p:spPr>
            <a:xfrm>
              <a:off x="4719445" y="3916221"/>
              <a:ext cx="627941" cy="605481"/>
            </a:xfrm>
            <a:custGeom>
              <a:avLst/>
              <a:gdLst>
                <a:gd name="connsiteX0" fmla="*/ 627941 w 627941"/>
                <a:gd name="connsiteY0" fmla="*/ 0 h 605481"/>
                <a:gd name="connsiteX1" fmla="*/ 84244 w 627941"/>
                <a:gd name="connsiteY1" fmla="*/ 123567 h 605481"/>
                <a:gd name="connsiteX2" fmla="*/ 10104 w 627941"/>
                <a:gd name="connsiteY2" fmla="*/ 605481 h 605481"/>
              </a:gdLst>
              <a:ahLst/>
              <a:cxnLst>
                <a:cxn ang="0">
                  <a:pos x="connsiteX0" y="connsiteY0"/>
                </a:cxn>
                <a:cxn ang="0">
                  <a:pos x="connsiteX1" y="connsiteY1"/>
                </a:cxn>
                <a:cxn ang="0">
                  <a:pos x="connsiteX2" y="connsiteY2"/>
                </a:cxn>
              </a:cxnLst>
              <a:rect l="l" t="t" r="r" b="b"/>
              <a:pathLst>
                <a:path w="627941" h="605481">
                  <a:moveTo>
                    <a:pt x="627941" y="0"/>
                  </a:moveTo>
                  <a:cubicBezTo>
                    <a:pt x="407579" y="11327"/>
                    <a:pt x="187217" y="22654"/>
                    <a:pt x="84244" y="123567"/>
                  </a:cubicBezTo>
                  <a:cubicBezTo>
                    <a:pt x="-18729" y="224480"/>
                    <a:pt x="-4313" y="414980"/>
                    <a:pt x="10104" y="60548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フリーフォーム 52">
              <a:extLst>
                <a:ext uri="{FF2B5EF4-FFF2-40B4-BE49-F238E27FC236}">
                  <a16:creationId xmlns:a16="http://schemas.microsoft.com/office/drawing/2014/main" id="{34F22A8E-F597-EC40-57DC-04FDF8AEB33E}"/>
                </a:ext>
              </a:extLst>
            </p:cNvPr>
            <p:cNvSpPr/>
            <p:nvPr/>
          </p:nvSpPr>
          <p:spPr>
            <a:xfrm>
              <a:off x="5951220" y="5888736"/>
              <a:ext cx="330413" cy="841248"/>
            </a:xfrm>
            <a:custGeom>
              <a:avLst/>
              <a:gdLst>
                <a:gd name="connsiteX0" fmla="*/ 0 w 330413"/>
                <a:gd name="connsiteY0" fmla="*/ 0 h 841248"/>
                <a:gd name="connsiteX1" fmla="*/ 304800 w 330413"/>
                <a:gd name="connsiteY1" fmla="*/ 438912 h 841248"/>
                <a:gd name="connsiteX2" fmla="*/ 292608 w 330413"/>
                <a:gd name="connsiteY2" fmla="*/ 841248 h 841248"/>
              </a:gdLst>
              <a:ahLst/>
              <a:cxnLst>
                <a:cxn ang="0">
                  <a:pos x="connsiteX0" y="connsiteY0"/>
                </a:cxn>
                <a:cxn ang="0">
                  <a:pos x="connsiteX1" y="connsiteY1"/>
                </a:cxn>
                <a:cxn ang="0">
                  <a:pos x="connsiteX2" y="connsiteY2"/>
                </a:cxn>
              </a:cxnLst>
              <a:rect l="l" t="t" r="r" b="b"/>
              <a:pathLst>
                <a:path w="330413" h="841248">
                  <a:moveTo>
                    <a:pt x="0" y="0"/>
                  </a:moveTo>
                  <a:cubicBezTo>
                    <a:pt x="128016" y="149352"/>
                    <a:pt x="256032" y="298704"/>
                    <a:pt x="304800" y="438912"/>
                  </a:cubicBezTo>
                  <a:cubicBezTo>
                    <a:pt x="353568" y="579120"/>
                    <a:pt x="323088" y="710184"/>
                    <a:pt x="292608" y="84124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a:extLst>
                <a:ext uri="{FF2B5EF4-FFF2-40B4-BE49-F238E27FC236}">
                  <a16:creationId xmlns:a16="http://schemas.microsoft.com/office/drawing/2014/main" id="{58FAB0C7-26F2-034F-010A-40EA15027CE7}"/>
                </a:ext>
              </a:extLst>
            </p:cNvPr>
            <p:cNvSpPr/>
            <p:nvPr/>
          </p:nvSpPr>
          <p:spPr>
            <a:xfrm>
              <a:off x="3147060" y="6169152"/>
              <a:ext cx="719328" cy="146304"/>
            </a:xfrm>
            <a:custGeom>
              <a:avLst/>
              <a:gdLst>
                <a:gd name="connsiteX0" fmla="*/ 0 w 719328"/>
                <a:gd name="connsiteY0" fmla="*/ 0 h 146304"/>
                <a:gd name="connsiteX1" fmla="*/ 719328 w 719328"/>
                <a:gd name="connsiteY1" fmla="*/ 146304 h 146304"/>
              </a:gdLst>
              <a:ahLst/>
              <a:cxnLst>
                <a:cxn ang="0">
                  <a:pos x="connsiteX0" y="connsiteY0"/>
                </a:cxn>
                <a:cxn ang="0">
                  <a:pos x="connsiteX1" y="connsiteY1"/>
                </a:cxn>
              </a:cxnLst>
              <a:rect l="l" t="t" r="r" b="b"/>
              <a:pathLst>
                <a:path w="719328" h="146304">
                  <a:moveTo>
                    <a:pt x="0" y="0"/>
                  </a:moveTo>
                  <a:lnTo>
                    <a:pt x="719328" y="146304"/>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フリーフォーム 54">
              <a:extLst>
                <a:ext uri="{FF2B5EF4-FFF2-40B4-BE49-F238E27FC236}">
                  <a16:creationId xmlns:a16="http://schemas.microsoft.com/office/drawing/2014/main" id="{F5F4609E-8DD3-CCA5-050A-7D01115BE5BD}"/>
                </a:ext>
              </a:extLst>
            </p:cNvPr>
            <p:cNvSpPr/>
            <p:nvPr/>
          </p:nvSpPr>
          <p:spPr>
            <a:xfrm>
              <a:off x="3159252" y="5571744"/>
              <a:ext cx="461060" cy="524256"/>
            </a:xfrm>
            <a:custGeom>
              <a:avLst/>
              <a:gdLst>
                <a:gd name="connsiteX0" fmla="*/ 268224 w 461060"/>
                <a:gd name="connsiteY0" fmla="*/ 0 h 524256"/>
                <a:gd name="connsiteX1" fmla="*/ 451104 w 461060"/>
                <a:gd name="connsiteY1" fmla="*/ 268224 h 524256"/>
                <a:gd name="connsiteX2" fmla="*/ 0 w 461060"/>
                <a:gd name="connsiteY2" fmla="*/ 524256 h 524256"/>
              </a:gdLst>
              <a:ahLst/>
              <a:cxnLst>
                <a:cxn ang="0">
                  <a:pos x="connsiteX0" y="connsiteY0"/>
                </a:cxn>
                <a:cxn ang="0">
                  <a:pos x="connsiteX1" y="connsiteY1"/>
                </a:cxn>
                <a:cxn ang="0">
                  <a:pos x="connsiteX2" y="connsiteY2"/>
                </a:cxn>
              </a:cxnLst>
              <a:rect l="l" t="t" r="r" b="b"/>
              <a:pathLst>
                <a:path w="461060" h="524256">
                  <a:moveTo>
                    <a:pt x="268224" y="0"/>
                  </a:moveTo>
                  <a:cubicBezTo>
                    <a:pt x="382016" y="90424"/>
                    <a:pt x="495808" y="180848"/>
                    <a:pt x="451104" y="268224"/>
                  </a:cubicBezTo>
                  <a:cubicBezTo>
                    <a:pt x="406400" y="355600"/>
                    <a:pt x="203200" y="439928"/>
                    <a:pt x="0" y="52425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フリーフォーム 55">
              <a:extLst>
                <a:ext uri="{FF2B5EF4-FFF2-40B4-BE49-F238E27FC236}">
                  <a16:creationId xmlns:a16="http://schemas.microsoft.com/office/drawing/2014/main" id="{A8B4B833-E19F-3531-5E6F-C719A0BDDF40}"/>
                </a:ext>
              </a:extLst>
            </p:cNvPr>
            <p:cNvSpPr/>
            <p:nvPr/>
          </p:nvSpPr>
          <p:spPr>
            <a:xfrm>
              <a:off x="3817620" y="6047232"/>
              <a:ext cx="405116" cy="731520"/>
            </a:xfrm>
            <a:custGeom>
              <a:avLst/>
              <a:gdLst>
                <a:gd name="connsiteX0" fmla="*/ 146304 w 405116"/>
                <a:gd name="connsiteY0" fmla="*/ 0 h 731520"/>
                <a:gd name="connsiteX1" fmla="*/ 402336 w 405116"/>
                <a:gd name="connsiteY1" fmla="*/ 402336 h 731520"/>
                <a:gd name="connsiteX2" fmla="*/ 0 w 405116"/>
                <a:gd name="connsiteY2" fmla="*/ 731520 h 731520"/>
              </a:gdLst>
              <a:ahLst/>
              <a:cxnLst>
                <a:cxn ang="0">
                  <a:pos x="connsiteX0" y="connsiteY0"/>
                </a:cxn>
                <a:cxn ang="0">
                  <a:pos x="connsiteX1" y="connsiteY1"/>
                </a:cxn>
                <a:cxn ang="0">
                  <a:pos x="connsiteX2" y="connsiteY2"/>
                </a:cxn>
              </a:cxnLst>
              <a:rect l="l" t="t" r="r" b="b"/>
              <a:pathLst>
                <a:path w="405116" h="731520">
                  <a:moveTo>
                    <a:pt x="146304" y="0"/>
                  </a:moveTo>
                  <a:cubicBezTo>
                    <a:pt x="286512" y="140208"/>
                    <a:pt x="426720" y="280416"/>
                    <a:pt x="402336" y="402336"/>
                  </a:cubicBezTo>
                  <a:cubicBezTo>
                    <a:pt x="377952" y="524256"/>
                    <a:pt x="188976" y="627888"/>
                    <a:pt x="0" y="73152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フリーフォーム 56">
              <a:extLst>
                <a:ext uri="{FF2B5EF4-FFF2-40B4-BE49-F238E27FC236}">
                  <a16:creationId xmlns:a16="http://schemas.microsoft.com/office/drawing/2014/main" id="{E3152615-A0AD-9F92-8B8F-70DC12D5F290}"/>
                </a:ext>
              </a:extLst>
            </p:cNvPr>
            <p:cNvSpPr/>
            <p:nvPr/>
          </p:nvSpPr>
          <p:spPr>
            <a:xfrm>
              <a:off x="6121908" y="5401056"/>
              <a:ext cx="304800" cy="573024"/>
            </a:xfrm>
            <a:custGeom>
              <a:avLst/>
              <a:gdLst>
                <a:gd name="connsiteX0" fmla="*/ 0 w 304800"/>
                <a:gd name="connsiteY0" fmla="*/ 0 h 573024"/>
                <a:gd name="connsiteX1" fmla="*/ 243840 w 304800"/>
                <a:gd name="connsiteY1" fmla="*/ 341376 h 573024"/>
                <a:gd name="connsiteX2" fmla="*/ 304800 w 304800"/>
                <a:gd name="connsiteY2" fmla="*/ 573024 h 573024"/>
              </a:gdLst>
              <a:ahLst/>
              <a:cxnLst>
                <a:cxn ang="0">
                  <a:pos x="connsiteX0" y="connsiteY0"/>
                </a:cxn>
                <a:cxn ang="0">
                  <a:pos x="connsiteX1" y="connsiteY1"/>
                </a:cxn>
                <a:cxn ang="0">
                  <a:pos x="connsiteX2" y="connsiteY2"/>
                </a:cxn>
              </a:cxnLst>
              <a:rect l="l" t="t" r="r" b="b"/>
              <a:pathLst>
                <a:path w="304800" h="573024">
                  <a:moveTo>
                    <a:pt x="0" y="0"/>
                  </a:moveTo>
                  <a:cubicBezTo>
                    <a:pt x="96520" y="122936"/>
                    <a:pt x="193040" y="245872"/>
                    <a:pt x="243840" y="341376"/>
                  </a:cubicBezTo>
                  <a:cubicBezTo>
                    <a:pt x="294640" y="436880"/>
                    <a:pt x="299720" y="504952"/>
                    <a:pt x="304800" y="57302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フリーフォーム 57">
              <a:extLst>
                <a:ext uri="{FF2B5EF4-FFF2-40B4-BE49-F238E27FC236}">
                  <a16:creationId xmlns:a16="http://schemas.microsoft.com/office/drawing/2014/main" id="{D07AC70A-0C23-D6FD-17FD-B145BC848BDC}"/>
                </a:ext>
              </a:extLst>
            </p:cNvPr>
            <p:cNvSpPr/>
            <p:nvPr/>
          </p:nvSpPr>
          <p:spPr>
            <a:xfrm>
              <a:off x="6219444" y="5327904"/>
              <a:ext cx="309032" cy="621792"/>
            </a:xfrm>
            <a:custGeom>
              <a:avLst/>
              <a:gdLst>
                <a:gd name="connsiteX0" fmla="*/ 0 w 309032"/>
                <a:gd name="connsiteY0" fmla="*/ 0 h 621792"/>
                <a:gd name="connsiteX1" fmla="*/ 121920 w 309032"/>
                <a:gd name="connsiteY1" fmla="*/ 195072 h 621792"/>
                <a:gd name="connsiteX2" fmla="*/ 292608 w 309032"/>
                <a:gd name="connsiteY2" fmla="*/ 451104 h 621792"/>
                <a:gd name="connsiteX3" fmla="*/ 292608 w 309032"/>
                <a:gd name="connsiteY3" fmla="*/ 621792 h 621792"/>
              </a:gdLst>
              <a:ahLst/>
              <a:cxnLst>
                <a:cxn ang="0">
                  <a:pos x="connsiteX0" y="connsiteY0"/>
                </a:cxn>
                <a:cxn ang="0">
                  <a:pos x="connsiteX1" y="connsiteY1"/>
                </a:cxn>
                <a:cxn ang="0">
                  <a:pos x="connsiteX2" y="connsiteY2"/>
                </a:cxn>
                <a:cxn ang="0">
                  <a:pos x="connsiteX3" y="connsiteY3"/>
                </a:cxn>
              </a:cxnLst>
              <a:rect l="l" t="t" r="r" b="b"/>
              <a:pathLst>
                <a:path w="309032" h="621792">
                  <a:moveTo>
                    <a:pt x="0" y="0"/>
                  </a:moveTo>
                  <a:cubicBezTo>
                    <a:pt x="36576" y="59944"/>
                    <a:pt x="73152" y="119888"/>
                    <a:pt x="121920" y="195072"/>
                  </a:cubicBezTo>
                  <a:cubicBezTo>
                    <a:pt x="170688" y="270256"/>
                    <a:pt x="264160" y="379984"/>
                    <a:pt x="292608" y="451104"/>
                  </a:cubicBezTo>
                  <a:cubicBezTo>
                    <a:pt x="321056" y="522224"/>
                    <a:pt x="306832" y="572008"/>
                    <a:pt x="292608" y="62179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フリーフォーム 58">
              <a:extLst>
                <a:ext uri="{FF2B5EF4-FFF2-40B4-BE49-F238E27FC236}">
                  <a16:creationId xmlns:a16="http://schemas.microsoft.com/office/drawing/2014/main" id="{66886B26-C13A-C09E-AC06-9D68D9E17219}"/>
                </a:ext>
              </a:extLst>
            </p:cNvPr>
            <p:cNvSpPr/>
            <p:nvPr/>
          </p:nvSpPr>
          <p:spPr>
            <a:xfrm>
              <a:off x="6361351" y="5494195"/>
              <a:ext cx="1389888" cy="1168186"/>
            </a:xfrm>
            <a:custGeom>
              <a:avLst/>
              <a:gdLst>
                <a:gd name="connsiteX0" fmla="*/ 0 w 1389888"/>
                <a:gd name="connsiteY0" fmla="*/ 156250 h 1168186"/>
                <a:gd name="connsiteX1" fmla="*/ 524256 w 1389888"/>
                <a:gd name="connsiteY1" fmla="*/ 83098 h 1168186"/>
                <a:gd name="connsiteX2" fmla="*/ 1389888 w 1389888"/>
                <a:gd name="connsiteY2" fmla="*/ 1168186 h 1168186"/>
              </a:gdLst>
              <a:ahLst/>
              <a:cxnLst>
                <a:cxn ang="0">
                  <a:pos x="connsiteX0" y="connsiteY0"/>
                </a:cxn>
                <a:cxn ang="0">
                  <a:pos x="connsiteX1" y="connsiteY1"/>
                </a:cxn>
                <a:cxn ang="0">
                  <a:pos x="connsiteX2" y="connsiteY2"/>
                </a:cxn>
              </a:cxnLst>
              <a:rect l="l" t="t" r="r" b="b"/>
              <a:pathLst>
                <a:path w="1389888" h="1168186">
                  <a:moveTo>
                    <a:pt x="0" y="156250"/>
                  </a:moveTo>
                  <a:cubicBezTo>
                    <a:pt x="146304" y="35346"/>
                    <a:pt x="292608" y="-85558"/>
                    <a:pt x="524256" y="83098"/>
                  </a:cubicBezTo>
                  <a:cubicBezTo>
                    <a:pt x="755904" y="251754"/>
                    <a:pt x="1072896" y="709970"/>
                    <a:pt x="1389888" y="116818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フリーフォーム 59">
              <a:extLst>
                <a:ext uri="{FF2B5EF4-FFF2-40B4-BE49-F238E27FC236}">
                  <a16:creationId xmlns:a16="http://schemas.microsoft.com/office/drawing/2014/main" id="{3F5D9544-BEA7-9428-8DE2-5D135D094634}"/>
                </a:ext>
              </a:extLst>
            </p:cNvPr>
            <p:cNvSpPr/>
            <p:nvPr/>
          </p:nvSpPr>
          <p:spPr>
            <a:xfrm>
              <a:off x="5878068" y="5839973"/>
              <a:ext cx="353568" cy="195072"/>
            </a:xfrm>
            <a:custGeom>
              <a:avLst/>
              <a:gdLst>
                <a:gd name="connsiteX0" fmla="*/ 353568 w 353568"/>
                <a:gd name="connsiteY0" fmla="*/ 0 h 195072"/>
                <a:gd name="connsiteX1" fmla="*/ 0 w 353568"/>
                <a:gd name="connsiteY1" fmla="*/ 195072 h 195072"/>
              </a:gdLst>
              <a:ahLst/>
              <a:cxnLst>
                <a:cxn ang="0">
                  <a:pos x="connsiteX0" y="connsiteY0"/>
                </a:cxn>
                <a:cxn ang="0">
                  <a:pos x="connsiteX1" y="connsiteY1"/>
                </a:cxn>
              </a:cxnLst>
              <a:rect l="l" t="t" r="r" b="b"/>
              <a:pathLst>
                <a:path w="353568" h="195072">
                  <a:moveTo>
                    <a:pt x="353568" y="0"/>
                  </a:moveTo>
                  <a:lnTo>
                    <a:pt x="0" y="195072"/>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フリーフォーム 60">
              <a:extLst>
                <a:ext uri="{FF2B5EF4-FFF2-40B4-BE49-F238E27FC236}">
                  <a16:creationId xmlns:a16="http://schemas.microsoft.com/office/drawing/2014/main" id="{966B1958-6BE2-0968-C0B3-B9F4655E5513}"/>
                </a:ext>
              </a:extLst>
            </p:cNvPr>
            <p:cNvSpPr/>
            <p:nvPr/>
          </p:nvSpPr>
          <p:spPr>
            <a:xfrm>
              <a:off x="6060948" y="5888736"/>
              <a:ext cx="524256" cy="256032"/>
            </a:xfrm>
            <a:custGeom>
              <a:avLst/>
              <a:gdLst>
                <a:gd name="connsiteX0" fmla="*/ 0 w 524256"/>
                <a:gd name="connsiteY0" fmla="*/ 256032 h 256032"/>
                <a:gd name="connsiteX1" fmla="*/ 524256 w 524256"/>
                <a:gd name="connsiteY1" fmla="*/ 0 h 256032"/>
              </a:gdLst>
              <a:ahLst/>
              <a:cxnLst>
                <a:cxn ang="0">
                  <a:pos x="connsiteX0" y="connsiteY0"/>
                </a:cxn>
                <a:cxn ang="0">
                  <a:pos x="connsiteX1" y="connsiteY1"/>
                </a:cxn>
              </a:cxnLst>
              <a:rect l="l" t="t" r="r" b="b"/>
              <a:pathLst>
                <a:path w="524256" h="256032">
                  <a:moveTo>
                    <a:pt x="0" y="256032"/>
                  </a:moveTo>
                  <a:lnTo>
                    <a:pt x="524256" y="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フリーフォーム 61">
              <a:extLst>
                <a:ext uri="{FF2B5EF4-FFF2-40B4-BE49-F238E27FC236}">
                  <a16:creationId xmlns:a16="http://schemas.microsoft.com/office/drawing/2014/main" id="{999B8681-644F-255E-37E8-571A9195AF5B}"/>
                </a:ext>
              </a:extLst>
            </p:cNvPr>
            <p:cNvSpPr/>
            <p:nvPr/>
          </p:nvSpPr>
          <p:spPr>
            <a:xfrm>
              <a:off x="6463284" y="5663257"/>
              <a:ext cx="865632" cy="859463"/>
            </a:xfrm>
            <a:custGeom>
              <a:avLst/>
              <a:gdLst>
                <a:gd name="connsiteX0" fmla="*/ 0 w 865632"/>
                <a:gd name="connsiteY0" fmla="*/ 66983 h 859463"/>
                <a:gd name="connsiteX1" fmla="*/ 219456 w 865632"/>
                <a:gd name="connsiteY1" fmla="*/ 79175 h 859463"/>
                <a:gd name="connsiteX2" fmla="*/ 865632 w 865632"/>
                <a:gd name="connsiteY2" fmla="*/ 859463 h 859463"/>
              </a:gdLst>
              <a:ahLst/>
              <a:cxnLst>
                <a:cxn ang="0">
                  <a:pos x="connsiteX0" y="connsiteY0"/>
                </a:cxn>
                <a:cxn ang="0">
                  <a:pos x="connsiteX1" y="connsiteY1"/>
                </a:cxn>
                <a:cxn ang="0">
                  <a:pos x="connsiteX2" y="connsiteY2"/>
                </a:cxn>
              </a:cxnLst>
              <a:rect l="l" t="t" r="r" b="b"/>
              <a:pathLst>
                <a:path w="865632" h="859463">
                  <a:moveTo>
                    <a:pt x="0" y="66983"/>
                  </a:moveTo>
                  <a:cubicBezTo>
                    <a:pt x="37592" y="7039"/>
                    <a:pt x="75184" y="-52905"/>
                    <a:pt x="219456" y="79175"/>
                  </a:cubicBezTo>
                  <a:cubicBezTo>
                    <a:pt x="363728" y="211255"/>
                    <a:pt x="614680" y="535359"/>
                    <a:pt x="865632" y="85946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フリーフォーム 62">
              <a:extLst>
                <a:ext uri="{FF2B5EF4-FFF2-40B4-BE49-F238E27FC236}">
                  <a16:creationId xmlns:a16="http://schemas.microsoft.com/office/drawing/2014/main" id="{5ECDBFB6-A5D9-D6E4-6141-1E69ED4DE0ED}"/>
                </a:ext>
              </a:extLst>
            </p:cNvPr>
            <p:cNvSpPr/>
            <p:nvPr/>
          </p:nvSpPr>
          <p:spPr>
            <a:xfrm>
              <a:off x="6012180" y="5834319"/>
              <a:ext cx="316992" cy="182880"/>
            </a:xfrm>
            <a:custGeom>
              <a:avLst/>
              <a:gdLst>
                <a:gd name="connsiteX0" fmla="*/ 316992 w 316992"/>
                <a:gd name="connsiteY0" fmla="*/ 0 h 182880"/>
                <a:gd name="connsiteX1" fmla="*/ 0 w 316992"/>
                <a:gd name="connsiteY1" fmla="*/ 182880 h 182880"/>
              </a:gdLst>
              <a:ahLst/>
              <a:cxnLst>
                <a:cxn ang="0">
                  <a:pos x="connsiteX0" y="connsiteY0"/>
                </a:cxn>
                <a:cxn ang="0">
                  <a:pos x="connsiteX1" y="connsiteY1"/>
                </a:cxn>
              </a:cxnLst>
              <a:rect l="l" t="t" r="r" b="b"/>
              <a:pathLst>
                <a:path w="316992" h="182880">
                  <a:moveTo>
                    <a:pt x="316992" y="0"/>
                  </a:moveTo>
                  <a:lnTo>
                    <a:pt x="0" y="18288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フリーフォーム 63">
              <a:extLst>
                <a:ext uri="{FF2B5EF4-FFF2-40B4-BE49-F238E27FC236}">
                  <a16:creationId xmlns:a16="http://schemas.microsoft.com/office/drawing/2014/main" id="{17D7B3DD-2F65-8A7E-3262-030332DA21E8}"/>
                </a:ext>
              </a:extLst>
            </p:cNvPr>
            <p:cNvSpPr/>
            <p:nvPr/>
          </p:nvSpPr>
          <p:spPr>
            <a:xfrm>
              <a:off x="3598164" y="5547360"/>
              <a:ext cx="88370" cy="329184"/>
            </a:xfrm>
            <a:custGeom>
              <a:avLst/>
              <a:gdLst>
                <a:gd name="connsiteX0" fmla="*/ 0 w 88370"/>
                <a:gd name="connsiteY0" fmla="*/ 0 h 329184"/>
                <a:gd name="connsiteX1" fmla="*/ 85344 w 88370"/>
                <a:gd name="connsiteY1" fmla="*/ 195072 h 329184"/>
                <a:gd name="connsiteX2" fmla="*/ 60960 w 88370"/>
                <a:gd name="connsiteY2" fmla="*/ 329184 h 329184"/>
              </a:gdLst>
              <a:ahLst/>
              <a:cxnLst>
                <a:cxn ang="0">
                  <a:pos x="connsiteX0" y="connsiteY0"/>
                </a:cxn>
                <a:cxn ang="0">
                  <a:pos x="connsiteX1" y="connsiteY1"/>
                </a:cxn>
                <a:cxn ang="0">
                  <a:pos x="connsiteX2" y="connsiteY2"/>
                </a:cxn>
              </a:cxnLst>
              <a:rect l="l" t="t" r="r" b="b"/>
              <a:pathLst>
                <a:path w="88370" h="329184">
                  <a:moveTo>
                    <a:pt x="0" y="0"/>
                  </a:moveTo>
                  <a:cubicBezTo>
                    <a:pt x="37592" y="70104"/>
                    <a:pt x="75184" y="140208"/>
                    <a:pt x="85344" y="195072"/>
                  </a:cubicBezTo>
                  <a:cubicBezTo>
                    <a:pt x="95504" y="249936"/>
                    <a:pt x="78232" y="289560"/>
                    <a:pt x="60960" y="32918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フリーフォーム 64">
              <a:extLst>
                <a:ext uri="{FF2B5EF4-FFF2-40B4-BE49-F238E27FC236}">
                  <a16:creationId xmlns:a16="http://schemas.microsoft.com/office/drawing/2014/main" id="{A4C56D90-364C-4F8B-917E-B7BA1F726255}"/>
                </a:ext>
              </a:extLst>
            </p:cNvPr>
            <p:cNvSpPr/>
            <p:nvPr/>
          </p:nvSpPr>
          <p:spPr>
            <a:xfrm>
              <a:off x="4731669" y="5210438"/>
              <a:ext cx="118947" cy="463158"/>
            </a:xfrm>
            <a:custGeom>
              <a:avLst/>
              <a:gdLst>
                <a:gd name="connsiteX0" fmla="*/ 34950 w 183231"/>
                <a:gd name="connsiteY0" fmla="*/ 0 h 852616"/>
                <a:gd name="connsiteX1" fmla="*/ 10236 w 183231"/>
                <a:gd name="connsiteY1" fmla="*/ 284205 h 852616"/>
                <a:gd name="connsiteX2" fmla="*/ 183231 w 183231"/>
                <a:gd name="connsiteY2" fmla="*/ 852616 h 852616"/>
              </a:gdLst>
              <a:ahLst/>
              <a:cxnLst>
                <a:cxn ang="0">
                  <a:pos x="connsiteX0" y="connsiteY0"/>
                </a:cxn>
                <a:cxn ang="0">
                  <a:pos x="connsiteX1" y="connsiteY1"/>
                </a:cxn>
                <a:cxn ang="0">
                  <a:pos x="connsiteX2" y="connsiteY2"/>
                </a:cxn>
              </a:cxnLst>
              <a:rect l="l" t="t" r="r" b="b"/>
              <a:pathLst>
                <a:path w="183231" h="852616">
                  <a:moveTo>
                    <a:pt x="34950" y="0"/>
                  </a:moveTo>
                  <a:cubicBezTo>
                    <a:pt x="10236" y="71051"/>
                    <a:pt x="-14478" y="142102"/>
                    <a:pt x="10236" y="284205"/>
                  </a:cubicBezTo>
                  <a:cubicBezTo>
                    <a:pt x="34949" y="426308"/>
                    <a:pt x="109090" y="639462"/>
                    <a:pt x="183231" y="85261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フリーフォーム 65">
              <a:extLst>
                <a:ext uri="{FF2B5EF4-FFF2-40B4-BE49-F238E27FC236}">
                  <a16:creationId xmlns:a16="http://schemas.microsoft.com/office/drawing/2014/main" id="{F2FC7038-3976-DC5C-9EB8-25BD9FFBAFFB}"/>
                </a:ext>
              </a:extLst>
            </p:cNvPr>
            <p:cNvSpPr/>
            <p:nvPr/>
          </p:nvSpPr>
          <p:spPr>
            <a:xfrm>
              <a:off x="2989118" y="1067484"/>
              <a:ext cx="4139593" cy="2466619"/>
            </a:xfrm>
            <a:custGeom>
              <a:avLst/>
              <a:gdLst>
                <a:gd name="connsiteX0" fmla="*/ 674498 w 4139593"/>
                <a:gd name="connsiteY0" fmla="*/ 402099 h 2466619"/>
                <a:gd name="connsiteX1" fmla="*/ 1456550 w 4139593"/>
                <a:gd name="connsiteY1" fmla="*/ 353973 h 2466619"/>
                <a:gd name="connsiteX2" fmla="*/ 1757340 w 4139593"/>
                <a:gd name="connsiteY2" fmla="*/ 450225 h 2466619"/>
                <a:gd name="connsiteX3" fmla="*/ 1949845 w 4139593"/>
                <a:gd name="connsiteY3" fmla="*/ 5057 h 2466619"/>
                <a:gd name="connsiteX4" fmla="*/ 3586140 w 4139593"/>
                <a:gd name="connsiteY4" fmla="*/ 209594 h 2466619"/>
                <a:gd name="connsiteX5" fmla="*/ 2647677 w 4139593"/>
                <a:gd name="connsiteY5" fmla="*/ 209594 h 2466619"/>
                <a:gd name="connsiteX6" fmla="*/ 3249256 w 4139593"/>
                <a:gd name="connsiteY6" fmla="*/ 823204 h 2466619"/>
                <a:gd name="connsiteX7" fmla="*/ 3249256 w 4139593"/>
                <a:gd name="connsiteY7" fmla="*/ 654762 h 2466619"/>
                <a:gd name="connsiteX8" fmla="*/ 3995214 w 4139593"/>
                <a:gd name="connsiteY8" fmla="*/ 1966204 h 2466619"/>
                <a:gd name="connsiteX9" fmla="*/ 3670361 w 4139593"/>
                <a:gd name="connsiteY9" fmla="*/ 1930110 h 2466619"/>
                <a:gd name="connsiteX10" fmla="*/ 4139593 w 4139593"/>
                <a:gd name="connsiteY10" fmla="*/ 2459499 h 2466619"/>
                <a:gd name="connsiteX11" fmla="*/ 3670361 w 4139593"/>
                <a:gd name="connsiteY11" fmla="*/ 2242931 h 2466619"/>
                <a:gd name="connsiteX12" fmla="*/ 3586140 w 4139593"/>
                <a:gd name="connsiteY12" fmla="*/ 2351215 h 2466619"/>
                <a:gd name="connsiteX13" fmla="*/ 3165035 w 4139593"/>
                <a:gd name="connsiteY13" fmla="*/ 1581194 h 2466619"/>
                <a:gd name="connsiteX14" fmla="*/ 2022035 w 4139593"/>
                <a:gd name="connsiteY14" fmla="*/ 1833857 h 2466619"/>
                <a:gd name="connsiteX15" fmla="*/ 2142350 w 4139593"/>
                <a:gd name="connsiteY15" fmla="*/ 1220246 h 2466619"/>
                <a:gd name="connsiteX16" fmla="*/ 1191856 w 4139593"/>
                <a:gd name="connsiteY16" fmla="*/ 1785731 h 2466619"/>
                <a:gd name="connsiteX17" fmla="*/ 1384361 w 4139593"/>
                <a:gd name="connsiteY17" fmla="*/ 1148057 h 2466619"/>
                <a:gd name="connsiteX18" fmla="*/ 133077 w 4139593"/>
                <a:gd name="connsiteY18" fmla="*/ 1388688 h 2466619"/>
                <a:gd name="connsiteX19" fmla="*/ 84950 w 4139593"/>
                <a:gd name="connsiteY19" fmla="*/ 1376657 h 2466619"/>
                <a:gd name="connsiteX20" fmla="*/ 566214 w 4139593"/>
                <a:gd name="connsiteY20" fmla="*/ 1304467 h 2466619"/>
                <a:gd name="connsiteX21" fmla="*/ 722624 w 4139593"/>
                <a:gd name="connsiteY21" fmla="*/ 979615 h 2466619"/>
                <a:gd name="connsiteX22" fmla="*/ 385740 w 4139593"/>
                <a:gd name="connsiteY22" fmla="*/ 1123994 h 2466619"/>
                <a:gd name="connsiteX23" fmla="*/ 770750 w 4139593"/>
                <a:gd name="connsiteY23" fmla="*/ 630699 h 2466619"/>
                <a:gd name="connsiteX24" fmla="*/ 939193 w 4139593"/>
                <a:gd name="connsiteY24" fmla="*/ 534446 h 2466619"/>
                <a:gd name="connsiteX25" fmla="*/ 686529 w 4139593"/>
                <a:gd name="connsiteY25" fmla="*/ 582573 h 2466619"/>
                <a:gd name="connsiteX26" fmla="*/ 903098 w 4139593"/>
                <a:gd name="connsiteY26" fmla="*/ 474288 h 2466619"/>
                <a:gd name="connsiteX27" fmla="*/ 674498 w 4139593"/>
                <a:gd name="connsiteY27" fmla="*/ 402099 h 2466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139593" h="2466619">
                  <a:moveTo>
                    <a:pt x="674498" y="402099"/>
                  </a:moveTo>
                  <a:cubicBezTo>
                    <a:pt x="766740" y="382046"/>
                    <a:pt x="1276076" y="345952"/>
                    <a:pt x="1456550" y="353973"/>
                  </a:cubicBezTo>
                  <a:cubicBezTo>
                    <a:pt x="1637024" y="361994"/>
                    <a:pt x="1675124" y="508378"/>
                    <a:pt x="1757340" y="450225"/>
                  </a:cubicBezTo>
                  <a:cubicBezTo>
                    <a:pt x="1839556" y="392072"/>
                    <a:pt x="1645045" y="45162"/>
                    <a:pt x="1949845" y="5057"/>
                  </a:cubicBezTo>
                  <a:cubicBezTo>
                    <a:pt x="2254645" y="-35048"/>
                    <a:pt x="3469835" y="175505"/>
                    <a:pt x="3586140" y="209594"/>
                  </a:cubicBezTo>
                  <a:cubicBezTo>
                    <a:pt x="3702445" y="243683"/>
                    <a:pt x="2703824" y="107326"/>
                    <a:pt x="2647677" y="209594"/>
                  </a:cubicBezTo>
                  <a:cubicBezTo>
                    <a:pt x="2591530" y="311862"/>
                    <a:pt x="3148993" y="749009"/>
                    <a:pt x="3249256" y="823204"/>
                  </a:cubicBezTo>
                  <a:cubicBezTo>
                    <a:pt x="3349519" y="897399"/>
                    <a:pt x="3124930" y="464262"/>
                    <a:pt x="3249256" y="654762"/>
                  </a:cubicBezTo>
                  <a:cubicBezTo>
                    <a:pt x="3373582" y="845262"/>
                    <a:pt x="3925030" y="1753646"/>
                    <a:pt x="3995214" y="1966204"/>
                  </a:cubicBezTo>
                  <a:cubicBezTo>
                    <a:pt x="4065398" y="2178762"/>
                    <a:pt x="3646298" y="1847894"/>
                    <a:pt x="3670361" y="1930110"/>
                  </a:cubicBezTo>
                  <a:cubicBezTo>
                    <a:pt x="3694424" y="2012326"/>
                    <a:pt x="4139593" y="2407362"/>
                    <a:pt x="4139593" y="2459499"/>
                  </a:cubicBezTo>
                  <a:cubicBezTo>
                    <a:pt x="4139593" y="2511636"/>
                    <a:pt x="3762603" y="2260978"/>
                    <a:pt x="3670361" y="2242931"/>
                  </a:cubicBezTo>
                  <a:cubicBezTo>
                    <a:pt x="3578119" y="2224884"/>
                    <a:pt x="3670361" y="2461505"/>
                    <a:pt x="3586140" y="2351215"/>
                  </a:cubicBezTo>
                  <a:cubicBezTo>
                    <a:pt x="3501919" y="2240926"/>
                    <a:pt x="3425719" y="1667420"/>
                    <a:pt x="3165035" y="1581194"/>
                  </a:cubicBezTo>
                  <a:cubicBezTo>
                    <a:pt x="2904351" y="1494968"/>
                    <a:pt x="2192483" y="1894015"/>
                    <a:pt x="2022035" y="1833857"/>
                  </a:cubicBezTo>
                  <a:cubicBezTo>
                    <a:pt x="1851588" y="1773699"/>
                    <a:pt x="2280713" y="1228267"/>
                    <a:pt x="2142350" y="1220246"/>
                  </a:cubicBezTo>
                  <a:cubicBezTo>
                    <a:pt x="2003987" y="1212225"/>
                    <a:pt x="1318187" y="1797762"/>
                    <a:pt x="1191856" y="1785731"/>
                  </a:cubicBezTo>
                  <a:cubicBezTo>
                    <a:pt x="1065525" y="1773700"/>
                    <a:pt x="1560824" y="1214231"/>
                    <a:pt x="1384361" y="1148057"/>
                  </a:cubicBezTo>
                  <a:cubicBezTo>
                    <a:pt x="1207898" y="1081883"/>
                    <a:pt x="349645" y="1350588"/>
                    <a:pt x="133077" y="1388688"/>
                  </a:cubicBezTo>
                  <a:cubicBezTo>
                    <a:pt x="-83492" y="1426788"/>
                    <a:pt x="12760" y="1390694"/>
                    <a:pt x="84950" y="1376657"/>
                  </a:cubicBezTo>
                  <a:cubicBezTo>
                    <a:pt x="157139" y="1362620"/>
                    <a:pt x="459935" y="1370641"/>
                    <a:pt x="566214" y="1304467"/>
                  </a:cubicBezTo>
                  <a:cubicBezTo>
                    <a:pt x="672493" y="1238293"/>
                    <a:pt x="752703" y="1009694"/>
                    <a:pt x="722624" y="979615"/>
                  </a:cubicBezTo>
                  <a:cubicBezTo>
                    <a:pt x="692545" y="949536"/>
                    <a:pt x="377719" y="1182147"/>
                    <a:pt x="385740" y="1123994"/>
                  </a:cubicBezTo>
                  <a:cubicBezTo>
                    <a:pt x="393761" y="1065841"/>
                    <a:pt x="678508" y="728957"/>
                    <a:pt x="770750" y="630699"/>
                  </a:cubicBezTo>
                  <a:cubicBezTo>
                    <a:pt x="862992" y="532441"/>
                    <a:pt x="953230" y="542467"/>
                    <a:pt x="939193" y="534446"/>
                  </a:cubicBezTo>
                  <a:cubicBezTo>
                    <a:pt x="925156" y="526425"/>
                    <a:pt x="692545" y="592599"/>
                    <a:pt x="686529" y="582573"/>
                  </a:cubicBezTo>
                  <a:cubicBezTo>
                    <a:pt x="680513" y="572547"/>
                    <a:pt x="907109" y="504367"/>
                    <a:pt x="903098" y="474288"/>
                  </a:cubicBezTo>
                  <a:cubicBezTo>
                    <a:pt x="899088" y="444209"/>
                    <a:pt x="582256" y="422152"/>
                    <a:pt x="674498" y="402099"/>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フリーフォーム 66">
              <a:extLst>
                <a:ext uri="{FF2B5EF4-FFF2-40B4-BE49-F238E27FC236}">
                  <a16:creationId xmlns:a16="http://schemas.microsoft.com/office/drawing/2014/main" id="{A2F8B6F2-1DF6-A569-E5C3-885275441770}"/>
                </a:ext>
              </a:extLst>
            </p:cNvPr>
            <p:cNvSpPr/>
            <p:nvPr/>
          </p:nvSpPr>
          <p:spPr>
            <a:xfrm>
              <a:off x="5043051" y="1191963"/>
              <a:ext cx="1629084" cy="1048577"/>
            </a:xfrm>
            <a:custGeom>
              <a:avLst/>
              <a:gdLst>
                <a:gd name="connsiteX0" fmla="*/ 4196 w 1629084"/>
                <a:gd name="connsiteY0" fmla="*/ 109178 h 1048577"/>
                <a:gd name="connsiteX1" fmla="*/ 593744 w 1629084"/>
                <a:gd name="connsiteY1" fmla="*/ 36988 h 1048577"/>
                <a:gd name="connsiteX2" fmla="*/ 1171260 w 1629084"/>
                <a:gd name="connsiteY2" fmla="*/ 578409 h 1048577"/>
                <a:gd name="connsiteX3" fmla="*/ 786249 w 1629084"/>
                <a:gd name="connsiteY3" fmla="*/ 482157 h 1048577"/>
                <a:gd name="connsiteX4" fmla="*/ 1628460 w 1629084"/>
                <a:gd name="connsiteY4" fmla="*/ 1047641 h 1048577"/>
                <a:gd name="connsiteX5" fmla="*/ 906565 w 1629084"/>
                <a:gd name="connsiteY5" fmla="*/ 602473 h 1048577"/>
                <a:gd name="connsiteX6" fmla="*/ 4196 w 1629084"/>
                <a:gd name="connsiteY6" fmla="*/ 109178 h 1048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29084" h="1048577">
                  <a:moveTo>
                    <a:pt x="4196" y="109178"/>
                  </a:moveTo>
                  <a:cubicBezTo>
                    <a:pt x="-47941" y="14931"/>
                    <a:pt x="399233" y="-41217"/>
                    <a:pt x="593744" y="36988"/>
                  </a:cubicBezTo>
                  <a:cubicBezTo>
                    <a:pt x="788255" y="115193"/>
                    <a:pt x="1139176" y="504214"/>
                    <a:pt x="1171260" y="578409"/>
                  </a:cubicBezTo>
                  <a:cubicBezTo>
                    <a:pt x="1203344" y="652604"/>
                    <a:pt x="710049" y="403952"/>
                    <a:pt x="786249" y="482157"/>
                  </a:cubicBezTo>
                  <a:cubicBezTo>
                    <a:pt x="862449" y="560362"/>
                    <a:pt x="1608407" y="1027588"/>
                    <a:pt x="1628460" y="1047641"/>
                  </a:cubicBezTo>
                  <a:cubicBezTo>
                    <a:pt x="1648513" y="1067694"/>
                    <a:pt x="1181286" y="760889"/>
                    <a:pt x="906565" y="602473"/>
                  </a:cubicBezTo>
                  <a:cubicBezTo>
                    <a:pt x="631844" y="444057"/>
                    <a:pt x="56333" y="203425"/>
                    <a:pt x="4196" y="109178"/>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 name="フリーフォーム 67">
              <a:extLst>
                <a:ext uri="{FF2B5EF4-FFF2-40B4-BE49-F238E27FC236}">
                  <a16:creationId xmlns:a16="http://schemas.microsoft.com/office/drawing/2014/main" id="{8C498A3D-F1A2-564B-16E7-B8EEA69527CD}"/>
                </a:ext>
              </a:extLst>
            </p:cNvPr>
            <p:cNvSpPr/>
            <p:nvPr/>
          </p:nvSpPr>
          <p:spPr>
            <a:xfrm>
              <a:off x="2904863" y="1167452"/>
              <a:ext cx="1750052" cy="1590551"/>
            </a:xfrm>
            <a:custGeom>
              <a:avLst/>
              <a:gdLst>
                <a:gd name="connsiteX0" fmla="*/ 763 w 1750052"/>
                <a:gd name="connsiteY0" fmla="*/ 602920 h 1590551"/>
                <a:gd name="connsiteX1" fmla="*/ 806879 w 1750052"/>
                <a:gd name="connsiteY1" fmla="*/ 1342 h 1590551"/>
                <a:gd name="connsiteX2" fmla="*/ 1733311 w 1750052"/>
                <a:gd name="connsiteY2" fmla="*/ 446510 h 1590551"/>
                <a:gd name="connsiteX3" fmla="*/ 1408458 w 1750052"/>
                <a:gd name="connsiteY3" fmla="*/ 663078 h 1590551"/>
                <a:gd name="connsiteX4" fmla="*/ 1468616 w 1750052"/>
                <a:gd name="connsiteY4" fmla="*/ 1577478 h 1590551"/>
                <a:gd name="connsiteX5" fmla="*/ 1107669 w 1750052"/>
                <a:gd name="connsiteY5" fmla="*/ 1216531 h 1590551"/>
                <a:gd name="connsiteX6" fmla="*/ 794848 w 1750052"/>
                <a:gd name="connsiteY6" fmla="*/ 1409036 h 1590551"/>
                <a:gd name="connsiteX7" fmla="*/ 241395 w 1750052"/>
                <a:gd name="connsiteY7" fmla="*/ 1312784 h 1590551"/>
                <a:gd name="connsiteX8" fmla="*/ 939226 w 1750052"/>
                <a:gd name="connsiteY8" fmla="*/ 446510 h 1590551"/>
                <a:gd name="connsiteX9" fmla="*/ 133111 w 1750052"/>
                <a:gd name="connsiteY9" fmla="*/ 975899 h 1590551"/>
                <a:gd name="connsiteX10" fmla="*/ 590311 w 1750052"/>
                <a:gd name="connsiteY10" fmla="*/ 554794 h 1590551"/>
                <a:gd name="connsiteX11" fmla="*/ 133111 w 1750052"/>
                <a:gd name="connsiteY11" fmla="*/ 675110 h 1590551"/>
                <a:gd name="connsiteX12" fmla="*/ 650469 w 1750052"/>
                <a:gd name="connsiteY12" fmla="*/ 290099 h 1590551"/>
                <a:gd name="connsiteX13" fmla="*/ 763 w 1750052"/>
                <a:gd name="connsiteY13" fmla="*/ 602920 h 1590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50052" h="1590551">
                  <a:moveTo>
                    <a:pt x="763" y="602920"/>
                  </a:moveTo>
                  <a:cubicBezTo>
                    <a:pt x="26831" y="554794"/>
                    <a:pt x="518121" y="27410"/>
                    <a:pt x="806879" y="1342"/>
                  </a:cubicBezTo>
                  <a:cubicBezTo>
                    <a:pt x="1095637" y="-24726"/>
                    <a:pt x="1633048" y="336221"/>
                    <a:pt x="1733311" y="446510"/>
                  </a:cubicBezTo>
                  <a:cubicBezTo>
                    <a:pt x="1833574" y="556799"/>
                    <a:pt x="1452574" y="474583"/>
                    <a:pt x="1408458" y="663078"/>
                  </a:cubicBezTo>
                  <a:cubicBezTo>
                    <a:pt x="1364342" y="851573"/>
                    <a:pt x="1518748" y="1485236"/>
                    <a:pt x="1468616" y="1577478"/>
                  </a:cubicBezTo>
                  <a:cubicBezTo>
                    <a:pt x="1418485" y="1669720"/>
                    <a:pt x="1219964" y="1244605"/>
                    <a:pt x="1107669" y="1216531"/>
                  </a:cubicBezTo>
                  <a:cubicBezTo>
                    <a:pt x="995374" y="1188457"/>
                    <a:pt x="939227" y="1392994"/>
                    <a:pt x="794848" y="1409036"/>
                  </a:cubicBezTo>
                  <a:cubicBezTo>
                    <a:pt x="650469" y="1425078"/>
                    <a:pt x="217332" y="1473205"/>
                    <a:pt x="241395" y="1312784"/>
                  </a:cubicBezTo>
                  <a:cubicBezTo>
                    <a:pt x="265458" y="1152363"/>
                    <a:pt x="957273" y="502657"/>
                    <a:pt x="939226" y="446510"/>
                  </a:cubicBezTo>
                  <a:cubicBezTo>
                    <a:pt x="921179" y="390362"/>
                    <a:pt x="191264" y="957852"/>
                    <a:pt x="133111" y="975899"/>
                  </a:cubicBezTo>
                  <a:cubicBezTo>
                    <a:pt x="74958" y="993946"/>
                    <a:pt x="590311" y="604925"/>
                    <a:pt x="590311" y="554794"/>
                  </a:cubicBezTo>
                  <a:cubicBezTo>
                    <a:pt x="590311" y="504663"/>
                    <a:pt x="123085" y="719226"/>
                    <a:pt x="133111" y="675110"/>
                  </a:cubicBezTo>
                  <a:cubicBezTo>
                    <a:pt x="143137" y="630994"/>
                    <a:pt x="676538" y="302131"/>
                    <a:pt x="650469" y="290099"/>
                  </a:cubicBezTo>
                  <a:cubicBezTo>
                    <a:pt x="624401" y="278067"/>
                    <a:pt x="-25305" y="651046"/>
                    <a:pt x="763" y="602920"/>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 name="円/楕円 68">
              <a:extLst>
                <a:ext uri="{FF2B5EF4-FFF2-40B4-BE49-F238E27FC236}">
                  <a16:creationId xmlns:a16="http://schemas.microsoft.com/office/drawing/2014/main" id="{67EBCC3D-495E-B9A7-E3E9-B11CB50BB525}"/>
                </a:ext>
              </a:extLst>
            </p:cNvPr>
            <p:cNvSpPr/>
            <p:nvPr/>
          </p:nvSpPr>
          <p:spPr>
            <a:xfrm>
              <a:off x="5080591" y="4029189"/>
              <a:ext cx="514555" cy="514555"/>
            </a:xfrm>
            <a:prstGeom prst="ellipse">
              <a:avLst/>
            </a:prstGeom>
            <a:solidFill>
              <a:srgbClr val="FF8AD8">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円/楕円 69">
              <a:extLst>
                <a:ext uri="{FF2B5EF4-FFF2-40B4-BE49-F238E27FC236}">
                  <a16:creationId xmlns:a16="http://schemas.microsoft.com/office/drawing/2014/main" id="{61618966-066A-67AE-F82E-03D62B151A5C}"/>
                </a:ext>
              </a:extLst>
            </p:cNvPr>
            <p:cNvSpPr/>
            <p:nvPr/>
          </p:nvSpPr>
          <p:spPr>
            <a:xfrm>
              <a:off x="3516518" y="3988117"/>
              <a:ext cx="227881" cy="227881"/>
            </a:xfrm>
            <a:prstGeom prst="ellipse">
              <a:avLst/>
            </a:prstGeom>
            <a:solidFill>
              <a:srgbClr val="FF8AD8">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フリーフォーム 70">
              <a:extLst>
                <a:ext uri="{FF2B5EF4-FFF2-40B4-BE49-F238E27FC236}">
                  <a16:creationId xmlns:a16="http://schemas.microsoft.com/office/drawing/2014/main" id="{1BE88FC9-C4F3-639B-16BE-03EE054EAEDF}"/>
                </a:ext>
              </a:extLst>
            </p:cNvPr>
            <p:cNvSpPr/>
            <p:nvPr/>
          </p:nvSpPr>
          <p:spPr>
            <a:xfrm>
              <a:off x="3577380" y="4585747"/>
              <a:ext cx="633436" cy="445256"/>
            </a:xfrm>
            <a:custGeom>
              <a:avLst/>
              <a:gdLst>
                <a:gd name="connsiteX0" fmla="*/ 627657 w 633436"/>
                <a:gd name="connsiteY0" fmla="*/ 240647 h 445256"/>
                <a:gd name="connsiteX1" fmla="*/ 266709 w 633436"/>
                <a:gd name="connsiteY1" fmla="*/ 15 h 445256"/>
                <a:gd name="connsiteX2" fmla="*/ 374994 w 633436"/>
                <a:gd name="connsiteY2" fmla="*/ 228615 h 445256"/>
                <a:gd name="connsiteX3" fmla="*/ 2015 w 633436"/>
                <a:gd name="connsiteY3" fmla="*/ 252678 h 445256"/>
                <a:gd name="connsiteX4" fmla="*/ 567499 w 633436"/>
                <a:gd name="connsiteY4" fmla="*/ 445183 h 445256"/>
                <a:gd name="connsiteX5" fmla="*/ 411088 w 633436"/>
                <a:gd name="connsiteY5" fmla="*/ 228615 h 445256"/>
                <a:gd name="connsiteX6" fmla="*/ 567499 w 633436"/>
                <a:gd name="connsiteY6" fmla="*/ 360962 h 445256"/>
                <a:gd name="connsiteX7" fmla="*/ 495309 w 633436"/>
                <a:gd name="connsiteY7" fmla="*/ 192520 h 445256"/>
                <a:gd name="connsiteX8" fmla="*/ 627657 w 633436"/>
                <a:gd name="connsiteY8" fmla="*/ 240647 h 4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3436" h="445256">
                  <a:moveTo>
                    <a:pt x="627657" y="240647"/>
                  </a:moveTo>
                  <a:cubicBezTo>
                    <a:pt x="589557" y="208563"/>
                    <a:pt x="308819" y="2020"/>
                    <a:pt x="266709" y="15"/>
                  </a:cubicBezTo>
                  <a:cubicBezTo>
                    <a:pt x="224599" y="-1990"/>
                    <a:pt x="419110" y="186504"/>
                    <a:pt x="374994" y="228615"/>
                  </a:cubicBezTo>
                  <a:cubicBezTo>
                    <a:pt x="330878" y="270726"/>
                    <a:pt x="-30069" y="216583"/>
                    <a:pt x="2015" y="252678"/>
                  </a:cubicBezTo>
                  <a:cubicBezTo>
                    <a:pt x="34099" y="288773"/>
                    <a:pt x="499320" y="449193"/>
                    <a:pt x="567499" y="445183"/>
                  </a:cubicBezTo>
                  <a:cubicBezTo>
                    <a:pt x="635678" y="441173"/>
                    <a:pt x="411088" y="242652"/>
                    <a:pt x="411088" y="228615"/>
                  </a:cubicBezTo>
                  <a:cubicBezTo>
                    <a:pt x="411088" y="214578"/>
                    <a:pt x="553462" y="366978"/>
                    <a:pt x="567499" y="360962"/>
                  </a:cubicBezTo>
                  <a:cubicBezTo>
                    <a:pt x="581536" y="354946"/>
                    <a:pt x="487288" y="214578"/>
                    <a:pt x="495309" y="192520"/>
                  </a:cubicBezTo>
                  <a:cubicBezTo>
                    <a:pt x="503330" y="170462"/>
                    <a:pt x="665757" y="272731"/>
                    <a:pt x="627657" y="240647"/>
                  </a:cubicBezTo>
                  <a:close/>
                </a:path>
              </a:pathLst>
            </a:custGeom>
            <a:solidFill>
              <a:srgbClr val="FF8AD8">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フリーフォーム 71">
              <a:extLst>
                <a:ext uri="{FF2B5EF4-FFF2-40B4-BE49-F238E27FC236}">
                  <a16:creationId xmlns:a16="http://schemas.microsoft.com/office/drawing/2014/main" id="{657BFDA0-3DB4-3BCB-CE8E-E914604BE3DD}"/>
                </a:ext>
              </a:extLst>
            </p:cNvPr>
            <p:cNvSpPr/>
            <p:nvPr/>
          </p:nvSpPr>
          <p:spPr>
            <a:xfrm>
              <a:off x="1822517" y="3742417"/>
              <a:ext cx="97454" cy="336550"/>
            </a:xfrm>
            <a:custGeom>
              <a:avLst/>
              <a:gdLst>
                <a:gd name="connsiteX0" fmla="*/ 8554 w 97454"/>
                <a:gd name="connsiteY0" fmla="*/ 0 h 336550"/>
                <a:gd name="connsiteX1" fmla="*/ 8554 w 97454"/>
                <a:gd name="connsiteY1" fmla="*/ 133350 h 336550"/>
                <a:gd name="connsiteX2" fmla="*/ 97454 w 97454"/>
                <a:gd name="connsiteY2" fmla="*/ 336550 h 336550"/>
              </a:gdLst>
              <a:ahLst/>
              <a:cxnLst>
                <a:cxn ang="0">
                  <a:pos x="connsiteX0" y="connsiteY0"/>
                </a:cxn>
                <a:cxn ang="0">
                  <a:pos x="connsiteX1" y="connsiteY1"/>
                </a:cxn>
                <a:cxn ang="0">
                  <a:pos x="connsiteX2" y="connsiteY2"/>
                </a:cxn>
              </a:cxnLst>
              <a:rect l="l" t="t" r="r" b="b"/>
              <a:pathLst>
                <a:path w="97454" h="336550">
                  <a:moveTo>
                    <a:pt x="8554" y="0"/>
                  </a:moveTo>
                  <a:cubicBezTo>
                    <a:pt x="1145" y="38629"/>
                    <a:pt x="-6263" y="77258"/>
                    <a:pt x="8554" y="133350"/>
                  </a:cubicBezTo>
                  <a:cubicBezTo>
                    <a:pt x="23371" y="189442"/>
                    <a:pt x="60412" y="262996"/>
                    <a:pt x="97454" y="3365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フリーフォーム 72">
              <a:extLst>
                <a:ext uri="{FF2B5EF4-FFF2-40B4-BE49-F238E27FC236}">
                  <a16:creationId xmlns:a16="http://schemas.microsoft.com/office/drawing/2014/main" id="{6C0A7409-D0EE-6AF5-131D-D2BAFFE102F1}"/>
                </a:ext>
              </a:extLst>
            </p:cNvPr>
            <p:cNvSpPr/>
            <p:nvPr/>
          </p:nvSpPr>
          <p:spPr>
            <a:xfrm>
              <a:off x="1770097" y="3697216"/>
              <a:ext cx="157026" cy="401761"/>
            </a:xfrm>
            <a:custGeom>
              <a:avLst/>
              <a:gdLst>
                <a:gd name="connsiteX0" fmla="*/ 6999 w 157026"/>
                <a:gd name="connsiteY0" fmla="*/ 3926 h 401761"/>
                <a:gd name="connsiteX1" fmla="*/ 127649 w 157026"/>
                <a:gd name="connsiteY1" fmla="*/ 156326 h 401761"/>
                <a:gd name="connsiteX2" fmla="*/ 156224 w 157026"/>
                <a:gd name="connsiteY2" fmla="*/ 308726 h 401761"/>
                <a:gd name="connsiteX3" fmla="*/ 146699 w 157026"/>
                <a:gd name="connsiteY3" fmla="*/ 400801 h 401761"/>
                <a:gd name="connsiteX4" fmla="*/ 121299 w 157026"/>
                <a:gd name="connsiteY4" fmla="*/ 346826 h 401761"/>
                <a:gd name="connsiteX5" fmla="*/ 13349 w 157026"/>
                <a:gd name="connsiteY5" fmla="*/ 194426 h 401761"/>
                <a:gd name="connsiteX6" fmla="*/ 13349 w 157026"/>
                <a:gd name="connsiteY6" fmla="*/ 324601 h 401761"/>
                <a:gd name="connsiteX7" fmla="*/ 6999 w 157026"/>
                <a:gd name="connsiteY7" fmla="*/ 3926 h 401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7026" h="401761">
                  <a:moveTo>
                    <a:pt x="6999" y="3926"/>
                  </a:moveTo>
                  <a:cubicBezTo>
                    <a:pt x="26049" y="-24120"/>
                    <a:pt x="102778" y="105526"/>
                    <a:pt x="127649" y="156326"/>
                  </a:cubicBezTo>
                  <a:cubicBezTo>
                    <a:pt x="152520" y="207126"/>
                    <a:pt x="153049" y="267980"/>
                    <a:pt x="156224" y="308726"/>
                  </a:cubicBezTo>
                  <a:cubicBezTo>
                    <a:pt x="159399" y="349472"/>
                    <a:pt x="152520" y="394451"/>
                    <a:pt x="146699" y="400801"/>
                  </a:cubicBezTo>
                  <a:cubicBezTo>
                    <a:pt x="140878" y="407151"/>
                    <a:pt x="143524" y="381222"/>
                    <a:pt x="121299" y="346826"/>
                  </a:cubicBezTo>
                  <a:cubicBezTo>
                    <a:pt x="99074" y="312430"/>
                    <a:pt x="31341" y="198130"/>
                    <a:pt x="13349" y="194426"/>
                  </a:cubicBezTo>
                  <a:cubicBezTo>
                    <a:pt x="-4643" y="190722"/>
                    <a:pt x="12820" y="355822"/>
                    <a:pt x="13349" y="324601"/>
                  </a:cubicBezTo>
                  <a:cubicBezTo>
                    <a:pt x="13878" y="293380"/>
                    <a:pt x="-12051" y="31972"/>
                    <a:pt x="6999" y="3926"/>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4" name="フリーフォーム 73">
              <a:extLst>
                <a:ext uri="{FF2B5EF4-FFF2-40B4-BE49-F238E27FC236}">
                  <a16:creationId xmlns:a16="http://schemas.microsoft.com/office/drawing/2014/main" id="{CB783861-3122-644D-404D-3DD1F014DE7F}"/>
                </a:ext>
              </a:extLst>
            </p:cNvPr>
            <p:cNvSpPr/>
            <p:nvPr/>
          </p:nvSpPr>
          <p:spPr>
            <a:xfrm>
              <a:off x="6698935" y="3632920"/>
              <a:ext cx="208495" cy="425251"/>
            </a:xfrm>
            <a:custGeom>
              <a:avLst/>
              <a:gdLst>
                <a:gd name="connsiteX0" fmla="*/ 22463 w 208495"/>
                <a:gd name="connsiteY0" fmla="*/ 0 h 425251"/>
                <a:gd name="connsiteX1" fmla="*/ 156277 w 208495"/>
                <a:gd name="connsiteY1" fmla="*/ 185853 h 425251"/>
                <a:gd name="connsiteX2" fmla="*/ 208316 w 208495"/>
                <a:gd name="connsiteY2" fmla="*/ 356839 h 425251"/>
                <a:gd name="connsiteX3" fmla="*/ 141409 w 208495"/>
                <a:gd name="connsiteY3" fmla="*/ 416312 h 425251"/>
                <a:gd name="connsiteX4" fmla="*/ 160 w 208495"/>
                <a:gd name="connsiteY4" fmla="*/ 178419 h 425251"/>
                <a:gd name="connsiteX5" fmla="*/ 119106 w 208495"/>
                <a:gd name="connsiteY5" fmla="*/ 267629 h 425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8495" h="425251">
                  <a:moveTo>
                    <a:pt x="22463" y="0"/>
                  </a:moveTo>
                  <a:cubicBezTo>
                    <a:pt x="73882" y="63190"/>
                    <a:pt x="125302" y="126380"/>
                    <a:pt x="156277" y="185853"/>
                  </a:cubicBezTo>
                  <a:cubicBezTo>
                    <a:pt x="187252" y="245326"/>
                    <a:pt x="210794" y="318429"/>
                    <a:pt x="208316" y="356839"/>
                  </a:cubicBezTo>
                  <a:cubicBezTo>
                    <a:pt x="205838" y="395249"/>
                    <a:pt x="176102" y="446049"/>
                    <a:pt x="141409" y="416312"/>
                  </a:cubicBezTo>
                  <a:cubicBezTo>
                    <a:pt x="106716" y="386575"/>
                    <a:pt x="3877" y="203200"/>
                    <a:pt x="160" y="178419"/>
                  </a:cubicBezTo>
                  <a:cubicBezTo>
                    <a:pt x="-3557" y="153639"/>
                    <a:pt x="57774" y="210634"/>
                    <a:pt x="119106" y="26762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フリーフォーム 74">
              <a:extLst>
                <a:ext uri="{FF2B5EF4-FFF2-40B4-BE49-F238E27FC236}">
                  <a16:creationId xmlns:a16="http://schemas.microsoft.com/office/drawing/2014/main" id="{EF13F3DB-02ED-AD16-1FF3-DD61214F2A5D}"/>
                </a:ext>
              </a:extLst>
            </p:cNvPr>
            <p:cNvSpPr/>
            <p:nvPr/>
          </p:nvSpPr>
          <p:spPr>
            <a:xfrm>
              <a:off x="5644131" y="4274049"/>
              <a:ext cx="791344" cy="999044"/>
            </a:xfrm>
            <a:custGeom>
              <a:avLst/>
              <a:gdLst>
                <a:gd name="connsiteX0" fmla="*/ 791344 w 791344"/>
                <a:gd name="connsiteY0" fmla="*/ 0 h 999044"/>
                <a:gd name="connsiteX1" fmla="*/ 10508 w 791344"/>
                <a:gd name="connsiteY1" fmla="*/ 976045 h 999044"/>
                <a:gd name="connsiteX2" fmla="*/ 339281 w 791344"/>
                <a:gd name="connsiteY2" fmla="*/ 708917 h 999044"/>
                <a:gd name="connsiteX3" fmla="*/ 318733 w 791344"/>
                <a:gd name="connsiteY3" fmla="*/ 914400 h 999044"/>
              </a:gdLst>
              <a:ahLst/>
              <a:cxnLst>
                <a:cxn ang="0">
                  <a:pos x="connsiteX0" y="connsiteY0"/>
                </a:cxn>
                <a:cxn ang="0">
                  <a:pos x="connsiteX1" y="connsiteY1"/>
                </a:cxn>
                <a:cxn ang="0">
                  <a:pos x="connsiteX2" y="connsiteY2"/>
                </a:cxn>
                <a:cxn ang="0">
                  <a:pos x="connsiteX3" y="connsiteY3"/>
                </a:cxn>
              </a:cxnLst>
              <a:rect l="l" t="t" r="r" b="b"/>
              <a:pathLst>
                <a:path w="791344" h="999044">
                  <a:moveTo>
                    <a:pt x="791344" y="0"/>
                  </a:moveTo>
                  <a:cubicBezTo>
                    <a:pt x="438598" y="428946"/>
                    <a:pt x="85852" y="857892"/>
                    <a:pt x="10508" y="976045"/>
                  </a:cubicBezTo>
                  <a:cubicBezTo>
                    <a:pt x="-64836" y="1094198"/>
                    <a:pt x="287910" y="719191"/>
                    <a:pt x="339281" y="708917"/>
                  </a:cubicBezTo>
                  <a:cubicBezTo>
                    <a:pt x="390652" y="698643"/>
                    <a:pt x="354692" y="806521"/>
                    <a:pt x="318733" y="9144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フリーフォーム 75">
              <a:extLst>
                <a:ext uri="{FF2B5EF4-FFF2-40B4-BE49-F238E27FC236}">
                  <a16:creationId xmlns:a16="http://schemas.microsoft.com/office/drawing/2014/main" id="{BCF1A0AE-D33D-4800-C3F7-875744008B73}"/>
                </a:ext>
              </a:extLst>
            </p:cNvPr>
            <p:cNvSpPr/>
            <p:nvPr/>
          </p:nvSpPr>
          <p:spPr>
            <a:xfrm>
              <a:off x="3712824" y="5013789"/>
              <a:ext cx="513707" cy="287676"/>
            </a:xfrm>
            <a:custGeom>
              <a:avLst/>
              <a:gdLst>
                <a:gd name="connsiteX0" fmla="*/ 0 w 513707"/>
                <a:gd name="connsiteY0" fmla="*/ 0 h 287676"/>
                <a:gd name="connsiteX1" fmla="*/ 133564 w 513707"/>
                <a:gd name="connsiteY1" fmla="*/ 164386 h 287676"/>
                <a:gd name="connsiteX2" fmla="*/ 513707 w 513707"/>
                <a:gd name="connsiteY2" fmla="*/ 287676 h 287676"/>
              </a:gdLst>
              <a:ahLst/>
              <a:cxnLst>
                <a:cxn ang="0">
                  <a:pos x="connsiteX0" y="connsiteY0"/>
                </a:cxn>
                <a:cxn ang="0">
                  <a:pos x="connsiteX1" y="connsiteY1"/>
                </a:cxn>
                <a:cxn ang="0">
                  <a:pos x="connsiteX2" y="connsiteY2"/>
                </a:cxn>
              </a:cxnLst>
              <a:rect l="l" t="t" r="r" b="b"/>
              <a:pathLst>
                <a:path w="513707" h="287676">
                  <a:moveTo>
                    <a:pt x="0" y="0"/>
                  </a:moveTo>
                  <a:cubicBezTo>
                    <a:pt x="23973" y="58220"/>
                    <a:pt x="47946" y="116440"/>
                    <a:pt x="133564" y="164386"/>
                  </a:cubicBezTo>
                  <a:cubicBezTo>
                    <a:pt x="219182" y="212332"/>
                    <a:pt x="366444" y="250004"/>
                    <a:pt x="513707" y="28767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7" name="フリーフォーム 76">
              <a:extLst>
                <a:ext uri="{FF2B5EF4-FFF2-40B4-BE49-F238E27FC236}">
                  <a16:creationId xmlns:a16="http://schemas.microsoft.com/office/drawing/2014/main" id="{929EDACB-B4AD-A77A-AFD5-98839BCEA1D9}"/>
                </a:ext>
              </a:extLst>
            </p:cNvPr>
            <p:cNvSpPr/>
            <p:nvPr/>
          </p:nvSpPr>
          <p:spPr>
            <a:xfrm>
              <a:off x="3015703" y="2722652"/>
              <a:ext cx="709927" cy="2081244"/>
            </a:xfrm>
            <a:custGeom>
              <a:avLst/>
              <a:gdLst>
                <a:gd name="connsiteX0" fmla="*/ 19026 w 709927"/>
                <a:gd name="connsiteY0" fmla="*/ 0 h 2081244"/>
                <a:gd name="connsiteX1" fmla="*/ 337525 w 709927"/>
                <a:gd name="connsiteY1" fmla="*/ 1448656 h 2081244"/>
                <a:gd name="connsiteX2" fmla="*/ 471089 w 709927"/>
                <a:gd name="connsiteY2" fmla="*/ 1633591 h 2081244"/>
                <a:gd name="connsiteX3" fmla="*/ 707395 w 709927"/>
                <a:gd name="connsiteY3" fmla="*/ 1910993 h 2081244"/>
                <a:gd name="connsiteX4" fmla="*/ 584105 w 709927"/>
                <a:gd name="connsiteY4" fmla="*/ 1797977 h 2081244"/>
                <a:gd name="connsiteX5" fmla="*/ 399170 w 709927"/>
                <a:gd name="connsiteY5" fmla="*/ 2065105 h 2081244"/>
                <a:gd name="connsiteX6" fmla="*/ 275880 w 709927"/>
                <a:gd name="connsiteY6" fmla="*/ 1243173 h 2081244"/>
                <a:gd name="connsiteX7" fmla="*/ 19026 w 709927"/>
                <a:gd name="connsiteY7" fmla="*/ 462337 h 2081244"/>
                <a:gd name="connsiteX8" fmla="*/ 19026 w 709927"/>
                <a:gd name="connsiteY8" fmla="*/ 791110 h 2081244"/>
                <a:gd name="connsiteX9" fmla="*/ 19026 w 709927"/>
                <a:gd name="connsiteY9" fmla="*/ 0 h 2081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09927" h="2081244">
                  <a:moveTo>
                    <a:pt x="19026" y="0"/>
                  </a:moveTo>
                  <a:cubicBezTo>
                    <a:pt x="140603" y="588195"/>
                    <a:pt x="262181" y="1176391"/>
                    <a:pt x="337525" y="1448656"/>
                  </a:cubicBezTo>
                  <a:cubicBezTo>
                    <a:pt x="412869" y="1720921"/>
                    <a:pt x="409444" y="1556535"/>
                    <a:pt x="471089" y="1633591"/>
                  </a:cubicBezTo>
                  <a:cubicBezTo>
                    <a:pt x="532734" y="1710647"/>
                    <a:pt x="688559" y="1883595"/>
                    <a:pt x="707395" y="1910993"/>
                  </a:cubicBezTo>
                  <a:cubicBezTo>
                    <a:pt x="726231" y="1938391"/>
                    <a:pt x="635476" y="1772292"/>
                    <a:pt x="584105" y="1797977"/>
                  </a:cubicBezTo>
                  <a:cubicBezTo>
                    <a:pt x="532734" y="1823662"/>
                    <a:pt x="450541" y="2157572"/>
                    <a:pt x="399170" y="2065105"/>
                  </a:cubicBezTo>
                  <a:cubicBezTo>
                    <a:pt x="347799" y="1972638"/>
                    <a:pt x="339237" y="1510301"/>
                    <a:pt x="275880" y="1243173"/>
                  </a:cubicBezTo>
                  <a:cubicBezTo>
                    <a:pt x="212523" y="976045"/>
                    <a:pt x="61835" y="537681"/>
                    <a:pt x="19026" y="462337"/>
                  </a:cubicBezTo>
                  <a:cubicBezTo>
                    <a:pt x="-23783" y="386993"/>
                    <a:pt x="19026" y="791110"/>
                    <a:pt x="19026" y="791110"/>
                  </a:cubicBezTo>
                  <a:lnTo>
                    <a:pt x="19026" y="0"/>
                  </a:ln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フリーフォーム 77">
              <a:extLst>
                <a:ext uri="{FF2B5EF4-FFF2-40B4-BE49-F238E27FC236}">
                  <a16:creationId xmlns:a16="http://schemas.microsoft.com/office/drawing/2014/main" id="{E40F19E9-816B-1FAA-C1C1-944C428CA3AA}"/>
                </a:ext>
              </a:extLst>
            </p:cNvPr>
            <p:cNvSpPr/>
            <p:nvPr/>
          </p:nvSpPr>
          <p:spPr>
            <a:xfrm>
              <a:off x="2432674" y="1345348"/>
              <a:ext cx="1344592" cy="4352885"/>
            </a:xfrm>
            <a:custGeom>
              <a:avLst/>
              <a:gdLst>
                <a:gd name="connsiteX0" fmla="*/ 684248 w 1344592"/>
                <a:gd name="connsiteY0" fmla="*/ 298517 h 4352885"/>
                <a:gd name="connsiteX1" fmla="*/ 6154 w 1344592"/>
                <a:gd name="connsiteY1" fmla="*/ 1921834 h 4352885"/>
                <a:gd name="connsiteX2" fmla="*/ 355475 w 1344592"/>
                <a:gd name="connsiteY2" fmla="*/ 1603335 h 4352885"/>
                <a:gd name="connsiteX3" fmla="*/ 468491 w 1344592"/>
                <a:gd name="connsiteY3" fmla="*/ 2641025 h 4352885"/>
                <a:gd name="connsiteX4" fmla="*/ 550684 w 1344592"/>
                <a:gd name="connsiteY4" fmla="*/ 2599928 h 4352885"/>
                <a:gd name="connsiteX5" fmla="*/ 1043844 w 1344592"/>
                <a:gd name="connsiteY5" fmla="*/ 4315713 h 4352885"/>
                <a:gd name="connsiteX6" fmla="*/ 982199 w 1344592"/>
                <a:gd name="connsiteY6" fmla="*/ 3812279 h 4352885"/>
                <a:gd name="connsiteX7" fmla="*/ 1259601 w 1344592"/>
                <a:gd name="connsiteY7" fmla="*/ 4202697 h 4352885"/>
                <a:gd name="connsiteX8" fmla="*/ 992473 w 1344592"/>
                <a:gd name="connsiteY8" fmla="*/ 3236926 h 4352885"/>
                <a:gd name="connsiteX9" fmla="*/ 684248 w 1344592"/>
                <a:gd name="connsiteY9" fmla="*/ 1634158 h 4352885"/>
                <a:gd name="connsiteX10" fmla="*/ 756168 w 1344592"/>
                <a:gd name="connsiteY10" fmla="*/ 1736899 h 4352885"/>
                <a:gd name="connsiteX11" fmla="*/ 673974 w 1344592"/>
                <a:gd name="connsiteY11" fmla="*/ 1264288 h 4352885"/>
                <a:gd name="connsiteX12" fmla="*/ 1341795 w 1344592"/>
                <a:gd name="connsiteY12" fmla="*/ 216324 h 4352885"/>
                <a:gd name="connsiteX13" fmla="*/ 920554 w 1344592"/>
                <a:gd name="connsiteY13" fmla="*/ 658113 h 4352885"/>
                <a:gd name="connsiteX14" fmla="*/ 1115763 w 1344592"/>
                <a:gd name="connsiteY14" fmla="*/ 567 h 4352885"/>
                <a:gd name="connsiteX15" fmla="*/ 725345 w 1344592"/>
                <a:gd name="connsiteY15" fmla="*/ 534823 h 4352885"/>
                <a:gd name="connsiteX16" fmla="*/ 920554 w 1344592"/>
                <a:gd name="connsiteY16" fmla="*/ 62212 h 4352885"/>
                <a:gd name="connsiteX17" fmla="*/ 519862 w 1344592"/>
                <a:gd name="connsiteY17" fmla="*/ 832773 h 4352885"/>
                <a:gd name="connsiteX18" fmla="*/ 684248 w 1344592"/>
                <a:gd name="connsiteY18" fmla="*/ 298517 h 4352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344592" h="4352885">
                  <a:moveTo>
                    <a:pt x="684248" y="298517"/>
                  </a:moveTo>
                  <a:cubicBezTo>
                    <a:pt x="598630" y="480027"/>
                    <a:pt x="60950" y="1704364"/>
                    <a:pt x="6154" y="1921834"/>
                  </a:cubicBezTo>
                  <a:cubicBezTo>
                    <a:pt x="-48642" y="2139304"/>
                    <a:pt x="278419" y="1483470"/>
                    <a:pt x="355475" y="1603335"/>
                  </a:cubicBezTo>
                  <a:cubicBezTo>
                    <a:pt x="432531" y="1723200"/>
                    <a:pt x="435956" y="2474926"/>
                    <a:pt x="468491" y="2641025"/>
                  </a:cubicBezTo>
                  <a:cubicBezTo>
                    <a:pt x="501026" y="2807124"/>
                    <a:pt x="454792" y="2320813"/>
                    <a:pt x="550684" y="2599928"/>
                  </a:cubicBezTo>
                  <a:cubicBezTo>
                    <a:pt x="646576" y="2879043"/>
                    <a:pt x="971925" y="4113655"/>
                    <a:pt x="1043844" y="4315713"/>
                  </a:cubicBezTo>
                  <a:cubicBezTo>
                    <a:pt x="1115763" y="4517772"/>
                    <a:pt x="946239" y="3831115"/>
                    <a:pt x="982199" y="3812279"/>
                  </a:cubicBezTo>
                  <a:cubicBezTo>
                    <a:pt x="1018159" y="3793443"/>
                    <a:pt x="1257889" y="4298589"/>
                    <a:pt x="1259601" y="4202697"/>
                  </a:cubicBezTo>
                  <a:cubicBezTo>
                    <a:pt x="1261313" y="4106805"/>
                    <a:pt x="1088365" y="3665016"/>
                    <a:pt x="992473" y="3236926"/>
                  </a:cubicBezTo>
                  <a:cubicBezTo>
                    <a:pt x="896581" y="2808836"/>
                    <a:pt x="723632" y="1884162"/>
                    <a:pt x="684248" y="1634158"/>
                  </a:cubicBezTo>
                  <a:cubicBezTo>
                    <a:pt x="644864" y="1384154"/>
                    <a:pt x="757880" y="1798544"/>
                    <a:pt x="756168" y="1736899"/>
                  </a:cubicBezTo>
                  <a:cubicBezTo>
                    <a:pt x="754456" y="1675254"/>
                    <a:pt x="576370" y="1517717"/>
                    <a:pt x="673974" y="1264288"/>
                  </a:cubicBezTo>
                  <a:cubicBezTo>
                    <a:pt x="771578" y="1010859"/>
                    <a:pt x="1300698" y="317353"/>
                    <a:pt x="1341795" y="216324"/>
                  </a:cubicBezTo>
                  <a:cubicBezTo>
                    <a:pt x="1382892" y="115295"/>
                    <a:pt x="958226" y="694072"/>
                    <a:pt x="920554" y="658113"/>
                  </a:cubicBezTo>
                  <a:cubicBezTo>
                    <a:pt x="882882" y="622154"/>
                    <a:pt x="1148298" y="21115"/>
                    <a:pt x="1115763" y="567"/>
                  </a:cubicBezTo>
                  <a:cubicBezTo>
                    <a:pt x="1083228" y="-19981"/>
                    <a:pt x="757880" y="524549"/>
                    <a:pt x="725345" y="534823"/>
                  </a:cubicBezTo>
                  <a:cubicBezTo>
                    <a:pt x="692810" y="545097"/>
                    <a:pt x="954801" y="12554"/>
                    <a:pt x="920554" y="62212"/>
                  </a:cubicBezTo>
                  <a:cubicBezTo>
                    <a:pt x="886307" y="111870"/>
                    <a:pt x="559246" y="793389"/>
                    <a:pt x="519862" y="832773"/>
                  </a:cubicBezTo>
                  <a:cubicBezTo>
                    <a:pt x="480478" y="872157"/>
                    <a:pt x="769866" y="117007"/>
                    <a:pt x="684248" y="298517"/>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9" name="フリーフォーム 78">
              <a:extLst>
                <a:ext uri="{FF2B5EF4-FFF2-40B4-BE49-F238E27FC236}">
                  <a16:creationId xmlns:a16="http://schemas.microsoft.com/office/drawing/2014/main" id="{B760644C-BDCE-4937-67CC-0C3EC4F0E4BA}"/>
                </a:ext>
              </a:extLst>
            </p:cNvPr>
            <p:cNvSpPr/>
            <p:nvPr/>
          </p:nvSpPr>
          <p:spPr>
            <a:xfrm>
              <a:off x="1939629" y="4753232"/>
              <a:ext cx="153812" cy="457200"/>
            </a:xfrm>
            <a:custGeom>
              <a:avLst/>
              <a:gdLst>
                <a:gd name="connsiteX0" fmla="*/ 1412 w 153812"/>
                <a:gd name="connsiteY0" fmla="*/ 0 h 457200"/>
                <a:gd name="connsiteX1" fmla="*/ 22006 w 153812"/>
                <a:gd name="connsiteY1" fmla="*/ 300682 h 457200"/>
                <a:gd name="connsiteX2" fmla="*/ 153812 w 153812"/>
                <a:gd name="connsiteY2" fmla="*/ 457200 h 457200"/>
              </a:gdLst>
              <a:ahLst/>
              <a:cxnLst>
                <a:cxn ang="0">
                  <a:pos x="connsiteX0" y="connsiteY0"/>
                </a:cxn>
                <a:cxn ang="0">
                  <a:pos x="connsiteX1" y="connsiteY1"/>
                </a:cxn>
                <a:cxn ang="0">
                  <a:pos x="connsiteX2" y="connsiteY2"/>
                </a:cxn>
              </a:cxnLst>
              <a:rect l="l" t="t" r="r" b="b"/>
              <a:pathLst>
                <a:path w="153812" h="457200">
                  <a:moveTo>
                    <a:pt x="1412" y="0"/>
                  </a:moveTo>
                  <a:cubicBezTo>
                    <a:pt x="-991" y="112241"/>
                    <a:pt x="-3394" y="224482"/>
                    <a:pt x="22006" y="300682"/>
                  </a:cubicBezTo>
                  <a:cubicBezTo>
                    <a:pt x="47406" y="376882"/>
                    <a:pt x="100609" y="417041"/>
                    <a:pt x="153812" y="4572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0" name="フリーフォーム 79">
              <a:extLst>
                <a:ext uri="{FF2B5EF4-FFF2-40B4-BE49-F238E27FC236}">
                  <a16:creationId xmlns:a16="http://schemas.microsoft.com/office/drawing/2014/main" id="{9B34E49E-EDAB-B917-5C69-296D3938600F}"/>
                </a:ext>
              </a:extLst>
            </p:cNvPr>
            <p:cNvSpPr/>
            <p:nvPr/>
          </p:nvSpPr>
          <p:spPr>
            <a:xfrm>
              <a:off x="1951567" y="4436533"/>
              <a:ext cx="299155" cy="158045"/>
            </a:xfrm>
            <a:custGeom>
              <a:avLst/>
              <a:gdLst>
                <a:gd name="connsiteX0" fmla="*/ 0 w 299155"/>
                <a:gd name="connsiteY0" fmla="*/ 158045 h 158045"/>
                <a:gd name="connsiteX1" fmla="*/ 101600 w 299155"/>
                <a:gd name="connsiteY1" fmla="*/ 45156 h 158045"/>
                <a:gd name="connsiteX2" fmla="*/ 299155 w 299155"/>
                <a:gd name="connsiteY2" fmla="*/ 0 h 158045"/>
              </a:gdLst>
              <a:ahLst/>
              <a:cxnLst>
                <a:cxn ang="0">
                  <a:pos x="connsiteX0" y="connsiteY0"/>
                </a:cxn>
                <a:cxn ang="0">
                  <a:pos x="connsiteX1" y="connsiteY1"/>
                </a:cxn>
                <a:cxn ang="0">
                  <a:pos x="connsiteX2" y="connsiteY2"/>
                </a:cxn>
              </a:cxnLst>
              <a:rect l="l" t="t" r="r" b="b"/>
              <a:pathLst>
                <a:path w="299155" h="158045">
                  <a:moveTo>
                    <a:pt x="0" y="158045"/>
                  </a:moveTo>
                  <a:cubicBezTo>
                    <a:pt x="25870" y="114771"/>
                    <a:pt x="51741" y="71497"/>
                    <a:pt x="101600" y="45156"/>
                  </a:cubicBezTo>
                  <a:cubicBezTo>
                    <a:pt x="151459" y="18815"/>
                    <a:pt x="225307" y="9407"/>
                    <a:pt x="299155"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1" name="フリーフォーム 80">
              <a:extLst>
                <a:ext uri="{FF2B5EF4-FFF2-40B4-BE49-F238E27FC236}">
                  <a16:creationId xmlns:a16="http://schemas.microsoft.com/office/drawing/2014/main" id="{B67BB7F7-4FDB-54E1-96EC-467B8EDB099B}"/>
                </a:ext>
              </a:extLst>
            </p:cNvPr>
            <p:cNvSpPr/>
            <p:nvPr/>
          </p:nvSpPr>
          <p:spPr>
            <a:xfrm>
              <a:off x="1818104" y="4069911"/>
              <a:ext cx="164066" cy="315884"/>
            </a:xfrm>
            <a:custGeom>
              <a:avLst/>
              <a:gdLst>
                <a:gd name="connsiteX0" fmla="*/ 164066 w 164066"/>
                <a:gd name="connsiteY0" fmla="*/ 0 h 315884"/>
                <a:gd name="connsiteX1" fmla="*/ 124165 w 164066"/>
                <a:gd name="connsiteY1" fmla="*/ 96428 h 315884"/>
                <a:gd name="connsiteX2" fmla="*/ 14437 w 164066"/>
                <a:gd name="connsiteY2" fmla="*/ 202831 h 315884"/>
                <a:gd name="connsiteX3" fmla="*/ 4461 w 164066"/>
                <a:gd name="connsiteY3" fmla="*/ 315884 h 315884"/>
              </a:gdLst>
              <a:ahLst/>
              <a:cxnLst>
                <a:cxn ang="0">
                  <a:pos x="connsiteX0" y="connsiteY0"/>
                </a:cxn>
                <a:cxn ang="0">
                  <a:pos x="connsiteX1" y="connsiteY1"/>
                </a:cxn>
                <a:cxn ang="0">
                  <a:pos x="connsiteX2" y="connsiteY2"/>
                </a:cxn>
                <a:cxn ang="0">
                  <a:pos x="connsiteX3" y="connsiteY3"/>
                </a:cxn>
              </a:cxnLst>
              <a:rect l="l" t="t" r="r" b="b"/>
              <a:pathLst>
                <a:path w="164066" h="315884">
                  <a:moveTo>
                    <a:pt x="164066" y="0"/>
                  </a:moveTo>
                  <a:cubicBezTo>
                    <a:pt x="156584" y="31311"/>
                    <a:pt x="149103" y="62623"/>
                    <a:pt x="124165" y="96428"/>
                  </a:cubicBezTo>
                  <a:cubicBezTo>
                    <a:pt x="99227" y="130233"/>
                    <a:pt x="34388" y="166255"/>
                    <a:pt x="14437" y="202831"/>
                  </a:cubicBezTo>
                  <a:cubicBezTo>
                    <a:pt x="-5514" y="239407"/>
                    <a:pt x="-527" y="277645"/>
                    <a:pt x="4461" y="31588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2" name="フリーフォーム 81">
              <a:extLst>
                <a:ext uri="{FF2B5EF4-FFF2-40B4-BE49-F238E27FC236}">
                  <a16:creationId xmlns:a16="http://schemas.microsoft.com/office/drawing/2014/main" id="{C3666E9A-67E6-53B4-CE98-25321BA41FCD}"/>
                </a:ext>
              </a:extLst>
            </p:cNvPr>
            <p:cNvSpPr/>
            <p:nvPr/>
          </p:nvSpPr>
          <p:spPr>
            <a:xfrm>
              <a:off x="4450365" y="2802623"/>
              <a:ext cx="1486537" cy="346434"/>
            </a:xfrm>
            <a:custGeom>
              <a:avLst/>
              <a:gdLst>
                <a:gd name="connsiteX0" fmla="*/ 0 w 1486537"/>
                <a:gd name="connsiteY0" fmla="*/ 346434 h 346434"/>
                <a:gd name="connsiteX1" fmla="*/ 48899 w 1486537"/>
                <a:gd name="connsiteY1" fmla="*/ 321984 h 346434"/>
                <a:gd name="connsiteX2" fmla="*/ 684578 w 1486537"/>
                <a:gd name="connsiteY2" fmla="*/ 4145 h 346434"/>
                <a:gd name="connsiteX3" fmla="*/ 1261579 w 1486537"/>
                <a:gd name="connsiteY3" fmla="*/ 141060 h 346434"/>
                <a:gd name="connsiteX4" fmla="*/ 1188231 w 1486537"/>
                <a:gd name="connsiteY4" fmla="*/ 145950 h 346434"/>
                <a:gd name="connsiteX5" fmla="*/ 1486511 w 1486537"/>
                <a:gd name="connsiteY5" fmla="*/ 292645 h 346434"/>
                <a:gd name="connsiteX6" fmla="*/ 1202901 w 1486537"/>
                <a:gd name="connsiteY6" fmla="*/ 136171 h 346434"/>
                <a:gd name="connsiteX7" fmla="*/ 777485 w 1486537"/>
                <a:gd name="connsiteY7" fmla="*/ 43264 h 346434"/>
                <a:gd name="connsiteX8" fmla="*/ 420526 w 1486537"/>
                <a:gd name="connsiteY8" fmla="*/ 150840 h 346434"/>
                <a:gd name="connsiteX9" fmla="*/ 562332 w 1486537"/>
                <a:gd name="connsiteY9" fmla="*/ 87272 h 346434"/>
                <a:gd name="connsiteX10" fmla="*/ 0 w 1486537"/>
                <a:gd name="connsiteY10" fmla="*/ 346434 h 346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86537" h="346434">
                  <a:moveTo>
                    <a:pt x="0" y="346434"/>
                  </a:moveTo>
                  <a:lnTo>
                    <a:pt x="48899" y="321984"/>
                  </a:lnTo>
                  <a:cubicBezTo>
                    <a:pt x="162995" y="264936"/>
                    <a:pt x="482465" y="34299"/>
                    <a:pt x="684578" y="4145"/>
                  </a:cubicBezTo>
                  <a:cubicBezTo>
                    <a:pt x="886691" y="-26009"/>
                    <a:pt x="1177637" y="117426"/>
                    <a:pt x="1261579" y="141060"/>
                  </a:cubicBezTo>
                  <a:cubicBezTo>
                    <a:pt x="1345521" y="164694"/>
                    <a:pt x="1150743" y="120686"/>
                    <a:pt x="1188231" y="145950"/>
                  </a:cubicBezTo>
                  <a:cubicBezTo>
                    <a:pt x="1225719" y="171214"/>
                    <a:pt x="1484066" y="294275"/>
                    <a:pt x="1486511" y="292645"/>
                  </a:cubicBezTo>
                  <a:cubicBezTo>
                    <a:pt x="1488956" y="291015"/>
                    <a:pt x="1321072" y="177735"/>
                    <a:pt x="1202901" y="136171"/>
                  </a:cubicBezTo>
                  <a:cubicBezTo>
                    <a:pt x="1084730" y="94607"/>
                    <a:pt x="907881" y="40819"/>
                    <a:pt x="777485" y="43264"/>
                  </a:cubicBezTo>
                  <a:cubicBezTo>
                    <a:pt x="647089" y="45709"/>
                    <a:pt x="456385" y="143505"/>
                    <a:pt x="420526" y="150840"/>
                  </a:cubicBezTo>
                  <a:cubicBezTo>
                    <a:pt x="384667" y="158175"/>
                    <a:pt x="562332" y="87272"/>
                    <a:pt x="562332" y="87272"/>
                  </a:cubicBezTo>
                  <a:lnTo>
                    <a:pt x="0" y="346434"/>
                  </a:ln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3" name="フリーフォーム 82">
              <a:extLst>
                <a:ext uri="{FF2B5EF4-FFF2-40B4-BE49-F238E27FC236}">
                  <a16:creationId xmlns:a16="http://schemas.microsoft.com/office/drawing/2014/main" id="{853C143A-6556-60DA-9989-02AF9D39FD30}"/>
                </a:ext>
              </a:extLst>
            </p:cNvPr>
            <p:cNvSpPr/>
            <p:nvPr/>
          </p:nvSpPr>
          <p:spPr>
            <a:xfrm>
              <a:off x="3259189" y="2626001"/>
              <a:ext cx="586532" cy="650742"/>
            </a:xfrm>
            <a:custGeom>
              <a:avLst/>
              <a:gdLst>
                <a:gd name="connsiteX0" fmla="*/ 2945 w 586532"/>
                <a:gd name="connsiteY0" fmla="*/ 4733 h 650742"/>
                <a:gd name="connsiteX1" fmla="*/ 384353 w 586532"/>
                <a:gd name="connsiteY1" fmla="*/ 395920 h 650742"/>
                <a:gd name="connsiteX2" fmla="*/ 418582 w 586532"/>
                <a:gd name="connsiteY2" fmla="*/ 527946 h 650742"/>
                <a:gd name="connsiteX3" fmla="*/ 467480 w 586532"/>
                <a:gd name="connsiteY3" fmla="*/ 449708 h 650742"/>
                <a:gd name="connsiteX4" fmla="*/ 584836 w 586532"/>
                <a:gd name="connsiteY4" fmla="*/ 650192 h 650742"/>
                <a:gd name="connsiteX5" fmla="*/ 526158 w 586532"/>
                <a:gd name="connsiteY5" fmla="*/ 503496 h 650742"/>
                <a:gd name="connsiteX6" fmla="*/ 379463 w 586532"/>
                <a:gd name="connsiteY6" fmla="*/ 332352 h 650742"/>
                <a:gd name="connsiteX7" fmla="*/ 447921 w 586532"/>
                <a:gd name="connsiteY7" fmla="*/ 361691 h 650742"/>
                <a:gd name="connsiteX8" fmla="*/ 311005 w 586532"/>
                <a:gd name="connsiteY8" fmla="*/ 97640 h 650742"/>
                <a:gd name="connsiteX9" fmla="*/ 399022 w 586532"/>
                <a:gd name="connsiteY9" fmla="*/ 298123 h 650742"/>
                <a:gd name="connsiteX10" fmla="*/ 218098 w 586532"/>
                <a:gd name="connsiteY10" fmla="*/ 185657 h 650742"/>
                <a:gd name="connsiteX11" fmla="*/ 2945 w 586532"/>
                <a:gd name="connsiteY11" fmla="*/ 4733 h 650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86532" h="650742">
                  <a:moveTo>
                    <a:pt x="2945" y="4733"/>
                  </a:moveTo>
                  <a:cubicBezTo>
                    <a:pt x="30654" y="39777"/>
                    <a:pt x="315080" y="308718"/>
                    <a:pt x="384353" y="395920"/>
                  </a:cubicBezTo>
                  <a:cubicBezTo>
                    <a:pt x="453626" y="483122"/>
                    <a:pt x="404727" y="518981"/>
                    <a:pt x="418582" y="527946"/>
                  </a:cubicBezTo>
                  <a:cubicBezTo>
                    <a:pt x="432437" y="536911"/>
                    <a:pt x="439771" y="429334"/>
                    <a:pt x="467480" y="449708"/>
                  </a:cubicBezTo>
                  <a:cubicBezTo>
                    <a:pt x="495189" y="470082"/>
                    <a:pt x="575056" y="641227"/>
                    <a:pt x="584836" y="650192"/>
                  </a:cubicBezTo>
                  <a:cubicBezTo>
                    <a:pt x="594616" y="659157"/>
                    <a:pt x="560387" y="556469"/>
                    <a:pt x="526158" y="503496"/>
                  </a:cubicBezTo>
                  <a:cubicBezTo>
                    <a:pt x="491929" y="450523"/>
                    <a:pt x="392503" y="355986"/>
                    <a:pt x="379463" y="332352"/>
                  </a:cubicBezTo>
                  <a:cubicBezTo>
                    <a:pt x="366423" y="308718"/>
                    <a:pt x="459331" y="400810"/>
                    <a:pt x="447921" y="361691"/>
                  </a:cubicBezTo>
                  <a:cubicBezTo>
                    <a:pt x="436511" y="322572"/>
                    <a:pt x="319155" y="108235"/>
                    <a:pt x="311005" y="97640"/>
                  </a:cubicBezTo>
                  <a:cubicBezTo>
                    <a:pt x="302855" y="87045"/>
                    <a:pt x="414507" y="283454"/>
                    <a:pt x="399022" y="298123"/>
                  </a:cubicBezTo>
                  <a:cubicBezTo>
                    <a:pt x="383538" y="312793"/>
                    <a:pt x="285741" y="232110"/>
                    <a:pt x="218098" y="185657"/>
                  </a:cubicBezTo>
                  <a:cubicBezTo>
                    <a:pt x="150455" y="139204"/>
                    <a:pt x="-24764" y="-30311"/>
                    <a:pt x="2945" y="4733"/>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4" name="フリーフォーム 83">
              <a:extLst>
                <a:ext uri="{FF2B5EF4-FFF2-40B4-BE49-F238E27FC236}">
                  <a16:creationId xmlns:a16="http://schemas.microsoft.com/office/drawing/2014/main" id="{1DE70524-FA3C-CAE4-4238-2D9A58CAAABB}"/>
                </a:ext>
              </a:extLst>
            </p:cNvPr>
            <p:cNvSpPr/>
            <p:nvPr/>
          </p:nvSpPr>
          <p:spPr>
            <a:xfrm>
              <a:off x="5594588" y="3312018"/>
              <a:ext cx="376517" cy="37522"/>
            </a:xfrm>
            <a:custGeom>
              <a:avLst/>
              <a:gdLst>
                <a:gd name="connsiteX0" fmla="*/ 0 w 376517"/>
                <a:gd name="connsiteY0" fmla="*/ 3293 h 37522"/>
                <a:gd name="connsiteX1" fmla="*/ 210263 w 376517"/>
                <a:gd name="connsiteY1" fmla="*/ 3293 h 37522"/>
                <a:gd name="connsiteX2" fmla="*/ 376517 w 376517"/>
                <a:gd name="connsiteY2" fmla="*/ 37522 h 37522"/>
              </a:gdLst>
              <a:ahLst/>
              <a:cxnLst>
                <a:cxn ang="0">
                  <a:pos x="connsiteX0" y="connsiteY0"/>
                </a:cxn>
                <a:cxn ang="0">
                  <a:pos x="connsiteX1" y="connsiteY1"/>
                </a:cxn>
                <a:cxn ang="0">
                  <a:pos x="connsiteX2" y="connsiteY2"/>
                </a:cxn>
              </a:cxnLst>
              <a:rect l="l" t="t" r="r" b="b"/>
              <a:pathLst>
                <a:path w="376517" h="37522">
                  <a:moveTo>
                    <a:pt x="0" y="3293"/>
                  </a:moveTo>
                  <a:cubicBezTo>
                    <a:pt x="73755" y="440"/>
                    <a:pt x="147510" y="-2412"/>
                    <a:pt x="210263" y="3293"/>
                  </a:cubicBezTo>
                  <a:cubicBezTo>
                    <a:pt x="273016" y="8998"/>
                    <a:pt x="324766" y="23260"/>
                    <a:pt x="376517" y="3752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5" name="フリーフォーム 84">
              <a:extLst>
                <a:ext uri="{FF2B5EF4-FFF2-40B4-BE49-F238E27FC236}">
                  <a16:creationId xmlns:a16="http://schemas.microsoft.com/office/drawing/2014/main" id="{1D705A03-5089-8FFD-D612-B54F919225A7}"/>
                </a:ext>
              </a:extLst>
            </p:cNvPr>
            <p:cNvSpPr/>
            <p:nvPr/>
          </p:nvSpPr>
          <p:spPr>
            <a:xfrm>
              <a:off x="1868859" y="4648200"/>
              <a:ext cx="157368" cy="581891"/>
            </a:xfrm>
            <a:custGeom>
              <a:avLst/>
              <a:gdLst>
                <a:gd name="connsiteX0" fmla="*/ 4968 w 157368"/>
                <a:gd name="connsiteY0" fmla="*/ 0 h 581891"/>
                <a:gd name="connsiteX1" fmla="*/ 18823 w 157368"/>
                <a:gd name="connsiteY1" fmla="*/ 353291 h 581891"/>
                <a:gd name="connsiteX2" fmla="*/ 157368 w 157368"/>
                <a:gd name="connsiteY2" fmla="*/ 581891 h 581891"/>
              </a:gdLst>
              <a:ahLst/>
              <a:cxnLst>
                <a:cxn ang="0">
                  <a:pos x="connsiteX0" y="connsiteY0"/>
                </a:cxn>
                <a:cxn ang="0">
                  <a:pos x="connsiteX1" y="connsiteY1"/>
                </a:cxn>
                <a:cxn ang="0">
                  <a:pos x="connsiteX2" y="connsiteY2"/>
                </a:cxn>
              </a:cxnLst>
              <a:rect l="l" t="t" r="r" b="b"/>
              <a:pathLst>
                <a:path w="157368" h="581891">
                  <a:moveTo>
                    <a:pt x="4968" y="0"/>
                  </a:moveTo>
                  <a:cubicBezTo>
                    <a:pt x="-805" y="128154"/>
                    <a:pt x="-6577" y="256309"/>
                    <a:pt x="18823" y="353291"/>
                  </a:cubicBezTo>
                  <a:cubicBezTo>
                    <a:pt x="44223" y="450273"/>
                    <a:pt x="100795" y="516082"/>
                    <a:pt x="157368" y="58189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6" name="フリーフォーム 85">
              <a:extLst>
                <a:ext uri="{FF2B5EF4-FFF2-40B4-BE49-F238E27FC236}">
                  <a16:creationId xmlns:a16="http://schemas.microsoft.com/office/drawing/2014/main" id="{B5E44BF6-058F-06BC-9713-9C5D834887B9}"/>
                </a:ext>
              </a:extLst>
            </p:cNvPr>
            <p:cNvSpPr/>
            <p:nvPr/>
          </p:nvSpPr>
          <p:spPr>
            <a:xfrm>
              <a:off x="3654136" y="3844636"/>
              <a:ext cx="131619" cy="207819"/>
            </a:xfrm>
            <a:custGeom>
              <a:avLst/>
              <a:gdLst>
                <a:gd name="connsiteX0" fmla="*/ 0 w 131619"/>
                <a:gd name="connsiteY0" fmla="*/ 0 h 207819"/>
                <a:gd name="connsiteX1" fmla="*/ 103909 w 131619"/>
                <a:gd name="connsiteY1" fmla="*/ 90055 h 207819"/>
                <a:gd name="connsiteX2" fmla="*/ 131619 w 131619"/>
                <a:gd name="connsiteY2" fmla="*/ 207819 h 207819"/>
              </a:gdLst>
              <a:ahLst/>
              <a:cxnLst>
                <a:cxn ang="0">
                  <a:pos x="connsiteX0" y="connsiteY0"/>
                </a:cxn>
                <a:cxn ang="0">
                  <a:pos x="connsiteX1" y="connsiteY1"/>
                </a:cxn>
                <a:cxn ang="0">
                  <a:pos x="connsiteX2" y="connsiteY2"/>
                </a:cxn>
              </a:cxnLst>
              <a:rect l="l" t="t" r="r" b="b"/>
              <a:pathLst>
                <a:path w="131619" h="207819">
                  <a:moveTo>
                    <a:pt x="0" y="0"/>
                  </a:moveTo>
                  <a:cubicBezTo>
                    <a:pt x="40986" y="27709"/>
                    <a:pt x="81973" y="55419"/>
                    <a:pt x="103909" y="90055"/>
                  </a:cubicBezTo>
                  <a:cubicBezTo>
                    <a:pt x="125845" y="124691"/>
                    <a:pt x="128732" y="166255"/>
                    <a:pt x="131619" y="20781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7" name="フリーフォーム 86">
              <a:extLst>
                <a:ext uri="{FF2B5EF4-FFF2-40B4-BE49-F238E27FC236}">
                  <a16:creationId xmlns:a16="http://schemas.microsoft.com/office/drawing/2014/main" id="{7476D93B-D5D0-567E-B4F0-D74CF8A9D996}"/>
                </a:ext>
              </a:extLst>
            </p:cNvPr>
            <p:cNvSpPr/>
            <p:nvPr/>
          </p:nvSpPr>
          <p:spPr>
            <a:xfrm>
              <a:off x="4962904" y="5153891"/>
              <a:ext cx="48978" cy="311727"/>
            </a:xfrm>
            <a:custGeom>
              <a:avLst/>
              <a:gdLst>
                <a:gd name="connsiteX0" fmla="*/ 48978 w 48978"/>
                <a:gd name="connsiteY0" fmla="*/ 0 h 311727"/>
                <a:gd name="connsiteX1" fmla="*/ 487 w 48978"/>
                <a:gd name="connsiteY1" fmla="*/ 193964 h 311727"/>
                <a:gd name="connsiteX2" fmla="*/ 28196 w 48978"/>
                <a:gd name="connsiteY2" fmla="*/ 311727 h 311727"/>
              </a:gdLst>
              <a:ahLst/>
              <a:cxnLst>
                <a:cxn ang="0">
                  <a:pos x="connsiteX0" y="connsiteY0"/>
                </a:cxn>
                <a:cxn ang="0">
                  <a:pos x="connsiteX1" y="connsiteY1"/>
                </a:cxn>
                <a:cxn ang="0">
                  <a:pos x="connsiteX2" y="connsiteY2"/>
                </a:cxn>
              </a:cxnLst>
              <a:rect l="l" t="t" r="r" b="b"/>
              <a:pathLst>
                <a:path w="48978" h="311727">
                  <a:moveTo>
                    <a:pt x="48978" y="0"/>
                  </a:moveTo>
                  <a:cubicBezTo>
                    <a:pt x="26464" y="71005"/>
                    <a:pt x="3951" y="142010"/>
                    <a:pt x="487" y="193964"/>
                  </a:cubicBezTo>
                  <a:cubicBezTo>
                    <a:pt x="-2977" y="245918"/>
                    <a:pt x="12609" y="278822"/>
                    <a:pt x="28196" y="31172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8" name="フリーフォーム 87">
              <a:extLst>
                <a:ext uri="{FF2B5EF4-FFF2-40B4-BE49-F238E27FC236}">
                  <a16:creationId xmlns:a16="http://schemas.microsoft.com/office/drawing/2014/main" id="{831D7ED1-CA6C-EEE0-3573-13CFFD2CFC28}"/>
                </a:ext>
              </a:extLst>
            </p:cNvPr>
            <p:cNvSpPr/>
            <p:nvPr/>
          </p:nvSpPr>
          <p:spPr>
            <a:xfrm>
              <a:off x="4771777" y="5701085"/>
              <a:ext cx="349857" cy="152995"/>
            </a:xfrm>
            <a:custGeom>
              <a:avLst/>
              <a:gdLst>
                <a:gd name="connsiteX0" fmla="*/ 0 w 349857"/>
                <a:gd name="connsiteY0" fmla="*/ 71562 h 152995"/>
                <a:gd name="connsiteX1" fmla="*/ 182880 w 349857"/>
                <a:gd name="connsiteY1" fmla="*/ 151075 h 152995"/>
                <a:gd name="connsiteX2" fmla="*/ 349857 w 349857"/>
                <a:gd name="connsiteY2" fmla="*/ 0 h 152995"/>
              </a:gdLst>
              <a:ahLst/>
              <a:cxnLst>
                <a:cxn ang="0">
                  <a:pos x="connsiteX0" y="connsiteY0"/>
                </a:cxn>
                <a:cxn ang="0">
                  <a:pos x="connsiteX1" y="connsiteY1"/>
                </a:cxn>
                <a:cxn ang="0">
                  <a:pos x="connsiteX2" y="connsiteY2"/>
                </a:cxn>
              </a:cxnLst>
              <a:rect l="l" t="t" r="r" b="b"/>
              <a:pathLst>
                <a:path w="349857" h="152995">
                  <a:moveTo>
                    <a:pt x="0" y="71562"/>
                  </a:moveTo>
                  <a:cubicBezTo>
                    <a:pt x="62285" y="117282"/>
                    <a:pt x="124571" y="163002"/>
                    <a:pt x="182880" y="151075"/>
                  </a:cubicBezTo>
                  <a:cubicBezTo>
                    <a:pt x="241189" y="139148"/>
                    <a:pt x="295523" y="69574"/>
                    <a:pt x="349857"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9" name="フリーフォーム 88">
              <a:extLst>
                <a:ext uri="{FF2B5EF4-FFF2-40B4-BE49-F238E27FC236}">
                  <a16:creationId xmlns:a16="http://schemas.microsoft.com/office/drawing/2014/main" id="{9C57F596-A900-CB52-2900-358027BBAF0F}"/>
                </a:ext>
              </a:extLst>
            </p:cNvPr>
            <p:cNvSpPr/>
            <p:nvPr/>
          </p:nvSpPr>
          <p:spPr>
            <a:xfrm>
              <a:off x="5240903" y="5383033"/>
              <a:ext cx="978011" cy="333955"/>
            </a:xfrm>
            <a:custGeom>
              <a:avLst/>
              <a:gdLst>
                <a:gd name="connsiteX0" fmla="*/ 0 w 978011"/>
                <a:gd name="connsiteY0" fmla="*/ 333955 h 333955"/>
                <a:gd name="connsiteX1" fmla="*/ 262394 w 978011"/>
                <a:gd name="connsiteY1" fmla="*/ 127221 h 333955"/>
                <a:gd name="connsiteX2" fmla="*/ 978011 w 978011"/>
                <a:gd name="connsiteY2" fmla="*/ 0 h 333955"/>
              </a:gdLst>
              <a:ahLst/>
              <a:cxnLst>
                <a:cxn ang="0">
                  <a:pos x="connsiteX0" y="connsiteY0"/>
                </a:cxn>
                <a:cxn ang="0">
                  <a:pos x="connsiteX1" y="connsiteY1"/>
                </a:cxn>
                <a:cxn ang="0">
                  <a:pos x="connsiteX2" y="connsiteY2"/>
                </a:cxn>
              </a:cxnLst>
              <a:rect l="l" t="t" r="r" b="b"/>
              <a:pathLst>
                <a:path w="978011" h="333955">
                  <a:moveTo>
                    <a:pt x="0" y="333955"/>
                  </a:moveTo>
                  <a:cubicBezTo>
                    <a:pt x="49696" y="258417"/>
                    <a:pt x="99392" y="182880"/>
                    <a:pt x="262394" y="127221"/>
                  </a:cubicBezTo>
                  <a:cubicBezTo>
                    <a:pt x="425396" y="71562"/>
                    <a:pt x="701703" y="35781"/>
                    <a:pt x="978011"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0" name="フリーフォーム 89">
              <a:extLst>
                <a:ext uri="{FF2B5EF4-FFF2-40B4-BE49-F238E27FC236}">
                  <a16:creationId xmlns:a16="http://schemas.microsoft.com/office/drawing/2014/main" id="{996AA0A8-72ED-A850-7951-67F0F66D4B1E}"/>
                </a:ext>
              </a:extLst>
            </p:cNvPr>
            <p:cNvSpPr/>
            <p:nvPr/>
          </p:nvSpPr>
          <p:spPr>
            <a:xfrm>
              <a:off x="3563178" y="5518205"/>
              <a:ext cx="1144988" cy="262393"/>
            </a:xfrm>
            <a:custGeom>
              <a:avLst/>
              <a:gdLst>
                <a:gd name="connsiteX0" fmla="*/ 0 w 1144988"/>
                <a:gd name="connsiteY0" fmla="*/ 0 h 262393"/>
                <a:gd name="connsiteX1" fmla="*/ 349858 w 1144988"/>
                <a:gd name="connsiteY1" fmla="*/ 166978 h 262393"/>
                <a:gd name="connsiteX2" fmla="*/ 1144988 w 1144988"/>
                <a:gd name="connsiteY2" fmla="*/ 262393 h 262393"/>
              </a:gdLst>
              <a:ahLst/>
              <a:cxnLst>
                <a:cxn ang="0">
                  <a:pos x="connsiteX0" y="connsiteY0"/>
                </a:cxn>
                <a:cxn ang="0">
                  <a:pos x="connsiteX1" y="connsiteY1"/>
                </a:cxn>
                <a:cxn ang="0">
                  <a:pos x="connsiteX2" y="connsiteY2"/>
                </a:cxn>
              </a:cxnLst>
              <a:rect l="l" t="t" r="r" b="b"/>
              <a:pathLst>
                <a:path w="1144988" h="262393">
                  <a:moveTo>
                    <a:pt x="0" y="0"/>
                  </a:moveTo>
                  <a:cubicBezTo>
                    <a:pt x="79513" y="61623"/>
                    <a:pt x="159027" y="123246"/>
                    <a:pt x="349858" y="166978"/>
                  </a:cubicBezTo>
                  <a:cubicBezTo>
                    <a:pt x="540689" y="210710"/>
                    <a:pt x="842838" y="236551"/>
                    <a:pt x="1144988" y="26239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1" name="フリーフォーム 90">
              <a:extLst>
                <a:ext uri="{FF2B5EF4-FFF2-40B4-BE49-F238E27FC236}">
                  <a16:creationId xmlns:a16="http://schemas.microsoft.com/office/drawing/2014/main" id="{28E0978D-04E3-8267-DDA1-000D2F3CA3B4}"/>
                </a:ext>
              </a:extLst>
            </p:cNvPr>
            <p:cNvSpPr/>
            <p:nvPr/>
          </p:nvSpPr>
          <p:spPr>
            <a:xfrm>
              <a:off x="4262893" y="5756744"/>
              <a:ext cx="180651" cy="500933"/>
            </a:xfrm>
            <a:custGeom>
              <a:avLst/>
              <a:gdLst>
                <a:gd name="connsiteX0" fmla="*/ 0 w 180651"/>
                <a:gd name="connsiteY0" fmla="*/ 0 h 500933"/>
                <a:gd name="connsiteX1" fmla="*/ 166977 w 180651"/>
                <a:gd name="connsiteY1" fmla="*/ 286247 h 500933"/>
                <a:gd name="connsiteX2" fmla="*/ 159026 w 180651"/>
                <a:gd name="connsiteY2" fmla="*/ 500933 h 500933"/>
              </a:gdLst>
              <a:ahLst/>
              <a:cxnLst>
                <a:cxn ang="0">
                  <a:pos x="connsiteX0" y="connsiteY0"/>
                </a:cxn>
                <a:cxn ang="0">
                  <a:pos x="connsiteX1" y="connsiteY1"/>
                </a:cxn>
                <a:cxn ang="0">
                  <a:pos x="connsiteX2" y="connsiteY2"/>
                </a:cxn>
              </a:cxnLst>
              <a:rect l="l" t="t" r="r" b="b"/>
              <a:pathLst>
                <a:path w="180651" h="500933">
                  <a:moveTo>
                    <a:pt x="0" y="0"/>
                  </a:moveTo>
                  <a:cubicBezTo>
                    <a:pt x="70236" y="101379"/>
                    <a:pt x="140473" y="202758"/>
                    <a:pt x="166977" y="286247"/>
                  </a:cubicBezTo>
                  <a:cubicBezTo>
                    <a:pt x="193481" y="369736"/>
                    <a:pt x="176253" y="435334"/>
                    <a:pt x="159026" y="50093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フリーフォーム 91">
              <a:extLst>
                <a:ext uri="{FF2B5EF4-FFF2-40B4-BE49-F238E27FC236}">
                  <a16:creationId xmlns:a16="http://schemas.microsoft.com/office/drawing/2014/main" id="{A1FBE2CA-386F-5BBD-6BC8-A23954580775}"/>
                </a:ext>
              </a:extLst>
            </p:cNvPr>
            <p:cNvSpPr/>
            <p:nvPr/>
          </p:nvSpPr>
          <p:spPr>
            <a:xfrm>
              <a:off x="4517335" y="5788550"/>
              <a:ext cx="126562" cy="405516"/>
            </a:xfrm>
            <a:custGeom>
              <a:avLst/>
              <a:gdLst>
                <a:gd name="connsiteX0" fmla="*/ 0 w 126562"/>
                <a:gd name="connsiteY0" fmla="*/ 0 h 405516"/>
                <a:gd name="connsiteX1" fmla="*/ 119269 w 126562"/>
                <a:gd name="connsiteY1" fmla="*/ 286247 h 405516"/>
                <a:gd name="connsiteX2" fmla="*/ 103367 w 126562"/>
                <a:gd name="connsiteY2" fmla="*/ 405516 h 405516"/>
              </a:gdLst>
              <a:ahLst/>
              <a:cxnLst>
                <a:cxn ang="0">
                  <a:pos x="connsiteX0" y="connsiteY0"/>
                </a:cxn>
                <a:cxn ang="0">
                  <a:pos x="connsiteX1" y="connsiteY1"/>
                </a:cxn>
                <a:cxn ang="0">
                  <a:pos x="connsiteX2" y="connsiteY2"/>
                </a:cxn>
              </a:cxnLst>
              <a:rect l="l" t="t" r="r" b="b"/>
              <a:pathLst>
                <a:path w="126562" h="405516">
                  <a:moveTo>
                    <a:pt x="0" y="0"/>
                  </a:moveTo>
                  <a:cubicBezTo>
                    <a:pt x="51020" y="109330"/>
                    <a:pt x="102041" y="218661"/>
                    <a:pt x="119269" y="286247"/>
                  </a:cubicBezTo>
                  <a:cubicBezTo>
                    <a:pt x="136497" y="353833"/>
                    <a:pt x="119932" y="379674"/>
                    <a:pt x="103367" y="40551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3" name="フリーフォーム 92">
              <a:extLst>
                <a:ext uri="{FF2B5EF4-FFF2-40B4-BE49-F238E27FC236}">
                  <a16:creationId xmlns:a16="http://schemas.microsoft.com/office/drawing/2014/main" id="{7E4E70DF-D041-7A6D-8821-67E4C9BB8AA0}"/>
                </a:ext>
              </a:extLst>
            </p:cNvPr>
            <p:cNvSpPr/>
            <p:nvPr/>
          </p:nvSpPr>
          <p:spPr>
            <a:xfrm>
              <a:off x="5487394" y="5542059"/>
              <a:ext cx="165611" cy="453224"/>
            </a:xfrm>
            <a:custGeom>
              <a:avLst/>
              <a:gdLst>
                <a:gd name="connsiteX0" fmla="*/ 0 w 165611"/>
                <a:gd name="connsiteY0" fmla="*/ 0 h 453224"/>
                <a:gd name="connsiteX1" fmla="*/ 151075 w 165611"/>
                <a:gd name="connsiteY1" fmla="*/ 302150 h 453224"/>
                <a:gd name="connsiteX2" fmla="*/ 151075 w 165611"/>
                <a:gd name="connsiteY2" fmla="*/ 453224 h 453224"/>
              </a:gdLst>
              <a:ahLst/>
              <a:cxnLst>
                <a:cxn ang="0">
                  <a:pos x="connsiteX0" y="connsiteY0"/>
                </a:cxn>
                <a:cxn ang="0">
                  <a:pos x="connsiteX1" y="connsiteY1"/>
                </a:cxn>
                <a:cxn ang="0">
                  <a:pos x="connsiteX2" y="connsiteY2"/>
                </a:cxn>
              </a:cxnLst>
              <a:rect l="l" t="t" r="r" b="b"/>
              <a:pathLst>
                <a:path w="165611" h="453224">
                  <a:moveTo>
                    <a:pt x="0" y="0"/>
                  </a:moveTo>
                  <a:cubicBezTo>
                    <a:pt x="62948" y="113306"/>
                    <a:pt x="125896" y="226613"/>
                    <a:pt x="151075" y="302150"/>
                  </a:cubicBezTo>
                  <a:cubicBezTo>
                    <a:pt x="176254" y="377687"/>
                    <a:pt x="163664" y="415455"/>
                    <a:pt x="151075" y="45322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4" name="フリーフォーム 93">
              <a:extLst>
                <a:ext uri="{FF2B5EF4-FFF2-40B4-BE49-F238E27FC236}">
                  <a16:creationId xmlns:a16="http://schemas.microsoft.com/office/drawing/2014/main" id="{3BC7FD26-7562-B1AC-BD01-8C05F962C731}"/>
                </a:ext>
              </a:extLst>
            </p:cNvPr>
            <p:cNvSpPr/>
            <p:nvPr/>
          </p:nvSpPr>
          <p:spPr>
            <a:xfrm>
              <a:off x="5352222" y="5677231"/>
              <a:ext cx="129667" cy="397566"/>
            </a:xfrm>
            <a:custGeom>
              <a:avLst/>
              <a:gdLst>
                <a:gd name="connsiteX0" fmla="*/ 0 w 129667"/>
                <a:gd name="connsiteY0" fmla="*/ 0 h 397566"/>
                <a:gd name="connsiteX1" fmla="*/ 127221 w 129667"/>
                <a:gd name="connsiteY1" fmla="*/ 222637 h 397566"/>
                <a:gd name="connsiteX2" fmla="*/ 71561 w 129667"/>
                <a:gd name="connsiteY2" fmla="*/ 397566 h 397566"/>
              </a:gdLst>
              <a:ahLst/>
              <a:cxnLst>
                <a:cxn ang="0">
                  <a:pos x="connsiteX0" y="connsiteY0"/>
                </a:cxn>
                <a:cxn ang="0">
                  <a:pos x="connsiteX1" y="connsiteY1"/>
                </a:cxn>
                <a:cxn ang="0">
                  <a:pos x="connsiteX2" y="connsiteY2"/>
                </a:cxn>
              </a:cxnLst>
              <a:rect l="l" t="t" r="r" b="b"/>
              <a:pathLst>
                <a:path w="129667" h="397566">
                  <a:moveTo>
                    <a:pt x="0" y="0"/>
                  </a:moveTo>
                  <a:cubicBezTo>
                    <a:pt x="57647" y="78188"/>
                    <a:pt x="115294" y="156376"/>
                    <a:pt x="127221" y="222637"/>
                  </a:cubicBezTo>
                  <a:cubicBezTo>
                    <a:pt x="139148" y="288898"/>
                    <a:pt x="105354" y="343232"/>
                    <a:pt x="71561" y="39756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5" name="フリーフォーム 94">
              <a:extLst>
                <a:ext uri="{FF2B5EF4-FFF2-40B4-BE49-F238E27FC236}">
                  <a16:creationId xmlns:a16="http://schemas.microsoft.com/office/drawing/2014/main" id="{58EC02CD-0033-F400-EDF4-657A1D431946}"/>
                </a:ext>
              </a:extLst>
            </p:cNvPr>
            <p:cNvSpPr/>
            <p:nvPr/>
          </p:nvSpPr>
          <p:spPr>
            <a:xfrm>
              <a:off x="4262893" y="5979381"/>
              <a:ext cx="1518699" cy="279381"/>
            </a:xfrm>
            <a:custGeom>
              <a:avLst/>
              <a:gdLst>
                <a:gd name="connsiteX0" fmla="*/ 0 w 1518699"/>
                <a:gd name="connsiteY0" fmla="*/ 238539 h 279381"/>
                <a:gd name="connsiteX1" fmla="*/ 310101 w 1518699"/>
                <a:gd name="connsiteY1" fmla="*/ 270344 h 279381"/>
                <a:gd name="connsiteX2" fmla="*/ 1184744 w 1518699"/>
                <a:gd name="connsiteY2" fmla="*/ 95416 h 279381"/>
                <a:gd name="connsiteX3" fmla="*/ 1518699 w 1518699"/>
                <a:gd name="connsiteY3" fmla="*/ 0 h 279381"/>
              </a:gdLst>
              <a:ahLst/>
              <a:cxnLst>
                <a:cxn ang="0">
                  <a:pos x="connsiteX0" y="connsiteY0"/>
                </a:cxn>
                <a:cxn ang="0">
                  <a:pos x="connsiteX1" y="connsiteY1"/>
                </a:cxn>
                <a:cxn ang="0">
                  <a:pos x="connsiteX2" y="connsiteY2"/>
                </a:cxn>
                <a:cxn ang="0">
                  <a:pos x="connsiteX3" y="connsiteY3"/>
                </a:cxn>
              </a:cxnLst>
              <a:rect l="l" t="t" r="r" b="b"/>
              <a:pathLst>
                <a:path w="1518699" h="279381">
                  <a:moveTo>
                    <a:pt x="0" y="238539"/>
                  </a:moveTo>
                  <a:cubicBezTo>
                    <a:pt x="56322" y="266368"/>
                    <a:pt x="112644" y="294198"/>
                    <a:pt x="310101" y="270344"/>
                  </a:cubicBezTo>
                  <a:cubicBezTo>
                    <a:pt x="507558" y="246490"/>
                    <a:pt x="983311" y="140473"/>
                    <a:pt x="1184744" y="95416"/>
                  </a:cubicBezTo>
                  <a:cubicBezTo>
                    <a:pt x="1386177" y="50359"/>
                    <a:pt x="1452438" y="25179"/>
                    <a:pt x="1518699"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6" name="フリーフォーム 95">
              <a:extLst>
                <a:ext uri="{FF2B5EF4-FFF2-40B4-BE49-F238E27FC236}">
                  <a16:creationId xmlns:a16="http://schemas.microsoft.com/office/drawing/2014/main" id="{EC9A0CAA-1301-35D4-9120-C9E15E980ECA}"/>
                </a:ext>
              </a:extLst>
            </p:cNvPr>
            <p:cNvSpPr/>
            <p:nvPr/>
          </p:nvSpPr>
          <p:spPr>
            <a:xfrm>
              <a:off x="5861105" y="5987332"/>
              <a:ext cx="389614" cy="826936"/>
            </a:xfrm>
            <a:custGeom>
              <a:avLst/>
              <a:gdLst>
                <a:gd name="connsiteX0" fmla="*/ 0 w 389614"/>
                <a:gd name="connsiteY0" fmla="*/ 0 h 826936"/>
                <a:gd name="connsiteX1" fmla="*/ 198783 w 389614"/>
                <a:gd name="connsiteY1" fmla="*/ 381663 h 826936"/>
                <a:gd name="connsiteX2" fmla="*/ 389614 w 389614"/>
                <a:gd name="connsiteY2" fmla="*/ 826936 h 826936"/>
              </a:gdLst>
              <a:ahLst/>
              <a:cxnLst>
                <a:cxn ang="0">
                  <a:pos x="connsiteX0" y="connsiteY0"/>
                </a:cxn>
                <a:cxn ang="0">
                  <a:pos x="connsiteX1" y="connsiteY1"/>
                </a:cxn>
                <a:cxn ang="0">
                  <a:pos x="connsiteX2" y="connsiteY2"/>
                </a:cxn>
              </a:cxnLst>
              <a:rect l="l" t="t" r="r" b="b"/>
              <a:pathLst>
                <a:path w="389614" h="826936">
                  <a:moveTo>
                    <a:pt x="0" y="0"/>
                  </a:moveTo>
                  <a:cubicBezTo>
                    <a:pt x="66923" y="121920"/>
                    <a:pt x="133847" y="243840"/>
                    <a:pt x="198783" y="381663"/>
                  </a:cubicBezTo>
                  <a:cubicBezTo>
                    <a:pt x="263719" y="519486"/>
                    <a:pt x="326666" y="673211"/>
                    <a:pt x="389614" y="82693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7" name="フリーフォーム 96">
              <a:extLst>
                <a:ext uri="{FF2B5EF4-FFF2-40B4-BE49-F238E27FC236}">
                  <a16:creationId xmlns:a16="http://schemas.microsoft.com/office/drawing/2014/main" id="{1CB9900F-B3B2-FC22-F603-D8E48E1EF9C1}"/>
                </a:ext>
              </a:extLst>
            </p:cNvPr>
            <p:cNvSpPr/>
            <p:nvPr/>
          </p:nvSpPr>
          <p:spPr>
            <a:xfrm>
              <a:off x="4064110" y="6257677"/>
              <a:ext cx="278296" cy="524786"/>
            </a:xfrm>
            <a:custGeom>
              <a:avLst/>
              <a:gdLst>
                <a:gd name="connsiteX0" fmla="*/ 278296 w 278296"/>
                <a:gd name="connsiteY0" fmla="*/ 0 h 524786"/>
                <a:gd name="connsiteX1" fmla="*/ 222637 w 278296"/>
                <a:gd name="connsiteY1" fmla="*/ 190831 h 524786"/>
                <a:gd name="connsiteX2" fmla="*/ 0 w 278296"/>
                <a:gd name="connsiteY2" fmla="*/ 524786 h 524786"/>
              </a:gdLst>
              <a:ahLst/>
              <a:cxnLst>
                <a:cxn ang="0">
                  <a:pos x="connsiteX0" y="connsiteY0"/>
                </a:cxn>
                <a:cxn ang="0">
                  <a:pos x="connsiteX1" y="connsiteY1"/>
                </a:cxn>
                <a:cxn ang="0">
                  <a:pos x="connsiteX2" y="connsiteY2"/>
                </a:cxn>
              </a:cxnLst>
              <a:rect l="l" t="t" r="r" b="b"/>
              <a:pathLst>
                <a:path w="278296" h="524786">
                  <a:moveTo>
                    <a:pt x="278296" y="0"/>
                  </a:moveTo>
                  <a:cubicBezTo>
                    <a:pt x="273658" y="51683"/>
                    <a:pt x="269020" y="103367"/>
                    <a:pt x="222637" y="190831"/>
                  </a:cubicBezTo>
                  <a:cubicBezTo>
                    <a:pt x="176254" y="278295"/>
                    <a:pt x="88127" y="401540"/>
                    <a:pt x="0" y="52478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8" name="フリーフォーム 97">
              <a:extLst>
                <a:ext uri="{FF2B5EF4-FFF2-40B4-BE49-F238E27FC236}">
                  <a16:creationId xmlns:a16="http://schemas.microsoft.com/office/drawing/2014/main" id="{4623B4B7-2CC4-CB2F-7660-6D5387D0D60A}"/>
                </a:ext>
              </a:extLst>
            </p:cNvPr>
            <p:cNvSpPr/>
            <p:nvPr/>
          </p:nvSpPr>
          <p:spPr>
            <a:xfrm>
              <a:off x="5765690" y="6186115"/>
              <a:ext cx="154193" cy="652007"/>
            </a:xfrm>
            <a:custGeom>
              <a:avLst/>
              <a:gdLst>
                <a:gd name="connsiteX0" fmla="*/ 0 w 154193"/>
                <a:gd name="connsiteY0" fmla="*/ 0 h 652007"/>
                <a:gd name="connsiteX1" fmla="*/ 151074 w 154193"/>
                <a:gd name="connsiteY1" fmla="*/ 286247 h 652007"/>
                <a:gd name="connsiteX2" fmla="*/ 87464 w 154193"/>
                <a:gd name="connsiteY2" fmla="*/ 652007 h 652007"/>
              </a:gdLst>
              <a:ahLst/>
              <a:cxnLst>
                <a:cxn ang="0">
                  <a:pos x="connsiteX0" y="connsiteY0"/>
                </a:cxn>
                <a:cxn ang="0">
                  <a:pos x="connsiteX1" y="connsiteY1"/>
                </a:cxn>
                <a:cxn ang="0">
                  <a:pos x="connsiteX2" y="connsiteY2"/>
                </a:cxn>
              </a:cxnLst>
              <a:rect l="l" t="t" r="r" b="b"/>
              <a:pathLst>
                <a:path w="154193" h="652007">
                  <a:moveTo>
                    <a:pt x="0" y="0"/>
                  </a:moveTo>
                  <a:cubicBezTo>
                    <a:pt x="68248" y="88789"/>
                    <a:pt x="136497" y="177579"/>
                    <a:pt x="151074" y="286247"/>
                  </a:cubicBezTo>
                  <a:cubicBezTo>
                    <a:pt x="165651" y="394915"/>
                    <a:pt x="126557" y="523461"/>
                    <a:pt x="87464" y="652007"/>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9" name="フリーフォーム 98">
              <a:extLst>
                <a:ext uri="{FF2B5EF4-FFF2-40B4-BE49-F238E27FC236}">
                  <a16:creationId xmlns:a16="http://schemas.microsoft.com/office/drawing/2014/main" id="{D402D52B-5958-DA6E-5438-74DE6A5862A5}"/>
                </a:ext>
              </a:extLst>
            </p:cNvPr>
            <p:cNvSpPr/>
            <p:nvPr/>
          </p:nvSpPr>
          <p:spPr>
            <a:xfrm>
              <a:off x="4457595" y="6283325"/>
              <a:ext cx="41380" cy="88900"/>
            </a:xfrm>
            <a:custGeom>
              <a:avLst/>
              <a:gdLst>
                <a:gd name="connsiteX0" fmla="*/ 31855 w 41380"/>
                <a:gd name="connsiteY0" fmla="*/ 0 h 88900"/>
                <a:gd name="connsiteX1" fmla="*/ 105 w 41380"/>
                <a:gd name="connsiteY1" fmla="*/ 47625 h 88900"/>
                <a:gd name="connsiteX2" fmla="*/ 41380 w 41380"/>
                <a:gd name="connsiteY2" fmla="*/ 88900 h 88900"/>
              </a:gdLst>
              <a:ahLst/>
              <a:cxnLst>
                <a:cxn ang="0">
                  <a:pos x="connsiteX0" y="connsiteY0"/>
                </a:cxn>
                <a:cxn ang="0">
                  <a:pos x="connsiteX1" y="connsiteY1"/>
                </a:cxn>
                <a:cxn ang="0">
                  <a:pos x="connsiteX2" y="connsiteY2"/>
                </a:cxn>
              </a:cxnLst>
              <a:rect l="l" t="t" r="r" b="b"/>
              <a:pathLst>
                <a:path w="41380" h="88900">
                  <a:moveTo>
                    <a:pt x="31855" y="0"/>
                  </a:moveTo>
                  <a:cubicBezTo>
                    <a:pt x="15186" y="16404"/>
                    <a:pt x="-1482" y="32808"/>
                    <a:pt x="105" y="47625"/>
                  </a:cubicBezTo>
                  <a:cubicBezTo>
                    <a:pt x="1692" y="62442"/>
                    <a:pt x="21536" y="75671"/>
                    <a:pt x="41380" y="889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0" name="フリーフォーム 99">
              <a:extLst>
                <a:ext uri="{FF2B5EF4-FFF2-40B4-BE49-F238E27FC236}">
                  <a16:creationId xmlns:a16="http://schemas.microsoft.com/office/drawing/2014/main" id="{67F0071F-A765-1824-FB15-ABC118E4C9ED}"/>
                </a:ext>
              </a:extLst>
            </p:cNvPr>
            <p:cNvSpPr/>
            <p:nvPr/>
          </p:nvSpPr>
          <p:spPr>
            <a:xfrm>
              <a:off x="4524375" y="6283325"/>
              <a:ext cx="73188" cy="95250"/>
            </a:xfrm>
            <a:custGeom>
              <a:avLst/>
              <a:gdLst>
                <a:gd name="connsiteX0" fmla="*/ 0 w 73188"/>
                <a:gd name="connsiteY0" fmla="*/ 0 h 95250"/>
                <a:gd name="connsiteX1" fmla="*/ 73025 w 73188"/>
                <a:gd name="connsiteY1" fmla="*/ 34925 h 95250"/>
                <a:gd name="connsiteX2" fmla="*/ 15875 w 73188"/>
                <a:gd name="connsiteY2" fmla="*/ 95250 h 95250"/>
              </a:gdLst>
              <a:ahLst/>
              <a:cxnLst>
                <a:cxn ang="0">
                  <a:pos x="connsiteX0" y="connsiteY0"/>
                </a:cxn>
                <a:cxn ang="0">
                  <a:pos x="connsiteX1" y="connsiteY1"/>
                </a:cxn>
                <a:cxn ang="0">
                  <a:pos x="connsiteX2" y="connsiteY2"/>
                </a:cxn>
              </a:cxnLst>
              <a:rect l="l" t="t" r="r" b="b"/>
              <a:pathLst>
                <a:path w="73188" h="95250">
                  <a:moveTo>
                    <a:pt x="0" y="0"/>
                  </a:moveTo>
                  <a:cubicBezTo>
                    <a:pt x="35189" y="9525"/>
                    <a:pt x="70379" y="19050"/>
                    <a:pt x="73025" y="34925"/>
                  </a:cubicBezTo>
                  <a:cubicBezTo>
                    <a:pt x="75671" y="50800"/>
                    <a:pt x="45773" y="73025"/>
                    <a:pt x="15875" y="952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1" name="フリーフォーム 100">
              <a:extLst>
                <a:ext uri="{FF2B5EF4-FFF2-40B4-BE49-F238E27FC236}">
                  <a16:creationId xmlns:a16="http://schemas.microsoft.com/office/drawing/2014/main" id="{0C60DC36-4706-DF19-0CFD-4B4846EF2332}"/>
                </a:ext>
              </a:extLst>
            </p:cNvPr>
            <p:cNvSpPr/>
            <p:nvPr/>
          </p:nvSpPr>
          <p:spPr>
            <a:xfrm>
              <a:off x="5492990" y="6102350"/>
              <a:ext cx="69610" cy="69850"/>
            </a:xfrm>
            <a:custGeom>
              <a:avLst/>
              <a:gdLst>
                <a:gd name="connsiteX0" fmla="*/ 6110 w 69610"/>
                <a:gd name="connsiteY0" fmla="*/ 0 h 69850"/>
                <a:gd name="connsiteX1" fmla="*/ 6110 w 69610"/>
                <a:gd name="connsiteY1" fmla="*/ 57150 h 69850"/>
                <a:gd name="connsiteX2" fmla="*/ 69610 w 69610"/>
                <a:gd name="connsiteY2" fmla="*/ 69850 h 69850"/>
              </a:gdLst>
              <a:ahLst/>
              <a:cxnLst>
                <a:cxn ang="0">
                  <a:pos x="connsiteX0" y="connsiteY0"/>
                </a:cxn>
                <a:cxn ang="0">
                  <a:pos x="connsiteX1" y="connsiteY1"/>
                </a:cxn>
                <a:cxn ang="0">
                  <a:pos x="connsiteX2" y="connsiteY2"/>
                </a:cxn>
              </a:cxnLst>
              <a:rect l="l" t="t" r="r" b="b"/>
              <a:pathLst>
                <a:path w="69610" h="69850">
                  <a:moveTo>
                    <a:pt x="6110" y="0"/>
                  </a:moveTo>
                  <a:cubicBezTo>
                    <a:pt x="818" y="22754"/>
                    <a:pt x="-4473" y="45508"/>
                    <a:pt x="6110" y="57150"/>
                  </a:cubicBezTo>
                  <a:cubicBezTo>
                    <a:pt x="16693" y="68792"/>
                    <a:pt x="43151" y="69321"/>
                    <a:pt x="69610" y="698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2" name="フリーフォーム 101">
              <a:extLst>
                <a:ext uri="{FF2B5EF4-FFF2-40B4-BE49-F238E27FC236}">
                  <a16:creationId xmlns:a16="http://schemas.microsoft.com/office/drawing/2014/main" id="{ACFF5CD5-E461-C007-A9DF-C72FDAEEE79C}"/>
                </a:ext>
              </a:extLst>
            </p:cNvPr>
            <p:cNvSpPr/>
            <p:nvPr/>
          </p:nvSpPr>
          <p:spPr>
            <a:xfrm>
              <a:off x="5511800" y="6064250"/>
              <a:ext cx="76200" cy="111125"/>
            </a:xfrm>
            <a:custGeom>
              <a:avLst/>
              <a:gdLst>
                <a:gd name="connsiteX0" fmla="*/ 0 w 76200"/>
                <a:gd name="connsiteY0" fmla="*/ 0 h 111125"/>
                <a:gd name="connsiteX1" fmla="*/ 63500 w 76200"/>
                <a:gd name="connsiteY1" fmla="*/ 28575 h 111125"/>
                <a:gd name="connsiteX2" fmla="*/ 76200 w 76200"/>
                <a:gd name="connsiteY2" fmla="*/ 111125 h 111125"/>
              </a:gdLst>
              <a:ahLst/>
              <a:cxnLst>
                <a:cxn ang="0">
                  <a:pos x="connsiteX0" y="connsiteY0"/>
                </a:cxn>
                <a:cxn ang="0">
                  <a:pos x="connsiteX1" y="connsiteY1"/>
                </a:cxn>
                <a:cxn ang="0">
                  <a:pos x="connsiteX2" y="connsiteY2"/>
                </a:cxn>
              </a:cxnLst>
              <a:rect l="l" t="t" r="r" b="b"/>
              <a:pathLst>
                <a:path w="76200" h="111125">
                  <a:moveTo>
                    <a:pt x="0" y="0"/>
                  </a:moveTo>
                  <a:cubicBezTo>
                    <a:pt x="25400" y="5027"/>
                    <a:pt x="50800" y="10054"/>
                    <a:pt x="63500" y="28575"/>
                  </a:cubicBezTo>
                  <a:cubicBezTo>
                    <a:pt x="76200" y="47096"/>
                    <a:pt x="76200" y="79110"/>
                    <a:pt x="76200" y="11112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 name="フリーフォーム 102">
              <a:extLst>
                <a:ext uri="{FF2B5EF4-FFF2-40B4-BE49-F238E27FC236}">
                  <a16:creationId xmlns:a16="http://schemas.microsoft.com/office/drawing/2014/main" id="{1483CA95-9716-A6AC-E662-EF9EAC366BA0}"/>
                </a:ext>
              </a:extLst>
            </p:cNvPr>
            <p:cNvSpPr/>
            <p:nvPr/>
          </p:nvSpPr>
          <p:spPr>
            <a:xfrm>
              <a:off x="5514975" y="6229350"/>
              <a:ext cx="57150" cy="178483"/>
            </a:xfrm>
            <a:custGeom>
              <a:avLst/>
              <a:gdLst>
                <a:gd name="connsiteX0" fmla="*/ 0 w 57150"/>
                <a:gd name="connsiteY0" fmla="*/ 0 h 178483"/>
                <a:gd name="connsiteX1" fmla="*/ 34925 w 57150"/>
                <a:gd name="connsiteY1" fmla="*/ 155575 h 178483"/>
                <a:gd name="connsiteX2" fmla="*/ 57150 w 57150"/>
                <a:gd name="connsiteY2" fmla="*/ 174625 h 178483"/>
              </a:gdLst>
              <a:ahLst/>
              <a:cxnLst>
                <a:cxn ang="0">
                  <a:pos x="connsiteX0" y="connsiteY0"/>
                </a:cxn>
                <a:cxn ang="0">
                  <a:pos x="connsiteX1" y="connsiteY1"/>
                </a:cxn>
                <a:cxn ang="0">
                  <a:pos x="connsiteX2" y="connsiteY2"/>
                </a:cxn>
              </a:cxnLst>
              <a:rect l="l" t="t" r="r" b="b"/>
              <a:pathLst>
                <a:path w="57150" h="178483">
                  <a:moveTo>
                    <a:pt x="0" y="0"/>
                  </a:moveTo>
                  <a:cubicBezTo>
                    <a:pt x="12700" y="63235"/>
                    <a:pt x="25400" y="126471"/>
                    <a:pt x="34925" y="155575"/>
                  </a:cubicBezTo>
                  <a:cubicBezTo>
                    <a:pt x="44450" y="184679"/>
                    <a:pt x="50800" y="179652"/>
                    <a:pt x="57150" y="17462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 name="フリーフォーム 103">
              <a:extLst>
                <a:ext uri="{FF2B5EF4-FFF2-40B4-BE49-F238E27FC236}">
                  <a16:creationId xmlns:a16="http://schemas.microsoft.com/office/drawing/2014/main" id="{9B5CFEE2-EA1D-DA06-4B63-D6588D2343D8}"/>
                </a:ext>
              </a:extLst>
            </p:cNvPr>
            <p:cNvSpPr/>
            <p:nvPr/>
          </p:nvSpPr>
          <p:spPr>
            <a:xfrm>
              <a:off x="5096359" y="6289675"/>
              <a:ext cx="73025" cy="180975"/>
            </a:xfrm>
            <a:custGeom>
              <a:avLst/>
              <a:gdLst>
                <a:gd name="connsiteX0" fmla="*/ 0 w 73025"/>
                <a:gd name="connsiteY0" fmla="*/ 0 h 180975"/>
                <a:gd name="connsiteX1" fmla="*/ 15875 w 73025"/>
                <a:gd name="connsiteY1" fmla="*/ 98425 h 180975"/>
                <a:gd name="connsiteX2" fmla="*/ 73025 w 73025"/>
                <a:gd name="connsiteY2" fmla="*/ 180975 h 180975"/>
              </a:gdLst>
              <a:ahLst/>
              <a:cxnLst>
                <a:cxn ang="0">
                  <a:pos x="connsiteX0" y="connsiteY0"/>
                </a:cxn>
                <a:cxn ang="0">
                  <a:pos x="connsiteX1" y="connsiteY1"/>
                </a:cxn>
                <a:cxn ang="0">
                  <a:pos x="connsiteX2" y="connsiteY2"/>
                </a:cxn>
              </a:cxnLst>
              <a:rect l="l" t="t" r="r" b="b"/>
              <a:pathLst>
                <a:path w="73025" h="180975">
                  <a:moveTo>
                    <a:pt x="0" y="0"/>
                  </a:moveTo>
                  <a:cubicBezTo>
                    <a:pt x="1852" y="34131"/>
                    <a:pt x="3704" y="68263"/>
                    <a:pt x="15875" y="98425"/>
                  </a:cubicBezTo>
                  <a:cubicBezTo>
                    <a:pt x="28046" y="128587"/>
                    <a:pt x="50535" y="154781"/>
                    <a:pt x="73025" y="18097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5" name="フリーフォーム 104">
              <a:extLst>
                <a:ext uri="{FF2B5EF4-FFF2-40B4-BE49-F238E27FC236}">
                  <a16:creationId xmlns:a16="http://schemas.microsoft.com/office/drawing/2014/main" id="{0168D0AB-FCC3-A73C-B8F6-421819BC54D6}"/>
                </a:ext>
              </a:extLst>
            </p:cNvPr>
            <p:cNvSpPr/>
            <p:nvPr/>
          </p:nvSpPr>
          <p:spPr>
            <a:xfrm>
              <a:off x="5540375" y="6178550"/>
              <a:ext cx="203200" cy="77258"/>
            </a:xfrm>
            <a:custGeom>
              <a:avLst/>
              <a:gdLst>
                <a:gd name="connsiteX0" fmla="*/ 0 w 203200"/>
                <a:gd name="connsiteY0" fmla="*/ 76200 h 77258"/>
                <a:gd name="connsiteX1" fmla="*/ 63500 w 203200"/>
                <a:gd name="connsiteY1" fmla="*/ 66675 h 77258"/>
                <a:gd name="connsiteX2" fmla="*/ 203200 w 203200"/>
                <a:gd name="connsiteY2" fmla="*/ 0 h 77258"/>
              </a:gdLst>
              <a:ahLst/>
              <a:cxnLst>
                <a:cxn ang="0">
                  <a:pos x="connsiteX0" y="connsiteY0"/>
                </a:cxn>
                <a:cxn ang="0">
                  <a:pos x="connsiteX1" y="connsiteY1"/>
                </a:cxn>
                <a:cxn ang="0">
                  <a:pos x="connsiteX2" y="connsiteY2"/>
                </a:cxn>
              </a:cxnLst>
              <a:rect l="l" t="t" r="r" b="b"/>
              <a:pathLst>
                <a:path w="203200" h="77258">
                  <a:moveTo>
                    <a:pt x="0" y="76200"/>
                  </a:moveTo>
                  <a:cubicBezTo>
                    <a:pt x="14816" y="77787"/>
                    <a:pt x="29633" y="79375"/>
                    <a:pt x="63500" y="66675"/>
                  </a:cubicBezTo>
                  <a:cubicBezTo>
                    <a:pt x="97367" y="53975"/>
                    <a:pt x="150283" y="26987"/>
                    <a:pt x="203200"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6" name="フリーフォーム 105">
              <a:extLst>
                <a:ext uri="{FF2B5EF4-FFF2-40B4-BE49-F238E27FC236}">
                  <a16:creationId xmlns:a16="http://schemas.microsoft.com/office/drawing/2014/main" id="{969118DF-4193-597E-62CA-FFE599D51C44}"/>
                </a:ext>
              </a:extLst>
            </p:cNvPr>
            <p:cNvSpPr/>
            <p:nvPr/>
          </p:nvSpPr>
          <p:spPr>
            <a:xfrm>
              <a:off x="4257654" y="5674578"/>
              <a:ext cx="400677" cy="697758"/>
            </a:xfrm>
            <a:custGeom>
              <a:avLst/>
              <a:gdLst>
                <a:gd name="connsiteX0" fmla="*/ 21 w 400677"/>
                <a:gd name="connsiteY0" fmla="*/ 65822 h 697758"/>
                <a:gd name="connsiteX1" fmla="*/ 174646 w 400677"/>
                <a:gd name="connsiteY1" fmla="*/ 313472 h 697758"/>
                <a:gd name="connsiteX2" fmla="*/ 136546 w 400677"/>
                <a:gd name="connsiteY2" fmla="*/ 592872 h 697758"/>
                <a:gd name="connsiteX3" fmla="*/ 165121 w 400677"/>
                <a:gd name="connsiteY3" fmla="*/ 564297 h 697758"/>
                <a:gd name="connsiteX4" fmla="*/ 130196 w 400677"/>
                <a:gd name="connsiteY4" fmla="*/ 697647 h 697758"/>
                <a:gd name="connsiteX5" fmla="*/ 203221 w 400677"/>
                <a:gd name="connsiteY5" fmla="*/ 586522 h 697758"/>
                <a:gd name="connsiteX6" fmla="*/ 377846 w 400677"/>
                <a:gd name="connsiteY6" fmla="*/ 548422 h 697758"/>
                <a:gd name="connsiteX7" fmla="*/ 377846 w 400677"/>
                <a:gd name="connsiteY7" fmla="*/ 456347 h 697758"/>
                <a:gd name="connsiteX8" fmla="*/ 187346 w 400677"/>
                <a:gd name="connsiteY8" fmla="*/ 8672 h 697758"/>
                <a:gd name="connsiteX9" fmla="*/ 276246 w 400677"/>
                <a:gd name="connsiteY9" fmla="*/ 154722 h 697758"/>
                <a:gd name="connsiteX10" fmla="*/ 149246 w 400677"/>
                <a:gd name="connsiteY10" fmla="*/ 81697 h 697758"/>
                <a:gd name="connsiteX11" fmla="*/ 187346 w 400677"/>
                <a:gd name="connsiteY11" fmla="*/ 180122 h 697758"/>
                <a:gd name="connsiteX12" fmla="*/ 21 w 400677"/>
                <a:gd name="connsiteY12" fmla="*/ 65822 h 6977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00677" h="697758">
                  <a:moveTo>
                    <a:pt x="21" y="65822"/>
                  </a:moveTo>
                  <a:cubicBezTo>
                    <a:pt x="-2096" y="88047"/>
                    <a:pt x="151892" y="225630"/>
                    <a:pt x="174646" y="313472"/>
                  </a:cubicBezTo>
                  <a:cubicBezTo>
                    <a:pt x="197400" y="401314"/>
                    <a:pt x="138133" y="551068"/>
                    <a:pt x="136546" y="592872"/>
                  </a:cubicBezTo>
                  <a:cubicBezTo>
                    <a:pt x="134959" y="634676"/>
                    <a:pt x="166179" y="546835"/>
                    <a:pt x="165121" y="564297"/>
                  </a:cubicBezTo>
                  <a:cubicBezTo>
                    <a:pt x="164063" y="581759"/>
                    <a:pt x="123846" y="693943"/>
                    <a:pt x="130196" y="697647"/>
                  </a:cubicBezTo>
                  <a:cubicBezTo>
                    <a:pt x="136546" y="701351"/>
                    <a:pt x="161946" y="611393"/>
                    <a:pt x="203221" y="586522"/>
                  </a:cubicBezTo>
                  <a:cubicBezTo>
                    <a:pt x="244496" y="561651"/>
                    <a:pt x="348742" y="570118"/>
                    <a:pt x="377846" y="548422"/>
                  </a:cubicBezTo>
                  <a:cubicBezTo>
                    <a:pt x="406950" y="526726"/>
                    <a:pt x="409596" y="546305"/>
                    <a:pt x="377846" y="456347"/>
                  </a:cubicBezTo>
                  <a:cubicBezTo>
                    <a:pt x="346096" y="366389"/>
                    <a:pt x="204279" y="58943"/>
                    <a:pt x="187346" y="8672"/>
                  </a:cubicBezTo>
                  <a:cubicBezTo>
                    <a:pt x="170413" y="-41599"/>
                    <a:pt x="282596" y="142551"/>
                    <a:pt x="276246" y="154722"/>
                  </a:cubicBezTo>
                  <a:cubicBezTo>
                    <a:pt x="269896" y="166893"/>
                    <a:pt x="164063" y="77464"/>
                    <a:pt x="149246" y="81697"/>
                  </a:cubicBezTo>
                  <a:cubicBezTo>
                    <a:pt x="134429" y="85930"/>
                    <a:pt x="206396" y="182239"/>
                    <a:pt x="187346" y="180122"/>
                  </a:cubicBezTo>
                  <a:cubicBezTo>
                    <a:pt x="168296" y="178005"/>
                    <a:pt x="2138" y="43597"/>
                    <a:pt x="21" y="65822"/>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7" name="フリーフォーム 106">
              <a:extLst>
                <a:ext uri="{FF2B5EF4-FFF2-40B4-BE49-F238E27FC236}">
                  <a16:creationId xmlns:a16="http://schemas.microsoft.com/office/drawing/2014/main" id="{F619392C-5418-751E-09A7-643AE35BDD74}"/>
                </a:ext>
              </a:extLst>
            </p:cNvPr>
            <p:cNvSpPr/>
            <p:nvPr/>
          </p:nvSpPr>
          <p:spPr>
            <a:xfrm>
              <a:off x="5330823" y="5478592"/>
              <a:ext cx="327262" cy="629154"/>
            </a:xfrm>
            <a:custGeom>
              <a:avLst/>
              <a:gdLst>
                <a:gd name="connsiteX0" fmla="*/ 2 w 327262"/>
                <a:gd name="connsiteY0" fmla="*/ 150683 h 629154"/>
                <a:gd name="connsiteX1" fmla="*/ 123827 w 327262"/>
                <a:gd name="connsiteY1" fmla="*/ 401508 h 629154"/>
                <a:gd name="connsiteX2" fmla="*/ 120652 w 327262"/>
                <a:gd name="connsiteY2" fmla="*/ 623758 h 629154"/>
                <a:gd name="connsiteX3" fmla="*/ 228602 w 327262"/>
                <a:gd name="connsiteY3" fmla="*/ 560258 h 629154"/>
                <a:gd name="connsiteX4" fmla="*/ 311152 w 327262"/>
                <a:gd name="connsiteY4" fmla="*/ 557083 h 629154"/>
                <a:gd name="connsiteX5" fmla="*/ 311152 w 327262"/>
                <a:gd name="connsiteY5" fmla="*/ 382458 h 629154"/>
                <a:gd name="connsiteX6" fmla="*/ 142877 w 327262"/>
                <a:gd name="connsiteY6" fmla="*/ 10983 h 629154"/>
                <a:gd name="connsiteX7" fmla="*/ 168277 w 327262"/>
                <a:gd name="connsiteY7" fmla="*/ 99883 h 629154"/>
                <a:gd name="connsiteX8" fmla="*/ 41277 w 327262"/>
                <a:gd name="connsiteY8" fmla="*/ 115758 h 629154"/>
                <a:gd name="connsiteX9" fmla="*/ 127002 w 327262"/>
                <a:gd name="connsiteY9" fmla="*/ 125283 h 629154"/>
                <a:gd name="connsiteX10" fmla="*/ 2 w 327262"/>
                <a:gd name="connsiteY10" fmla="*/ 150683 h 6291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7262" h="629154">
                  <a:moveTo>
                    <a:pt x="2" y="150683"/>
                  </a:moveTo>
                  <a:cubicBezTo>
                    <a:pt x="-527" y="196720"/>
                    <a:pt x="103719" y="322662"/>
                    <a:pt x="123827" y="401508"/>
                  </a:cubicBezTo>
                  <a:cubicBezTo>
                    <a:pt x="143935" y="480354"/>
                    <a:pt x="103189" y="597300"/>
                    <a:pt x="120652" y="623758"/>
                  </a:cubicBezTo>
                  <a:cubicBezTo>
                    <a:pt x="138115" y="650216"/>
                    <a:pt x="196852" y="571370"/>
                    <a:pt x="228602" y="560258"/>
                  </a:cubicBezTo>
                  <a:cubicBezTo>
                    <a:pt x="260352" y="549146"/>
                    <a:pt x="297394" y="586716"/>
                    <a:pt x="311152" y="557083"/>
                  </a:cubicBezTo>
                  <a:cubicBezTo>
                    <a:pt x="324910" y="527450"/>
                    <a:pt x="339198" y="473475"/>
                    <a:pt x="311152" y="382458"/>
                  </a:cubicBezTo>
                  <a:cubicBezTo>
                    <a:pt x="283106" y="291441"/>
                    <a:pt x="166690" y="58079"/>
                    <a:pt x="142877" y="10983"/>
                  </a:cubicBezTo>
                  <a:cubicBezTo>
                    <a:pt x="119064" y="-36113"/>
                    <a:pt x="185210" y="82421"/>
                    <a:pt x="168277" y="99883"/>
                  </a:cubicBezTo>
                  <a:cubicBezTo>
                    <a:pt x="151344" y="117345"/>
                    <a:pt x="48156" y="111525"/>
                    <a:pt x="41277" y="115758"/>
                  </a:cubicBezTo>
                  <a:cubicBezTo>
                    <a:pt x="34398" y="119991"/>
                    <a:pt x="133881" y="124754"/>
                    <a:pt x="127002" y="125283"/>
                  </a:cubicBezTo>
                  <a:cubicBezTo>
                    <a:pt x="120123" y="125812"/>
                    <a:pt x="531" y="104646"/>
                    <a:pt x="2" y="150683"/>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フリーフォーム 107">
              <a:extLst>
                <a:ext uri="{FF2B5EF4-FFF2-40B4-BE49-F238E27FC236}">
                  <a16:creationId xmlns:a16="http://schemas.microsoft.com/office/drawing/2014/main" id="{FB581A39-C1D9-B11D-6F68-45EE44256F6D}"/>
                </a:ext>
              </a:extLst>
            </p:cNvPr>
            <p:cNvSpPr/>
            <p:nvPr/>
          </p:nvSpPr>
          <p:spPr>
            <a:xfrm>
              <a:off x="4298950" y="6235700"/>
              <a:ext cx="425457" cy="3175"/>
            </a:xfrm>
            <a:custGeom>
              <a:avLst/>
              <a:gdLst>
                <a:gd name="connsiteX0" fmla="*/ 0 w 425457"/>
                <a:gd name="connsiteY0" fmla="*/ 3175 h 3175"/>
                <a:gd name="connsiteX1" fmla="*/ 425450 w 425457"/>
                <a:gd name="connsiteY1" fmla="*/ 0 h 3175"/>
                <a:gd name="connsiteX2" fmla="*/ 0 w 425457"/>
                <a:gd name="connsiteY2" fmla="*/ 3175 h 3175"/>
              </a:gdLst>
              <a:ahLst/>
              <a:cxnLst>
                <a:cxn ang="0">
                  <a:pos x="connsiteX0" y="connsiteY0"/>
                </a:cxn>
                <a:cxn ang="0">
                  <a:pos x="connsiteX1" y="connsiteY1"/>
                </a:cxn>
                <a:cxn ang="0">
                  <a:pos x="connsiteX2" y="connsiteY2"/>
                </a:cxn>
              </a:cxnLst>
              <a:rect l="l" t="t" r="r" b="b"/>
              <a:pathLst>
                <a:path w="425457" h="3175">
                  <a:moveTo>
                    <a:pt x="0" y="3175"/>
                  </a:moveTo>
                  <a:lnTo>
                    <a:pt x="425450" y="0"/>
                  </a:lnTo>
                  <a:cubicBezTo>
                    <a:pt x="427567" y="2646"/>
                    <a:pt x="0" y="3175"/>
                    <a:pt x="0" y="3175"/>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 name="フリーフォーム 108">
              <a:extLst>
                <a:ext uri="{FF2B5EF4-FFF2-40B4-BE49-F238E27FC236}">
                  <a16:creationId xmlns:a16="http://schemas.microsoft.com/office/drawing/2014/main" id="{2876174C-7E71-92E5-8F8D-9A6A649D0C60}"/>
                </a:ext>
              </a:extLst>
            </p:cNvPr>
            <p:cNvSpPr/>
            <p:nvPr/>
          </p:nvSpPr>
          <p:spPr>
            <a:xfrm>
              <a:off x="5101936" y="6255327"/>
              <a:ext cx="133004" cy="4157"/>
            </a:xfrm>
            <a:custGeom>
              <a:avLst/>
              <a:gdLst>
                <a:gd name="connsiteX0" fmla="*/ 0 w 133004"/>
                <a:gd name="connsiteY0" fmla="*/ 4157 h 4157"/>
                <a:gd name="connsiteX1" fmla="*/ 133004 w 133004"/>
                <a:gd name="connsiteY1" fmla="*/ 0 h 4157"/>
              </a:gdLst>
              <a:ahLst/>
              <a:cxnLst>
                <a:cxn ang="0">
                  <a:pos x="connsiteX0" y="connsiteY0"/>
                </a:cxn>
                <a:cxn ang="0">
                  <a:pos x="connsiteX1" y="connsiteY1"/>
                </a:cxn>
              </a:cxnLst>
              <a:rect l="l" t="t" r="r" b="b"/>
              <a:pathLst>
                <a:path w="133004" h="4157">
                  <a:moveTo>
                    <a:pt x="0" y="4157"/>
                  </a:moveTo>
                  <a:lnTo>
                    <a:pt x="133004" y="0"/>
                  </a:lnTo>
                </a:path>
              </a:pathLst>
            </a:cu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 name="フリーフォーム 109">
              <a:extLst>
                <a:ext uri="{FF2B5EF4-FFF2-40B4-BE49-F238E27FC236}">
                  <a16:creationId xmlns:a16="http://schemas.microsoft.com/office/drawing/2014/main" id="{C15632DE-83B2-C22B-95E3-F4109398DE6D}"/>
                </a:ext>
              </a:extLst>
            </p:cNvPr>
            <p:cNvSpPr/>
            <p:nvPr/>
          </p:nvSpPr>
          <p:spPr>
            <a:xfrm>
              <a:off x="5118562" y="6230389"/>
              <a:ext cx="411480" cy="50119"/>
            </a:xfrm>
            <a:custGeom>
              <a:avLst/>
              <a:gdLst>
                <a:gd name="connsiteX0" fmla="*/ 0 w 411480"/>
                <a:gd name="connsiteY0" fmla="*/ 45720 h 50119"/>
                <a:gd name="connsiteX1" fmla="*/ 133003 w 411480"/>
                <a:gd name="connsiteY1" fmla="*/ 45720 h 50119"/>
                <a:gd name="connsiteX2" fmla="*/ 411480 w 411480"/>
                <a:gd name="connsiteY2" fmla="*/ 0 h 50119"/>
              </a:gdLst>
              <a:ahLst/>
              <a:cxnLst>
                <a:cxn ang="0">
                  <a:pos x="connsiteX0" y="connsiteY0"/>
                </a:cxn>
                <a:cxn ang="0">
                  <a:pos x="connsiteX1" y="connsiteY1"/>
                </a:cxn>
                <a:cxn ang="0">
                  <a:pos x="connsiteX2" y="connsiteY2"/>
                </a:cxn>
              </a:cxnLst>
              <a:rect l="l" t="t" r="r" b="b"/>
              <a:pathLst>
                <a:path w="411480" h="50119">
                  <a:moveTo>
                    <a:pt x="0" y="45720"/>
                  </a:moveTo>
                  <a:cubicBezTo>
                    <a:pt x="32211" y="49530"/>
                    <a:pt x="64423" y="53340"/>
                    <a:pt x="133003" y="45720"/>
                  </a:cubicBezTo>
                  <a:cubicBezTo>
                    <a:pt x="201583" y="38100"/>
                    <a:pt x="306531" y="19050"/>
                    <a:pt x="411480" y="0"/>
                  </a:cubicBezTo>
                </a:path>
              </a:pathLst>
            </a:custGeom>
            <a:noFill/>
            <a:ln>
              <a:solidFill>
                <a:srgbClr val="1B1E2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1" name="フリーフォーム 110">
              <a:extLst>
                <a:ext uri="{FF2B5EF4-FFF2-40B4-BE49-F238E27FC236}">
                  <a16:creationId xmlns:a16="http://schemas.microsoft.com/office/drawing/2014/main" id="{E7BB9DCC-C3A4-5B14-89FA-4B60D05FA8E4}"/>
                </a:ext>
              </a:extLst>
            </p:cNvPr>
            <p:cNvSpPr/>
            <p:nvPr/>
          </p:nvSpPr>
          <p:spPr>
            <a:xfrm>
              <a:off x="5135187" y="6429895"/>
              <a:ext cx="436418" cy="62584"/>
            </a:xfrm>
            <a:custGeom>
              <a:avLst/>
              <a:gdLst>
                <a:gd name="connsiteX0" fmla="*/ 0 w 436418"/>
                <a:gd name="connsiteY0" fmla="*/ 54032 h 62584"/>
                <a:gd name="connsiteX1" fmla="*/ 157942 w 436418"/>
                <a:gd name="connsiteY1" fmla="*/ 58189 h 62584"/>
                <a:gd name="connsiteX2" fmla="*/ 436418 w 436418"/>
                <a:gd name="connsiteY2" fmla="*/ 0 h 62584"/>
              </a:gdLst>
              <a:ahLst/>
              <a:cxnLst>
                <a:cxn ang="0">
                  <a:pos x="connsiteX0" y="connsiteY0"/>
                </a:cxn>
                <a:cxn ang="0">
                  <a:pos x="connsiteX1" y="connsiteY1"/>
                </a:cxn>
                <a:cxn ang="0">
                  <a:pos x="connsiteX2" y="connsiteY2"/>
                </a:cxn>
              </a:cxnLst>
              <a:rect l="l" t="t" r="r" b="b"/>
              <a:pathLst>
                <a:path w="436418" h="62584">
                  <a:moveTo>
                    <a:pt x="0" y="54032"/>
                  </a:moveTo>
                  <a:cubicBezTo>
                    <a:pt x="42603" y="60613"/>
                    <a:pt x="85206" y="67194"/>
                    <a:pt x="157942" y="58189"/>
                  </a:cubicBezTo>
                  <a:cubicBezTo>
                    <a:pt x="230678" y="49184"/>
                    <a:pt x="333548" y="24592"/>
                    <a:pt x="436418"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2" name="フリーフォーム 111">
              <a:extLst>
                <a:ext uri="{FF2B5EF4-FFF2-40B4-BE49-F238E27FC236}">
                  <a16:creationId xmlns:a16="http://schemas.microsoft.com/office/drawing/2014/main" id="{81F03034-87B9-363B-6BDD-8DFA88BA7B3A}"/>
                </a:ext>
              </a:extLst>
            </p:cNvPr>
            <p:cNvSpPr/>
            <p:nvPr/>
          </p:nvSpPr>
          <p:spPr>
            <a:xfrm>
              <a:off x="5212230" y="6508865"/>
              <a:ext cx="164026" cy="315884"/>
            </a:xfrm>
            <a:custGeom>
              <a:avLst/>
              <a:gdLst>
                <a:gd name="connsiteX0" fmla="*/ 14397 w 164026"/>
                <a:gd name="connsiteY0" fmla="*/ 0 h 315884"/>
                <a:gd name="connsiteX1" fmla="*/ 14397 w 164026"/>
                <a:gd name="connsiteY1" fmla="*/ 141317 h 315884"/>
                <a:gd name="connsiteX2" fmla="*/ 164026 w 164026"/>
                <a:gd name="connsiteY2" fmla="*/ 315884 h 315884"/>
              </a:gdLst>
              <a:ahLst/>
              <a:cxnLst>
                <a:cxn ang="0">
                  <a:pos x="connsiteX0" y="connsiteY0"/>
                </a:cxn>
                <a:cxn ang="0">
                  <a:pos x="connsiteX1" y="connsiteY1"/>
                </a:cxn>
                <a:cxn ang="0">
                  <a:pos x="connsiteX2" y="connsiteY2"/>
                </a:cxn>
              </a:cxnLst>
              <a:rect l="l" t="t" r="r" b="b"/>
              <a:pathLst>
                <a:path w="164026" h="315884">
                  <a:moveTo>
                    <a:pt x="14397" y="0"/>
                  </a:moveTo>
                  <a:cubicBezTo>
                    <a:pt x="1928" y="44335"/>
                    <a:pt x="-10541" y="88670"/>
                    <a:pt x="14397" y="141317"/>
                  </a:cubicBezTo>
                  <a:cubicBezTo>
                    <a:pt x="39335" y="193964"/>
                    <a:pt x="101680" y="254924"/>
                    <a:pt x="164026" y="315884"/>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 name="フリーフォーム 112">
              <a:extLst>
                <a:ext uri="{FF2B5EF4-FFF2-40B4-BE49-F238E27FC236}">
                  <a16:creationId xmlns:a16="http://schemas.microsoft.com/office/drawing/2014/main" id="{BDA8CBBF-7E19-CCFF-1C60-ECA8378BDB8A}"/>
                </a:ext>
              </a:extLst>
            </p:cNvPr>
            <p:cNvSpPr/>
            <p:nvPr/>
          </p:nvSpPr>
          <p:spPr>
            <a:xfrm>
              <a:off x="5159375" y="6308725"/>
              <a:ext cx="120650" cy="15875"/>
            </a:xfrm>
            <a:custGeom>
              <a:avLst/>
              <a:gdLst>
                <a:gd name="connsiteX0" fmla="*/ 0 w 120650"/>
                <a:gd name="connsiteY0" fmla="*/ 0 h 15875"/>
                <a:gd name="connsiteX1" fmla="*/ 79375 w 120650"/>
                <a:gd name="connsiteY1" fmla="*/ 15875 h 15875"/>
                <a:gd name="connsiteX2" fmla="*/ 120650 w 120650"/>
                <a:gd name="connsiteY2" fmla="*/ 0 h 15875"/>
              </a:gdLst>
              <a:ahLst/>
              <a:cxnLst>
                <a:cxn ang="0">
                  <a:pos x="connsiteX0" y="connsiteY0"/>
                </a:cxn>
                <a:cxn ang="0">
                  <a:pos x="connsiteX1" y="connsiteY1"/>
                </a:cxn>
                <a:cxn ang="0">
                  <a:pos x="connsiteX2" y="connsiteY2"/>
                </a:cxn>
              </a:cxnLst>
              <a:rect l="l" t="t" r="r" b="b"/>
              <a:pathLst>
                <a:path w="120650" h="15875">
                  <a:moveTo>
                    <a:pt x="0" y="0"/>
                  </a:moveTo>
                  <a:cubicBezTo>
                    <a:pt x="29633" y="7937"/>
                    <a:pt x="59267" y="15875"/>
                    <a:pt x="79375" y="15875"/>
                  </a:cubicBezTo>
                  <a:cubicBezTo>
                    <a:pt x="99483" y="15875"/>
                    <a:pt x="110066" y="7937"/>
                    <a:pt x="120650"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4" name="フリーフォーム 113">
              <a:extLst>
                <a:ext uri="{FF2B5EF4-FFF2-40B4-BE49-F238E27FC236}">
                  <a16:creationId xmlns:a16="http://schemas.microsoft.com/office/drawing/2014/main" id="{E089F466-184D-E2AF-E148-BC0058DCA851}"/>
                </a:ext>
              </a:extLst>
            </p:cNvPr>
            <p:cNvSpPr/>
            <p:nvPr/>
          </p:nvSpPr>
          <p:spPr>
            <a:xfrm>
              <a:off x="5200650" y="6308725"/>
              <a:ext cx="120067" cy="56279"/>
            </a:xfrm>
            <a:custGeom>
              <a:avLst/>
              <a:gdLst>
                <a:gd name="connsiteX0" fmla="*/ 69850 w 120067"/>
                <a:gd name="connsiteY0" fmla="*/ 0 h 56279"/>
                <a:gd name="connsiteX1" fmla="*/ 117475 w 120067"/>
                <a:gd name="connsiteY1" fmla="*/ 53975 h 56279"/>
                <a:gd name="connsiteX2" fmla="*/ 0 w 120067"/>
                <a:gd name="connsiteY2" fmla="*/ 41275 h 56279"/>
              </a:gdLst>
              <a:ahLst/>
              <a:cxnLst>
                <a:cxn ang="0">
                  <a:pos x="connsiteX0" y="connsiteY0"/>
                </a:cxn>
                <a:cxn ang="0">
                  <a:pos x="connsiteX1" y="connsiteY1"/>
                </a:cxn>
                <a:cxn ang="0">
                  <a:pos x="connsiteX2" y="connsiteY2"/>
                </a:cxn>
              </a:cxnLst>
              <a:rect l="l" t="t" r="r" b="b"/>
              <a:pathLst>
                <a:path w="120067" h="56279">
                  <a:moveTo>
                    <a:pt x="69850" y="0"/>
                  </a:moveTo>
                  <a:cubicBezTo>
                    <a:pt x="99483" y="23548"/>
                    <a:pt x="129117" y="47096"/>
                    <a:pt x="117475" y="53975"/>
                  </a:cubicBezTo>
                  <a:cubicBezTo>
                    <a:pt x="105833" y="60854"/>
                    <a:pt x="52916" y="51064"/>
                    <a:pt x="0" y="4127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5" name="フリーフォーム 114">
              <a:extLst>
                <a:ext uri="{FF2B5EF4-FFF2-40B4-BE49-F238E27FC236}">
                  <a16:creationId xmlns:a16="http://schemas.microsoft.com/office/drawing/2014/main" id="{F598884F-2763-D564-49E0-9614054277BD}"/>
                </a:ext>
              </a:extLst>
            </p:cNvPr>
            <p:cNvSpPr/>
            <p:nvPr/>
          </p:nvSpPr>
          <p:spPr>
            <a:xfrm>
              <a:off x="5175250" y="6321425"/>
              <a:ext cx="38148" cy="139700"/>
            </a:xfrm>
            <a:custGeom>
              <a:avLst/>
              <a:gdLst>
                <a:gd name="connsiteX0" fmla="*/ 0 w 38148"/>
                <a:gd name="connsiteY0" fmla="*/ 0 h 139700"/>
                <a:gd name="connsiteX1" fmla="*/ 38100 w 38148"/>
                <a:gd name="connsiteY1" fmla="*/ 53975 h 139700"/>
                <a:gd name="connsiteX2" fmla="*/ 6350 w 38148"/>
                <a:gd name="connsiteY2" fmla="*/ 139700 h 139700"/>
              </a:gdLst>
              <a:ahLst/>
              <a:cxnLst>
                <a:cxn ang="0">
                  <a:pos x="connsiteX0" y="connsiteY0"/>
                </a:cxn>
                <a:cxn ang="0">
                  <a:pos x="connsiteX1" y="connsiteY1"/>
                </a:cxn>
                <a:cxn ang="0">
                  <a:pos x="connsiteX2" y="connsiteY2"/>
                </a:cxn>
              </a:cxnLst>
              <a:rect l="l" t="t" r="r" b="b"/>
              <a:pathLst>
                <a:path w="38148" h="139700">
                  <a:moveTo>
                    <a:pt x="0" y="0"/>
                  </a:moveTo>
                  <a:cubicBezTo>
                    <a:pt x="18521" y="15346"/>
                    <a:pt x="37042" y="30692"/>
                    <a:pt x="38100" y="53975"/>
                  </a:cubicBezTo>
                  <a:cubicBezTo>
                    <a:pt x="39158" y="77258"/>
                    <a:pt x="22754" y="108479"/>
                    <a:pt x="6350" y="1397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6" name="フリーフォーム 115">
              <a:extLst>
                <a:ext uri="{FF2B5EF4-FFF2-40B4-BE49-F238E27FC236}">
                  <a16:creationId xmlns:a16="http://schemas.microsoft.com/office/drawing/2014/main" id="{4687C652-BD14-4074-96A3-A165A095E69C}"/>
                </a:ext>
              </a:extLst>
            </p:cNvPr>
            <p:cNvSpPr/>
            <p:nvPr/>
          </p:nvSpPr>
          <p:spPr>
            <a:xfrm>
              <a:off x="5226050" y="6372225"/>
              <a:ext cx="42268" cy="79375"/>
            </a:xfrm>
            <a:custGeom>
              <a:avLst/>
              <a:gdLst>
                <a:gd name="connsiteX0" fmla="*/ 25400 w 42268"/>
                <a:gd name="connsiteY0" fmla="*/ 0 h 79375"/>
                <a:gd name="connsiteX1" fmla="*/ 41275 w 42268"/>
                <a:gd name="connsiteY1" fmla="*/ 53975 h 79375"/>
                <a:gd name="connsiteX2" fmla="*/ 0 w 42268"/>
                <a:gd name="connsiteY2" fmla="*/ 79375 h 79375"/>
              </a:gdLst>
              <a:ahLst/>
              <a:cxnLst>
                <a:cxn ang="0">
                  <a:pos x="connsiteX0" y="connsiteY0"/>
                </a:cxn>
                <a:cxn ang="0">
                  <a:pos x="connsiteX1" y="connsiteY1"/>
                </a:cxn>
                <a:cxn ang="0">
                  <a:pos x="connsiteX2" y="connsiteY2"/>
                </a:cxn>
              </a:cxnLst>
              <a:rect l="l" t="t" r="r" b="b"/>
              <a:pathLst>
                <a:path w="42268" h="79375">
                  <a:moveTo>
                    <a:pt x="25400" y="0"/>
                  </a:moveTo>
                  <a:cubicBezTo>
                    <a:pt x="35454" y="20373"/>
                    <a:pt x="45508" y="40746"/>
                    <a:pt x="41275" y="53975"/>
                  </a:cubicBezTo>
                  <a:cubicBezTo>
                    <a:pt x="37042" y="67204"/>
                    <a:pt x="18521" y="73289"/>
                    <a:pt x="0" y="7937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7" name="フリーフォーム 116">
              <a:extLst>
                <a:ext uri="{FF2B5EF4-FFF2-40B4-BE49-F238E27FC236}">
                  <a16:creationId xmlns:a16="http://schemas.microsoft.com/office/drawing/2014/main" id="{08BB425B-BC94-F766-0EDC-5EB1683542D6}"/>
                </a:ext>
              </a:extLst>
            </p:cNvPr>
            <p:cNvSpPr/>
            <p:nvPr/>
          </p:nvSpPr>
          <p:spPr>
            <a:xfrm>
              <a:off x="5226050" y="6398996"/>
              <a:ext cx="111125" cy="37351"/>
            </a:xfrm>
            <a:custGeom>
              <a:avLst/>
              <a:gdLst>
                <a:gd name="connsiteX0" fmla="*/ 0 w 111125"/>
                <a:gd name="connsiteY0" fmla="*/ 8154 h 37351"/>
                <a:gd name="connsiteX1" fmla="*/ 79375 w 111125"/>
                <a:gd name="connsiteY1" fmla="*/ 1804 h 37351"/>
                <a:gd name="connsiteX2" fmla="*/ 85725 w 111125"/>
                <a:gd name="connsiteY2" fmla="*/ 36729 h 37351"/>
                <a:gd name="connsiteX3" fmla="*/ 111125 w 111125"/>
                <a:gd name="connsiteY3" fmla="*/ 20854 h 37351"/>
              </a:gdLst>
              <a:ahLst/>
              <a:cxnLst>
                <a:cxn ang="0">
                  <a:pos x="connsiteX0" y="connsiteY0"/>
                </a:cxn>
                <a:cxn ang="0">
                  <a:pos x="connsiteX1" y="connsiteY1"/>
                </a:cxn>
                <a:cxn ang="0">
                  <a:pos x="connsiteX2" y="connsiteY2"/>
                </a:cxn>
                <a:cxn ang="0">
                  <a:pos x="connsiteX3" y="connsiteY3"/>
                </a:cxn>
              </a:cxnLst>
              <a:rect l="l" t="t" r="r" b="b"/>
              <a:pathLst>
                <a:path w="111125" h="37351">
                  <a:moveTo>
                    <a:pt x="0" y="8154"/>
                  </a:moveTo>
                  <a:cubicBezTo>
                    <a:pt x="32543" y="2597"/>
                    <a:pt x="65087" y="-2959"/>
                    <a:pt x="79375" y="1804"/>
                  </a:cubicBezTo>
                  <a:cubicBezTo>
                    <a:pt x="93663" y="6567"/>
                    <a:pt x="80433" y="33554"/>
                    <a:pt x="85725" y="36729"/>
                  </a:cubicBezTo>
                  <a:cubicBezTo>
                    <a:pt x="91017" y="39904"/>
                    <a:pt x="101071" y="30379"/>
                    <a:pt x="111125" y="2085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8" name="フリーフォーム 117">
              <a:extLst>
                <a:ext uri="{FF2B5EF4-FFF2-40B4-BE49-F238E27FC236}">
                  <a16:creationId xmlns:a16="http://schemas.microsoft.com/office/drawing/2014/main" id="{DCB1C198-0D55-6F0C-6B48-B86ACBB576F1}"/>
                </a:ext>
              </a:extLst>
            </p:cNvPr>
            <p:cNvSpPr/>
            <p:nvPr/>
          </p:nvSpPr>
          <p:spPr>
            <a:xfrm>
              <a:off x="5384800" y="6276975"/>
              <a:ext cx="69850" cy="34925"/>
            </a:xfrm>
            <a:custGeom>
              <a:avLst/>
              <a:gdLst>
                <a:gd name="connsiteX0" fmla="*/ 69850 w 69850"/>
                <a:gd name="connsiteY0" fmla="*/ 0 h 34925"/>
                <a:gd name="connsiteX1" fmla="*/ 0 w 69850"/>
                <a:gd name="connsiteY1" fmla="*/ 34925 h 34925"/>
              </a:gdLst>
              <a:ahLst/>
              <a:cxnLst>
                <a:cxn ang="0">
                  <a:pos x="connsiteX0" y="connsiteY0"/>
                </a:cxn>
                <a:cxn ang="0">
                  <a:pos x="connsiteX1" y="connsiteY1"/>
                </a:cxn>
              </a:cxnLst>
              <a:rect l="l" t="t" r="r" b="b"/>
              <a:pathLst>
                <a:path w="69850" h="34925">
                  <a:moveTo>
                    <a:pt x="69850" y="0"/>
                  </a:moveTo>
                  <a:lnTo>
                    <a:pt x="0" y="34925"/>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9" name="フリーフォーム 118">
              <a:extLst>
                <a:ext uri="{FF2B5EF4-FFF2-40B4-BE49-F238E27FC236}">
                  <a16:creationId xmlns:a16="http://schemas.microsoft.com/office/drawing/2014/main" id="{84421625-C62D-A5B8-4586-985FEFB6015A}"/>
                </a:ext>
              </a:extLst>
            </p:cNvPr>
            <p:cNvSpPr/>
            <p:nvPr/>
          </p:nvSpPr>
          <p:spPr>
            <a:xfrm>
              <a:off x="5381625" y="6305550"/>
              <a:ext cx="101600" cy="47625"/>
            </a:xfrm>
            <a:custGeom>
              <a:avLst/>
              <a:gdLst>
                <a:gd name="connsiteX0" fmla="*/ 0 w 101600"/>
                <a:gd name="connsiteY0" fmla="*/ 47625 h 47625"/>
                <a:gd name="connsiteX1" fmla="*/ 57150 w 101600"/>
                <a:gd name="connsiteY1" fmla="*/ 34925 h 47625"/>
                <a:gd name="connsiteX2" fmla="*/ 101600 w 101600"/>
                <a:gd name="connsiteY2" fmla="*/ 0 h 47625"/>
                <a:gd name="connsiteX3" fmla="*/ 101600 w 101600"/>
                <a:gd name="connsiteY3" fmla="*/ 0 h 47625"/>
              </a:gdLst>
              <a:ahLst/>
              <a:cxnLst>
                <a:cxn ang="0">
                  <a:pos x="connsiteX0" y="connsiteY0"/>
                </a:cxn>
                <a:cxn ang="0">
                  <a:pos x="connsiteX1" y="connsiteY1"/>
                </a:cxn>
                <a:cxn ang="0">
                  <a:pos x="connsiteX2" y="connsiteY2"/>
                </a:cxn>
                <a:cxn ang="0">
                  <a:pos x="connsiteX3" y="connsiteY3"/>
                </a:cxn>
              </a:cxnLst>
              <a:rect l="l" t="t" r="r" b="b"/>
              <a:pathLst>
                <a:path w="101600" h="47625">
                  <a:moveTo>
                    <a:pt x="0" y="47625"/>
                  </a:moveTo>
                  <a:cubicBezTo>
                    <a:pt x="20108" y="45243"/>
                    <a:pt x="40217" y="42862"/>
                    <a:pt x="57150" y="34925"/>
                  </a:cubicBezTo>
                  <a:cubicBezTo>
                    <a:pt x="74083" y="26988"/>
                    <a:pt x="101600" y="0"/>
                    <a:pt x="101600" y="0"/>
                  </a:cubicBezTo>
                  <a:lnTo>
                    <a:pt x="101600" y="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 name="フリーフォーム 119">
              <a:extLst>
                <a:ext uri="{FF2B5EF4-FFF2-40B4-BE49-F238E27FC236}">
                  <a16:creationId xmlns:a16="http://schemas.microsoft.com/office/drawing/2014/main" id="{A4B5E4B9-0662-A764-2D27-0B231463D278}"/>
                </a:ext>
              </a:extLst>
            </p:cNvPr>
            <p:cNvSpPr/>
            <p:nvPr/>
          </p:nvSpPr>
          <p:spPr>
            <a:xfrm>
              <a:off x="5378450" y="6334125"/>
              <a:ext cx="123825" cy="54922"/>
            </a:xfrm>
            <a:custGeom>
              <a:avLst/>
              <a:gdLst>
                <a:gd name="connsiteX0" fmla="*/ 0 w 123825"/>
                <a:gd name="connsiteY0" fmla="*/ 53975 h 54922"/>
                <a:gd name="connsiteX1" fmla="*/ 63500 w 123825"/>
                <a:gd name="connsiteY1" fmla="*/ 47625 h 54922"/>
                <a:gd name="connsiteX2" fmla="*/ 123825 w 123825"/>
                <a:gd name="connsiteY2" fmla="*/ 0 h 54922"/>
              </a:gdLst>
              <a:ahLst/>
              <a:cxnLst>
                <a:cxn ang="0">
                  <a:pos x="connsiteX0" y="connsiteY0"/>
                </a:cxn>
                <a:cxn ang="0">
                  <a:pos x="connsiteX1" y="connsiteY1"/>
                </a:cxn>
                <a:cxn ang="0">
                  <a:pos x="connsiteX2" y="connsiteY2"/>
                </a:cxn>
              </a:cxnLst>
              <a:rect l="l" t="t" r="r" b="b"/>
              <a:pathLst>
                <a:path w="123825" h="54922">
                  <a:moveTo>
                    <a:pt x="0" y="53975"/>
                  </a:moveTo>
                  <a:cubicBezTo>
                    <a:pt x="21431" y="55298"/>
                    <a:pt x="42863" y="56621"/>
                    <a:pt x="63500" y="47625"/>
                  </a:cubicBezTo>
                  <a:cubicBezTo>
                    <a:pt x="84138" y="38629"/>
                    <a:pt x="103981" y="19314"/>
                    <a:pt x="123825"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 name="フリーフォーム 120">
              <a:extLst>
                <a:ext uri="{FF2B5EF4-FFF2-40B4-BE49-F238E27FC236}">
                  <a16:creationId xmlns:a16="http://schemas.microsoft.com/office/drawing/2014/main" id="{86CEAA73-2333-3020-14FA-0AEB928D520D}"/>
                </a:ext>
              </a:extLst>
            </p:cNvPr>
            <p:cNvSpPr/>
            <p:nvPr/>
          </p:nvSpPr>
          <p:spPr>
            <a:xfrm>
              <a:off x="5422900" y="6308725"/>
              <a:ext cx="43235" cy="127055"/>
            </a:xfrm>
            <a:custGeom>
              <a:avLst/>
              <a:gdLst>
                <a:gd name="connsiteX0" fmla="*/ 3175 w 43235"/>
                <a:gd name="connsiteY0" fmla="*/ 0 h 127055"/>
                <a:gd name="connsiteX1" fmla="*/ 41275 w 43235"/>
                <a:gd name="connsiteY1" fmla="*/ 66675 h 127055"/>
                <a:gd name="connsiteX2" fmla="*/ 38100 w 43235"/>
                <a:gd name="connsiteY2" fmla="*/ 114300 h 127055"/>
                <a:gd name="connsiteX3" fmla="*/ 28575 w 43235"/>
                <a:gd name="connsiteY3" fmla="*/ 127000 h 127055"/>
                <a:gd name="connsiteX4" fmla="*/ 0 w 43235"/>
                <a:gd name="connsiteY4" fmla="*/ 111125 h 1270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235" h="127055">
                  <a:moveTo>
                    <a:pt x="3175" y="0"/>
                  </a:moveTo>
                  <a:cubicBezTo>
                    <a:pt x="19314" y="23812"/>
                    <a:pt x="35454" y="47625"/>
                    <a:pt x="41275" y="66675"/>
                  </a:cubicBezTo>
                  <a:cubicBezTo>
                    <a:pt x="47096" y="85725"/>
                    <a:pt x="38100" y="114300"/>
                    <a:pt x="38100" y="114300"/>
                  </a:cubicBezTo>
                  <a:cubicBezTo>
                    <a:pt x="35983" y="124354"/>
                    <a:pt x="34925" y="127529"/>
                    <a:pt x="28575" y="127000"/>
                  </a:cubicBezTo>
                  <a:cubicBezTo>
                    <a:pt x="22225" y="126471"/>
                    <a:pt x="11112" y="118798"/>
                    <a:pt x="0" y="11112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2" name="フリーフォーム 121">
              <a:extLst>
                <a:ext uri="{FF2B5EF4-FFF2-40B4-BE49-F238E27FC236}">
                  <a16:creationId xmlns:a16="http://schemas.microsoft.com/office/drawing/2014/main" id="{E59E0DCB-7C1A-61D1-63DA-ED2135E3A813}"/>
                </a:ext>
              </a:extLst>
            </p:cNvPr>
            <p:cNvSpPr/>
            <p:nvPr/>
          </p:nvSpPr>
          <p:spPr>
            <a:xfrm>
              <a:off x="3890742" y="6136294"/>
              <a:ext cx="1560586" cy="682230"/>
            </a:xfrm>
            <a:custGeom>
              <a:avLst/>
              <a:gdLst>
                <a:gd name="connsiteX0" fmla="*/ 455833 w 1560586"/>
                <a:gd name="connsiteY0" fmla="*/ 150206 h 682230"/>
                <a:gd name="connsiteX1" fmla="*/ 1532158 w 1560586"/>
                <a:gd name="connsiteY1" fmla="*/ 981 h 682230"/>
                <a:gd name="connsiteX2" fmla="*/ 1240058 w 1560586"/>
                <a:gd name="connsiteY2" fmla="*/ 89881 h 682230"/>
                <a:gd name="connsiteX3" fmla="*/ 1147983 w 1560586"/>
                <a:gd name="connsiteY3" fmla="*/ 175606 h 682230"/>
                <a:gd name="connsiteX4" fmla="*/ 1284508 w 1560586"/>
                <a:gd name="connsiteY4" fmla="*/ 404206 h 682230"/>
                <a:gd name="connsiteX5" fmla="*/ 1294033 w 1560586"/>
                <a:gd name="connsiteY5" fmla="*/ 575656 h 682230"/>
                <a:gd name="connsiteX6" fmla="*/ 1395633 w 1560586"/>
                <a:gd name="connsiteY6" fmla="*/ 670906 h 682230"/>
                <a:gd name="connsiteX7" fmla="*/ 1227358 w 1560586"/>
                <a:gd name="connsiteY7" fmla="*/ 680431 h 682230"/>
                <a:gd name="connsiteX8" fmla="*/ 39908 w 1560586"/>
                <a:gd name="connsiteY8" fmla="*/ 670906 h 682230"/>
                <a:gd name="connsiteX9" fmla="*/ 293908 w 1560586"/>
                <a:gd name="connsiteY9" fmla="*/ 582006 h 682230"/>
                <a:gd name="connsiteX10" fmla="*/ 427258 w 1560586"/>
                <a:gd name="connsiteY10" fmla="*/ 518506 h 682230"/>
                <a:gd name="connsiteX11" fmla="*/ 490758 w 1560586"/>
                <a:gd name="connsiteY11" fmla="*/ 429606 h 682230"/>
                <a:gd name="connsiteX12" fmla="*/ 525683 w 1560586"/>
                <a:gd name="connsiteY12" fmla="*/ 261331 h 682230"/>
                <a:gd name="connsiteX13" fmla="*/ 786033 w 1560586"/>
                <a:gd name="connsiteY13" fmla="*/ 245456 h 682230"/>
                <a:gd name="connsiteX14" fmla="*/ 716183 w 1560586"/>
                <a:gd name="connsiteY14" fmla="*/ 140681 h 682230"/>
                <a:gd name="connsiteX15" fmla="*/ 579658 w 1560586"/>
                <a:gd name="connsiteY15" fmla="*/ 121631 h 682230"/>
                <a:gd name="connsiteX16" fmla="*/ 516158 w 1560586"/>
                <a:gd name="connsiteY16" fmla="*/ 274031 h 682230"/>
                <a:gd name="connsiteX17" fmla="*/ 503458 w 1560586"/>
                <a:gd name="connsiteY17" fmla="*/ 235931 h 682230"/>
                <a:gd name="connsiteX18" fmla="*/ 455833 w 1560586"/>
                <a:gd name="connsiteY18" fmla="*/ 150206 h 682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560586" h="682230">
                  <a:moveTo>
                    <a:pt x="455833" y="150206"/>
                  </a:moveTo>
                  <a:cubicBezTo>
                    <a:pt x="627283" y="111048"/>
                    <a:pt x="1401454" y="11035"/>
                    <a:pt x="1532158" y="981"/>
                  </a:cubicBezTo>
                  <a:cubicBezTo>
                    <a:pt x="1662862" y="-9073"/>
                    <a:pt x="1304087" y="60777"/>
                    <a:pt x="1240058" y="89881"/>
                  </a:cubicBezTo>
                  <a:cubicBezTo>
                    <a:pt x="1176029" y="118985"/>
                    <a:pt x="1140575" y="123218"/>
                    <a:pt x="1147983" y="175606"/>
                  </a:cubicBezTo>
                  <a:cubicBezTo>
                    <a:pt x="1155391" y="227994"/>
                    <a:pt x="1260166" y="337531"/>
                    <a:pt x="1284508" y="404206"/>
                  </a:cubicBezTo>
                  <a:cubicBezTo>
                    <a:pt x="1308850" y="470881"/>
                    <a:pt x="1275512" y="531206"/>
                    <a:pt x="1294033" y="575656"/>
                  </a:cubicBezTo>
                  <a:cubicBezTo>
                    <a:pt x="1312554" y="620106"/>
                    <a:pt x="1406745" y="653444"/>
                    <a:pt x="1395633" y="670906"/>
                  </a:cubicBezTo>
                  <a:cubicBezTo>
                    <a:pt x="1384521" y="688368"/>
                    <a:pt x="1227358" y="680431"/>
                    <a:pt x="1227358" y="680431"/>
                  </a:cubicBezTo>
                  <a:lnTo>
                    <a:pt x="39908" y="670906"/>
                  </a:lnTo>
                  <a:cubicBezTo>
                    <a:pt x="-115667" y="654502"/>
                    <a:pt x="229350" y="607406"/>
                    <a:pt x="293908" y="582006"/>
                  </a:cubicBezTo>
                  <a:cubicBezTo>
                    <a:pt x="358466" y="556606"/>
                    <a:pt x="394450" y="543906"/>
                    <a:pt x="427258" y="518506"/>
                  </a:cubicBezTo>
                  <a:cubicBezTo>
                    <a:pt x="460066" y="493106"/>
                    <a:pt x="474354" y="472469"/>
                    <a:pt x="490758" y="429606"/>
                  </a:cubicBezTo>
                  <a:cubicBezTo>
                    <a:pt x="507162" y="386744"/>
                    <a:pt x="476471" y="292023"/>
                    <a:pt x="525683" y="261331"/>
                  </a:cubicBezTo>
                  <a:cubicBezTo>
                    <a:pt x="574895" y="230639"/>
                    <a:pt x="754283" y="265564"/>
                    <a:pt x="786033" y="245456"/>
                  </a:cubicBezTo>
                  <a:cubicBezTo>
                    <a:pt x="817783" y="225348"/>
                    <a:pt x="750579" y="161318"/>
                    <a:pt x="716183" y="140681"/>
                  </a:cubicBezTo>
                  <a:cubicBezTo>
                    <a:pt x="681787" y="120044"/>
                    <a:pt x="612995" y="99406"/>
                    <a:pt x="579658" y="121631"/>
                  </a:cubicBezTo>
                  <a:cubicBezTo>
                    <a:pt x="546321" y="143856"/>
                    <a:pt x="528858" y="254981"/>
                    <a:pt x="516158" y="274031"/>
                  </a:cubicBezTo>
                  <a:cubicBezTo>
                    <a:pt x="503458" y="293081"/>
                    <a:pt x="510337" y="254981"/>
                    <a:pt x="503458" y="235931"/>
                  </a:cubicBezTo>
                  <a:cubicBezTo>
                    <a:pt x="496579" y="216881"/>
                    <a:pt x="284383" y="189364"/>
                    <a:pt x="455833" y="150206"/>
                  </a:cubicBezTo>
                  <a:close/>
                </a:path>
              </a:pathLst>
            </a:custGeom>
            <a:solidFill>
              <a:srgbClr val="000080">
                <a:alpha val="5019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3" name="フリーフォーム 122">
              <a:extLst>
                <a:ext uri="{FF2B5EF4-FFF2-40B4-BE49-F238E27FC236}">
                  <a16:creationId xmlns:a16="http://schemas.microsoft.com/office/drawing/2014/main" id="{60461B6F-7917-6E08-989C-172C32FB101A}"/>
                </a:ext>
              </a:extLst>
            </p:cNvPr>
            <p:cNvSpPr/>
            <p:nvPr/>
          </p:nvSpPr>
          <p:spPr>
            <a:xfrm>
              <a:off x="4057650" y="6114563"/>
              <a:ext cx="497231" cy="647397"/>
            </a:xfrm>
            <a:custGeom>
              <a:avLst/>
              <a:gdLst>
                <a:gd name="connsiteX0" fmla="*/ 212725 w 497231"/>
                <a:gd name="connsiteY0" fmla="*/ 10012 h 647397"/>
                <a:gd name="connsiteX1" fmla="*/ 266700 w 497231"/>
                <a:gd name="connsiteY1" fmla="*/ 178287 h 647397"/>
                <a:gd name="connsiteX2" fmla="*/ 120650 w 497231"/>
                <a:gd name="connsiteY2" fmla="*/ 489437 h 647397"/>
                <a:gd name="connsiteX3" fmla="*/ 146050 w 497231"/>
                <a:gd name="connsiteY3" fmla="*/ 460862 h 647397"/>
                <a:gd name="connsiteX4" fmla="*/ 0 w 497231"/>
                <a:gd name="connsiteY4" fmla="*/ 641837 h 647397"/>
                <a:gd name="connsiteX5" fmla="*/ 146050 w 497231"/>
                <a:gd name="connsiteY5" fmla="*/ 594212 h 647397"/>
                <a:gd name="connsiteX6" fmla="*/ 492125 w 497231"/>
                <a:gd name="connsiteY6" fmla="*/ 524362 h 647397"/>
                <a:gd name="connsiteX7" fmla="*/ 352425 w 497231"/>
                <a:gd name="connsiteY7" fmla="*/ 359262 h 647397"/>
                <a:gd name="connsiteX8" fmla="*/ 346075 w 497231"/>
                <a:gd name="connsiteY8" fmla="*/ 219562 h 647397"/>
                <a:gd name="connsiteX9" fmla="*/ 466725 w 497231"/>
                <a:gd name="connsiteY9" fmla="*/ 487 h 647397"/>
                <a:gd name="connsiteX10" fmla="*/ 276225 w 497231"/>
                <a:gd name="connsiteY10" fmla="*/ 156062 h 647397"/>
                <a:gd name="connsiteX11" fmla="*/ 212725 w 497231"/>
                <a:gd name="connsiteY11" fmla="*/ 10012 h 647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97231" h="647397">
                  <a:moveTo>
                    <a:pt x="212725" y="10012"/>
                  </a:moveTo>
                  <a:cubicBezTo>
                    <a:pt x="211138" y="13716"/>
                    <a:pt x="282046" y="98383"/>
                    <a:pt x="266700" y="178287"/>
                  </a:cubicBezTo>
                  <a:cubicBezTo>
                    <a:pt x="251354" y="258191"/>
                    <a:pt x="140758" y="442341"/>
                    <a:pt x="120650" y="489437"/>
                  </a:cubicBezTo>
                  <a:cubicBezTo>
                    <a:pt x="100542" y="536533"/>
                    <a:pt x="166158" y="435462"/>
                    <a:pt x="146050" y="460862"/>
                  </a:cubicBezTo>
                  <a:cubicBezTo>
                    <a:pt x="125942" y="486262"/>
                    <a:pt x="0" y="619612"/>
                    <a:pt x="0" y="641837"/>
                  </a:cubicBezTo>
                  <a:cubicBezTo>
                    <a:pt x="0" y="664062"/>
                    <a:pt x="64029" y="613791"/>
                    <a:pt x="146050" y="594212"/>
                  </a:cubicBezTo>
                  <a:cubicBezTo>
                    <a:pt x="228071" y="574633"/>
                    <a:pt x="457729" y="563520"/>
                    <a:pt x="492125" y="524362"/>
                  </a:cubicBezTo>
                  <a:cubicBezTo>
                    <a:pt x="526521" y="485204"/>
                    <a:pt x="376767" y="410062"/>
                    <a:pt x="352425" y="359262"/>
                  </a:cubicBezTo>
                  <a:cubicBezTo>
                    <a:pt x="328083" y="308462"/>
                    <a:pt x="327025" y="279358"/>
                    <a:pt x="346075" y="219562"/>
                  </a:cubicBezTo>
                  <a:cubicBezTo>
                    <a:pt x="365125" y="159766"/>
                    <a:pt x="478367" y="11070"/>
                    <a:pt x="466725" y="487"/>
                  </a:cubicBezTo>
                  <a:cubicBezTo>
                    <a:pt x="455083" y="-10096"/>
                    <a:pt x="313796" y="155004"/>
                    <a:pt x="276225" y="156062"/>
                  </a:cubicBezTo>
                  <a:cubicBezTo>
                    <a:pt x="238654" y="157120"/>
                    <a:pt x="214312" y="6308"/>
                    <a:pt x="212725" y="10012"/>
                  </a:cubicBezTo>
                  <a:close/>
                </a:path>
              </a:pathLst>
            </a:custGeom>
            <a:solidFill>
              <a:srgbClr val="00008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4" name="フリーフォーム 123">
              <a:extLst>
                <a:ext uri="{FF2B5EF4-FFF2-40B4-BE49-F238E27FC236}">
                  <a16:creationId xmlns:a16="http://schemas.microsoft.com/office/drawing/2014/main" id="{12DD0A18-C6F5-32BB-5AEB-AFE6E9F3E30F}"/>
                </a:ext>
              </a:extLst>
            </p:cNvPr>
            <p:cNvSpPr/>
            <p:nvPr/>
          </p:nvSpPr>
          <p:spPr>
            <a:xfrm>
              <a:off x="3209925" y="5873750"/>
              <a:ext cx="469900" cy="254000"/>
            </a:xfrm>
            <a:custGeom>
              <a:avLst/>
              <a:gdLst>
                <a:gd name="connsiteX0" fmla="*/ 469900 w 469900"/>
                <a:gd name="connsiteY0" fmla="*/ 0 h 254000"/>
                <a:gd name="connsiteX1" fmla="*/ 365125 w 469900"/>
                <a:gd name="connsiteY1" fmla="*/ 88900 h 254000"/>
                <a:gd name="connsiteX2" fmla="*/ 0 w 469900"/>
                <a:gd name="connsiteY2" fmla="*/ 254000 h 254000"/>
              </a:gdLst>
              <a:ahLst/>
              <a:cxnLst>
                <a:cxn ang="0">
                  <a:pos x="connsiteX0" y="connsiteY0"/>
                </a:cxn>
                <a:cxn ang="0">
                  <a:pos x="connsiteX1" y="connsiteY1"/>
                </a:cxn>
                <a:cxn ang="0">
                  <a:pos x="connsiteX2" y="connsiteY2"/>
                </a:cxn>
              </a:cxnLst>
              <a:rect l="l" t="t" r="r" b="b"/>
              <a:pathLst>
                <a:path w="469900" h="254000">
                  <a:moveTo>
                    <a:pt x="469900" y="0"/>
                  </a:moveTo>
                  <a:cubicBezTo>
                    <a:pt x="456671" y="23283"/>
                    <a:pt x="443442" y="46567"/>
                    <a:pt x="365125" y="88900"/>
                  </a:cubicBezTo>
                  <a:cubicBezTo>
                    <a:pt x="286808" y="131233"/>
                    <a:pt x="143404" y="192616"/>
                    <a:pt x="0" y="2540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5" name="フリーフォーム 124">
              <a:extLst>
                <a:ext uri="{FF2B5EF4-FFF2-40B4-BE49-F238E27FC236}">
                  <a16:creationId xmlns:a16="http://schemas.microsoft.com/office/drawing/2014/main" id="{A9FB2C81-2721-EC1F-2CC5-CD0C99DEEC39}"/>
                </a:ext>
              </a:extLst>
            </p:cNvPr>
            <p:cNvSpPr/>
            <p:nvPr/>
          </p:nvSpPr>
          <p:spPr>
            <a:xfrm>
              <a:off x="2357494" y="5420825"/>
              <a:ext cx="353374" cy="273228"/>
            </a:xfrm>
            <a:custGeom>
              <a:avLst/>
              <a:gdLst>
                <a:gd name="connsiteX0" fmla="*/ 0 w 353374"/>
                <a:gd name="connsiteY0" fmla="*/ 0 h 273228"/>
                <a:gd name="connsiteX1" fmla="*/ 98362 w 353374"/>
                <a:gd name="connsiteY1" fmla="*/ 98362 h 273228"/>
                <a:gd name="connsiteX2" fmla="*/ 353374 w 353374"/>
                <a:gd name="connsiteY2" fmla="*/ 273228 h 273228"/>
              </a:gdLst>
              <a:ahLst/>
              <a:cxnLst>
                <a:cxn ang="0">
                  <a:pos x="connsiteX0" y="connsiteY0"/>
                </a:cxn>
                <a:cxn ang="0">
                  <a:pos x="connsiteX1" y="connsiteY1"/>
                </a:cxn>
                <a:cxn ang="0">
                  <a:pos x="connsiteX2" y="connsiteY2"/>
                </a:cxn>
              </a:cxnLst>
              <a:rect l="l" t="t" r="r" b="b"/>
              <a:pathLst>
                <a:path w="353374" h="273228">
                  <a:moveTo>
                    <a:pt x="0" y="0"/>
                  </a:moveTo>
                  <a:cubicBezTo>
                    <a:pt x="19733" y="26412"/>
                    <a:pt x="39466" y="52824"/>
                    <a:pt x="98362" y="98362"/>
                  </a:cubicBezTo>
                  <a:cubicBezTo>
                    <a:pt x="157258" y="143900"/>
                    <a:pt x="255316" y="208564"/>
                    <a:pt x="353374" y="27322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6" name="フリーフォーム 125">
              <a:extLst>
                <a:ext uri="{FF2B5EF4-FFF2-40B4-BE49-F238E27FC236}">
                  <a16:creationId xmlns:a16="http://schemas.microsoft.com/office/drawing/2014/main" id="{F71DBEE8-D005-0CC0-3121-6C1790253EA5}"/>
                </a:ext>
              </a:extLst>
            </p:cNvPr>
            <p:cNvSpPr/>
            <p:nvPr/>
          </p:nvSpPr>
          <p:spPr>
            <a:xfrm>
              <a:off x="6765558" y="5599334"/>
              <a:ext cx="451736" cy="400733"/>
            </a:xfrm>
            <a:custGeom>
              <a:avLst/>
              <a:gdLst>
                <a:gd name="connsiteX0" fmla="*/ 0 w 451736"/>
                <a:gd name="connsiteY0" fmla="*/ 0 h 400733"/>
                <a:gd name="connsiteX1" fmla="*/ 142078 w 451736"/>
                <a:gd name="connsiteY1" fmla="*/ 109291 h 400733"/>
                <a:gd name="connsiteX2" fmla="*/ 451736 w 451736"/>
                <a:gd name="connsiteY2" fmla="*/ 400733 h 400733"/>
              </a:gdLst>
              <a:ahLst/>
              <a:cxnLst>
                <a:cxn ang="0">
                  <a:pos x="connsiteX0" y="connsiteY0"/>
                </a:cxn>
                <a:cxn ang="0">
                  <a:pos x="connsiteX1" y="connsiteY1"/>
                </a:cxn>
                <a:cxn ang="0">
                  <a:pos x="connsiteX2" y="connsiteY2"/>
                </a:cxn>
              </a:cxnLst>
              <a:rect l="l" t="t" r="r" b="b"/>
              <a:pathLst>
                <a:path w="451736" h="400733">
                  <a:moveTo>
                    <a:pt x="0" y="0"/>
                  </a:moveTo>
                  <a:cubicBezTo>
                    <a:pt x="33394" y="21251"/>
                    <a:pt x="66789" y="42502"/>
                    <a:pt x="142078" y="109291"/>
                  </a:cubicBezTo>
                  <a:cubicBezTo>
                    <a:pt x="217367" y="176080"/>
                    <a:pt x="334551" y="288406"/>
                    <a:pt x="451736" y="40073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7" name="フリーフォーム 126">
              <a:extLst>
                <a:ext uri="{FF2B5EF4-FFF2-40B4-BE49-F238E27FC236}">
                  <a16:creationId xmlns:a16="http://schemas.microsoft.com/office/drawing/2014/main" id="{EC861D74-5444-6FB3-26C6-FF3DC3BF7C8F}"/>
                </a:ext>
              </a:extLst>
            </p:cNvPr>
            <p:cNvSpPr/>
            <p:nvPr/>
          </p:nvSpPr>
          <p:spPr>
            <a:xfrm>
              <a:off x="4686300" y="6164179"/>
              <a:ext cx="585537" cy="149478"/>
            </a:xfrm>
            <a:custGeom>
              <a:avLst/>
              <a:gdLst>
                <a:gd name="connsiteX0" fmla="*/ 0 w 585537"/>
                <a:gd name="connsiteY0" fmla="*/ 136358 h 149478"/>
                <a:gd name="connsiteX1" fmla="*/ 192505 w 585537"/>
                <a:gd name="connsiteY1" fmla="*/ 136358 h 149478"/>
                <a:gd name="connsiteX2" fmla="*/ 585537 w 585537"/>
                <a:gd name="connsiteY2" fmla="*/ 0 h 149478"/>
              </a:gdLst>
              <a:ahLst/>
              <a:cxnLst>
                <a:cxn ang="0">
                  <a:pos x="connsiteX0" y="connsiteY0"/>
                </a:cxn>
                <a:cxn ang="0">
                  <a:pos x="connsiteX1" y="connsiteY1"/>
                </a:cxn>
                <a:cxn ang="0">
                  <a:pos x="connsiteX2" y="connsiteY2"/>
                </a:cxn>
              </a:cxnLst>
              <a:rect l="l" t="t" r="r" b="b"/>
              <a:pathLst>
                <a:path w="585537" h="149478">
                  <a:moveTo>
                    <a:pt x="0" y="136358"/>
                  </a:moveTo>
                  <a:cubicBezTo>
                    <a:pt x="47458" y="147721"/>
                    <a:pt x="94916" y="159084"/>
                    <a:pt x="192505" y="136358"/>
                  </a:cubicBezTo>
                  <a:cubicBezTo>
                    <a:pt x="290094" y="113632"/>
                    <a:pt x="437815" y="56816"/>
                    <a:pt x="585537"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8" name="フリーフォーム 127">
              <a:extLst>
                <a:ext uri="{FF2B5EF4-FFF2-40B4-BE49-F238E27FC236}">
                  <a16:creationId xmlns:a16="http://schemas.microsoft.com/office/drawing/2014/main" id="{C0C569E7-A5E3-5D98-C4CE-9747DE9AB423}"/>
                </a:ext>
              </a:extLst>
            </p:cNvPr>
            <p:cNvSpPr/>
            <p:nvPr/>
          </p:nvSpPr>
          <p:spPr>
            <a:xfrm>
              <a:off x="5588668" y="6228347"/>
              <a:ext cx="160421" cy="76200"/>
            </a:xfrm>
            <a:custGeom>
              <a:avLst/>
              <a:gdLst>
                <a:gd name="connsiteX0" fmla="*/ 0 w 160421"/>
                <a:gd name="connsiteY0" fmla="*/ 76200 h 76200"/>
                <a:gd name="connsiteX1" fmla="*/ 100264 w 160421"/>
                <a:gd name="connsiteY1" fmla="*/ 52137 h 76200"/>
                <a:gd name="connsiteX2" fmla="*/ 160421 w 160421"/>
                <a:gd name="connsiteY2" fmla="*/ 0 h 76200"/>
              </a:gdLst>
              <a:ahLst/>
              <a:cxnLst>
                <a:cxn ang="0">
                  <a:pos x="connsiteX0" y="connsiteY0"/>
                </a:cxn>
                <a:cxn ang="0">
                  <a:pos x="connsiteX1" y="connsiteY1"/>
                </a:cxn>
                <a:cxn ang="0">
                  <a:pos x="connsiteX2" y="connsiteY2"/>
                </a:cxn>
              </a:cxnLst>
              <a:rect l="l" t="t" r="r" b="b"/>
              <a:pathLst>
                <a:path w="160421" h="76200">
                  <a:moveTo>
                    <a:pt x="0" y="76200"/>
                  </a:moveTo>
                  <a:cubicBezTo>
                    <a:pt x="36763" y="70518"/>
                    <a:pt x="73527" y="64837"/>
                    <a:pt x="100264" y="52137"/>
                  </a:cubicBezTo>
                  <a:cubicBezTo>
                    <a:pt x="127001" y="39437"/>
                    <a:pt x="143711" y="19718"/>
                    <a:pt x="160421"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9" name="フリーフォーム 128">
              <a:extLst>
                <a:ext uri="{FF2B5EF4-FFF2-40B4-BE49-F238E27FC236}">
                  <a16:creationId xmlns:a16="http://schemas.microsoft.com/office/drawing/2014/main" id="{1BD15431-C3A1-AFD3-04EA-B3FD1B02BCCE}"/>
                </a:ext>
              </a:extLst>
            </p:cNvPr>
            <p:cNvSpPr/>
            <p:nvPr/>
          </p:nvSpPr>
          <p:spPr>
            <a:xfrm>
              <a:off x="5789195" y="6288505"/>
              <a:ext cx="52760" cy="453190"/>
            </a:xfrm>
            <a:custGeom>
              <a:avLst/>
              <a:gdLst>
                <a:gd name="connsiteX0" fmla="*/ 0 w 52760"/>
                <a:gd name="connsiteY0" fmla="*/ 0 h 453190"/>
                <a:gd name="connsiteX1" fmla="*/ 52137 w 52760"/>
                <a:gd name="connsiteY1" fmla="*/ 140369 h 453190"/>
                <a:gd name="connsiteX2" fmla="*/ 24063 w 52760"/>
                <a:gd name="connsiteY2" fmla="*/ 453190 h 453190"/>
              </a:gdLst>
              <a:ahLst/>
              <a:cxnLst>
                <a:cxn ang="0">
                  <a:pos x="connsiteX0" y="connsiteY0"/>
                </a:cxn>
                <a:cxn ang="0">
                  <a:pos x="connsiteX1" y="connsiteY1"/>
                </a:cxn>
                <a:cxn ang="0">
                  <a:pos x="connsiteX2" y="connsiteY2"/>
                </a:cxn>
              </a:cxnLst>
              <a:rect l="l" t="t" r="r" b="b"/>
              <a:pathLst>
                <a:path w="52760" h="453190">
                  <a:moveTo>
                    <a:pt x="0" y="0"/>
                  </a:moveTo>
                  <a:cubicBezTo>
                    <a:pt x="24063" y="32418"/>
                    <a:pt x="48127" y="64837"/>
                    <a:pt x="52137" y="140369"/>
                  </a:cubicBezTo>
                  <a:cubicBezTo>
                    <a:pt x="56148" y="215901"/>
                    <a:pt x="40105" y="334545"/>
                    <a:pt x="24063" y="45319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0" name="フリーフォーム 129">
              <a:extLst>
                <a:ext uri="{FF2B5EF4-FFF2-40B4-BE49-F238E27FC236}">
                  <a16:creationId xmlns:a16="http://schemas.microsoft.com/office/drawing/2014/main" id="{C04A34CE-167E-35E5-E260-11B53CC8438B}"/>
                </a:ext>
              </a:extLst>
            </p:cNvPr>
            <p:cNvSpPr/>
            <p:nvPr/>
          </p:nvSpPr>
          <p:spPr>
            <a:xfrm>
              <a:off x="5300600" y="6521116"/>
              <a:ext cx="83532" cy="232610"/>
            </a:xfrm>
            <a:custGeom>
              <a:avLst/>
              <a:gdLst>
                <a:gd name="connsiteX0" fmla="*/ 7332 w 83532"/>
                <a:gd name="connsiteY0" fmla="*/ 0 h 232610"/>
                <a:gd name="connsiteX1" fmla="*/ 7332 w 83532"/>
                <a:gd name="connsiteY1" fmla="*/ 140368 h 232610"/>
                <a:gd name="connsiteX2" fmla="*/ 83532 w 83532"/>
                <a:gd name="connsiteY2" fmla="*/ 232610 h 232610"/>
              </a:gdLst>
              <a:ahLst/>
              <a:cxnLst>
                <a:cxn ang="0">
                  <a:pos x="connsiteX0" y="connsiteY0"/>
                </a:cxn>
                <a:cxn ang="0">
                  <a:pos x="connsiteX1" y="connsiteY1"/>
                </a:cxn>
                <a:cxn ang="0">
                  <a:pos x="connsiteX2" y="connsiteY2"/>
                </a:cxn>
              </a:cxnLst>
              <a:rect l="l" t="t" r="r" b="b"/>
              <a:pathLst>
                <a:path w="83532" h="232610">
                  <a:moveTo>
                    <a:pt x="7332" y="0"/>
                  </a:moveTo>
                  <a:cubicBezTo>
                    <a:pt x="982" y="50800"/>
                    <a:pt x="-5368" y="101600"/>
                    <a:pt x="7332" y="140368"/>
                  </a:cubicBezTo>
                  <a:cubicBezTo>
                    <a:pt x="20032" y="179136"/>
                    <a:pt x="51782" y="205873"/>
                    <a:pt x="83532" y="23261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1" name="フリーフォーム 130">
              <a:extLst>
                <a:ext uri="{FF2B5EF4-FFF2-40B4-BE49-F238E27FC236}">
                  <a16:creationId xmlns:a16="http://schemas.microsoft.com/office/drawing/2014/main" id="{70AED725-14E3-EA8F-5185-F44C48BF4491}"/>
                </a:ext>
              </a:extLst>
            </p:cNvPr>
            <p:cNvSpPr/>
            <p:nvPr/>
          </p:nvSpPr>
          <p:spPr>
            <a:xfrm>
              <a:off x="1678613" y="3662978"/>
              <a:ext cx="541022" cy="950680"/>
            </a:xfrm>
            <a:custGeom>
              <a:avLst/>
              <a:gdLst>
                <a:gd name="connsiteX0" fmla="*/ 110702 w 541022"/>
                <a:gd name="connsiteY0" fmla="*/ 2935 h 950680"/>
                <a:gd name="connsiteX1" fmla="*/ 326832 w 541022"/>
                <a:gd name="connsiteY1" fmla="*/ 285567 h 950680"/>
                <a:gd name="connsiteX2" fmla="*/ 35887 w 541022"/>
                <a:gd name="connsiteY2" fmla="*/ 709517 h 950680"/>
                <a:gd name="connsiteX3" fmla="*/ 52512 w 541022"/>
                <a:gd name="connsiteY3" fmla="*/ 950586 h 950680"/>
                <a:gd name="connsiteX4" fmla="*/ 468149 w 541022"/>
                <a:gd name="connsiteY4" fmla="*/ 684578 h 950680"/>
                <a:gd name="connsiteX5" fmla="*/ 509712 w 541022"/>
                <a:gd name="connsiteY5" fmla="*/ 460135 h 950680"/>
                <a:gd name="connsiteX6" fmla="*/ 110702 w 541022"/>
                <a:gd name="connsiteY6" fmla="*/ 2935 h 950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1022" h="950680">
                  <a:moveTo>
                    <a:pt x="110702" y="2935"/>
                  </a:moveTo>
                  <a:cubicBezTo>
                    <a:pt x="80222" y="-26160"/>
                    <a:pt x="339301" y="167803"/>
                    <a:pt x="326832" y="285567"/>
                  </a:cubicBezTo>
                  <a:cubicBezTo>
                    <a:pt x="314363" y="403331"/>
                    <a:pt x="81607" y="598680"/>
                    <a:pt x="35887" y="709517"/>
                  </a:cubicBezTo>
                  <a:cubicBezTo>
                    <a:pt x="-9833" y="820354"/>
                    <a:pt x="-19532" y="954743"/>
                    <a:pt x="52512" y="950586"/>
                  </a:cubicBezTo>
                  <a:cubicBezTo>
                    <a:pt x="124556" y="946430"/>
                    <a:pt x="391949" y="766320"/>
                    <a:pt x="468149" y="684578"/>
                  </a:cubicBezTo>
                  <a:cubicBezTo>
                    <a:pt x="544349" y="602836"/>
                    <a:pt x="565130" y="572357"/>
                    <a:pt x="509712" y="460135"/>
                  </a:cubicBezTo>
                  <a:cubicBezTo>
                    <a:pt x="454294" y="347913"/>
                    <a:pt x="141182" y="32030"/>
                    <a:pt x="110702" y="2935"/>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2" name="フリーフォーム 131">
              <a:extLst>
                <a:ext uri="{FF2B5EF4-FFF2-40B4-BE49-F238E27FC236}">
                  <a16:creationId xmlns:a16="http://schemas.microsoft.com/office/drawing/2014/main" id="{EA2ED694-4E93-1116-8267-F6C1B7FAB7EE}"/>
                </a:ext>
              </a:extLst>
            </p:cNvPr>
            <p:cNvSpPr/>
            <p:nvPr/>
          </p:nvSpPr>
          <p:spPr>
            <a:xfrm>
              <a:off x="1738458" y="4333213"/>
              <a:ext cx="813801" cy="1050409"/>
            </a:xfrm>
            <a:custGeom>
              <a:avLst/>
              <a:gdLst>
                <a:gd name="connsiteX0" fmla="*/ 34231 w 813801"/>
                <a:gd name="connsiteY0" fmla="*/ 346852 h 1050409"/>
                <a:gd name="connsiteX1" fmla="*/ 233737 w 813801"/>
                <a:gd name="connsiteY1" fmla="*/ 55907 h 1050409"/>
                <a:gd name="connsiteX2" fmla="*/ 624435 w 813801"/>
                <a:gd name="connsiteY2" fmla="*/ 30969 h 1050409"/>
                <a:gd name="connsiteX3" fmla="*/ 757438 w 813801"/>
                <a:gd name="connsiteY3" fmla="*/ 396729 h 1050409"/>
                <a:gd name="connsiteX4" fmla="*/ 790689 w 813801"/>
                <a:gd name="connsiteY4" fmla="*/ 671049 h 1050409"/>
                <a:gd name="connsiteX5" fmla="*/ 416617 w 813801"/>
                <a:gd name="connsiteY5" fmla="*/ 1028496 h 1050409"/>
                <a:gd name="connsiteX6" fmla="*/ 233737 w 813801"/>
                <a:gd name="connsiteY6" fmla="*/ 945369 h 1050409"/>
                <a:gd name="connsiteX7" fmla="*/ 142297 w 813801"/>
                <a:gd name="connsiteY7" fmla="*/ 405042 h 1050409"/>
                <a:gd name="connsiteX8" fmla="*/ 9293 w 813801"/>
                <a:gd name="connsiteY8" fmla="*/ 538045 h 1050409"/>
                <a:gd name="connsiteX9" fmla="*/ 34231 w 813801"/>
                <a:gd name="connsiteY9" fmla="*/ 346852 h 1050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13801" h="1050409">
                  <a:moveTo>
                    <a:pt x="34231" y="346852"/>
                  </a:moveTo>
                  <a:cubicBezTo>
                    <a:pt x="71638" y="266496"/>
                    <a:pt x="135370" y="108554"/>
                    <a:pt x="233737" y="55907"/>
                  </a:cubicBezTo>
                  <a:cubicBezTo>
                    <a:pt x="332104" y="3260"/>
                    <a:pt x="537152" y="-25835"/>
                    <a:pt x="624435" y="30969"/>
                  </a:cubicBezTo>
                  <a:cubicBezTo>
                    <a:pt x="711718" y="87773"/>
                    <a:pt x="729729" y="290049"/>
                    <a:pt x="757438" y="396729"/>
                  </a:cubicBezTo>
                  <a:cubicBezTo>
                    <a:pt x="785147" y="503409"/>
                    <a:pt x="847493" y="565755"/>
                    <a:pt x="790689" y="671049"/>
                  </a:cubicBezTo>
                  <a:cubicBezTo>
                    <a:pt x="733886" y="776344"/>
                    <a:pt x="509442" y="982776"/>
                    <a:pt x="416617" y="1028496"/>
                  </a:cubicBezTo>
                  <a:cubicBezTo>
                    <a:pt x="323792" y="1074216"/>
                    <a:pt x="279457" y="1049278"/>
                    <a:pt x="233737" y="945369"/>
                  </a:cubicBezTo>
                  <a:cubicBezTo>
                    <a:pt x="188017" y="841460"/>
                    <a:pt x="179704" y="472929"/>
                    <a:pt x="142297" y="405042"/>
                  </a:cubicBezTo>
                  <a:cubicBezTo>
                    <a:pt x="104890" y="337155"/>
                    <a:pt x="25918" y="544972"/>
                    <a:pt x="9293" y="538045"/>
                  </a:cubicBezTo>
                  <a:cubicBezTo>
                    <a:pt x="-7332" y="531118"/>
                    <a:pt x="-3176" y="427208"/>
                    <a:pt x="34231" y="346852"/>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3" name="フリーフォーム 132">
              <a:extLst>
                <a:ext uri="{FF2B5EF4-FFF2-40B4-BE49-F238E27FC236}">
                  <a16:creationId xmlns:a16="http://schemas.microsoft.com/office/drawing/2014/main" id="{A48228F5-8EBB-E278-B1C9-E58B0F68EA3C}"/>
                </a:ext>
              </a:extLst>
            </p:cNvPr>
            <p:cNvSpPr/>
            <p:nvPr/>
          </p:nvSpPr>
          <p:spPr>
            <a:xfrm>
              <a:off x="2060229" y="5035936"/>
              <a:ext cx="1408495" cy="982647"/>
            </a:xfrm>
            <a:custGeom>
              <a:avLst/>
              <a:gdLst>
                <a:gd name="connsiteX0" fmla="*/ 327602 w 1408495"/>
                <a:gd name="connsiteY0" fmla="*/ 9889 h 982647"/>
                <a:gd name="connsiteX1" fmla="*/ 660111 w 1408495"/>
                <a:gd name="connsiteY1" fmla="*/ 392275 h 982647"/>
                <a:gd name="connsiteX2" fmla="*/ 1225376 w 1408495"/>
                <a:gd name="connsiteY2" fmla="*/ 699846 h 982647"/>
                <a:gd name="connsiteX3" fmla="*/ 1408256 w 1408495"/>
                <a:gd name="connsiteY3" fmla="*/ 807911 h 982647"/>
                <a:gd name="connsiteX4" fmla="*/ 1250315 w 1408495"/>
                <a:gd name="connsiteY4" fmla="*/ 982479 h 982647"/>
                <a:gd name="connsiteX5" fmla="*/ 734926 w 1408495"/>
                <a:gd name="connsiteY5" fmla="*/ 774660 h 982647"/>
                <a:gd name="connsiteX6" fmla="*/ 28344 w 1408495"/>
                <a:gd name="connsiteY6" fmla="*/ 151206 h 982647"/>
                <a:gd name="connsiteX7" fmla="*/ 144722 w 1408495"/>
                <a:gd name="connsiteY7" fmla="*/ 192769 h 982647"/>
                <a:gd name="connsiteX8" fmla="*/ 194598 w 1408495"/>
                <a:gd name="connsiteY8" fmla="*/ 117955 h 982647"/>
                <a:gd name="connsiteX9" fmla="*/ 327602 w 1408495"/>
                <a:gd name="connsiteY9" fmla="*/ 9889 h 9826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08495" h="982647">
                  <a:moveTo>
                    <a:pt x="327602" y="9889"/>
                  </a:moveTo>
                  <a:cubicBezTo>
                    <a:pt x="405188" y="55609"/>
                    <a:pt x="510482" y="277282"/>
                    <a:pt x="660111" y="392275"/>
                  </a:cubicBezTo>
                  <a:cubicBezTo>
                    <a:pt x="809740" y="507268"/>
                    <a:pt x="1100685" y="630573"/>
                    <a:pt x="1225376" y="699846"/>
                  </a:cubicBezTo>
                  <a:cubicBezTo>
                    <a:pt x="1350067" y="769119"/>
                    <a:pt x="1404100" y="760806"/>
                    <a:pt x="1408256" y="807911"/>
                  </a:cubicBezTo>
                  <a:cubicBezTo>
                    <a:pt x="1412413" y="855017"/>
                    <a:pt x="1362537" y="988021"/>
                    <a:pt x="1250315" y="982479"/>
                  </a:cubicBezTo>
                  <a:cubicBezTo>
                    <a:pt x="1138093" y="976937"/>
                    <a:pt x="938588" y="913205"/>
                    <a:pt x="734926" y="774660"/>
                  </a:cubicBezTo>
                  <a:cubicBezTo>
                    <a:pt x="531264" y="636115"/>
                    <a:pt x="126711" y="248188"/>
                    <a:pt x="28344" y="151206"/>
                  </a:cubicBezTo>
                  <a:cubicBezTo>
                    <a:pt x="-70023" y="54224"/>
                    <a:pt x="117013" y="198311"/>
                    <a:pt x="144722" y="192769"/>
                  </a:cubicBezTo>
                  <a:cubicBezTo>
                    <a:pt x="172431" y="187227"/>
                    <a:pt x="162733" y="145664"/>
                    <a:pt x="194598" y="117955"/>
                  </a:cubicBezTo>
                  <a:cubicBezTo>
                    <a:pt x="226463" y="90246"/>
                    <a:pt x="250016" y="-35831"/>
                    <a:pt x="327602" y="9889"/>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4" name="フリーフォーム 133">
              <a:extLst>
                <a:ext uri="{FF2B5EF4-FFF2-40B4-BE49-F238E27FC236}">
                  <a16:creationId xmlns:a16="http://schemas.microsoft.com/office/drawing/2014/main" id="{9CCE507B-B145-E7E4-33AD-E7CF7B6D7F2C}"/>
                </a:ext>
              </a:extLst>
            </p:cNvPr>
            <p:cNvSpPr/>
            <p:nvPr/>
          </p:nvSpPr>
          <p:spPr>
            <a:xfrm>
              <a:off x="6371542" y="5481609"/>
              <a:ext cx="1530606" cy="1317139"/>
            </a:xfrm>
            <a:custGeom>
              <a:avLst/>
              <a:gdLst>
                <a:gd name="connsiteX0" fmla="*/ 6398 w 1530606"/>
                <a:gd name="connsiteY0" fmla="*/ 137795 h 1317139"/>
                <a:gd name="connsiteX1" fmla="*/ 430347 w 1530606"/>
                <a:gd name="connsiteY1" fmla="*/ 13104 h 1317139"/>
                <a:gd name="connsiteX2" fmla="*/ 879234 w 1530606"/>
                <a:gd name="connsiteY2" fmla="*/ 453678 h 1317139"/>
                <a:gd name="connsiteX3" fmla="*/ 1527627 w 1530606"/>
                <a:gd name="connsiteY3" fmla="*/ 1276638 h 1317139"/>
                <a:gd name="connsiteX4" fmla="*/ 1095365 w 1530606"/>
                <a:gd name="connsiteY4" fmla="*/ 1110384 h 1317139"/>
                <a:gd name="connsiteX5" fmla="*/ 513474 w 1530606"/>
                <a:gd name="connsiteY5" fmla="*/ 412115 h 1317139"/>
                <a:gd name="connsiteX6" fmla="*/ 197591 w 1530606"/>
                <a:gd name="connsiteY6" fmla="*/ 362238 h 1317139"/>
                <a:gd name="connsiteX7" fmla="*/ 6398 w 1530606"/>
                <a:gd name="connsiteY7" fmla="*/ 137795 h 1317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30606" h="1317139">
                  <a:moveTo>
                    <a:pt x="6398" y="137795"/>
                  </a:moveTo>
                  <a:cubicBezTo>
                    <a:pt x="45191" y="79606"/>
                    <a:pt x="284874" y="-39543"/>
                    <a:pt x="430347" y="13104"/>
                  </a:cubicBezTo>
                  <a:cubicBezTo>
                    <a:pt x="575820" y="65751"/>
                    <a:pt x="696354" y="243089"/>
                    <a:pt x="879234" y="453678"/>
                  </a:cubicBezTo>
                  <a:cubicBezTo>
                    <a:pt x="1062114" y="664267"/>
                    <a:pt x="1491605" y="1167187"/>
                    <a:pt x="1527627" y="1276638"/>
                  </a:cubicBezTo>
                  <a:cubicBezTo>
                    <a:pt x="1563649" y="1386089"/>
                    <a:pt x="1264390" y="1254471"/>
                    <a:pt x="1095365" y="1110384"/>
                  </a:cubicBezTo>
                  <a:cubicBezTo>
                    <a:pt x="926340" y="966297"/>
                    <a:pt x="663103" y="536806"/>
                    <a:pt x="513474" y="412115"/>
                  </a:cubicBezTo>
                  <a:cubicBezTo>
                    <a:pt x="363845" y="287424"/>
                    <a:pt x="280718" y="406573"/>
                    <a:pt x="197591" y="362238"/>
                  </a:cubicBezTo>
                  <a:cubicBezTo>
                    <a:pt x="114464" y="317903"/>
                    <a:pt x="-32395" y="195984"/>
                    <a:pt x="6398" y="137795"/>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5" name="フリーフォーム 134">
              <a:extLst>
                <a:ext uri="{FF2B5EF4-FFF2-40B4-BE49-F238E27FC236}">
                  <a16:creationId xmlns:a16="http://schemas.microsoft.com/office/drawing/2014/main" id="{A2107A5A-3F7E-37EF-94BD-752758BDA884}"/>
                </a:ext>
              </a:extLst>
            </p:cNvPr>
            <p:cNvSpPr/>
            <p:nvPr/>
          </p:nvSpPr>
          <p:spPr>
            <a:xfrm>
              <a:off x="3678714" y="4519457"/>
              <a:ext cx="172880" cy="275894"/>
            </a:xfrm>
            <a:custGeom>
              <a:avLst/>
              <a:gdLst>
                <a:gd name="connsiteX0" fmla="*/ 2402 w 172880"/>
                <a:gd name="connsiteY0" fmla="*/ 42 h 275894"/>
                <a:gd name="connsiteX1" fmla="*/ 164282 w 172880"/>
                <a:gd name="connsiteY1" fmla="*/ 192547 h 275894"/>
                <a:gd name="connsiteX2" fmla="*/ 142406 w 172880"/>
                <a:gd name="connsiteY2" fmla="*/ 275674 h 275894"/>
                <a:gd name="connsiteX3" fmla="*/ 72404 w 172880"/>
                <a:gd name="connsiteY3" fmla="*/ 210047 h 275894"/>
                <a:gd name="connsiteX4" fmla="*/ 2402 w 172880"/>
                <a:gd name="connsiteY4" fmla="*/ 42 h 2758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880" h="275894">
                  <a:moveTo>
                    <a:pt x="2402" y="42"/>
                  </a:moveTo>
                  <a:cubicBezTo>
                    <a:pt x="17715" y="-2875"/>
                    <a:pt x="140948" y="146608"/>
                    <a:pt x="164282" y="192547"/>
                  </a:cubicBezTo>
                  <a:cubicBezTo>
                    <a:pt x="187616" y="238486"/>
                    <a:pt x="157719" y="272757"/>
                    <a:pt x="142406" y="275674"/>
                  </a:cubicBezTo>
                  <a:cubicBezTo>
                    <a:pt x="127093" y="278591"/>
                    <a:pt x="95738" y="252340"/>
                    <a:pt x="72404" y="210047"/>
                  </a:cubicBezTo>
                  <a:cubicBezTo>
                    <a:pt x="49070" y="167754"/>
                    <a:pt x="-12911" y="2959"/>
                    <a:pt x="2402" y="42"/>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6" name="フリーフォーム 135">
              <a:extLst>
                <a:ext uri="{FF2B5EF4-FFF2-40B4-BE49-F238E27FC236}">
                  <a16:creationId xmlns:a16="http://schemas.microsoft.com/office/drawing/2014/main" id="{2A1059A7-BBF6-8060-D1AB-4A7483F1154B}"/>
                </a:ext>
              </a:extLst>
            </p:cNvPr>
            <p:cNvSpPr/>
            <p:nvPr/>
          </p:nvSpPr>
          <p:spPr>
            <a:xfrm>
              <a:off x="3820755" y="4526519"/>
              <a:ext cx="536886" cy="601320"/>
            </a:xfrm>
            <a:custGeom>
              <a:avLst/>
              <a:gdLst>
                <a:gd name="connsiteX0" fmla="*/ 365 w 536886"/>
                <a:gd name="connsiteY0" fmla="*/ 62981 h 601320"/>
                <a:gd name="connsiteX1" fmla="*/ 219121 w 536886"/>
                <a:gd name="connsiteY1" fmla="*/ 10480 h 601320"/>
                <a:gd name="connsiteX2" fmla="*/ 490378 w 536886"/>
                <a:gd name="connsiteY2" fmla="*/ 268612 h 601320"/>
                <a:gd name="connsiteX3" fmla="*/ 529755 w 536886"/>
                <a:gd name="connsiteY3" fmla="*/ 570495 h 601320"/>
                <a:gd name="connsiteX4" fmla="*/ 411626 w 536886"/>
                <a:gd name="connsiteY4" fmla="*/ 566120 h 601320"/>
                <a:gd name="connsiteX5" fmla="*/ 324124 w 536886"/>
                <a:gd name="connsiteY5" fmla="*/ 347364 h 601320"/>
                <a:gd name="connsiteX6" fmla="*/ 367875 w 536886"/>
                <a:gd name="connsiteY6" fmla="*/ 312363 h 601320"/>
                <a:gd name="connsiteX7" fmla="*/ 324124 w 536886"/>
                <a:gd name="connsiteY7" fmla="*/ 185485 h 601320"/>
                <a:gd name="connsiteX8" fmla="*/ 170995 w 536886"/>
                <a:gd name="connsiteY8" fmla="*/ 181110 h 601320"/>
                <a:gd name="connsiteX9" fmla="*/ 365 w 536886"/>
                <a:gd name="connsiteY9" fmla="*/ 62981 h 601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6886" h="601320">
                  <a:moveTo>
                    <a:pt x="365" y="62981"/>
                  </a:moveTo>
                  <a:cubicBezTo>
                    <a:pt x="8386" y="34543"/>
                    <a:pt x="137452" y="-23792"/>
                    <a:pt x="219121" y="10480"/>
                  </a:cubicBezTo>
                  <a:cubicBezTo>
                    <a:pt x="300790" y="44752"/>
                    <a:pt x="438606" y="175276"/>
                    <a:pt x="490378" y="268612"/>
                  </a:cubicBezTo>
                  <a:cubicBezTo>
                    <a:pt x="542150" y="361948"/>
                    <a:pt x="542880" y="520910"/>
                    <a:pt x="529755" y="570495"/>
                  </a:cubicBezTo>
                  <a:cubicBezTo>
                    <a:pt x="516630" y="620080"/>
                    <a:pt x="445898" y="603309"/>
                    <a:pt x="411626" y="566120"/>
                  </a:cubicBezTo>
                  <a:cubicBezTo>
                    <a:pt x="377354" y="528932"/>
                    <a:pt x="331416" y="389657"/>
                    <a:pt x="324124" y="347364"/>
                  </a:cubicBezTo>
                  <a:cubicBezTo>
                    <a:pt x="316832" y="305071"/>
                    <a:pt x="367875" y="339343"/>
                    <a:pt x="367875" y="312363"/>
                  </a:cubicBezTo>
                  <a:cubicBezTo>
                    <a:pt x="367875" y="285383"/>
                    <a:pt x="356937" y="207361"/>
                    <a:pt x="324124" y="185485"/>
                  </a:cubicBezTo>
                  <a:cubicBezTo>
                    <a:pt x="291311" y="163610"/>
                    <a:pt x="223496" y="200798"/>
                    <a:pt x="170995" y="181110"/>
                  </a:cubicBezTo>
                  <a:cubicBezTo>
                    <a:pt x="118494" y="161422"/>
                    <a:pt x="-7656" y="91419"/>
                    <a:pt x="365" y="62981"/>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7" name="フリーフォーム 136">
              <a:extLst>
                <a:ext uri="{FF2B5EF4-FFF2-40B4-BE49-F238E27FC236}">
                  <a16:creationId xmlns:a16="http://schemas.microsoft.com/office/drawing/2014/main" id="{CB76BD08-6CFF-808F-DD28-32F2DC431AE3}"/>
                </a:ext>
              </a:extLst>
            </p:cNvPr>
            <p:cNvSpPr/>
            <p:nvPr/>
          </p:nvSpPr>
          <p:spPr>
            <a:xfrm>
              <a:off x="3738953" y="6865778"/>
              <a:ext cx="298080" cy="2124222"/>
            </a:xfrm>
            <a:custGeom>
              <a:avLst/>
              <a:gdLst>
                <a:gd name="connsiteX0" fmla="*/ 298080 w 298080"/>
                <a:gd name="connsiteY0" fmla="*/ 0 h 2124222"/>
                <a:gd name="connsiteX1" fmla="*/ 129267 w 298080"/>
                <a:gd name="connsiteY1" fmla="*/ 422031 h 2124222"/>
                <a:gd name="connsiteX2" fmla="*/ 16726 w 298080"/>
                <a:gd name="connsiteY2" fmla="*/ 1336431 h 2124222"/>
                <a:gd name="connsiteX3" fmla="*/ 2658 w 298080"/>
                <a:gd name="connsiteY3" fmla="*/ 2124222 h 2124222"/>
              </a:gdLst>
              <a:ahLst/>
              <a:cxnLst>
                <a:cxn ang="0">
                  <a:pos x="connsiteX0" y="connsiteY0"/>
                </a:cxn>
                <a:cxn ang="0">
                  <a:pos x="connsiteX1" y="connsiteY1"/>
                </a:cxn>
                <a:cxn ang="0">
                  <a:pos x="connsiteX2" y="connsiteY2"/>
                </a:cxn>
                <a:cxn ang="0">
                  <a:pos x="connsiteX3" y="connsiteY3"/>
                </a:cxn>
              </a:cxnLst>
              <a:rect l="l" t="t" r="r" b="b"/>
              <a:pathLst>
                <a:path w="298080" h="2124222">
                  <a:moveTo>
                    <a:pt x="298080" y="0"/>
                  </a:moveTo>
                  <a:cubicBezTo>
                    <a:pt x="237119" y="99646"/>
                    <a:pt x="176159" y="199293"/>
                    <a:pt x="129267" y="422031"/>
                  </a:cubicBezTo>
                  <a:cubicBezTo>
                    <a:pt x="82375" y="644770"/>
                    <a:pt x="37827" y="1052733"/>
                    <a:pt x="16726" y="1336431"/>
                  </a:cubicBezTo>
                  <a:cubicBezTo>
                    <a:pt x="-4375" y="1620129"/>
                    <a:pt x="-859" y="1872175"/>
                    <a:pt x="2658" y="212422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8" name="フリーフォーム 137">
              <a:extLst>
                <a:ext uri="{FF2B5EF4-FFF2-40B4-BE49-F238E27FC236}">
                  <a16:creationId xmlns:a16="http://schemas.microsoft.com/office/drawing/2014/main" id="{085036B5-B3CE-C5AB-6013-A4F2BD2F5A16}"/>
                </a:ext>
              </a:extLst>
            </p:cNvPr>
            <p:cNvSpPr/>
            <p:nvPr/>
          </p:nvSpPr>
          <p:spPr>
            <a:xfrm>
              <a:off x="6091322" y="6777479"/>
              <a:ext cx="465700" cy="2447778"/>
            </a:xfrm>
            <a:custGeom>
              <a:avLst/>
              <a:gdLst>
                <a:gd name="connsiteX0" fmla="*/ 0 w 465700"/>
                <a:gd name="connsiteY0" fmla="*/ 0 h 2447778"/>
                <a:gd name="connsiteX1" fmla="*/ 393895 w 465700"/>
                <a:gd name="connsiteY1" fmla="*/ 1195753 h 2447778"/>
                <a:gd name="connsiteX2" fmla="*/ 464234 w 465700"/>
                <a:gd name="connsiteY2" fmla="*/ 2447778 h 2447778"/>
              </a:gdLst>
              <a:ahLst/>
              <a:cxnLst>
                <a:cxn ang="0">
                  <a:pos x="connsiteX0" y="connsiteY0"/>
                </a:cxn>
                <a:cxn ang="0">
                  <a:pos x="connsiteX1" y="connsiteY1"/>
                </a:cxn>
                <a:cxn ang="0">
                  <a:pos x="connsiteX2" y="connsiteY2"/>
                </a:cxn>
              </a:cxnLst>
              <a:rect l="l" t="t" r="r" b="b"/>
              <a:pathLst>
                <a:path w="465700" h="2447778">
                  <a:moveTo>
                    <a:pt x="0" y="0"/>
                  </a:moveTo>
                  <a:cubicBezTo>
                    <a:pt x="158261" y="393895"/>
                    <a:pt x="316523" y="787790"/>
                    <a:pt x="393895" y="1195753"/>
                  </a:cubicBezTo>
                  <a:cubicBezTo>
                    <a:pt x="471267" y="1603716"/>
                    <a:pt x="467750" y="2025747"/>
                    <a:pt x="464234" y="244777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9" name="フリーフォーム 138">
              <a:extLst>
                <a:ext uri="{FF2B5EF4-FFF2-40B4-BE49-F238E27FC236}">
                  <a16:creationId xmlns:a16="http://schemas.microsoft.com/office/drawing/2014/main" id="{11CAEA40-5566-E8C4-CEF8-48923C0F6329}"/>
                </a:ext>
              </a:extLst>
            </p:cNvPr>
            <p:cNvSpPr/>
            <p:nvPr/>
          </p:nvSpPr>
          <p:spPr>
            <a:xfrm>
              <a:off x="3488788" y="9003323"/>
              <a:ext cx="3108960" cy="351762"/>
            </a:xfrm>
            <a:custGeom>
              <a:avLst/>
              <a:gdLst>
                <a:gd name="connsiteX0" fmla="*/ 0 w 3108960"/>
                <a:gd name="connsiteY0" fmla="*/ 0 h 351762"/>
                <a:gd name="connsiteX1" fmla="*/ 942535 w 3108960"/>
                <a:gd name="connsiteY1" fmla="*/ 239151 h 351762"/>
                <a:gd name="connsiteX2" fmla="*/ 1772529 w 3108960"/>
                <a:gd name="connsiteY2" fmla="*/ 351692 h 351762"/>
                <a:gd name="connsiteX3" fmla="*/ 3108960 w 3108960"/>
                <a:gd name="connsiteY3" fmla="*/ 225083 h 351762"/>
              </a:gdLst>
              <a:ahLst/>
              <a:cxnLst>
                <a:cxn ang="0">
                  <a:pos x="connsiteX0" y="connsiteY0"/>
                </a:cxn>
                <a:cxn ang="0">
                  <a:pos x="connsiteX1" y="connsiteY1"/>
                </a:cxn>
                <a:cxn ang="0">
                  <a:pos x="connsiteX2" y="connsiteY2"/>
                </a:cxn>
                <a:cxn ang="0">
                  <a:pos x="connsiteX3" y="connsiteY3"/>
                </a:cxn>
              </a:cxnLst>
              <a:rect l="l" t="t" r="r" b="b"/>
              <a:pathLst>
                <a:path w="3108960" h="351762">
                  <a:moveTo>
                    <a:pt x="0" y="0"/>
                  </a:moveTo>
                  <a:cubicBezTo>
                    <a:pt x="323557" y="90268"/>
                    <a:pt x="647114" y="180536"/>
                    <a:pt x="942535" y="239151"/>
                  </a:cubicBezTo>
                  <a:cubicBezTo>
                    <a:pt x="1237956" y="297766"/>
                    <a:pt x="1411458" y="354037"/>
                    <a:pt x="1772529" y="351692"/>
                  </a:cubicBezTo>
                  <a:cubicBezTo>
                    <a:pt x="2133600" y="349347"/>
                    <a:pt x="2621280" y="287215"/>
                    <a:pt x="3108960" y="22508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0" name="フリーフォーム 139">
              <a:extLst>
                <a:ext uri="{FF2B5EF4-FFF2-40B4-BE49-F238E27FC236}">
                  <a16:creationId xmlns:a16="http://schemas.microsoft.com/office/drawing/2014/main" id="{E4D2032A-D219-65F8-2B20-AB98516F8796}"/>
                </a:ext>
              </a:extLst>
            </p:cNvPr>
            <p:cNvSpPr/>
            <p:nvPr/>
          </p:nvSpPr>
          <p:spPr>
            <a:xfrm>
              <a:off x="4051495" y="7944804"/>
              <a:ext cx="1016021" cy="1225015"/>
            </a:xfrm>
            <a:custGeom>
              <a:avLst/>
              <a:gdLst>
                <a:gd name="connsiteX0" fmla="*/ 0 w 1016021"/>
                <a:gd name="connsiteY0" fmla="*/ 0 h 1225015"/>
                <a:gd name="connsiteX1" fmla="*/ 534573 w 1016021"/>
                <a:gd name="connsiteY1" fmla="*/ 140677 h 1225015"/>
                <a:gd name="connsiteX2" fmla="*/ 970671 w 1016021"/>
                <a:gd name="connsiteY2" fmla="*/ 28136 h 1225015"/>
                <a:gd name="connsiteX3" fmla="*/ 970671 w 1016021"/>
                <a:gd name="connsiteY3" fmla="*/ 379828 h 1225015"/>
                <a:gd name="connsiteX4" fmla="*/ 689317 w 1016021"/>
                <a:gd name="connsiteY4" fmla="*/ 1195754 h 1225015"/>
                <a:gd name="connsiteX5" fmla="*/ 168813 w 1016021"/>
                <a:gd name="connsiteY5" fmla="*/ 998806 h 1225015"/>
                <a:gd name="connsiteX6" fmla="*/ 56271 w 1016021"/>
                <a:gd name="connsiteY6" fmla="*/ 562708 h 1225015"/>
                <a:gd name="connsiteX7" fmla="*/ 14068 w 1016021"/>
                <a:gd name="connsiteY7" fmla="*/ 196948 h 12250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16021" h="1225015">
                  <a:moveTo>
                    <a:pt x="0" y="0"/>
                  </a:moveTo>
                  <a:cubicBezTo>
                    <a:pt x="186397" y="67994"/>
                    <a:pt x="372795" y="135988"/>
                    <a:pt x="534573" y="140677"/>
                  </a:cubicBezTo>
                  <a:cubicBezTo>
                    <a:pt x="696352" y="145366"/>
                    <a:pt x="897988" y="-11722"/>
                    <a:pt x="970671" y="28136"/>
                  </a:cubicBezTo>
                  <a:cubicBezTo>
                    <a:pt x="1043354" y="67994"/>
                    <a:pt x="1017563" y="185225"/>
                    <a:pt x="970671" y="379828"/>
                  </a:cubicBezTo>
                  <a:cubicBezTo>
                    <a:pt x="923779" y="574431"/>
                    <a:pt x="822960" y="1092591"/>
                    <a:pt x="689317" y="1195754"/>
                  </a:cubicBezTo>
                  <a:cubicBezTo>
                    <a:pt x="555674" y="1298917"/>
                    <a:pt x="274321" y="1104314"/>
                    <a:pt x="168813" y="998806"/>
                  </a:cubicBezTo>
                  <a:cubicBezTo>
                    <a:pt x="63305" y="893298"/>
                    <a:pt x="82062" y="696351"/>
                    <a:pt x="56271" y="562708"/>
                  </a:cubicBezTo>
                  <a:cubicBezTo>
                    <a:pt x="30480" y="429065"/>
                    <a:pt x="22274" y="313006"/>
                    <a:pt x="14068" y="196948"/>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1" name="フリーフォーム 140">
              <a:extLst>
                <a:ext uri="{FF2B5EF4-FFF2-40B4-BE49-F238E27FC236}">
                  <a16:creationId xmlns:a16="http://schemas.microsoft.com/office/drawing/2014/main" id="{FBF0B5F6-11FA-9BE7-37F6-9E5DDF7D0761}"/>
                </a:ext>
              </a:extLst>
            </p:cNvPr>
            <p:cNvSpPr/>
            <p:nvPr/>
          </p:nvSpPr>
          <p:spPr>
            <a:xfrm>
              <a:off x="3727938" y="7462782"/>
              <a:ext cx="2785404" cy="369534"/>
            </a:xfrm>
            <a:custGeom>
              <a:avLst/>
              <a:gdLst>
                <a:gd name="connsiteX0" fmla="*/ 0 w 2785404"/>
                <a:gd name="connsiteY0" fmla="*/ 0 h 369534"/>
                <a:gd name="connsiteX1" fmla="*/ 928468 w 2785404"/>
                <a:gd name="connsiteY1" fmla="*/ 225083 h 369534"/>
                <a:gd name="connsiteX2" fmla="*/ 1561514 w 2785404"/>
                <a:gd name="connsiteY2" fmla="*/ 295422 h 369534"/>
                <a:gd name="connsiteX3" fmla="*/ 2011680 w 2785404"/>
                <a:gd name="connsiteY3" fmla="*/ 182880 h 369534"/>
                <a:gd name="connsiteX4" fmla="*/ 1800665 w 2785404"/>
                <a:gd name="connsiteY4" fmla="*/ 56271 h 369534"/>
                <a:gd name="connsiteX5" fmla="*/ 1308296 w 2785404"/>
                <a:gd name="connsiteY5" fmla="*/ 281354 h 369534"/>
                <a:gd name="connsiteX6" fmla="*/ 1856936 w 2785404"/>
                <a:gd name="connsiteY6" fmla="*/ 351692 h 369534"/>
                <a:gd name="connsiteX7" fmla="*/ 2349305 w 2785404"/>
                <a:gd name="connsiteY7" fmla="*/ 365760 h 369534"/>
                <a:gd name="connsiteX8" fmla="*/ 2785404 w 2785404"/>
                <a:gd name="connsiteY8" fmla="*/ 295422 h 369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85404" h="369534">
                  <a:moveTo>
                    <a:pt x="0" y="0"/>
                  </a:moveTo>
                  <a:cubicBezTo>
                    <a:pt x="334108" y="87923"/>
                    <a:pt x="668216" y="175846"/>
                    <a:pt x="928468" y="225083"/>
                  </a:cubicBezTo>
                  <a:cubicBezTo>
                    <a:pt x="1188720" y="274320"/>
                    <a:pt x="1380979" y="302456"/>
                    <a:pt x="1561514" y="295422"/>
                  </a:cubicBezTo>
                  <a:cubicBezTo>
                    <a:pt x="1742049" y="288388"/>
                    <a:pt x="1971822" y="222738"/>
                    <a:pt x="2011680" y="182880"/>
                  </a:cubicBezTo>
                  <a:cubicBezTo>
                    <a:pt x="2051538" y="143022"/>
                    <a:pt x="1917896" y="39859"/>
                    <a:pt x="1800665" y="56271"/>
                  </a:cubicBezTo>
                  <a:cubicBezTo>
                    <a:pt x="1683434" y="72683"/>
                    <a:pt x="1298918" y="232117"/>
                    <a:pt x="1308296" y="281354"/>
                  </a:cubicBezTo>
                  <a:cubicBezTo>
                    <a:pt x="1317674" y="330591"/>
                    <a:pt x="1683435" y="337624"/>
                    <a:pt x="1856936" y="351692"/>
                  </a:cubicBezTo>
                  <a:cubicBezTo>
                    <a:pt x="2030437" y="365760"/>
                    <a:pt x="2194560" y="375138"/>
                    <a:pt x="2349305" y="365760"/>
                  </a:cubicBezTo>
                  <a:cubicBezTo>
                    <a:pt x="2504050" y="356382"/>
                    <a:pt x="2644727" y="325902"/>
                    <a:pt x="2785404" y="295422"/>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2" name="フリーフォーム 141">
              <a:extLst>
                <a:ext uri="{FF2B5EF4-FFF2-40B4-BE49-F238E27FC236}">
                  <a16:creationId xmlns:a16="http://schemas.microsoft.com/office/drawing/2014/main" id="{FCDBFAED-16CD-AD7E-AA82-BBA4C09E1D71}"/>
                </a:ext>
              </a:extLst>
            </p:cNvPr>
            <p:cNvSpPr/>
            <p:nvPr/>
          </p:nvSpPr>
          <p:spPr>
            <a:xfrm>
              <a:off x="3868615" y="7419352"/>
              <a:ext cx="2729133" cy="529004"/>
            </a:xfrm>
            <a:custGeom>
              <a:avLst/>
              <a:gdLst>
                <a:gd name="connsiteX0" fmla="*/ 2729133 w 2729133"/>
                <a:gd name="connsiteY0" fmla="*/ 496313 h 529004"/>
                <a:gd name="connsiteX1" fmla="*/ 1800665 w 2729133"/>
                <a:gd name="connsiteY1" fmla="*/ 524449 h 529004"/>
                <a:gd name="connsiteX2" fmla="*/ 914400 w 2729133"/>
                <a:gd name="connsiteY2" fmla="*/ 411907 h 529004"/>
                <a:gd name="connsiteX3" fmla="*/ 829994 w 2729133"/>
                <a:gd name="connsiteY3" fmla="*/ 313433 h 529004"/>
                <a:gd name="connsiteX4" fmla="*/ 858130 w 2729133"/>
                <a:gd name="connsiteY4" fmla="*/ 102418 h 529004"/>
                <a:gd name="connsiteX5" fmla="*/ 1209822 w 2729133"/>
                <a:gd name="connsiteY5" fmla="*/ 3944 h 529004"/>
                <a:gd name="connsiteX6" fmla="*/ 1139483 w 2729133"/>
                <a:gd name="connsiteY6" fmla="*/ 229027 h 529004"/>
                <a:gd name="connsiteX7" fmla="*/ 1026942 w 2729133"/>
                <a:gd name="connsiteY7" fmla="*/ 299366 h 529004"/>
                <a:gd name="connsiteX8" fmla="*/ 478302 w 2729133"/>
                <a:gd name="connsiteY8" fmla="*/ 355637 h 529004"/>
                <a:gd name="connsiteX9" fmla="*/ 365760 w 2729133"/>
                <a:gd name="connsiteY9" fmla="*/ 271230 h 529004"/>
                <a:gd name="connsiteX10" fmla="*/ 0 w 2729133"/>
                <a:gd name="connsiteY10" fmla="*/ 200892 h 529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29133" h="529004">
                  <a:moveTo>
                    <a:pt x="2729133" y="496313"/>
                  </a:moveTo>
                  <a:cubicBezTo>
                    <a:pt x="2416126" y="517415"/>
                    <a:pt x="2103120" y="538517"/>
                    <a:pt x="1800665" y="524449"/>
                  </a:cubicBezTo>
                  <a:cubicBezTo>
                    <a:pt x="1498210" y="510381"/>
                    <a:pt x="1076178" y="447076"/>
                    <a:pt x="914400" y="411907"/>
                  </a:cubicBezTo>
                  <a:cubicBezTo>
                    <a:pt x="752622" y="376738"/>
                    <a:pt x="839372" y="365014"/>
                    <a:pt x="829994" y="313433"/>
                  </a:cubicBezTo>
                  <a:cubicBezTo>
                    <a:pt x="820616" y="261851"/>
                    <a:pt x="794825" y="153999"/>
                    <a:pt x="858130" y="102418"/>
                  </a:cubicBezTo>
                  <a:cubicBezTo>
                    <a:pt x="921435" y="50837"/>
                    <a:pt x="1162930" y="-17157"/>
                    <a:pt x="1209822" y="3944"/>
                  </a:cubicBezTo>
                  <a:cubicBezTo>
                    <a:pt x="1256714" y="25045"/>
                    <a:pt x="1169963" y="179790"/>
                    <a:pt x="1139483" y="229027"/>
                  </a:cubicBezTo>
                  <a:cubicBezTo>
                    <a:pt x="1109003" y="278264"/>
                    <a:pt x="1137139" y="278264"/>
                    <a:pt x="1026942" y="299366"/>
                  </a:cubicBezTo>
                  <a:cubicBezTo>
                    <a:pt x="916745" y="320468"/>
                    <a:pt x="588499" y="360326"/>
                    <a:pt x="478302" y="355637"/>
                  </a:cubicBezTo>
                  <a:cubicBezTo>
                    <a:pt x="368105" y="350948"/>
                    <a:pt x="445477" y="297021"/>
                    <a:pt x="365760" y="271230"/>
                  </a:cubicBezTo>
                  <a:cubicBezTo>
                    <a:pt x="286043" y="245439"/>
                    <a:pt x="143021" y="223165"/>
                    <a:pt x="0" y="200892"/>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3" name="フリーフォーム 142">
              <a:extLst>
                <a:ext uri="{FF2B5EF4-FFF2-40B4-BE49-F238E27FC236}">
                  <a16:creationId xmlns:a16="http://schemas.microsoft.com/office/drawing/2014/main" id="{E101B638-EB2D-A91E-62BE-25AE8417272A}"/>
                </a:ext>
              </a:extLst>
            </p:cNvPr>
            <p:cNvSpPr/>
            <p:nvPr/>
          </p:nvSpPr>
          <p:spPr>
            <a:xfrm>
              <a:off x="5356698" y="6744511"/>
              <a:ext cx="440987" cy="97353"/>
            </a:xfrm>
            <a:custGeom>
              <a:avLst/>
              <a:gdLst>
                <a:gd name="connsiteX0" fmla="*/ 0 w 440987"/>
                <a:gd name="connsiteY0" fmla="*/ 12970 h 97353"/>
                <a:gd name="connsiteX1" fmla="*/ 188068 w 440987"/>
                <a:gd name="connsiteY1" fmla="*/ 97276 h 97353"/>
                <a:gd name="connsiteX2" fmla="*/ 440987 w 440987"/>
                <a:gd name="connsiteY2" fmla="*/ 0 h 97353"/>
              </a:gdLst>
              <a:ahLst/>
              <a:cxnLst>
                <a:cxn ang="0">
                  <a:pos x="connsiteX0" y="connsiteY0"/>
                </a:cxn>
                <a:cxn ang="0">
                  <a:pos x="connsiteX1" y="connsiteY1"/>
                </a:cxn>
                <a:cxn ang="0">
                  <a:pos x="connsiteX2" y="connsiteY2"/>
                </a:cxn>
              </a:cxnLst>
              <a:rect l="l" t="t" r="r" b="b"/>
              <a:pathLst>
                <a:path w="440987" h="97353">
                  <a:moveTo>
                    <a:pt x="0" y="12970"/>
                  </a:moveTo>
                  <a:cubicBezTo>
                    <a:pt x="57285" y="56204"/>
                    <a:pt x="114570" y="99438"/>
                    <a:pt x="188068" y="97276"/>
                  </a:cubicBezTo>
                  <a:cubicBezTo>
                    <a:pt x="261566" y="95114"/>
                    <a:pt x="351276" y="47557"/>
                    <a:pt x="440987"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4" name="フリーフォーム 143">
              <a:extLst>
                <a:ext uri="{FF2B5EF4-FFF2-40B4-BE49-F238E27FC236}">
                  <a16:creationId xmlns:a16="http://schemas.microsoft.com/office/drawing/2014/main" id="{F68ECC32-ABF1-CADB-1CB3-35C73FB22CCB}"/>
                </a:ext>
              </a:extLst>
            </p:cNvPr>
            <p:cNvSpPr/>
            <p:nvPr/>
          </p:nvSpPr>
          <p:spPr>
            <a:xfrm>
              <a:off x="5298332" y="6835302"/>
              <a:ext cx="564204" cy="55145"/>
            </a:xfrm>
            <a:custGeom>
              <a:avLst/>
              <a:gdLst>
                <a:gd name="connsiteX0" fmla="*/ 0 w 564204"/>
                <a:gd name="connsiteY0" fmla="*/ 45396 h 55145"/>
                <a:gd name="connsiteX1" fmla="*/ 402077 w 564204"/>
                <a:gd name="connsiteY1" fmla="*/ 51881 h 55145"/>
                <a:gd name="connsiteX2" fmla="*/ 564204 w 564204"/>
                <a:gd name="connsiteY2" fmla="*/ 0 h 55145"/>
              </a:gdLst>
              <a:ahLst/>
              <a:cxnLst>
                <a:cxn ang="0">
                  <a:pos x="connsiteX0" y="connsiteY0"/>
                </a:cxn>
                <a:cxn ang="0">
                  <a:pos x="connsiteX1" y="connsiteY1"/>
                </a:cxn>
                <a:cxn ang="0">
                  <a:pos x="connsiteX2" y="connsiteY2"/>
                </a:cxn>
              </a:cxnLst>
              <a:rect l="l" t="t" r="r" b="b"/>
              <a:pathLst>
                <a:path w="564204" h="55145">
                  <a:moveTo>
                    <a:pt x="0" y="45396"/>
                  </a:moveTo>
                  <a:cubicBezTo>
                    <a:pt x="154021" y="52421"/>
                    <a:pt x="308043" y="59447"/>
                    <a:pt x="402077" y="51881"/>
                  </a:cubicBezTo>
                  <a:cubicBezTo>
                    <a:pt x="496111" y="44315"/>
                    <a:pt x="530157" y="22157"/>
                    <a:pt x="564204" y="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45" name="グループ化 144">
              <a:extLst>
                <a:ext uri="{FF2B5EF4-FFF2-40B4-BE49-F238E27FC236}">
                  <a16:creationId xmlns:a16="http://schemas.microsoft.com/office/drawing/2014/main" id="{C4D11B47-AC35-DFEA-4915-5C2F50EE38BF}"/>
                </a:ext>
              </a:extLst>
            </p:cNvPr>
            <p:cNvGrpSpPr/>
            <p:nvPr/>
          </p:nvGrpSpPr>
          <p:grpSpPr>
            <a:xfrm>
              <a:off x="7577783" y="6928972"/>
              <a:ext cx="596014" cy="393965"/>
              <a:chOff x="3239060" y="5982346"/>
              <a:chExt cx="3657686" cy="2417735"/>
            </a:xfrm>
          </p:grpSpPr>
          <p:sp>
            <p:nvSpPr>
              <p:cNvPr id="220" name="フリーフォーム 219">
                <a:extLst>
                  <a:ext uri="{FF2B5EF4-FFF2-40B4-BE49-F238E27FC236}">
                    <a16:creationId xmlns:a16="http://schemas.microsoft.com/office/drawing/2014/main" id="{F17E0A83-2655-FCCB-7713-860038B232FF}"/>
                  </a:ext>
                </a:extLst>
              </p:cNvPr>
              <p:cNvSpPr/>
              <p:nvPr/>
            </p:nvSpPr>
            <p:spPr>
              <a:xfrm>
                <a:off x="5300420" y="6323308"/>
                <a:ext cx="1596326" cy="2076773"/>
              </a:xfrm>
              <a:custGeom>
                <a:avLst/>
                <a:gdLst>
                  <a:gd name="connsiteX0" fmla="*/ 1596326 w 1596326"/>
                  <a:gd name="connsiteY0" fmla="*/ 0 h 2076773"/>
                  <a:gd name="connsiteX1" fmla="*/ 1332855 w 1596326"/>
                  <a:gd name="connsiteY1" fmla="*/ 449451 h 2076773"/>
                  <a:gd name="connsiteX2" fmla="*/ 929899 w 1596326"/>
                  <a:gd name="connsiteY2" fmla="*/ 790414 h 2076773"/>
                  <a:gd name="connsiteX3" fmla="*/ 619933 w 1596326"/>
                  <a:gd name="connsiteY3" fmla="*/ 1379350 h 2076773"/>
                  <a:gd name="connsiteX4" fmla="*/ 263472 w 1596326"/>
                  <a:gd name="connsiteY4" fmla="*/ 1828800 h 2076773"/>
                  <a:gd name="connsiteX5" fmla="*/ 0 w 1596326"/>
                  <a:gd name="connsiteY5" fmla="*/ 2076773 h 207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96326" h="2076773">
                    <a:moveTo>
                      <a:pt x="1596326" y="0"/>
                    </a:moveTo>
                    <a:cubicBezTo>
                      <a:pt x="1520126" y="158857"/>
                      <a:pt x="1443926" y="317715"/>
                      <a:pt x="1332855" y="449451"/>
                    </a:cubicBezTo>
                    <a:cubicBezTo>
                      <a:pt x="1221784" y="581187"/>
                      <a:pt x="1048719" y="635431"/>
                      <a:pt x="929899" y="790414"/>
                    </a:cubicBezTo>
                    <a:cubicBezTo>
                      <a:pt x="811079" y="945397"/>
                      <a:pt x="731004" y="1206286"/>
                      <a:pt x="619933" y="1379350"/>
                    </a:cubicBezTo>
                    <a:cubicBezTo>
                      <a:pt x="508862" y="1552414"/>
                      <a:pt x="366794" y="1712563"/>
                      <a:pt x="263472" y="1828800"/>
                    </a:cubicBezTo>
                    <a:cubicBezTo>
                      <a:pt x="160150" y="1945037"/>
                      <a:pt x="80075" y="2010905"/>
                      <a:pt x="0" y="207677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1" name="フリーフォーム 220">
                <a:extLst>
                  <a:ext uri="{FF2B5EF4-FFF2-40B4-BE49-F238E27FC236}">
                    <a16:creationId xmlns:a16="http://schemas.microsoft.com/office/drawing/2014/main" id="{D674EF13-AE39-AE12-CDA3-19B2BDF46594}"/>
                  </a:ext>
                </a:extLst>
              </p:cNvPr>
              <p:cNvSpPr/>
              <p:nvPr/>
            </p:nvSpPr>
            <p:spPr>
              <a:xfrm>
                <a:off x="4348099" y="6788258"/>
                <a:ext cx="890328" cy="1538375"/>
              </a:xfrm>
              <a:custGeom>
                <a:avLst/>
                <a:gdLst>
                  <a:gd name="connsiteX0" fmla="*/ 425379 w 890328"/>
                  <a:gd name="connsiteY0" fmla="*/ 0 h 1538375"/>
                  <a:gd name="connsiteX1" fmla="*/ 68918 w 890328"/>
                  <a:gd name="connsiteY1" fmla="*/ 635430 h 1538375"/>
                  <a:gd name="connsiteX2" fmla="*/ 22423 w 890328"/>
                  <a:gd name="connsiteY2" fmla="*/ 852406 h 1538375"/>
                  <a:gd name="connsiteX3" fmla="*/ 332389 w 890328"/>
                  <a:gd name="connsiteY3" fmla="*/ 1177871 h 1538375"/>
                  <a:gd name="connsiteX4" fmla="*/ 750843 w 890328"/>
                  <a:gd name="connsiteY4" fmla="*/ 1487837 h 1538375"/>
                  <a:gd name="connsiteX5" fmla="*/ 890328 w 890328"/>
                  <a:gd name="connsiteY5" fmla="*/ 1534332 h 1538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90328" h="1538375">
                    <a:moveTo>
                      <a:pt x="425379" y="0"/>
                    </a:moveTo>
                    <a:cubicBezTo>
                      <a:pt x="280728" y="246681"/>
                      <a:pt x="136077" y="493362"/>
                      <a:pt x="68918" y="635430"/>
                    </a:cubicBezTo>
                    <a:cubicBezTo>
                      <a:pt x="1759" y="777498"/>
                      <a:pt x="-21489" y="761999"/>
                      <a:pt x="22423" y="852406"/>
                    </a:cubicBezTo>
                    <a:cubicBezTo>
                      <a:pt x="66335" y="942813"/>
                      <a:pt x="210986" y="1071966"/>
                      <a:pt x="332389" y="1177871"/>
                    </a:cubicBezTo>
                    <a:cubicBezTo>
                      <a:pt x="453792" y="1283776"/>
                      <a:pt x="657853" y="1428427"/>
                      <a:pt x="750843" y="1487837"/>
                    </a:cubicBezTo>
                    <a:cubicBezTo>
                      <a:pt x="843833" y="1547247"/>
                      <a:pt x="867080" y="1540789"/>
                      <a:pt x="890328" y="153433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2" name="フリーフォーム 221">
                <a:extLst>
                  <a:ext uri="{FF2B5EF4-FFF2-40B4-BE49-F238E27FC236}">
                    <a16:creationId xmlns:a16="http://schemas.microsoft.com/office/drawing/2014/main" id="{B021B916-E51E-E848-8591-441F4631D4A3}"/>
                  </a:ext>
                </a:extLst>
              </p:cNvPr>
              <p:cNvSpPr/>
              <p:nvPr/>
            </p:nvSpPr>
            <p:spPr>
              <a:xfrm>
                <a:off x="5005953" y="6470081"/>
                <a:ext cx="1239864" cy="318177"/>
              </a:xfrm>
              <a:custGeom>
                <a:avLst/>
                <a:gdLst>
                  <a:gd name="connsiteX0" fmla="*/ 0 w 1239864"/>
                  <a:gd name="connsiteY0" fmla="*/ 318177 h 318177"/>
                  <a:gd name="connsiteX1" fmla="*/ 588935 w 1239864"/>
                  <a:gd name="connsiteY1" fmla="*/ 23709 h 318177"/>
                  <a:gd name="connsiteX2" fmla="*/ 1239864 w 1239864"/>
                  <a:gd name="connsiteY2" fmla="*/ 39207 h 318177"/>
                </a:gdLst>
                <a:ahLst/>
                <a:cxnLst>
                  <a:cxn ang="0">
                    <a:pos x="connsiteX0" y="connsiteY0"/>
                  </a:cxn>
                  <a:cxn ang="0">
                    <a:pos x="connsiteX1" y="connsiteY1"/>
                  </a:cxn>
                  <a:cxn ang="0">
                    <a:pos x="connsiteX2" y="connsiteY2"/>
                  </a:cxn>
                </a:cxnLst>
                <a:rect l="l" t="t" r="r" b="b"/>
                <a:pathLst>
                  <a:path w="1239864" h="318177">
                    <a:moveTo>
                      <a:pt x="0" y="318177"/>
                    </a:moveTo>
                    <a:cubicBezTo>
                      <a:pt x="191145" y="194190"/>
                      <a:pt x="382291" y="70204"/>
                      <a:pt x="588935" y="23709"/>
                    </a:cubicBezTo>
                    <a:cubicBezTo>
                      <a:pt x="795579" y="-22786"/>
                      <a:pt x="1017721" y="8210"/>
                      <a:pt x="1239864" y="3920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3" name="フリーフォーム 222">
                <a:extLst>
                  <a:ext uri="{FF2B5EF4-FFF2-40B4-BE49-F238E27FC236}">
                    <a16:creationId xmlns:a16="http://schemas.microsoft.com/office/drawing/2014/main" id="{2DD5C950-1DE7-6B02-9BE2-0FC43C760603}"/>
                  </a:ext>
                </a:extLst>
              </p:cNvPr>
              <p:cNvSpPr/>
              <p:nvPr/>
            </p:nvSpPr>
            <p:spPr>
              <a:xfrm>
                <a:off x="4912963" y="6803756"/>
                <a:ext cx="413210" cy="697424"/>
              </a:xfrm>
              <a:custGeom>
                <a:avLst/>
                <a:gdLst>
                  <a:gd name="connsiteX0" fmla="*/ 387457 w 413210"/>
                  <a:gd name="connsiteY0" fmla="*/ 0 h 697424"/>
                  <a:gd name="connsiteX1" fmla="*/ 371959 w 413210"/>
                  <a:gd name="connsiteY1" fmla="*/ 278969 h 697424"/>
                  <a:gd name="connsiteX2" fmla="*/ 0 w 413210"/>
                  <a:gd name="connsiteY2" fmla="*/ 697424 h 697424"/>
                </a:gdLst>
                <a:ahLst/>
                <a:cxnLst>
                  <a:cxn ang="0">
                    <a:pos x="connsiteX0" y="connsiteY0"/>
                  </a:cxn>
                  <a:cxn ang="0">
                    <a:pos x="connsiteX1" y="connsiteY1"/>
                  </a:cxn>
                  <a:cxn ang="0">
                    <a:pos x="connsiteX2" y="connsiteY2"/>
                  </a:cxn>
                </a:cxnLst>
                <a:rect l="l" t="t" r="r" b="b"/>
                <a:pathLst>
                  <a:path w="413210" h="697424">
                    <a:moveTo>
                      <a:pt x="387457" y="0"/>
                    </a:moveTo>
                    <a:cubicBezTo>
                      <a:pt x="411996" y="81366"/>
                      <a:pt x="436535" y="162732"/>
                      <a:pt x="371959" y="278969"/>
                    </a:cubicBezTo>
                    <a:cubicBezTo>
                      <a:pt x="307383" y="395206"/>
                      <a:pt x="153691" y="546315"/>
                      <a:pt x="0" y="69742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4" name="フリーフォーム 223">
                <a:extLst>
                  <a:ext uri="{FF2B5EF4-FFF2-40B4-BE49-F238E27FC236}">
                    <a16:creationId xmlns:a16="http://schemas.microsoft.com/office/drawing/2014/main" id="{79189BF8-287D-896E-7545-0BC14756B00F}"/>
                  </a:ext>
                </a:extLst>
              </p:cNvPr>
              <p:cNvSpPr/>
              <p:nvPr/>
            </p:nvSpPr>
            <p:spPr>
              <a:xfrm>
                <a:off x="5176434" y="7377193"/>
                <a:ext cx="46495" cy="542441"/>
              </a:xfrm>
              <a:custGeom>
                <a:avLst/>
                <a:gdLst>
                  <a:gd name="connsiteX0" fmla="*/ 0 w 46495"/>
                  <a:gd name="connsiteY0" fmla="*/ 0 h 542441"/>
                  <a:gd name="connsiteX1" fmla="*/ 46495 w 46495"/>
                  <a:gd name="connsiteY1" fmla="*/ 542441 h 542441"/>
                </a:gdLst>
                <a:ahLst/>
                <a:cxnLst>
                  <a:cxn ang="0">
                    <a:pos x="connsiteX0" y="connsiteY0"/>
                  </a:cxn>
                  <a:cxn ang="0">
                    <a:pos x="connsiteX1" y="connsiteY1"/>
                  </a:cxn>
                </a:cxnLst>
                <a:rect l="l" t="t" r="r" b="b"/>
                <a:pathLst>
                  <a:path w="46495" h="542441">
                    <a:moveTo>
                      <a:pt x="0" y="0"/>
                    </a:moveTo>
                    <a:lnTo>
                      <a:pt x="46495" y="542441"/>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5" name="フリーフォーム 224">
                <a:extLst>
                  <a:ext uri="{FF2B5EF4-FFF2-40B4-BE49-F238E27FC236}">
                    <a16:creationId xmlns:a16="http://schemas.microsoft.com/office/drawing/2014/main" id="{F5242D73-9CEA-C13E-7FC8-80B0AF0928E2}"/>
                  </a:ext>
                </a:extLst>
              </p:cNvPr>
              <p:cNvSpPr/>
              <p:nvPr/>
            </p:nvSpPr>
            <p:spPr>
              <a:xfrm>
                <a:off x="5300420" y="7051729"/>
                <a:ext cx="433953" cy="92990"/>
              </a:xfrm>
              <a:custGeom>
                <a:avLst/>
                <a:gdLst>
                  <a:gd name="connsiteX0" fmla="*/ 0 w 433953"/>
                  <a:gd name="connsiteY0" fmla="*/ 0 h 92990"/>
                  <a:gd name="connsiteX1" fmla="*/ 433953 w 433953"/>
                  <a:gd name="connsiteY1" fmla="*/ 92990 h 92990"/>
                </a:gdLst>
                <a:ahLst/>
                <a:cxnLst>
                  <a:cxn ang="0">
                    <a:pos x="connsiteX0" y="connsiteY0"/>
                  </a:cxn>
                  <a:cxn ang="0">
                    <a:pos x="connsiteX1" y="connsiteY1"/>
                  </a:cxn>
                </a:cxnLst>
                <a:rect l="l" t="t" r="r" b="b"/>
                <a:pathLst>
                  <a:path w="433953" h="92990">
                    <a:moveTo>
                      <a:pt x="0" y="0"/>
                    </a:moveTo>
                    <a:lnTo>
                      <a:pt x="433953" y="9299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6" name="フリーフォーム 225">
                <a:extLst>
                  <a:ext uri="{FF2B5EF4-FFF2-40B4-BE49-F238E27FC236}">
                    <a16:creationId xmlns:a16="http://schemas.microsoft.com/office/drawing/2014/main" id="{54C99EA6-0554-52A2-E3C4-1C091639698A}"/>
                  </a:ext>
                </a:extLst>
              </p:cNvPr>
              <p:cNvSpPr/>
              <p:nvPr/>
            </p:nvSpPr>
            <p:spPr>
              <a:xfrm>
                <a:off x="3239060" y="7113722"/>
                <a:ext cx="1069469" cy="1061567"/>
              </a:xfrm>
              <a:custGeom>
                <a:avLst/>
                <a:gdLst>
                  <a:gd name="connsiteX0" fmla="*/ 108574 w 1069469"/>
                  <a:gd name="connsiteY0" fmla="*/ 0 h 1061567"/>
                  <a:gd name="connsiteX1" fmla="*/ 86 w 1069469"/>
                  <a:gd name="connsiteY1" fmla="*/ 542441 h 1061567"/>
                  <a:gd name="connsiteX2" fmla="*/ 124072 w 1069469"/>
                  <a:gd name="connsiteY2" fmla="*/ 836909 h 1061567"/>
                  <a:gd name="connsiteX3" fmla="*/ 325550 w 1069469"/>
                  <a:gd name="connsiteY3" fmla="*/ 1007390 h 1061567"/>
                  <a:gd name="connsiteX4" fmla="*/ 697509 w 1069469"/>
                  <a:gd name="connsiteY4" fmla="*/ 1053885 h 1061567"/>
                  <a:gd name="connsiteX5" fmla="*/ 821496 w 1069469"/>
                  <a:gd name="connsiteY5" fmla="*/ 867905 h 1061567"/>
                  <a:gd name="connsiteX6" fmla="*/ 867991 w 1069469"/>
                  <a:gd name="connsiteY6" fmla="*/ 1007390 h 1061567"/>
                  <a:gd name="connsiteX7" fmla="*/ 1069469 w 1069469"/>
                  <a:gd name="connsiteY7" fmla="*/ 635431 h 10615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69469" h="1061567">
                    <a:moveTo>
                      <a:pt x="108574" y="0"/>
                    </a:moveTo>
                    <a:cubicBezTo>
                      <a:pt x="53038" y="201478"/>
                      <a:pt x="-2497" y="402956"/>
                      <a:pt x="86" y="542441"/>
                    </a:cubicBezTo>
                    <a:cubicBezTo>
                      <a:pt x="2669" y="681926"/>
                      <a:pt x="69828" y="759418"/>
                      <a:pt x="124072" y="836909"/>
                    </a:cubicBezTo>
                    <a:cubicBezTo>
                      <a:pt x="178316" y="914401"/>
                      <a:pt x="229977" y="971227"/>
                      <a:pt x="325550" y="1007390"/>
                    </a:cubicBezTo>
                    <a:cubicBezTo>
                      <a:pt x="421123" y="1043553"/>
                      <a:pt x="614851" y="1077132"/>
                      <a:pt x="697509" y="1053885"/>
                    </a:cubicBezTo>
                    <a:cubicBezTo>
                      <a:pt x="780167" y="1030638"/>
                      <a:pt x="793082" y="875654"/>
                      <a:pt x="821496" y="867905"/>
                    </a:cubicBezTo>
                    <a:cubicBezTo>
                      <a:pt x="849910" y="860156"/>
                      <a:pt x="826662" y="1046136"/>
                      <a:pt x="867991" y="1007390"/>
                    </a:cubicBezTo>
                    <a:cubicBezTo>
                      <a:pt x="909320" y="968644"/>
                      <a:pt x="989394" y="802037"/>
                      <a:pt x="1069469" y="63543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7" name="フリーフォーム 226">
                <a:extLst>
                  <a:ext uri="{FF2B5EF4-FFF2-40B4-BE49-F238E27FC236}">
                    <a16:creationId xmlns:a16="http://schemas.microsoft.com/office/drawing/2014/main" id="{C33523C6-2B93-7A9C-EE80-28E8185EB6CF}"/>
                  </a:ext>
                </a:extLst>
              </p:cNvPr>
              <p:cNvSpPr/>
              <p:nvPr/>
            </p:nvSpPr>
            <p:spPr>
              <a:xfrm>
                <a:off x="3673098" y="6819254"/>
                <a:ext cx="697424" cy="348372"/>
              </a:xfrm>
              <a:custGeom>
                <a:avLst/>
                <a:gdLst>
                  <a:gd name="connsiteX0" fmla="*/ 0 w 697424"/>
                  <a:gd name="connsiteY0" fmla="*/ 201478 h 348372"/>
                  <a:gd name="connsiteX1" fmla="*/ 495946 w 697424"/>
                  <a:gd name="connsiteY1" fmla="*/ 340963 h 348372"/>
                  <a:gd name="connsiteX2" fmla="*/ 697424 w 697424"/>
                  <a:gd name="connsiteY2" fmla="*/ 0 h 348372"/>
                </a:gdLst>
                <a:ahLst/>
                <a:cxnLst>
                  <a:cxn ang="0">
                    <a:pos x="connsiteX0" y="connsiteY0"/>
                  </a:cxn>
                  <a:cxn ang="0">
                    <a:pos x="connsiteX1" y="connsiteY1"/>
                  </a:cxn>
                  <a:cxn ang="0">
                    <a:pos x="connsiteX2" y="connsiteY2"/>
                  </a:cxn>
                </a:cxnLst>
                <a:rect l="l" t="t" r="r" b="b"/>
                <a:pathLst>
                  <a:path w="697424" h="348372">
                    <a:moveTo>
                      <a:pt x="0" y="201478"/>
                    </a:moveTo>
                    <a:cubicBezTo>
                      <a:pt x="189854" y="288010"/>
                      <a:pt x="379709" y="374543"/>
                      <a:pt x="495946" y="340963"/>
                    </a:cubicBezTo>
                    <a:cubicBezTo>
                      <a:pt x="612183" y="307383"/>
                      <a:pt x="654803" y="153691"/>
                      <a:pt x="697424"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8" name="フリーフォーム 227">
                <a:extLst>
                  <a:ext uri="{FF2B5EF4-FFF2-40B4-BE49-F238E27FC236}">
                    <a16:creationId xmlns:a16="http://schemas.microsoft.com/office/drawing/2014/main" id="{CAA42E5B-2083-B561-B8B7-FF22EEA97082}"/>
                  </a:ext>
                </a:extLst>
              </p:cNvPr>
              <p:cNvSpPr/>
              <p:nvPr/>
            </p:nvSpPr>
            <p:spPr>
              <a:xfrm>
                <a:off x="5083444" y="5982346"/>
                <a:ext cx="1100380" cy="340962"/>
              </a:xfrm>
              <a:custGeom>
                <a:avLst/>
                <a:gdLst>
                  <a:gd name="connsiteX0" fmla="*/ 0 w 1100380"/>
                  <a:gd name="connsiteY0" fmla="*/ 340962 h 340962"/>
                  <a:gd name="connsiteX1" fmla="*/ 1100380 w 1100380"/>
                  <a:gd name="connsiteY1" fmla="*/ 0 h 340962"/>
                </a:gdLst>
                <a:ahLst/>
                <a:cxnLst>
                  <a:cxn ang="0">
                    <a:pos x="connsiteX0" y="connsiteY0"/>
                  </a:cxn>
                  <a:cxn ang="0">
                    <a:pos x="connsiteX1" y="connsiteY1"/>
                  </a:cxn>
                </a:cxnLst>
                <a:rect l="l" t="t" r="r" b="b"/>
                <a:pathLst>
                  <a:path w="1100380" h="340962">
                    <a:moveTo>
                      <a:pt x="0" y="340962"/>
                    </a:moveTo>
                    <a:lnTo>
                      <a:pt x="1100380" y="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46" name="フリーフォーム 145">
              <a:extLst>
                <a:ext uri="{FF2B5EF4-FFF2-40B4-BE49-F238E27FC236}">
                  <a16:creationId xmlns:a16="http://schemas.microsoft.com/office/drawing/2014/main" id="{4C0B02C7-4CE9-682B-7535-45C56F3B5C3D}"/>
                </a:ext>
              </a:extLst>
            </p:cNvPr>
            <p:cNvSpPr/>
            <p:nvPr/>
          </p:nvSpPr>
          <p:spPr>
            <a:xfrm>
              <a:off x="7315200" y="6560545"/>
              <a:ext cx="247880" cy="258896"/>
            </a:xfrm>
            <a:custGeom>
              <a:avLst/>
              <a:gdLst>
                <a:gd name="connsiteX0" fmla="*/ 0 w 247880"/>
                <a:gd name="connsiteY0" fmla="*/ 0 h 258896"/>
                <a:gd name="connsiteX1" fmla="*/ 165253 w 247880"/>
                <a:gd name="connsiteY1" fmla="*/ 154236 h 258896"/>
                <a:gd name="connsiteX2" fmla="*/ 247880 w 247880"/>
                <a:gd name="connsiteY2" fmla="*/ 258896 h 258896"/>
              </a:gdLst>
              <a:ahLst/>
              <a:cxnLst>
                <a:cxn ang="0">
                  <a:pos x="connsiteX0" y="connsiteY0"/>
                </a:cxn>
                <a:cxn ang="0">
                  <a:pos x="connsiteX1" y="connsiteY1"/>
                </a:cxn>
                <a:cxn ang="0">
                  <a:pos x="connsiteX2" y="connsiteY2"/>
                </a:cxn>
              </a:cxnLst>
              <a:rect l="l" t="t" r="r" b="b"/>
              <a:pathLst>
                <a:path w="247880" h="258896">
                  <a:moveTo>
                    <a:pt x="0" y="0"/>
                  </a:moveTo>
                  <a:cubicBezTo>
                    <a:pt x="61970" y="55543"/>
                    <a:pt x="123940" y="111087"/>
                    <a:pt x="165253" y="154236"/>
                  </a:cubicBezTo>
                  <a:cubicBezTo>
                    <a:pt x="206566" y="197385"/>
                    <a:pt x="227223" y="228140"/>
                    <a:pt x="247880" y="25889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7" name="フリーフォーム 146">
              <a:extLst>
                <a:ext uri="{FF2B5EF4-FFF2-40B4-BE49-F238E27FC236}">
                  <a16:creationId xmlns:a16="http://schemas.microsoft.com/office/drawing/2014/main" id="{C4ACF0BE-1580-2534-7288-014828F545F3}"/>
                </a:ext>
              </a:extLst>
            </p:cNvPr>
            <p:cNvSpPr/>
            <p:nvPr/>
          </p:nvSpPr>
          <p:spPr>
            <a:xfrm>
              <a:off x="7470365" y="6587089"/>
              <a:ext cx="744114" cy="683766"/>
            </a:xfrm>
            <a:custGeom>
              <a:avLst/>
              <a:gdLst>
                <a:gd name="connsiteX0" fmla="*/ 319611 w 744114"/>
                <a:gd name="connsiteY0" fmla="*/ 149412 h 683766"/>
                <a:gd name="connsiteX1" fmla="*/ 468339 w 744114"/>
                <a:gd name="connsiteY1" fmla="*/ 265089 h 683766"/>
                <a:gd name="connsiteX2" fmla="*/ 721727 w 744114"/>
                <a:gd name="connsiteY2" fmla="*/ 413817 h 683766"/>
                <a:gd name="connsiteX3" fmla="*/ 699693 w 744114"/>
                <a:gd name="connsiteY3" fmla="*/ 623137 h 683766"/>
                <a:gd name="connsiteX4" fmla="*/ 440796 w 744114"/>
                <a:gd name="connsiteY4" fmla="*/ 683730 h 683766"/>
                <a:gd name="connsiteX5" fmla="*/ 358170 w 744114"/>
                <a:gd name="connsiteY5" fmla="*/ 617629 h 683766"/>
                <a:gd name="connsiteX6" fmla="*/ 330628 w 744114"/>
                <a:gd name="connsiteY6" fmla="*/ 386274 h 683766"/>
                <a:gd name="connsiteX7" fmla="*/ 122 w 744114"/>
                <a:gd name="connsiteY7" fmla="*/ 6192 h 683766"/>
                <a:gd name="connsiteX8" fmla="*/ 319611 w 744114"/>
                <a:gd name="connsiteY8" fmla="*/ 149412 h 683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44114" h="683766">
                  <a:moveTo>
                    <a:pt x="319611" y="149412"/>
                  </a:moveTo>
                  <a:cubicBezTo>
                    <a:pt x="397647" y="192561"/>
                    <a:pt x="401320" y="221022"/>
                    <a:pt x="468339" y="265089"/>
                  </a:cubicBezTo>
                  <a:cubicBezTo>
                    <a:pt x="535358" y="309156"/>
                    <a:pt x="683168" y="354142"/>
                    <a:pt x="721727" y="413817"/>
                  </a:cubicBezTo>
                  <a:cubicBezTo>
                    <a:pt x="760286" y="473492"/>
                    <a:pt x="746515" y="578152"/>
                    <a:pt x="699693" y="623137"/>
                  </a:cubicBezTo>
                  <a:cubicBezTo>
                    <a:pt x="652871" y="668122"/>
                    <a:pt x="497716" y="684648"/>
                    <a:pt x="440796" y="683730"/>
                  </a:cubicBezTo>
                  <a:cubicBezTo>
                    <a:pt x="383876" y="682812"/>
                    <a:pt x="376531" y="667205"/>
                    <a:pt x="358170" y="617629"/>
                  </a:cubicBezTo>
                  <a:cubicBezTo>
                    <a:pt x="339809" y="568053"/>
                    <a:pt x="390303" y="488180"/>
                    <a:pt x="330628" y="386274"/>
                  </a:cubicBezTo>
                  <a:cubicBezTo>
                    <a:pt x="270953" y="284368"/>
                    <a:pt x="6548" y="42915"/>
                    <a:pt x="122" y="6192"/>
                  </a:cubicBezTo>
                  <a:cubicBezTo>
                    <a:pt x="-6304" y="-30531"/>
                    <a:pt x="241575" y="106263"/>
                    <a:pt x="319611" y="149412"/>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8" name="フリーフォーム 147">
              <a:extLst>
                <a:ext uri="{FF2B5EF4-FFF2-40B4-BE49-F238E27FC236}">
                  <a16:creationId xmlns:a16="http://schemas.microsoft.com/office/drawing/2014/main" id="{8CBEC9E4-1EFA-8056-C9A2-681F1500C695}"/>
                </a:ext>
              </a:extLst>
            </p:cNvPr>
            <p:cNvSpPr/>
            <p:nvPr/>
          </p:nvSpPr>
          <p:spPr>
            <a:xfrm>
              <a:off x="4231758" y="9314121"/>
              <a:ext cx="74428" cy="2041451"/>
            </a:xfrm>
            <a:custGeom>
              <a:avLst/>
              <a:gdLst>
                <a:gd name="connsiteX0" fmla="*/ 74428 w 74428"/>
                <a:gd name="connsiteY0" fmla="*/ 0 h 2041451"/>
                <a:gd name="connsiteX1" fmla="*/ 42530 w 74428"/>
                <a:gd name="connsiteY1" fmla="*/ 574158 h 2041451"/>
                <a:gd name="connsiteX2" fmla="*/ 0 w 74428"/>
                <a:gd name="connsiteY2" fmla="*/ 2041451 h 2041451"/>
              </a:gdLst>
              <a:ahLst/>
              <a:cxnLst>
                <a:cxn ang="0">
                  <a:pos x="connsiteX0" y="connsiteY0"/>
                </a:cxn>
                <a:cxn ang="0">
                  <a:pos x="connsiteX1" y="connsiteY1"/>
                </a:cxn>
                <a:cxn ang="0">
                  <a:pos x="connsiteX2" y="connsiteY2"/>
                </a:cxn>
              </a:cxnLst>
              <a:rect l="l" t="t" r="r" b="b"/>
              <a:pathLst>
                <a:path w="74428" h="2041451">
                  <a:moveTo>
                    <a:pt x="74428" y="0"/>
                  </a:moveTo>
                  <a:cubicBezTo>
                    <a:pt x="64681" y="116958"/>
                    <a:pt x="54935" y="233916"/>
                    <a:pt x="42530" y="574158"/>
                  </a:cubicBezTo>
                  <a:cubicBezTo>
                    <a:pt x="30125" y="914400"/>
                    <a:pt x="15062" y="1477925"/>
                    <a:pt x="0" y="2041451"/>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9" name="フリーフォーム 148">
              <a:extLst>
                <a:ext uri="{FF2B5EF4-FFF2-40B4-BE49-F238E27FC236}">
                  <a16:creationId xmlns:a16="http://schemas.microsoft.com/office/drawing/2014/main" id="{9C821FDA-6EC4-20B7-A417-FCAB03DD393B}"/>
                </a:ext>
              </a:extLst>
            </p:cNvPr>
            <p:cNvSpPr/>
            <p:nvPr/>
          </p:nvSpPr>
          <p:spPr>
            <a:xfrm>
              <a:off x="4763386" y="9409814"/>
              <a:ext cx="85061" cy="1903228"/>
            </a:xfrm>
            <a:custGeom>
              <a:avLst/>
              <a:gdLst>
                <a:gd name="connsiteX0" fmla="*/ 85061 w 85061"/>
                <a:gd name="connsiteY0" fmla="*/ 0 h 1903228"/>
                <a:gd name="connsiteX1" fmla="*/ 63795 w 85061"/>
                <a:gd name="connsiteY1" fmla="*/ 574158 h 1903228"/>
                <a:gd name="connsiteX2" fmla="*/ 0 w 85061"/>
                <a:gd name="connsiteY2" fmla="*/ 1903228 h 1903228"/>
              </a:gdLst>
              <a:ahLst/>
              <a:cxnLst>
                <a:cxn ang="0">
                  <a:pos x="connsiteX0" y="connsiteY0"/>
                </a:cxn>
                <a:cxn ang="0">
                  <a:pos x="connsiteX1" y="connsiteY1"/>
                </a:cxn>
                <a:cxn ang="0">
                  <a:pos x="connsiteX2" y="connsiteY2"/>
                </a:cxn>
              </a:cxnLst>
              <a:rect l="l" t="t" r="r" b="b"/>
              <a:pathLst>
                <a:path w="85061" h="1903228">
                  <a:moveTo>
                    <a:pt x="85061" y="0"/>
                  </a:moveTo>
                  <a:cubicBezTo>
                    <a:pt x="81516" y="128476"/>
                    <a:pt x="77972" y="256953"/>
                    <a:pt x="63795" y="574158"/>
                  </a:cubicBezTo>
                  <a:cubicBezTo>
                    <a:pt x="49618" y="891363"/>
                    <a:pt x="24809" y="1397295"/>
                    <a:pt x="0" y="1903228"/>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0" name="フリーフォーム 149">
              <a:extLst>
                <a:ext uri="{FF2B5EF4-FFF2-40B4-BE49-F238E27FC236}">
                  <a16:creationId xmlns:a16="http://schemas.microsoft.com/office/drawing/2014/main" id="{5D26528F-DF10-2B27-ED85-57B69396B613}"/>
                </a:ext>
              </a:extLst>
            </p:cNvPr>
            <p:cNvSpPr/>
            <p:nvPr/>
          </p:nvSpPr>
          <p:spPr>
            <a:xfrm>
              <a:off x="5436708" y="9409814"/>
              <a:ext cx="81590" cy="1807535"/>
            </a:xfrm>
            <a:custGeom>
              <a:avLst/>
              <a:gdLst>
                <a:gd name="connsiteX0" fmla="*/ 81590 w 81590"/>
                <a:gd name="connsiteY0" fmla="*/ 0 h 1807535"/>
                <a:gd name="connsiteX1" fmla="*/ 7162 w 81590"/>
                <a:gd name="connsiteY1" fmla="*/ 1116419 h 1807535"/>
                <a:gd name="connsiteX2" fmla="*/ 7162 w 81590"/>
                <a:gd name="connsiteY2" fmla="*/ 1807535 h 1807535"/>
              </a:gdLst>
              <a:ahLst/>
              <a:cxnLst>
                <a:cxn ang="0">
                  <a:pos x="connsiteX0" y="connsiteY0"/>
                </a:cxn>
                <a:cxn ang="0">
                  <a:pos x="connsiteX1" y="connsiteY1"/>
                </a:cxn>
                <a:cxn ang="0">
                  <a:pos x="connsiteX2" y="connsiteY2"/>
                </a:cxn>
              </a:cxnLst>
              <a:rect l="l" t="t" r="r" b="b"/>
              <a:pathLst>
                <a:path w="81590" h="1807535">
                  <a:moveTo>
                    <a:pt x="81590" y="0"/>
                  </a:moveTo>
                  <a:cubicBezTo>
                    <a:pt x="50578" y="407581"/>
                    <a:pt x="19567" y="815163"/>
                    <a:pt x="7162" y="1116419"/>
                  </a:cubicBezTo>
                  <a:cubicBezTo>
                    <a:pt x="-5243" y="1417675"/>
                    <a:pt x="959" y="1612605"/>
                    <a:pt x="7162" y="180753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1" name="フリーフォーム 150">
              <a:extLst>
                <a:ext uri="{FF2B5EF4-FFF2-40B4-BE49-F238E27FC236}">
                  <a16:creationId xmlns:a16="http://schemas.microsoft.com/office/drawing/2014/main" id="{D5469581-3707-0B70-30F9-663431A1FAFC}"/>
                </a:ext>
              </a:extLst>
            </p:cNvPr>
            <p:cNvSpPr/>
            <p:nvPr/>
          </p:nvSpPr>
          <p:spPr>
            <a:xfrm>
              <a:off x="5858540" y="9335386"/>
              <a:ext cx="32078" cy="1988288"/>
            </a:xfrm>
            <a:custGeom>
              <a:avLst/>
              <a:gdLst>
                <a:gd name="connsiteX0" fmla="*/ 0 w 32078"/>
                <a:gd name="connsiteY0" fmla="*/ 0 h 1988288"/>
                <a:gd name="connsiteX1" fmla="*/ 31897 w 32078"/>
                <a:gd name="connsiteY1" fmla="*/ 1190847 h 1988288"/>
                <a:gd name="connsiteX2" fmla="*/ 10632 w 32078"/>
                <a:gd name="connsiteY2" fmla="*/ 1988288 h 1988288"/>
              </a:gdLst>
              <a:ahLst/>
              <a:cxnLst>
                <a:cxn ang="0">
                  <a:pos x="connsiteX0" y="connsiteY0"/>
                </a:cxn>
                <a:cxn ang="0">
                  <a:pos x="connsiteX1" y="connsiteY1"/>
                </a:cxn>
                <a:cxn ang="0">
                  <a:pos x="connsiteX2" y="connsiteY2"/>
                </a:cxn>
              </a:cxnLst>
              <a:rect l="l" t="t" r="r" b="b"/>
              <a:pathLst>
                <a:path w="32078" h="1988288">
                  <a:moveTo>
                    <a:pt x="0" y="0"/>
                  </a:moveTo>
                  <a:cubicBezTo>
                    <a:pt x="15062" y="429733"/>
                    <a:pt x="30125" y="859466"/>
                    <a:pt x="31897" y="1190847"/>
                  </a:cubicBezTo>
                  <a:cubicBezTo>
                    <a:pt x="33669" y="1522228"/>
                    <a:pt x="22150" y="1755258"/>
                    <a:pt x="10632" y="1988288"/>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2" name="フリーフォーム 151">
              <a:extLst>
                <a:ext uri="{FF2B5EF4-FFF2-40B4-BE49-F238E27FC236}">
                  <a16:creationId xmlns:a16="http://schemas.microsoft.com/office/drawing/2014/main" id="{B60748A5-CD63-38D2-5213-3238AFA02EF7}"/>
                </a:ext>
              </a:extLst>
            </p:cNvPr>
            <p:cNvSpPr/>
            <p:nvPr/>
          </p:nvSpPr>
          <p:spPr>
            <a:xfrm>
              <a:off x="5422605" y="11291777"/>
              <a:ext cx="535646" cy="244549"/>
            </a:xfrm>
            <a:custGeom>
              <a:avLst/>
              <a:gdLst>
                <a:gd name="connsiteX0" fmla="*/ 0 w 535646"/>
                <a:gd name="connsiteY0" fmla="*/ 0 h 244549"/>
                <a:gd name="connsiteX1" fmla="*/ 340242 w 535646"/>
                <a:gd name="connsiteY1" fmla="*/ 138223 h 244549"/>
                <a:gd name="connsiteX2" fmla="*/ 510362 w 535646"/>
                <a:gd name="connsiteY2" fmla="*/ 53163 h 244549"/>
                <a:gd name="connsiteX3" fmla="*/ 531628 w 535646"/>
                <a:gd name="connsiteY3" fmla="*/ 244549 h 244549"/>
              </a:gdLst>
              <a:ahLst/>
              <a:cxnLst>
                <a:cxn ang="0">
                  <a:pos x="connsiteX0" y="connsiteY0"/>
                </a:cxn>
                <a:cxn ang="0">
                  <a:pos x="connsiteX1" y="connsiteY1"/>
                </a:cxn>
                <a:cxn ang="0">
                  <a:pos x="connsiteX2" y="connsiteY2"/>
                </a:cxn>
                <a:cxn ang="0">
                  <a:pos x="connsiteX3" y="connsiteY3"/>
                </a:cxn>
              </a:cxnLst>
              <a:rect l="l" t="t" r="r" b="b"/>
              <a:pathLst>
                <a:path w="535646" h="244549">
                  <a:moveTo>
                    <a:pt x="0" y="0"/>
                  </a:moveTo>
                  <a:cubicBezTo>
                    <a:pt x="127591" y="64681"/>
                    <a:pt x="255182" y="129363"/>
                    <a:pt x="340242" y="138223"/>
                  </a:cubicBezTo>
                  <a:cubicBezTo>
                    <a:pt x="425302" y="147083"/>
                    <a:pt x="478464" y="35442"/>
                    <a:pt x="510362" y="53163"/>
                  </a:cubicBezTo>
                  <a:cubicBezTo>
                    <a:pt x="542260" y="70884"/>
                    <a:pt x="536944" y="157716"/>
                    <a:pt x="531628" y="244549"/>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3" name="フリーフォーム 152">
              <a:extLst>
                <a:ext uri="{FF2B5EF4-FFF2-40B4-BE49-F238E27FC236}">
                  <a16:creationId xmlns:a16="http://schemas.microsoft.com/office/drawing/2014/main" id="{8E6D2576-221D-7DB4-2B2C-E9361FE19010}"/>
                </a:ext>
              </a:extLst>
            </p:cNvPr>
            <p:cNvSpPr/>
            <p:nvPr/>
          </p:nvSpPr>
          <p:spPr>
            <a:xfrm>
              <a:off x="5374958" y="11291777"/>
              <a:ext cx="515479" cy="253757"/>
            </a:xfrm>
            <a:custGeom>
              <a:avLst/>
              <a:gdLst>
                <a:gd name="connsiteX0" fmla="*/ 47647 w 515479"/>
                <a:gd name="connsiteY0" fmla="*/ 0 h 253757"/>
                <a:gd name="connsiteX1" fmla="*/ 5116 w 515479"/>
                <a:gd name="connsiteY1" fmla="*/ 148856 h 253757"/>
                <a:gd name="connsiteX2" fmla="*/ 58279 w 515479"/>
                <a:gd name="connsiteY2" fmla="*/ 244549 h 253757"/>
                <a:gd name="connsiteX3" fmla="*/ 515479 w 515479"/>
                <a:gd name="connsiteY3" fmla="*/ 244549 h 253757"/>
              </a:gdLst>
              <a:ahLst/>
              <a:cxnLst>
                <a:cxn ang="0">
                  <a:pos x="connsiteX0" y="connsiteY0"/>
                </a:cxn>
                <a:cxn ang="0">
                  <a:pos x="connsiteX1" y="connsiteY1"/>
                </a:cxn>
                <a:cxn ang="0">
                  <a:pos x="connsiteX2" y="connsiteY2"/>
                </a:cxn>
                <a:cxn ang="0">
                  <a:pos x="connsiteX3" y="connsiteY3"/>
                </a:cxn>
              </a:cxnLst>
              <a:rect l="l" t="t" r="r" b="b"/>
              <a:pathLst>
                <a:path w="515479" h="253757">
                  <a:moveTo>
                    <a:pt x="47647" y="0"/>
                  </a:moveTo>
                  <a:cubicBezTo>
                    <a:pt x="25495" y="54049"/>
                    <a:pt x="3344" y="108098"/>
                    <a:pt x="5116" y="148856"/>
                  </a:cubicBezTo>
                  <a:cubicBezTo>
                    <a:pt x="6888" y="189614"/>
                    <a:pt x="-26781" y="228600"/>
                    <a:pt x="58279" y="244549"/>
                  </a:cubicBezTo>
                  <a:cubicBezTo>
                    <a:pt x="143339" y="260498"/>
                    <a:pt x="329409" y="252523"/>
                    <a:pt x="515479" y="244549"/>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4" name="フリーフォーム 153">
              <a:extLst>
                <a:ext uri="{FF2B5EF4-FFF2-40B4-BE49-F238E27FC236}">
                  <a16:creationId xmlns:a16="http://schemas.microsoft.com/office/drawing/2014/main" id="{F027FA3A-E976-18FA-578B-AD02F592A4D6}"/>
                </a:ext>
              </a:extLst>
            </p:cNvPr>
            <p:cNvSpPr/>
            <p:nvPr/>
          </p:nvSpPr>
          <p:spPr>
            <a:xfrm>
              <a:off x="4221126" y="11291777"/>
              <a:ext cx="623583" cy="235200"/>
            </a:xfrm>
            <a:custGeom>
              <a:avLst/>
              <a:gdLst>
                <a:gd name="connsiteX0" fmla="*/ 0 w 623583"/>
                <a:gd name="connsiteY0" fmla="*/ 0 h 235200"/>
                <a:gd name="connsiteX1" fmla="*/ 340241 w 623583"/>
                <a:gd name="connsiteY1" fmla="*/ 85060 h 235200"/>
                <a:gd name="connsiteX2" fmla="*/ 584790 w 623583"/>
                <a:gd name="connsiteY2" fmla="*/ 31897 h 235200"/>
                <a:gd name="connsiteX3" fmla="*/ 606055 w 623583"/>
                <a:gd name="connsiteY3" fmla="*/ 202018 h 235200"/>
                <a:gd name="connsiteX4" fmla="*/ 414669 w 623583"/>
                <a:gd name="connsiteY4" fmla="*/ 233916 h 235200"/>
                <a:gd name="connsiteX5" fmla="*/ 42530 w 623583"/>
                <a:gd name="connsiteY5" fmla="*/ 180753 h 235200"/>
                <a:gd name="connsiteX6" fmla="*/ 42530 w 623583"/>
                <a:gd name="connsiteY6" fmla="*/ 180753 h 23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3583" h="235200">
                  <a:moveTo>
                    <a:pt x="0" y="0"/>
                  </a:moveTo>
                  <a:cubicBezTo>
                    <a:pt x="121388" y="39872"/>
                    <a:pt x="242776" y="79744"/>
                    <a:pt x="340241" y="85060"/>
                  </a:cubicBezTo>
                  <a:cubicBezTo>
                    <a:pt x="437706" y="90376"/>
                    <a:pt x="540488" y="12404"/>
                    <a:pt x="584790" y="31897"/>
                  </a:cubicBezTo>
                  <a:cubicBezTo>
                    <a:pt x="629092" y="51390"/>
                    <a:pt x="634408" y="168348"/>
                    <a:pt x="606055" y="202018"/>
                  </a:cubicBezTo>
                  <a:cubicBezTo>
                    <a:pt x="577702" y="235688"/>
                    <a:pt x="508590" y="237460"/>
                    <a:pt x="414669" y="233916"/>
                  </a:cubicBezTo>
                  <a:cubicBezTo>
                    <a:pt x="320748" y="230372"/>
                    <a:pt x="42530" y="180753"/>
                    <a:pt x="42530" y="180753"/>
                  </a:cubicBezTo>
                  <a:lnTo>
                    <a:pt x="42530" y="180753"/>
                  </a:ln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5" name="フリーフォーム 154">
              <a:extLst>
                <a:ext uri="{FF2B5EF4-FFF2-40B4-BE49-F238E27FC236}">
                  <a16:creationId xmlns:a16="http://schemas.microsoft.com/office/drawing/2014/main" id="{97FE9D19-875A-4B70-172D-386076EAEB27}"/>
                </a:ext>
              </a:extLst>
            </p:cNvPr>
            <p:cNvSpPr/>
            <p:nvPr/>
          </p:nvSpPr>
          <p:spPr>
            <a:xfrm>
              <a:off x="4178595" y="11291777"/>
              <a:ext cx="63796" cy="206643"/>
            </a:xfrm>
            <a:custGeom>
              <a:avLst/>
              <a:gdLst>
                <a:gd name="connsiteX0" fmla="*/ 63796 w 63796"/>
                <a:gd name="connsiteY0" fmla="*/ 0 h 206643"/>
                <a:gd name="connsiteX1" fmla="*/ 0 w 63796"/>
                <a:gd name="connsiteY1" fmla="*/ 191386 h 206643"/>
                <a:gd name="connsiteX2" fmla="*/ 63796 w 63796"/>
                <a:gd name="connsiteY2" fmla="*/ 180753 h 206643"/>
              </a:gdLst>
              <a:ahLst/>
              <a:cxnLst>
                <a:cxn ang="0">
                  <a:pos x="connsiteX0" y="connsiteY0"/>
                </a:cxn>
                <a:cxn ang="0">
                  <a:pos x="connsiteX1" y="connsiteY1"/>
                </a:cxn>
                <a:cxn ang="0">
                  <a:pos x="connsiteX2" y="connsiteY2"/>
                </a:cxn>
              </a:cxnLst>
              <a:rect l="l" t="t" r="r" b="b"/>
              <a:pathLst>
                <a:path w="63796" h="206643">
                  <a:moveTo>
                    <a:pt x="63796" y="0"/>
                  </a:moveTo>
                  <a:lnTo>
                    <a:pt x="0" y="191386"/>
                  </a:lnTo>
                  <a:cubicBezTo>
                    <a:pt x="0" y="221511"/>
                    <a:pt x="31898" y="201132"/>
                    <a:pt x="63796" y="18075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6" name="フリーフォーム 155">
              <a:extLst>
                <a:ext uri="{FF2B5EF4-FFF2-40B4-BE49-F238E27FC236}">
                  <a16:creationId xmlns:a16="http://schemas.microsoft.com/office/drawing/2014/main" id="{898CF15C-6F80-1A23-9D7F-E29E8B35A7C2}"/>
                </a:ext>
              </a:extLst>
            </p:cNvPr>
            <p:cNvSpPr/>
            <p:nvPr/>
          </p:nvSpPr>
          <p:spPr>
            <a:xfrm>
              <a:off x="3504025" y="11504428"/>
              <a:ext cx="1351784" cy="484878"/>
            </a:xfrm>
            <a:custGeom>
              <a:avLst/>
              <a:gdLst>
                <a:gd name="connsiteX0" fmla="*/ 759631 w 1351784"/>
                <a:gd name="connsiteY0" fmla="*/ 0 h 484878"/>
                <a:gd name="connsiteX1" fmla="*/ 632040 w 1351784"/>
                <a:gd name="connsiteY1" fmla="*/ 202019 h 484878"/>
                <a:gd name="connsiteX2" fmla="*/ 174840 w 1351784"/>
                <a:gd name="connsiteY2" fmla="*/ 255181 h 484878"/>
                <a:gd name="connsiteX3" fmla="*/ 57882 w 1351784"/>
                <a:gd name="connsiteY3" fmla="*/ 478465 h 484878"/>
                <a:gd name="connsiteX4" fmla="*/ 1057342 w 1351784"/>
                <a:gd name="connsiteY4" fmla="*/ 425302 h 484878"/>
                <a:gd name="connsiteX5" fmla="*/ 1323156 w 1351784"/>
                <a:gd name="connsiteY5" fmla="*/ 435935 h 484878"/>
                <a:gd name="connsiteX6" fmla="*/ 1344422 w 1351784"/>
                <a:gd name="connsiteY6" fmla="*/ 308344 h 484878"/>
                <a:gd name="connsiteX7" fmla="*/ 1323156 w 1351784"/>
                <a:gd name="connsiteY7" fmla="*/ 53163 h 484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51784" h="484878">
                  <a:moveTo>
                    <a:pt x="759631" y="0"/>
                  </a:moveTo>
                  <a:cubicBezTo>
                    <a:pt x="744568" y="79744"/>
                    <a:pt x="729505" y="159489"/>
                    <a:pt x="632040" y="202019"/>
                  </a:cubicBezTo>
                  <a:cubicBezTo>
                    <a:pt x="534575" y="244549"/>
                    <a:pt x="270533" y="209107"/>
                    <a:pt x="174840" y="255181"/>
                  </a:cubicBezTo>
                  <a:cubicBezTo>
                    <a:pt x="79147" y="301255"/>
                    <a:pt x="-89202" y="450112"/>
                    <a:pt x="57882" y="478465"/>
                  </a:cubicBezTo>
                  <a:cubicBezTo>
                    <a:pt x="204966" y="506818"/>
                    <a:pt x="846463" y="432390"/>
                    <a:pt x="1057342" y="425302"/>
                  </a:cubicBezTo>
                  <a:cubicBezTo>
                    <a:pt x="1268221" y="418214"/>
                    <a:pt x="1275309" y="455428"/>
                    <a:pt x="1323156" y="435935"/>
                  </a:cubicBezTo>
                  <a:cubicBezTo>
                    <a:pt x="1371003" y="416442"/>
                    <a:pt x="1344422" y="372139"/>
                    <a:pt x="1344422" y="308344"/>
                  </a:cubicBezTo>
                  <a:cubicBezTo>
                    <a:pt x="1344422" y="244549"/>
                    <a:pt x="1333789" y="148856"/>
                    <a:pt x="1323156" y="5316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7" name="フリーフォーム 156">
              <a:extLst>
                <a:ext uri="{FF2B5EF4-FFF2-40B4-BE49-F238E27FC236}">
                  <a16:creationId xmlns:a16="http://schemas.microsoft.com/office/drawing/2014/main" id="{4E7C0443-8D2C-7BA6-030F-3C2A342EF581}"/>
                </a:ext>
              </a:extLst>
            </p:cNvPr>
            <p:cNvSpPr/>
            <p:nvPr/>
          </p:nvSpPr>
          <p:spPr>
            <a:xfrm>
              <a:off x="5390707" y="11568223"/>
              <a:ext cx="1331734" cy="431947"/>
            </a:xfrm>
            <a:custGeom>
              <a:avLst/>
              <a:gdLst>
                <a:gd name="connsiteX0" fmla="*/ 0 w 1331734"/>
                <a:gd name="connsiteY0" fmla="*/ 10633 h 431947"/>
                <a:gd name="connsiteX1" fmla="*/ 106326 w 1331734"/>
                <a:gd name="connsiteY1" fmla="*/ 159489 h 431947"/>
                <a:gd name="connsiteX2" fmla="*/ 478465 w 1331734"/>
                <a:gd name="connsiteY2" fmla="*/ 276447 h 431947"/>
                <a:gd name="connsiteX3" fmla="*/ 850605 w 1331734"/>
                <a:gd name="connsiteY3" fmla="*/ 414670 h 431947"/>
                <a:gd name="connsiteX4" fmla="*/ 1275907 w 1331734"/>
                <a:gd name="connsiteY4" fmla="*/ 414670 h 431947"/>
                <a:gd name="connsiteX5" fmla="*/ 1265274 w 1331734"/>
                <a:gd name="connsiteY5" fmla="*/ 276447 h 431947"/>
                <a:gd name="connsiteX6" fmla="*/ 712381 w 1331734"/>
                <a:gd name="connsiteY6" fmla="*/ 0 h 431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31734" h="431947">
                  <a:moveTo>
                    <a:pt x="0" y="10633"/>
                  </a:moveTo>
                  <a:cubicBezTo>
                    <a:pt x="13291" y="62910"/>
                    <a:pt x="26582" y="115187"/>
                    <a:pt x="106326" y="159489"/>
                  </a:cubicBezTo>
                  <a:cubicBezTo>
                    <a:pt x="186070" y="203791"/>
                    <a:pt x="354419" y="233917"/>
                    <a:pt x="478465" y="276447"/>
                  </a:cubicBezTo>
                  <a:cubicBezTo>
                    <a:pt x="602511" y="318977"/>
                    <a:pt x="717698" y="391633"/>
                    <a:pt x="850605" y="414670"/>
                  </a:cubicBezTo>
                  <a:cubicBezTo>
                    <a:pt x="983512" y="437707"/>
                    <a:pt x="1206796" y="437707"/>
                    <a:pt x="1275907" y="414670"/>
                  </a:cubicBezTo>
                  <a:cubicBezTo>
                    <a:pt x="1345018" y="391633"/>
                    <a:pt x="1359195" y="345559"/>
                    <a:pt x="1265274" y="276447"/>
                  </a:cubicBezTo>
                  <a:cubicBezTo>
                    <a:pt x="1171353" y="207335"/>
                    <a:pt x="941867" y="103667"/>
                    <a:pt x="712381"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8" name="フリーフォーム 157">
              <a:extLst>
                <a:ext uri="{FF2B5EF4-FFF2-40B4-BE49-F238E27FC236}">
                  <a16:creationId xmlns:a16="http://schemas.microsoft.com/office/drawing/2014/main" id="{EC197FC8-60F2-9B38-C6FF-EAD3255BCB14}"/>
                </a:ext>
              </a:extLst>
            </p:cNvPr>
            <p:cNvSpPr/>
            <p:nvPr/>
          </p:nvSpPr>
          <p:spPr>
            <a:xfrm>
              <a:off x="3838353" y="11621386"/>
              <a:ext cx="425303" cy="191386"/>
            </a:xfrm>
            <a:custGeom>
              <a:avLst/>
              <a:gdLst>
                <a:gd name="connsiteX0" fmla="*/ 0 w 425303"/>
                <a:gd name="connsiteY0" fmla="*/ 191386 h 191386"/>
                <a:gd name="connsiteX1" fmla="*/ 308345 w 425303"/>
                <a:gd name="connsiteY1" fmla="*/ 127591 h 191386"/>
                <a:gd name="connsiteX2" fmla="*/ 425303 w 425303"/>
                <a:gd name="connsiteY2" fmla="*/ 0 h 191386"/>
              </a:gdLst>
              <a:ahLst/>
              <a:cxnLst>
                <a:cxn ang="0">
                  <a:pos x="connsiteX0" y="connsiteY0"/>
                </a:cxn>
                <a:cxn ang="0">
                  <a:pos x="connsiteX1" y="connsiteY1"/>
                </a:cxn>
                <a:cxn ang="0">
                  <a:pos x="connsiteX2" y="connsiteY2"/>
                </a:cxn>
              </a:cxnLst>
              <a:rect l="l" t="t" r="r" b="b"/>
              <a:pathLst>
                <a:path w="425303" h="191386">
                  <a:moveTo>
                    <a:pt x="0" y="191386"/>
                  </a:moveTo>
                  <a:cubicBezTo>
                    <a:pt x="118730" y="175437"/>
                    <a:pt x="237461" y="159489"/>
                    <a:pt x="308345" y="127591"/>
                  </a:cubicBezTo>
                  <a:cubicBezTo>
                    <a:pt x="379229" y="95693"/>
                    <a:pt x="402266" y="47846"/>
                    <a:pt x="425303"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9" name="フリーフォーム 158">
              <a:extLst>
                <a:ext uri="{FF2B5EF4-FFF2-40B4-BE49-F238E27FC236}">
                  <a16:creationId xmlns:a16="http://schemas.microsoft.com/office/drawing/2014/main" id="{EA6A053B-7E87-9C9F-E5FF-368E45B64223}"/>
                </a:ext>
              </a:extLst>
            </p:cNvPr>
            <p:cNvSpPr/>
            <p:nvPr/>
          </p:nvSpPr>
          <p:spPr>
            <a:xfrm>
              <a:off x="5890437" y="11610753"/>
              <a:ext cx="510363" cy="233917"/>
            </a:xfrm>
            <a:custGeom>
              <a:avLst/>
              <a:gdLst>
                <a:gd name="connsiteX0" fmla="*/ 0 w 510363"/>
                <a:gd name="connsiteY0" fmla="*/ 0 h 233917"/>
                <a:gd name="connsiteX1" fmla="*/ 297712 w 510363"/>
                <a:gd name="connsiteY1" fmla="*/ 116959 h 233917"/>
                <a:gd name="connsiteX2" fmla="*/ 510363 w 510363"/>
                <a:gd name="connsiteY2" fmla="*/ 233917 h 233917"/>
              </a:gdLst>
              <a:ahLst/>
              <a:cxnLst>
                <a:cxn ang="0">
                  <a:pos x="connsiteX0" y="connsiteY0"/>
                </a:cxn>
                <a:cxn ang="0">
                  <a:pos x="connsiteX1" y="connsiteY1"/>
                </a:cxn>
                <a:cxn ang="0">
                  <a:pos x="connsiteX2" y="connsiteY2"/>
                </a:cxn>
              </a:cxnLst>
              <a:rect l="l" t="t" r="r" b="b"/>
              <a:pathLst>
                <a:path w="510363" h="233917">
                  <a:moveTo>
                    <a:pt x="0" y="0"/>
                  </a:moveTo>
                  <a:cubicBezTo>
                    <a:pt x="106326" y="38986"/>
                    <a:pt x="212652" y="77973"/>
                    <a:pt x="297712" y="116959"/>
                  </a:cubicBezTo>
                  <a:cubicBezTo>
                    <a:pt x="382773" y="155945"/>
                    <a:pt x="446568" y="194931"/>
                    <a:pt x="510363" y="233917"/>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0" name="フリーフォーム 159">
              <a:extLst>
                <a:ext uri="{FF2B5EF4-FFF2-40B4-BE49-F238E27FC236}">
                  <a16:creationId xmlns:a16="http://schemas.microsoft.com/office/drawing/2014/main" id="{20B2780A-F9CC-1103-4CC6-3AB0A6D7EAEC}"/>
                </a:ext>
              </a:extLst>
            </p:cNvPr>
            <p:cNvSpPr/>
            <p:nvPr/>
          </p:nvSpPr>
          <p:spPr>
            <a:xfrm>
              <a:off x="5273395" y="11246465"/>
              <a:ext cx="724489" cy="358564"/>
            </a:xfrm>
            <a:custGeom>
              <a:avLst/>
              <a:gdLst>
                <a:gd name="connsiteX0" fmla="*/ 170475 w 724489"/>
                <a:gd name="connsiteY0" fmla="*/ 13414 h 358564"/>
                <a:gd name="connsiteX1" fmla="*/ 10986 w 724489"/>
                <a:gd name="connsiteY1" fmla="*/ 332391 h 358564"/>
                <a:gd name="connsiteX2" fmla="*/ 478819 w 724489"/>
                <a:gd name="connsiteY2" fmla="*/ 332391 h 358564"/>
                <a:gd name="connsiteX3" fmla="*/ 723368 w 724489"/>
                <a:gd name="connsiteY3" fmla="*/ 268595 h 358564"/>
                <a:gd name="connsiteX4" fmla="*/ 563879 w 724489"/>
                <a:gd name="connsiteY4" fmla="*/ 151637 h 358564"/>
                <a:gd name="connsiteX5" fmla="*/ 425656 w 724489"/>
                <a:gd name="connsiteY5" fmla="*/ 66577 h 358564"/>
                <a:gd name="connsiteX6" fmla="*/ 170475 w 724489"/>
                <a:gd name="connsiteY6" fmla="*/ 13414 h 358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24489" h="358564">
                  <a:moveTo>
                    <a:pt x="170475" y="13414"/>
                  </a:moveTo>
                  <a:cubicBezTo>
                    <a:pt x="101363" y="57716"/>
                    <a:pt x="-40405" y="279228"/>
                    <a:pt x="10986" y="332391"/>
                  </a:cubicBezTo>
                  <a:cubicBezTo>
                    <a:pt x="62377" y="385554"/>
                    <a:pt x="360089" y="343024"/>
                    <a:pt x="478819" y="332391"/>
                  </a:cubicBezTo>
                  <a:cubicBezTo>
                    <a:pt x="597549" y="321758"/>
                    <a:pt x="709191" y="298721"/>
                    <a:pt x="723368" y="268595"/>
                  </a:cubicBezTo>
                  <a:cubicBezTo>
                    <a:pt x="737545" y="238469"/>
                    <a:pt x="613498" y="185307"/>
                    <a:pt x="563879" y="151637"/>
                  </a:cubicBezTo>
                  <a:cubicBezTo>
                    <a:pt x="514260" y="117967"/>
                    <a:pt x="498312" y="86070"/>
                    <a:pt x="425656" y="66577"/>
                  </a:cubicBezTo>
                  <a:cubicBezTo>
                    <a:pt x="353000" y="47084"/>
                    <a:pt x="239587" y="-30888"/>
                    <a:pt x="170475" y="13414"/>
                  </a:cubicBezTo>
                  <a:close/>
                </a:path>
              </a:pathLst>
            </a:custGeom>
            <a:solidFill>
              <a:schemeClr val="accent4">
                <a:lumMod val="60000"/>
                <a:lumOff val="40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1" name="フリーフォーム 160">
              <a:extLst>
                <a:ext uri="{FF2B5EF4-FFF2-40B4-BE49-F238E27FC236}">
                  <a16:creationId xmlns:a16="http://schemas.microsoft.com/office/drawing/2014/main" id="{7F09CEC8-EDCA-8CF5-2195-B923D438928E}"/>
                </a:ext>
              </a:extLst>
            </p:cNvPr>
            <p:cNvSpPr/>
            <p:nvPr/>
          </p:nvSpPr>
          <p:spPr>
            <a:xfrm>
              <a:off x="4164897" y="11216625"/>
              <a:ext cx="752928" cy="309943"/>
            </a:xfrm>
            <a:custGeom>
              <a:avLst/>
              <a:gdLst>
                <a:gd name="connsiteX0" fmla="*/ 77494 w 752928"/>
                <a:gd name="connsiteY0" fmla="*/ 724 h 309943"/>
                <a:gd name="connsiteX1" fmla="*/ 13698 w 752928"/>
                <a:gd name="connsiteY1" fmla="*/ 234640 h 309943"/>
                <a:gd name="connsiteX2" fmla="*/ 343308 w 752928"/>
                <a:gd name="connsiteY2" fmla="*/ 309068 h 309943"/>
                <a:gd name="connsiteX3" fmla="*/ 715447 w 752928"/>
                <a:gd name="connsiteY3" fmla="*/ 266538 h 309943"/>
                <a:gd name="connsiteX4" fmla="*/ 683550 w 752928"/>
                <a:gd name="connsiteY4" fmla="*/ 138947 h 309943"/>
                <a:gd name="connsiteX5" fmla="*/ 215717 w 752928"/>
                <a:gd name="connsiteY5" fmla="*/ 160212 h 309943"/>
                <a:gd name="connsiteX6" fmla="*/ 77494 w 752928"/>
                <a:gd name="connsiteY6" fmla="*/ 724 h 3099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2928" h="309943">
                  <a:moveTo>
                    <a:pt x="77494" y="724"/>
                  </a:moveTo>
                  <a:cubicBezTo>
                    <a:pt x="43824" y="13129"/>
                    <a:pt x="-30604" y="183249"/>
                    <a:pt x="13698" y="234640"/>
                  </a:cubicBezTo>
                  <a:cubicBezTo>
                    <a:pt x="58000" y="286031"/>
                    <a:pt x="226350" y="303752"/>
                    <a:pt x="343308" y="309068"/>
                  </a:cubicBezTo>
                  <a:cubicBezTo>
                    <a:pt x="460266" y="314384"/>
                    <a:pt x="658740" y="294892"/>
                    <a:pt x="715447" y="266538"/>
                  </a:cubicBezTo>
                  <a:cubicBezTo>
                    <a:pt x="772154" y="238185"/>
                    <a:pt x="766838" y="156668"/>
                    <a:pt x="683550" y="138947"/>
                  </a:cubicBezTo>
                  <a:cubicBezTo>
                    <a:pt x="600262" y="121226"/>
                    <a:pt x="320270" y="181477"/>
                    <a:pt x="215717" y="160212"/>
                  </a:cubicBezTo>
                  <a:cubicBezTo>
                    <a:pt x="111164" y="138947"/>
                    <a:pt x="111164" y="-11681"/>
                    <a:pt x="77494" y="724"/>
                  </a:cubicBezTo>
                  <a:close/>
                </a:path>
              </a:pathLst>
            </a:custGeom>
            <a:solidFill>
              <a:schemeClr val="accent4">
                <a:lumMod val="60000"/>
                <a:lumOff val="40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2" name="フリーフォーム 161">
              <a:extLst>
                <a:ext uri="{FF2B5EF4-FFF2-40B4-BE49-F238E27FC236}">
                  <a16:creationId xmlns:a16="http://schemas.microsoft.com/office/drawing/2014/main" id="{D96A34C9-E1E2-92B5-AC97-CB2368488EEF}"/>
                </a:ext>
              </a:extLst>
            </p:cNvPr>
            <p:cNvSpPr/>
            <p:nvPr/>
          </p:nvSpPr>
          <p:spPr>
            <a:xfrm>
              <a:off x="3523111" y="11940363"/>
              <a:ext cx="1351792" cy="153610"/>
            </a:xfrm>
            <a:custGeom>
              <a:avLst/>
              <a:gdLst>
                <a:gd name="connsiteX0" fmla="*/ 6898 w 1351792"/>
                <a:gd name="connsiteY0" fmla="*/ 21265 h 153610"/>
                <a:gd name="connsiteX1" fmla="*/ 38796 w 1351792"/>
                <a:gd name="connsiteY1" fmla="*/ 138223 h 153610"/>
                <a:gd name="connsiteX2" fmla="*/ 304610 w 1351792"/>
                <a:gd name="connsiteY2" fmla="*/ 148856 h 153610"/>
                <a:gd name="connsiteX3" fmla="*/ 1229642 w 1351792"/>
                <a:gd name="connsiteY3" fmla="*/ 106325 h 153610"/>
                <a:gd name="connsiteX4" fmla="*/ 1314703 w 1351792"/>
                <a:gd name="connsiteY4" fmla="*/ 0 h 153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1792" h="153610">
                  <a:moveTo>
                    <a:pt x="6898" y="21265"/>
                  </a:moveTo>
                  <a:cubicBezTo>
                    <a:pt x="-1963" y="69111"/>
                    <a:pt x="-10823" y="116958"/>
                    <a:pt x="38796" y="138223"/>
                  </a:cubicBezTo>
                  <a:cubicBezTo>
                    <a:pt x="88415" y="159488"/>
                    <a:pt x="106136" y="154172"/>
                    <a:pt x="304610" y="148856"/>
                  </a:cubicBezTo>
                  <a:cubicBezTo>
                    <a:pt x="503084" y="143540"/>
                    <a:pt x="1061293" y="131134"/>
                    <a:pt x="1229642" y="106325"/>
                  </a:cubicBezTo>
                  <a:cubicBezTo>
                    <a:pt x="1397991" y="81516"/>
                    <a:pt x="1356347" y="40758"/>
                    <a:pt x="1314703"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3" name="フリーフォーム 162">
              <a:extLst>
                <a:ext uri="{FF2B5EF4-FFF2-40B4-BE49-F238E27FC236}">
                  <a16:creationId xmlns:a16="http://schemas.microsoft.com/office/drawing/2014/main" id="{2381890E-3D7F-372B-D3C4-6370D2D98A7D}"/>
                </a:ext>
              </a:extLst>
            </p:cNvPr>
            <p:cNvSpPr/>
            <p:nvPr/>
          </p:nvSpPr>
          <p:spPr>
            <a:xfrm>
              <a:off x="5407259" y="11610753"/>
              <a:ext cx="1312518" cy="493853"/>
            </a:xfrm>
            <a:custGeom>
              <a:avLst/>
              <a:gdLst>
                <a:gd name="connsiteX0" fmla="*/ 15346 w 1312518"/>
                <a:gd name="connsiteY0" fmla="*/ 0 h 493853"/>
                <a:gd name="connsiteX1" fmla="*/ 15346 w 1312518"/>
                <a:gd name="connsiteY1" fmla="*/ 212652 h 493853"/>
                <a:gd name="connsiteX2" fmla="*/ 174834 w 1312518"/>
                <a:gd name="connsiteY2" fmla="*/ 233917 h 493853"/>
                <a:gd name="connsiteX3" fmla="*/ 472546 w 1312518"/>
                <a:gd name="connsiteY3" fmla="*/ 361507 h 493853"/>
                <a:gd name="connsiteX4" fmla="*/ 887215 w 1312518"/>
                <a:gd name="connsiteY4" fmla="*/ 478466 h 493853"/>
                <a:gd name="connsiteX5" fmla="*/ 1078601 w 1312518"/>
                <a:gd name="connsiteY5" fmla="*/ 489098 h 493853"/>
                <a:gd name="connsiteX6" fmla="*/ 1269988 w 1312518"/>
                <a:gd name="connsiteY6" fmla="*/ 446568 h 493853"/>
                <a:gd name="connsiteX7" fmla="*/ 1312518 w 1312518"/>
                <a:gd name="connsiteY7" fmla="*/ 350875 h 493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12518" h="493853">
                  <a:moveTo>
                    <a:pt x="15346" y="0"/>
                  </a:moveTo>
                  <a:cubicBezTo>
                    <a:pt x="2055" y="86833"/>
                    <a:pt x="-11235" y="173666"/>
                    <a:pt x="15346" y="212652"/>
                  </a:cubicBezTo>
                  <a:cubicBezTo>
                    <a:pt x="41927" y="251638"/>
                    <a:pt x="98634" y="209108"/>
                    <a:pt x="174834" y="233917"/>
                  </a:cubicBezTo>
                  <a:cubicBezTo>
                    <a:pt x="251034" y="258726"/>
                    <a:pt x="353816" y="320749"/>
                    <a:pt x="472546" y="361507"/>
                  </a:cubicBezTo>
                  <a:cubicBezTo>
                    <a:pt x="591276" y="402265"/>
                    <a:pt x="786206" y="457201"/>
                    <a:pt x="887215" y="478466"/>
                  </a:cubicBezTo>
                  <a:cubicBezTo>
                    <a:pt x="988224" y="499731"/>
                    <a:pt x="1014806" y="494414"/>
                    <a:pt x="1078601" y="489098"/>
                  </a:cubicBezTo>
                  <a:cubicBezTo>
                    <a:pt x="1142396" y="483782"/>
                    <a:pt x="1231002" y="469605"/>
                    <a:pt x="1269988" y="446568"/>
                  </a:cubicBezTo>
                  <a:cubicBezTo>
                    <a:pt x="1308974" y="423531"/>
                    <a:pt x="1310746" y="387203"/>
                    <a:pt x="1312518" y="35087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4" name="フリーフォーム 163">
              <a:extLst>
                <a:ext uri="{FF2B5EF4-FFF2-40B4-BE49-F238E27FC236}">
                  <a16:creationId xmlns:a16="http://schemas.microsoft.com/office/drawing/2014/main" id="{6D714003-8259-515E-8863-FD5FB370A34A}"/>
                </a:ext>
              </a:extLst>
            </p:cNvPr>
            <p:cNvSpPr/>
            <p:nvPr/>
          </p:nvSpPr>
          <p:spPr>
            <a:xfrm>
              <a:off x="5359588" y="11511042"/>
              <a:ext cx="1331724" cy="533618"/>
            </a:xfrm>
            <a:custGeom>
              <a:avLst/>
              <a:gdLst>
                <a:gd name="connsiteX0" fmla="*/ 9854 w 1331724"/>
                <a:gd name="connsiteY0" fmla="*/ 25284 h 533618"/>
                <a:gd name="connsiteX1" fmla="*/ 116179 w 1331724"/>
                <a:gd name="connsiteY1" fmla="*/ 195405 h 533618"/>
                <a:gd name="connsiteX2" fmla="*/ 265035 w 1331724"/>
                <a:gd name="connsiteY2" fmla="*/ 259200 h 533618"/>
                <a:gd name="connsiteX3" fmla="*/ 1030579 w 1331724"/>
                <a:gd name="connsiteY3" fmla="*/ 525014 h 533618"/>
                <a:gd name="connsiteX4" fmla="*/ 1275128 w 1331724"/>
                <a:gd name="connsiteY4" fmla="*/ 461218 h 533618"/>
                <a:gd name="connsiteX5" fmla="*/ 1296393 w 1331724"/>
                <a:gd name="connsiteY5" fmla="*/ 386791 h 533618"/>
                <a:gd name="connsiteX6" fmla="*/ 860459 w 1331724"/>
                <a:gd name="connsiteY6" fmla="*/ 78446 h 533618"/>
                <a:gd name="connsiteX7" fmla="*/ 647807 w 1331724"/>
                <a:gd name="connsiteY7" fmla="*/ 78446 h 533618"/>
                <a:gd name="connsiteX8" fmla="*/ 371361 w 1331724"/>
                <a:gd name="connsiteY8" fmla="*/ 4018 h 533618"/>
                <a:gd name="connsiteX9" fmla="*/ 9854 w 1331724"/>
                <a:gd name="connsiteY9" fmla="*/ 25284 h 533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31724" h="533618">
                  <a:moveTo>
                    <a:pt x="9854" y="25284"/>
                  </a:moveTo>
                  <a:cubicBezTo>
                    <a:pt x="-32676" y="57182"/>
                    <a:pt x="73649" y="156419"/>
                    <a:pt x="116179" y="195405"/>
                  </a:cubicBezTo>
                  <a:cubicBezTo>
                    <a:pt x="158709" y="234391"/>
                    <a:pt x="112635" y="204265"/>
                    <a:pt x="265035" y="259200"/>
                  </a:cubicBezTo>
                  <a:cubicBezTo>
                    <a:pt x="417435" y="314135"/>
                    <a:pt x="862230" y="491344"/>
                    <a:pt x="1030579" y="525014"/>
                  </a:cubicBezTo>
                  <a:cubicBezTo>
                    <a:pt x="1198928" y="558684"/>
                    <a:pt x="1230826" y="484255"/>
                    <a:pt x="1275128" y="461218"/>
                  </a:cubicBezTo>
                  <a:cubicBezTo>
                    <a:pt x="1319430" y="438181"/>
                    <a:pt x="1365505" y="450586"/>
                    <a:pt x="1296393" y="386791"/>
                  </a:cubicBezTo>
                  <a:cubicBezTo>
                    <a:pt x="1227282" y="322996"/>
                    <a:pt x="968556" y="129837"/>
                    <a:pt x="860459" y="78446"/>
                  </a:cubicBezTo>
                  <a:cubicBezTo>
                    <a:pt x="752362" y="27055"/>
                    <a:pt x="729323" y="90851"/>
                    <a:pt x="647807" y="78446"/>
                  </a:cubicBezTo>
                  <a:cubicBezTo>
                    <a:pt x="566291" y="66041"/>
                    <a:pt x="475914" y="9334"/>
                    <a:pt x="371361" y="4018"/>
                  </a:cubicBezTo>
                  <a:cubicBezTo>
                    <a:pt x="266808" y="-1298"/>
                    <a:pt x="52384" y="-6614"/>
                    <a:pt x="9854" y="25284"/>
                  </a:cubicBezTo>
                  <a:close/>
                </a:path>
              </a:pathLst>
            </a:custGeom>
            <a:solidFill>
              <a:srgbClr val="92D05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5" name="フリーフォーム 164">
              <a:extLst>
                <a:ext uri="{FF2B5EF4-FFF2-40B4-BE49-F238E27FC236}">
                  <a16:creationId xmlns:a16="http://schemas.microsoft.com/office/drawing/2014/main" id="{6797FC3E-12FC-2952-BFD0-E0AC9DC1933D}"/>
                </a:ext>
              </a:extLst>
            </p:cNvPr>
            <p:cNvSpPr/>
            <p:nvPr/>
          </p:nvSpPr>
          <p:spPr>
            <a:xfrm>
              <a:off x="5368237" y="11563449"/>
              <a:ext cx="1288581" cy="546705"/>
            </a:xfrm>
            <a:custGeom>
              <a:avLst/>
              <a:gdLst>
                <a:gd name="connsiteX0" fmla="*/ 22470 w 1288581"/>
                <a:gd name="connsiteY0" fmla="*/ 15407 h 546705"/>
                <a:gd name="connsiteX1" fmla="*/ 575363 w 1288581"/>
                <a:gd name="connsiteY1" fmla="*/ 259956 h 546705"/>
                <a:gd name="connsiteX2" fmla="*/ 1053828 w 1288581"/>
                <a:gd name="connsiteY2" fmla="*/ 323751 h 546705"/>
                <a:gd name="connsiteX3" fmla="*/ 1287744 w 1288581"/>
                <a:gd name="connsiteY3" fmla="*/ 493872 h 546705"/>
                <a:gd name="connsiteX4" fmla="*/ 979400 w 1288581"/>
                <a:gd name="connsiteY4" fmla="*/ 536402 h 546705"/>
                <a:gd name="connsiteX5" fmla="*/ 139428 w 1288581"/>
                <a:gd name="connsiteY5" fmla="*/ 323751 h 546705"/>
                <a:gd name="connsiteX6" fmla="*/ 107530 w 1288581"/>
                <a:gd name="connsiteY6" fmla="*/ 57937 h 546705"/>
                <a:gd name="connsiteX7" fmla="*/ 22470 w 1288581"/>
                <a:gd name="connsiteY7" fmla="*/ 15407 h 5467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88581" h="546705">
                  <a:moveTo>
                    <a:pt x="22470" y="15407"/>
                  </a:moveTo>
                  <a:cubicBezTo>
                    <a:pt x="100442" y="49077"/>
                    <a:pt x="403470" y="208565"/>
                    <a:pt x="575363" y="259956"/>
                  </a:cubicBezTo>
                  <a:cubicBezTo>
                    <a:pt x="747256" y="311347"/>
                    <a:pt x="935098" y="284765"/>
                    <a:pt x="1053828" y="323751"/>
                  </a:cubicBezTo>
                  <a:cubicBezTo>
                    <a:pt x="1172558" y="362737"/>
                    <a:pt x="1300149" y="458430"/>
                    <a:pt x="1287744" y="493872"/>
                  </a:cubicBezTo>
                  <a:cubicBezTo>
                    <a:pt x="1275339" y="529314"/>
                    <a:pt x="1170786" y="564756"/>
                    <a:pt x="979400" y="536402"/>
                  </a:cubicBezTo>
                  <a:cubicBezTo>
                    <a:pt x="788014" y="508048"/>
                    <a:pt x="284740" y="403495"/>
                    <a:pt x="139428" y="323751"/>
                  </a:cubicBezTo>
                  <a:cubicBezTo>
                    <a:pt x="-5884" y="244007"/>
                    <a:pt x="121707" y="109328"/>
                    <a:pt x="107530" y="57937"/>
                  </a:cubicBezTo>
                  <a:cubicBezTo>
                    <a:pt x="93353" y="6546"/>
                    <a:pt x="-55502" y="-18263"/>
                    <a:pt x="22470" y="15407"/>
                  </a:cubicBezTo>
                  <a:close/>
                </a:path>
              </a:pathLst>
            </a:custGeom>
            <a:solidFill>
              <a:srgbClr val="92D05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6" name="フリーフォーム 165">
              <a:extLst>
                <a:ext uri="{FF2B5EF4-FFF2-40B4-BE49-F238E27FC236}">
                  <a16:creationId xmlns:a16="http://schemas.microsoft.com/office/drawing/2014/main" id="{D2CCC978-06EE-9D62-CDD8-E688A40950B1}"/>
                </a:ext>
              </a:extLst>
            </p:cNvPr>
            <p:cNvSpPr/>
            <p:nvPr/>
          </p:nvSpPr>
          <p:spPr>
            <a:xfrm>
              <a:off x="4238712" y="9112102"/>
              <a:ext cx="755273" cy="2486377"/>
            </a:xfrm>
            <a:custGeom>
              <a:avLst/>
              <a:gdLst>
                <a:gd name="connsiteX0" fmla="*/ 35576 w 755273"/>
                <a:gd name="connsiteY0" fmla="*/ 0 h 2486377"/>
                <a:gd name="connsiteX1" fmla="*/ 78107 w 755273"/>
                <a:gd name="connsiteY1" fmla="*/ 42531 h 2486377"/>
                <a:gd name="connsiteX2" fmla="*/ 726693 w 755273"/>
                <a:gd name="connsiteY2" fmla="*/ 223284 h 2486377"/>
                <a:gd name="connsiteX3" fmla="*/ 641632 w 755273"/>
                <a:gd name="connsiteY3" fmla="*/ 893135 h 2486377"/>
                <a:gd name="connsiteX4" fmla="*/ 652265 w 755273"/>
                <a:gd name="connsiteY4" fmla="*/ 1541721 h 2486377"/>
                <a:gd name="connsiteX5" fmla="*/ 588469 w 755273"/>
                <a:gd name="connsiteY5" fmla="*/ 2402958 h 2486377"/>
                <a:gd name="connsiteX6" fmla="*/ 88739 w 755273"/>
                <a:gd name="connsiteY6" fmla="*/ 2434856 h 2486377"/>
                <a:gd name="connsiteX7" fmla="*/ 14311 w 755273"/>
                <a:gd name="connsiteY7" fmla="*/ 2243470 h 2486377"/>
                <a:gd name="connsiteX8" fmla="*/ 120637 w 755273"/>
                <a:gd name="connsiteY8" fmla="*/ 1424763 h 2486377"/>
                <a:gd name="connsiteX9" fmla="*/ 35576 w 755273"/>
                <a:gd name="connsiteY9" fmla="*/ 287079 h 2486377"/>
                <a:gd name="connsiteX10" fmla="*/ 46209 w 755273"/>
                <a:gd name="connsiteY10" fmla="*/ 53163 h 2486377"/>
                <a:gd name="connsiteX11" fmla="*/ 120637 w 755273"/>
                <a:gd name="connsiteY11" fmla="*/ 53163 h 2486377"/>
                <a:gd name="connsiteX12" fmla="*/ 237595 w 755273"/>
                <a:gd name="connsiteY12" fmla="*/ 74428 h 2486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55273" h="2486377">
                  <a:moveTo>
                    <a:pt x="35576" y="0"/>
                  </a:moveTo>
                  <a:cubicBezTo>
                    <a:pt x="-752" y="2658"/>
                    <a:pt x="-37079" y="5317"/>
                    <a:pt x="78107" y="42531"/>
                  </a:cubicBezTo>
                  <a:cubicBezTo>
                    <a:pt x="193293" y="79745"/>
                    <a:pt x="632772" y="81517"/>
                    <a:pt x="726693" y="223284"/>
                  </a:cubicBezTo>
                  <a:cubicBezTo>
                    <a:pt x="820614" y="365051"/>
                    <a:pt x="654037" y="673396"/>
                    <a:pt x="641632" y="893135"/>
                  </a:cubicBezTo>
                  <a:cubicBezTo>
                    <a:pt x="629227" y="1112874"/>
                    <a:pt x="661125" y="1290084"/>
                    <a:pt x="652265" y="1541721"/>
                  </a:cubicBezTo>
                  <a:cubicBezTo>
                    <a:pt x="643405" y="1793358"/>
                    <a:pt x="682390" y="2254102"/>
                    <a:pt x="588469" y="2402958"/>
                  </a:cubicBezTo>
                  <a:cubicBezTo>
                    <a:pt x="494548" y="2551814"/>
                    <a:pt x="184432" y="2461437"/>
                    <a:pt x="88739" y="2434856"/>
                  </a:cubicBezTo>
                  <a:cubicBezTo>
                    <a:pt x="-6954" y="2408275"/>
                    <a:pt x="8995" y="2411819"/>
                    <a:pt x="14311" y="2243470"/>
                  </a:cubicBezTo>
                  <a:cubicBezTo>
                    <a:pt x="19627" y="2075121"/>
                    <a:pt x="117093" y="1750828"/>
                    <a:pt x="120637" y="1424763"/>
                  </a:cubicBezTo>
                  <a:cubicBezTo>
                    <a:pt x="124181" y="1098698"/>
                    <a:pt x="47981" y="515679"/>
                    <a:pt x="35576" y="287079"/>
                  </a:cubicBezTo>
                  <a:cubicBezTo>
                    <a:pt x="23171" y="58479"/>
                    <a:pt x="32032" y="92149"/>
                    <a:pt x="46209" y="53163"/>
                  </a:cubicBezTo>
                  <a:cubicBezTo>
                    <a:pt x="60386" y="14177"/>
                    <a:pt x="88739" y="49619"/>
                    <a:pt x="120637" y="53163"/>
                  </a:cubicBezTo>
                  <a:cubicBezTo>
                    <a:pt x="152535" y="56707"/>
                    <a:pt x="195065" y="65567"/>
                    <a:pt x="237595" y="74428"/>
                  </a:cubicBezTo>
                </a:path>
              </a:pathLst>
            </a:custGeom>
            <a:solidFill>
              <a:schemeClr val="accent4">
                <a:lumMod val="60000"/>
                <a:lumOff val="40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7" name="フリーフォーム 166">
              <a:extLst>
                <a:ext uri="{FF2B5EF4-FFF2-40B4-BE49-F238E27FC236}">
                  <a16:creationId xmlns:a16="http://schemas.microsoft.com/office/drawing/2014/main" id="{0AE6DFBC-12DB-3E9B-E790-9B7237C588FA}"/>
                </a:ext>
              </a:extLst>
            </p:cNvPr>
            <p:cNvSpPr/>
            <p:nvPr/>
          </p:nvSpPr>
          <p:spPr>
            <a:xfrm>
              <a:off x="7752938" y="6689414"/>
              <a:ext cx="400487" cy="215642"/>
            </a:xfrm>
            <a:custGeom>
              <a:avLst/>
              <a:gdLst>
                <a:gd name="connsiteX0" fmla="*/ 0 w 400487"/>
                <a:gd name="connsiteY0" fmla="*/ 0 h 215642"/>
                <a:gd name="connsiteX1" fmla="*/ 100853 w 400487"/>
                <a:gd name="connsiteY1" fmla="*/ 80683 h 215642"/>
                <a:gd name="connsiteX2" fmla="*/ 369795 w 400487"/>
                <a:gd name="connsiteY2" fmla="*/ 194983 h 215642"/>
                <a:gd name="connsiteX3" fmla="*/ 383242 w 400487"/>
                <a:gd name="connsiteY3" fmla="*/ 215153 h 215642"/>
              </a:gdLst>
              <a:ahLst/>
              <a:cxnLst>
                <a:cxn ang="0">
                  <a:pos x="connsiteX0" y="connsiteY0"/>
                </a:cxn>
                <a:cxn ang="0">
                  <a:pos x="connsiteX1" y="connsiteY1"/>
                </a:cxn>
                <a:cxn ang="0">
                  <a:pos x="connsiteX2" y="connsiteY2"/>
                </a:cxn>
                <a:cxn ang="0">
                  <a:pos x="connsiteX3" y="connsiteY3"/>
                </a:cxn>
              </a:cxnLst>
              <a:rect l="l" t="t" r="r" b="b"/>
              <a:pathLst>
                <a:path w="400487" h="215642">
                  <a:moveTo>
                    <a:pt x="0" y="0"/>
                  </a:moveTo>
                  <a:cubicBezTo>
                    <a:pt x="19610" y="24093"/>
                    <a:pt x="39221" y="48186"/>
                    <a:pt x="100853" y="80683"/>
                  </a:cubicBezTo>
                  <a:cubicBezTo>
                    <a:pt x="162485" y="113180"/>
                    <a:pt x="369795" y="194983"/>
                    <a:pt x="369795" y="194983"/>
                  </a:cubicBezTo>
                  <a:cubicBezTo>
                    <a:pt x="416860" y="217395"/>
                    <a:pt x="400051" y="216274"/>
                    <a:pt x="383242" y="21515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8" name="フリーフォーム 167">
              <a:extLst>
                <a:ext uri="{FF2B5EF4-FFF2-40B4-BE49-F238E27FC236}">
                  <a16:creationId xmlns:a16="http://schemas.microsoft.com/office/drawing/2014/main" id="{863FE59F-F52D-993C-2386-0A759B0F6B7E}"/>
                </a:ext>
              </a:extLst>
            </p:cNvPr>
            <p:cNvSpPr/>
            <p:nvPr/>
          </p:nvSpPr>
          <p:spPr>
            <a:xfrm>
              <a:off x="7570694" y="6837829"/>
              <a:ext cx="118226" cy="194983"/>
            </a:xfrm>
            <a:custGeom>
              <a:avLst/>
              <a:gdLst>
                <a:gd name="connsiteX0" fmla="*/ 0 w 118226"/>
                <a:gd name="connsiteY0" fmla="*/ 0 h 194983"/>
                <a:gd name="connsiteX1" fmla="*/ 114300 w 118226"/>
                <a:gd name="connsiteY1" fmla="*/ 73959 h 194983"/>
                <a:gd name="connsiteX2" fmla="*/ 80682 w 118226"/>
                <a:gd name="connsiteY2" fmla="*/ 194983 h 194983"/>
              </a:gdLst>
              <a:ahLst/>
              <a:cxnLst>
                <a:cxn ang="0">
                  <a:pos x="connsiteX0" y="connsiteY0"/>
                </a:cxn>
                <a:cxn ang="0">
                  <a:pos x="connsiteX1" y="connsiteY1"/>
                </a:cxn>
                <a:cxn ang="0">
                  <a:pos x="connsiteX2" y="connsiteY2"/>
                </a:cxn>
              </a:cxnLst>
              <a:rect l="l" t="t" r="r" b="b"/>
              <a:pathLst>
                <a:path w="118226" h="194983">
                  <a:moveTo>
                    <a:pt x="0" y="0"/>
                  </a:moveTo>
                  <a:cubicBezTo>
                    <a:pt x="50426" y="20731"/>
                    <a:pt x="100853" y="41462"/>
                    <a:pt x="114300" y="73959"/>
                  </a:cubicBezTo>
                  <a:cubicBezTo>
                    <a:pt x="127747" y="106456"/>
                    <a:pt x="104214" y="150719"/>
                    <a:pt x="80682" y="19498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9" name="フリーフォーム 168">
              <a:extLst>
                <a:ext uri="{FF2B5EF4-FFF2-40B4-BE49-F238E27FC236}">
                  <a16:creationId xmlns:a16="http://schemas.microsoft.com/office/drawing/2014/main" id="{5D3AE21E-18E3-03F6-ECE1-9C9201C1352F}"/>
                </a:ext>
              </a:extLst>
            </p:cNvPr>
            <p:cNvSpPr/>
            <p:nvPr/>
          </p:nvSpPr>
          <p:spPr>
            <a:xfrm>
              <a:off x="4634006" y="9453282"/>
              <a:ext cx="81126" cy="1701053"/>
            </a:xfrm>
            <a:custGeom>
              <a:avLst/>
              <a:gdLst>
                <a:gd name="connsiteX0" fmla="*/ 52294 w 81126"/>
                <a:gd name="connsiteY0" fmla="*/ 0 h 1701053"/>
                <a:gd name="connsiteX1" fmla="*/ 79188 w 81126"/>
                <a:gd name="connsiteY1" fmla="*/ 410136 h 1701053"/>
                <a:gd name="connsiteX2" fmla="*/ 5229 w 81126"/>
                <a:gd name="connsiteY2" fmla="*/ 1035424 h 1701053"/>
                <a:gd name="connsiteX3" fmla="*/ 11953 w 81126"/>
                <a:gd name="connsiteY3" fmla="*/ 1701053 h 1701053"/>
              </a:gdLst>
              <a:ahLst/>
              <a:cxnLst>
                <a:cxn ang="0">
                  <a:pos x="connsiteX0" y="connsiteY0"/>
                </a:cxn>
                <a:cxn ang="0">
                  <a:pos x="connsiteX1" y="connsiteY1"/>
                </a:cxn>
                <a:cxn ang="0">
                  <a:pos x="connsiteX2" y="connsiteY2"/>
                </a:cxn>
                <a:cxn ang="0">
                  <a:pos x="connsiteX3" y="connsiteY3"/>
                </a:cxn>
              </a:cxnLst>
              <a:rect l="l" t="t" r="r" b="b"/>
              <a:pathLst>
                <a:path w="81126" h="1701053">
                  <a:moveTo>
                    <a:pt x="52294" y="0"/>
                  </a:moveTo>
                  <a:cubicBezTo>
                    <a:pt x="69663" y="118782"/>
                    <a:pt x="87032" y="237565"/>
                    <a:pt x="79188" y="410136"/>
                  </a:cubicBezTo>
                  <a:cubicBezTo>
                    <a:pt x="71344" y="582707"/>
                    <a:pt x="16435" y="820271"/>
                    <a:pt x="5229" y="1035424"/>
                  </a:cubicBezTo>
                  <a:cubicBezTo>
                    <a:pt x="-5977" y="1250577"/>
                    <a:pt x="2988" y="1475815"/>
                    <a:pt x="11953" y="170105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0" name="フリーフォーム 169">
              <a:extLst>
                <a:ext uri="{FF2B5EF4-FFF2-40B4-BE49-F238E27FC236}">
                  <a16:creationId xmlns:a16="http://schemas.microsoft.com/office/drawing/2014/main" id="{3CF2A186-3291-2698-CEAC-F75F38BE10A6}"/>
                </a:ext>
              </a:extLst>
            </p:cNvPr>
            <p:cNvSpPr/>
            <p:nvPr/>
          </p:nvSpPr>
          <p:spPr>
            <a:xfrm>
              <a:off x="5552973" y="9466729"/>
              <a:ext cx="101515" cy="1754842"/>
            </a:xfrm>
            <a:custGeom>
              <a:avLst/>
              <a:gdLst>
                <a:gd name="connsiteX0" fmla="*/ 101515 w 101515"/>
                <a:gd name="connsiteY0" fmla="*/ 0 h 1754842"/>
                <a:gd name="connsiteX1" fmla="*/ 61174 w 101515"/>
                <a:gd name="connsiteY1" fmla="*/ 578224 h 1754842"/>
                <a:gd name="connsiteX2" fmla="*/ 662 w 101515"/>
                <a:gd name="connsiteY2" fmla="*/ 1304365 h 1754842"/>
                <a:gd name="connsiteX3" fmla="*/ 34280 w 101515"/>
                <a:gd name="connsiteY3" fmla="*/ 1754842 h 1754842"/>
              </a:gdLst>
              <a:ahLst/>
              <a:cxnLst>
                <a:cxn ang="0">
                  <a:pos x="connsiteX0" y="connsiteY0"/>
                </a:cxn>
                <a:cxn ang="0">
                  <a:pos x="connsiteX1" y="connsiteY1"/>
                </a:cxn>
                <a:cxn ang="0">
                  <a:pos x="connsiteX2" y="connsiteY2"/>
                </a:cxn>
                <a:cxn ang="0">
                  <a:pos x="connsiteX3" y="connsiteY3"/>
                </a:cxn>
              </a:cxnLst>
              <a:rect l="l" t="t" r="r" b="b"/>
              <a:pathLst>
                <a:path w="101515" h="1754842">
                  <a:moveTo>
                    <a:pt x="101515" y="0"/>
                  </a:moveTo>
                  <a:cubicBezTo>
                    <a:pt x="89749" y="180415"/>
                    <a:pt x="77983" y="360830"/>
                    <a:pt x="61174" y="578224"/>
                  </a:cubicBezTo>
                  <a:cubicBezTo>
                    <a:pt x="44365" y="795618"/>
                    <a:pt x="5144" y="1108262"/>
                    <a:pt x="662" y="1304365"/>
                  </a:cubicBezTo>
                  <a:cubicBezTo>
                    <a:pt x="-3820" y="1500468"/>
                    <a:pt x="15230" y="1627655"/>
                    <a:pt x="34280" y="1754842"/>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1" name="フリーフォーム 170">
              <a:extLst>
                <a:ext uri="{FF2B5EF4-FFF2-40B4-BE49-F238E27FC236}">
                  <a16:creationId xmlns:a16="http://schemas.microsoft.com/office/drawing/2014/main" id="{C58F795C-1697-6652-9BFF-95EE778B0410}"/>
                </a:ext>
              </a:extLst>
            </p:cNvPr>
            <p:cNvSpPr/>
            <p:nvPr/>
          </p:nvSpPr>
          <p:spPr>
            <a:xfrm>
              <a:off x="4670701" y="4985129"/>
              <a:ext cx="549292" cy="756978"/>
            </a:xfrm>
            <a:custGeom>
              <a:avLst/>
              <a:gdLst>
                <a:gd name="connsiteX0" fmla="*/ 532895 w 549292"/>
                <a:gd name="connsiteY0" fmla="*/ 1650 h 756978"/>
                <a:gd name="connsiteX1" fmla="*/ 419773 w 549292"/>
                <a:gd name="connsiteY1" fmla="*/ 284455 h 756978"/>
                <a:gd name="connsiteX2" fmla="*/ 419773 w 549292"/>
                <a:gd name="connsiteY2" fmla="*/ 567259 h 756978"/>
                <a:gd name="connsiteX3" fmla="*/ 278371 w 549292"/>
                <a:gd name="connsiteY3" fmla="*/ 755795 h 756978"/>
                <a:gd name="connsiteX4" fmla="*/ 155823 w 549292"/>
                <a:gd name="connsiteY4" fmla="*/ 623819 h 756978"/>
                <a:gd name="connsiteX5" fmla="*/ 14421 w 549292"/>
                <a:gd name="connsiteY5" fmla="*/ 190186 h 756978"/>
                <a:gd name="connsiteX6" fmla="*/ 532895 w 549292"/>
                <a:gd name="connsiteY6" fmla="*/ 1650 h 7569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9292" h="756978">
                  <a:moveTo>
                    <a:pt x="532895" y="1650"/>
                  </a:moveTo>
                  <a:cubicBezTo>
                    <a:pt x="600454" y="17362"/>
                    <a:pt x="438627" y="190187"/>
                    <a:pt x="419773" y="284455"/>
                  </a:cubicBezTo>
                  <a:cubicBezTo>
                    <a:pt x="400919" y="378723"/>
                    <a:pt x="443340" y="488702"/>
                    <a:pt x="419773" y="567259"/>
                  </a:cubicBezTo>
                  <a:cubicBezTo>
                    <a:pt x="396206" y="645816"/>
                    <a:pt x="322363" y="746368"/>
                    <a:pt x="278371" y="755795"/>
                  </a:cubicBezTo>
                  <a:cubicBezTo>
                    <a:pt x="234379" y="765222"/>
                    <a:pt x="199815" y="718087"/>
                    <a:pt x="155823" y="623819"/>
                  </a:cubicBezTo>
                  <a:cubicBezTo>
                    <a:pt x="111831" y="529551"/>
                    <a:pt x="-48424" y="295452"/>
                    <a:pt x="14421" y="190186"/>
                  </a:cubicBezTo>
                  <a:cubicBezTo>
                    <a:pt x="77266" y="84920"/>
                    <a:pt x="465336" y="-14062"/>
                    <a:pt x="532895" y="1650"/>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2" name="フリーフォーム 171">
              <a:extLst>
                <a:ext uri="{FF2B5EF4-FFF2-40B4-BE49-F238E27FC236}">
                  <a16:creationId xmlns:a16="http://schemas.microsoft.com/office/drawing/2014/main" id="{C31C064C-9D86-C1F1-5793-651DFFD3500E}"/>
                </a:ext>
              </a:extLst>
            </p:cNvPr>
            <p:cNvSpPr/>
            <p:nvPr/>
          </p:nvSpPr>
          <p:spPr>
            <a:xfrm>
              <a:off x="2749747" y="5187451"/>
              <a:ext cx="4045329" cy="1712238"/>
            </a:xfrm>
            <a:custGeom>
              <a:avLst/>
              <a:gdLst>
                <a:gd name="connsiteX0" fmla="*/ 501453 w 4045329"/>
                <a:gd name="connsiteY0" fmla="*/ 362449 h 1712238"/>
                <a:gd name="connsiteX1" fmla="*/ 1758753 w 4045329"/>
                <a:gd name="connsiteY1" fmla="*/ 413249 h 1712238"/>
                <a:gd name="connsiteX2" fmla="*/ 1517453 w 4045329"/>
                <a:gd name="connsiteY2" fmla="*/ 502149 h 1712238"/>
                <a:gd name="connsiteX3" fmla="*/ 3104953 w 4045329"/>
                <a:gd name="connsiteY3" fmla="*/ 159249 h 1712238"/>
                <a:gd name="connsiteX4" fmla="*/ 2736653 w 4045329"/>
                <a:gd name="connsiteY4" fmla="*/ 273549 h 1712238"/>
                <a:gd name="connsiteX5" fmla="*/ 3435153 w 4045329"/>
                <a:gd name="connsiteY5" fmla="*/ 248149 h 1712238"/>
                <a:gd name="connsiteX6" fmla="*/ 3435153 w 4045329"/>
                <a:gd name="connsiteY6" fmla="*/ 19549 h 1712238"/>
                <a:gd name="connsiteX7" fmla="*/ 4044753 w 4045329"/>
                <a:gd name="connsiteY7" fmla="*/ 819649 h 1712238"/>
                <a:gd name="connsiteX8" fmla="*/ 3549453 w 4045329"/>
                <a:gd name="connsiteY8" fmla="*/ 768849 h 1712238"/>
                <a:gd name="connsiteX9" fmla="*/ 3714553 w 4045329"/>
                <a:gd name="connsiteY9" fmla="*/ 1391149 h 1712238"/>
                <a:gd name="connsiteX10" fmla="*/ 3270053 w 4045329"/>
                <a:gd name="connsiteY10" fmla="*/ 908549 h 1712238"/>
                <a:gd name="connsiteX11" fmla="*/ 1593653 w 4045329"/>
                <a:gd name="connsiteY11" fmla="*/ 997449 h 1712238"/>
                <a:gd name="connsiteX12" fmla="*/ 1263453 w 4045329"/>
                <a:gd name="connsiteY12" fmla="*/ 1708649 h 1712238"/>
                <a:gd name="connsiteX13" fmla="*/ 1365053 w 4045329"/>
                <a:gd name="connsiteY13" fmla="*/ 1264149 h 1712238"/>
                <a:gd name="connsiteX14" fmla="*/ 6153 w 4045329"/>
                <a:gd name="connsiteY14" fmla="*/ 1060949 h 1712238"/>
                <a:gd name="connsiteX15" fmla="*/ 857053 w 4045329"/>
                <a:gd name="connsiteY15" fmla="*/ 794249 h 1712238"/>
                <a:gd name="connsiteX16" fmla="*/ 730053 w 4045329"/>
                <a:gd name="connsiteY16" fmla="*/ 616449 h 1712238"/>
                <a:gd name="connsiteX17" fmla="*/ 501453 w 4045329"/>
                <a:gd name="connsiteY17" fmla="*/ 362449 h 1712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045329" h="1712238">
                  <a:moveTo>
                    <a:pt x="501453" y="362449"/>
                  </a:moveTo>
                  <a:cubicBezTo>
                    <a:pt x="672903" y="328582"/>
                    <a:pt x="1589420" y="389966"/>
                    <a:pt x="1758753" y="413249"/>
                  </a:cubicBezTo>
                  <a:cubicBezTo>
                    <a:pt x="1928086" y="436532"/>
                    <a:pt x="1293086" y="544482"/>
                    <a:pt x="1517453" y="502149"/>
                  </a:cubicBezTo>
                  <a:cubicBezTo>
                    <a:pt x="1741820" y="459816"/>
                    <a:pt x="2901753" y="197349"/>
                    <a:pt x="3104953" y="159249"/>
                  </a:cubicBezTo>
                  <a:cubicBezTo>
                    <a:pt x="3308153" y="121149"/>
                    <a:pt x="2681620" y="258732"/>
                    <a:pt x="2736653" y="273549"/>
                  </a:cubicBezTo>
                  <a:cubicBezTo>
                    <a:pt x="2791686" y="288366"/>
                    <a:pt x="3318736" y="290482"/>
                    <a:pt x="3435153" y="248149"/>
                  </a:cubicBezTo>
                  <a:cubicBezTo>
                    <a:pt x="3551570" y="205816"/>
                    <a:pt x="3333553" y="-75701"/>
                    <a:pt x="3435153" y="19549"/>
                  </a:cubicBezTo>
                  <a:cubicBezTo>
                    <a:pt x="3536753" y="114799"/>
                    <a:pt x="4025703" y="694766"/>
                    <a:pt x="4044753" y="819649"/>
                  </a:cubicBezTo>
                  <a:cubicBezTo>
                    <a:pt x="4063803" y="944532"/>
                    <a:pt x="3604486" y="673599"/>
                    <a:pt x="3549453" y="768849"/>
                  </a:cubicBezTo>
                  <a:cubicBezTo>
                    <a:pt x="3494420" y="864099"/>
                    <a:pt x="3761120" y="1367866"/>
                    <a:pt x="3714553" y="1391149"/>
                  </a:cubicBezTo>
                  <a:cubicBezTo>
                    <a:pt x="3667986" y="1414432"/>
                    <a:pt x="3623536" y="974166"/>
                    <a:pt x="3270053" y="908549"/>
                  </a:cubicBezTo>
                  <a:cubicBezTo>
                    <a:pt x="2916570" y="842932"/>
                    <a:pt x="1928086" y="864099"/>
                    <a:pt x="1593653" y="997449"/>
                  </a:cubicBezTo>
                  <a:cubicBezTo>
                    <a:pt x="1259220" y="1130799"/>
                    <a:pt x="1301553" y="1664199"/>
                    <a:pt x="1263453" y="1708649"/>
                  </a:cubicBezTo>
                  <a:cubicBezTo>
                    <a:pt x="1225353" y="1753099"/>
                    <a:pt x="1574603" y="1372099"/>
                    <a:pt x="1365053" y="1264149"/>
                  </a:cubicBezTo>
                  <a:cubicBezTo>
                    <a:pt x="1155503" y="1156199"/>
                    <a:pt x="90820" y="1139266"/>
                    <a:pt x="6153" y="1060949"/>
                  </a:cubicBezTo>
                  <a:cubicBezTo>
                    <a:pt x="-78514" y="982632"/>
                    <a:pt x="736403" y="868332"/>
                    <a:pt x="857053" y="794249"/>
                  </a:cubicBezTo>
                  <a:cubicBezTo>
                    <a:pt x="977703" y="720166"/>
                    <a:pt x="787203" y="690532"/>
                    <a:pt x="730053" y="616449"/>
                  </a:cubicBezTo>
                  <a:cubicBezTo>
                    <a:pt x="672903" y="542366"/>
                    <a:pt x="330003" y="396316"/>
                    <a:pt x="501453" y="362449"/>
                  </a:cubicBezTo>
                  <a:close/>
                </a:path>
              </a:pathLst>
            </a:custGeom>
            <a:solidFill>
              <a:schemeClr val="accent4">
                <a:lumMod val="60000"/>
                <a:lumOff val="40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3" name="フリーフォーム 172">
              <a:extLst>
                <a:ext uri="{FF2B5EF4-FFF2-40B4-BE49-F238E27FC236}">
                  <a16:creationId xmlns:a16="http://schemas.microsoft.com/office/drawing/2014/main" id="{A0EBBE6F-E13C-A666-9B53-7862F8E8DCC1}"/>
                </a:ext>
              </a:extLst>
            </p:cNvPr>
            <p:cNvSpPr/>
            <p:nvPr/>
          </p:nvSpPr>
          <p:spPr>
            <a:xfrm>
              <a:off x="3657467" y="5778386"/>
              <a:ext cx="623540" cy="373559"/>
            </a:xfrm>
            <a:custGeom>
              <a:avLst/>
              <a:gdLst>
                <a:gd name="connsiteX0" fmla="*/ 133 w 623540"/>
                <a:gd name="connsiteY0" fmla="*/ 114 h 373559"/>
                <a:gd name="connsiteX1" fmla="*/ 520833 w 623540"/>
                <a:gd name="connsiteY1" fmla="*/ 50914 h 373559"/>
                <a:gd name="connsiteX2" fmla="*/ 571633 w 623540"/>
                <a:gd name="connsiteY2" fmla="*/ 152514 h 373559"/>
                <a:gd name="connsiteX3" fmla="*/ 622433 w 623540"/>
                <a:gd name="connsiteY3" fmla="*/ 152514 h 373559"/>
                <a:gd name="connsiteX4" fmla="*/ 520833 w 623540"/>
                <a:gd name="connsiteY4" fmla="*/ 304914 h 373559"/>
                <a:gd name="connsiteX5" fmla="*/ 533533 w 623540"/>
                <a:gd name="connsiteY5" fmla="*/ 368414 h 373559"/>
                <a:gd name="connsiteX6" fmla="*/ 470033 w 623540"/>
                <a:gd name="connsiteY6" fmla="*/ 177914 h 373559"/>
                <a:gd name="connsiteX7" fmla="*/ 470033 w 623540"/>
                <a:gd name="connsiteY7" fmla="*/ 63614 h 373559"/>
                <a:gd name="connsiteX8" fmla="*/ 133 w 623540"/>
                <a:gd name="connsiteY8" fmla="*/ 114 h 373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23540" h="373559">
                  <a:moveTo>
                    <a:pt x="133" y="114"/>
                  </a:moveTo>
                  <a:cubicBezTo>
                    <a:pt x="8600" y="-2003"/>
                    <a:pt x="425583" y="25514"/>
                    <a:pt x="520833" y="50914"/>
                  </a:cubicBezTo>
                  <a:cubicBezTo>
                    <a:pt x="616083" y="76314"/>
                    <a:pt x="554700" y="135581"/>
                    <a:pt x="571633" y="152514"/>
                  </a:cubicBezTo>
                  <a:cubicBezTo>
                    <a:pt x="588566" y="169447"/>
                    <a:pt x="630900" y="127114"/>
                    <a:pt x="622433" y="152514"/>
                  </a:cubicBezTo>
                  <a:cubicBezTo>
                    <a:pt x="613966" y="177914"/>
                    <a:pt x="535650" y="268931"/>
                    <a:pt x="520833" y="304914"/>
                  </a:cubicBezTo>
                  <a:cubicBezTo>
                    <a:pt x="506016" y="340897"/>
                    <a:pt x="542000" y="389581"/>
                    <a:pt x="533533" y="368414"/>
                  </a:cubicBezTo>
                  <a:cubicBezTo>
                    <a:pt x="525066" y="347247"/>
                    <a:pt x="480616" y="228714"/>
                    <a:pt x="470033" y="177914"/>
                  </a:cubicBezTo>
                  <a:cubicBezTo>
                    <a:pt x="459450" y="127114"/>
                    <a:pt x="552583" y="89014"/>
                    <a:pt x="470033" y="63614"/>
                  </a:cubicBezTo>
                  <a:cubicBezTo>
                    <a:pt x="387483" y="38214"/>
                    <a:pt x="-8334" y="2231"/>
                    <a:pt x="133" y="114"/>
                  </a:cubicBezTo>
                  <a:close/>
                </a:path>
              </a:pathLst>
            </a:custGeom>
            <a:solidFill>
              <a:schemeClr val="accent4">
                <a:lumMod val="60000"/>
                <a:lumOff val="40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4" name="フリーフォーム 173">
              <a:extLst>
                <a:ext uri="{FF2B5EF4-FFF2-40B4-BE49-F238E27FC236}">
                  <a16:creationId xmlns:a16="http://schemas.microsoft.com/office/drawing/2014/main" id="{5236B716-F62D-56F2-E6A5-34EFCF018AC7}"/>
                </a:ext>
              </a:extLst>
            </p:cNvPr>
            <p:cNvSpPr/>
            <p:nvPr/>
          </p:nvSpPr>
          <p:spPr>
            <a:xfrm>
              <a:off x="4685196" y="5781748"/>
              <a:ext cx="601995" cy="196879"/>
            </a:xfrm>
            <a:custGeom>
              <a:avLst/>
              <a:gdLst>
                <a:gd name="connsiteX0" fmla="*/ 1104 w 601995"/>
                <a:gd name="connsiteY0" fmla="*/ 174552 h 196879"/>
                <a:gd name="connsiteX1" fmla="*/ 255104 w 601995"/>
                <a:gd name="connsiteY1" fmla="*/ 187252 h 196879"/>
                <a:gd name="connsiteX2" fmla="*/ 534504 w 601995"/>
                <a:gd name="connsiteY2" fmla="*/ 9452 h 196879"/>
                <a:gd name="connsiteX3" fmla="*/ 509104 w 601995"/>
                <a:gd name="connsiteY3" fmla="*/ 34852 h 196879"/>
                <a:gd name="connsiteX4" fmla="*/ 598004 w 601995"/>
                <a:gd name="connsiteY4" fmla="*/ 123752 h 196879"/>
                <a:gd name="connsiteX5" fmla="*/ 356704 w 601995"/>
                <a:gd name="connsiteY5" fmla="*/ 187252 h 196879"/>
                <a:gd name="connsiteX6" fmla="*/ 1104 w 601995"/>
                <a:gd name="connsiteY6" fmla="*/ 174552 h 196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1995" h="196879">
                  <a:moveTo>
                    <a:pt x="1104" y="174552"/>
                  </a:moveTo>
                  <a:cubicBezTo>
                    <a:pt x="-15829" y="174552"/>
                    <a:pt x="166204" y="214769"/>
                    <a:pt x="255104" y="187252"/>
                  </a:cubicBezTo>
                  <a:cubicBezTo>
                    <a:pt x="344004" y="159735"/>
                    <a:pt x="534504" y="9452"/>
                    <a:pt x="534504" y="9452"/>
                  </a:cubicBezTo>
                  <a:cubicBezTo>
                    <a:pt x="576837" y="-15948"/>
                    <a:pt x="498521" y="15802"/>
                    <a:pt x="509104" y="34852"/>
                  </a:cubicBezTo>
                  <a:cubicBezTo>
                    <a:pt x="519687" y="53902"/>
                    <a:pt x="623404" y="98352"/>
                    <a:pt x="598004" y="123752"/>
                  </a:cubicBezTo>
                  <a:cubicBezTo>
                    <a:pt x="572604" y="149152"/>
                    <a:pt x="454071" y="178785"/>
                    <a:pt x="356704" y="187252"/>
                  </a:cubicBezTo>
                  <a:cubicBezTo>
                    <a:pt x="259337" y="195719"/>
                    <a:pt x="18037" y="174552"/>
                    <a:pt x="1104" y="174552"/>
                  </a:cubicBezTo>
                  <a:close/>
                </a:path>
              </a:pathLst>
            </a:custGeom>
            <a:solidFill>
              <a:schemeClr val="accent4">
                <a:lumMod val="60000"/>
                <a:lumOff val="40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5" name="フリーフォーム 174">
              <a:extLst>
                <a:ext uri="{FF2B5EF4-FFF2-40B4-BE49-F238E27FC236}">
                  <a16:creationId xmlns:a16="http://schemas.microsoft.com/office/drawing/2014/main" id="{D2D30D16-DBC3-CDD3-09C2-0495889B2242}"/>
                </a:ext>
              </a:extLst>
            </p:cNvPr>
            <p:cNvSpPr/>
            <p:nvPr/>
          </p:nvSpPr>
          <p:spPr>
            <a:xfrm>
              <a:off x="5739309" y="5549401"/>
              <a:ext cx="603069" cy="206030"/>
            </a:xfrm>
            <a:custGeom>
              <a:avLst/>
              <a:gdLst>
                <a:gd name="connsiteX0" fmla="*/ 1091 w 603069"/>
                <a:gd name="connsiteY0" fmla="*/ 114799 h 206030"/>
                <a:gd name="connsiteX1" fmla="*/ 267791 w 603069"/>
                <a:gd name="connsiteY1" fmla="*/ 499 h 206030"/>
                <a:gd name="connsiteX2" fmla="*/ 597991 w 603069"/>
                <a:gd name="connsiteY2" fmla="*/ 165599 h 206030"/>
                <a:gd name="connsiteX3" fmla="*/ 470991 w 603069"/>
                <a:gd name="connsiteY3" fmla="*/ 25899 h 206030"/>
                <a:gd name="connsiteX4" fmla="*/ 509091 w 603069"/>
                <a:gd name="connsiteY4" fmla="*/ 203699 h 206030"/>
                <a:gd name="connsiteX5" fmla="*/ 369391 w 603069"/>
                <a:gd name="connsiteY5" fmla="*/ 127499 h 206030"/>
                <a:gd name="connsiteX6" fmla="*/ 1091 w 603069"/>
                <a:gd name="connsiteY6" fmla="*/ 114799 h 206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3069" h="206030">
                  <a:moveTo>
                    <a:pt x="1091" y="114799"/>
                  </a:moveTo>
                  <a:cubicBezTo>
                    <a:pt x="-15842" y="93632"/>
                    <a:pt x="168308" y="-7968"/>
                    <a:pt x="267791" y="499"/>
                  </a:cubicBezTo>
                  <a:cubicBezTo>
                    <a:pt x="367274" y="8966"/>
                    <a:pt x="564124" y="161366"/>
                    <a:pt x="597991" y="165599"/>
                  </a:cubicBezTo>
                  <a:cubicBezTo>
                    <a:pt x="631858" y="169832"/>
                    <a:pt x="485808" y="19549"/>
                    <a:pt x="470991" y="25899"/>
                  </a:cubicBezTo>
                  <a:cubicBezTo>
                    <a:pt x="456174" y="32249"/>
                    <a:pt x="526024" y="186766"/>
                    <a:pt x="509091" y="203699"/>
                  </a:cubicBezTo>
                  <a:cubicBezTo>
                    <a:pt x="492158" y="220632"/>
                    <a:pt x="449824" y="140199"/>
                    <a:pt x="369391" y="127499"/>
                  </a:cubicBezTo>
                  <a:cubicBezTo>
                    <a:pt x="288958" y="114799"/>
                    <a:pt x="18024" y="135966"/>
                    <a:pt x="1091" y="114799"/>
                  </a:cubicBezTo>
                  <a:close/>
                </a:path>
              </a:pathLst>
            </a:custGeom>
            <a:solidFill>
              <a:schemeClr val="accent4">
                <a:lumMod val="60000"/>
                <a:lumOff val="40000"/>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76" name="グループ化 175">
              <a:extLst>
                <a:ext uri="{FF2B5EF4-FFF2-40B4-BE49-F238E27FC236}">
                  <a16:creationId xmlns:a16="http://schemas.microsoft.com/office/drawing/2014/main" id="{44D6A026-F397-6192-6E6C-E570D06EF671}"/>
                </a:ext>
              </a:extLst>
            </p:cNvPr>
            <p:cNvGrpSpPr/>
            <p:nvPr/>
          </p:nvGrpSpPr>
          <p:grpSpPr>
            <a:xfrm>
              <a:off x="6967803" y="760579"/>
              <a:ext cx="1646657" cy="5515526"/>
              <a:chOff x="7246620" y="731520"/>
              <a:chExt cx="1646657" cy="5515526"/>
            </a:xfrm>
          </p:grpSpPr>
          <p:grpSp>
            <p:nvGrpSpPr>
              <p:cNvPr id="192" name="グループ化 191">
                <a:extLst>
                  <a:ext uri="{FF2B5EF4-FFF2-40B4-BE49-F238E27FC236}">
                    <a16:creationId xmlns:a16="http://schemas.microsoft.com/office/drawing/2014/main" id="{57775415-A931-6BAB-4874-A8CA31252823}"/>
                  </a:ext>
                </a:extLst>
              </p:cNvPr>
              <p:cNvGrpSpPr/>
              <p:nvPr/>
            </p:nvGrpSpPr>
            <p:grpSpPr>
              <a:xfrm>
                <a:off x="7246620" y="731520"/>
                <a:ext cx="1037908" cy="1638258"/>
                <a:chOff x="7246620" y="731520"/>
                <a:chExt cx="1037908" cy="1638258"/>
              </a:xfrm>
            </p:grpSpPr>
            <p:sp>
              <p:nvSpPr>
                <p:cNvPr id="216" name="フリーフォーム 215">
                  <a:extLst>
                    <a:ext uri="{FF2B5EF4-FFF2-40B4-BE49-F238E27FC236}">
                      <a16:creationId xmlns:a16="http://schemas.microsoft.com/office/drawing/2014/main" id="{3559BD55-C936-AD07-8AC3-E786D96B8D15}"/>
                    </a:ext>
                  </a:extLst>
                </p:cNvPr>
                <p:cNvSpPr/>
                <p:nvPr/>
              </p:nvSpPr>
              <p:spPr>
                <a:xfrm>
                  <a:off x="7246620" y="731520"/>
                  <a:ext cx="434340" cy="701283"/>
                </a:xfrm>
                <a:custGeom>
                  <a:avLst/>
                  <a:gdLst>
                    <a:gd name="connsiteX0" fmla="*/ 0 w 434340"/>
                    <a:gd name="connsiteY0" fmla="*/ 0 h 701283"/>
                    <a:gd name="connsiteX1" fmla="*/ 274320 w 434340"/>
                    <a:gd name="connsiteY1" fmla="*/ 685800 h 701283"/>
                    <a:gd name="connsiteX2" fmla="*/ 434340 w 434340"/>
                    <a:gd name="connsiteY2" fmla="*/ 411480 h 701283"/>
                  </a:gdLst>
                  <a:ahLst/>
                  <a:cxnLst>
                    <a:cxn ang="0">
                      <a:pos x="connsiteX0" y="connsiteY0"/>
                    </a:cxn>
                    <a:cxn ang="0">
                      <a:pos x="connsiteX1" y="connsiteY1"/>
                    </a:cxn>
                    <a:cxn ang="0">
                      <a:pos x="connsiteX2" y="connsiteY2"/>
                    </a:cxn>
                  </a:cxnLst>
                  <a:rect l="l" t="t" r="r" b="b"/>
                  <a:pathLst>
                    <a:path w="434340" h="701283">
                      <a:moveTo>
                        <a:pt x="0" y="0"/>
                      </a:moveTo>
                      <a:cubicBezTo>
                        <a:pt x="100965" y="308610"/>
                        <a:pt x="201930" y="617220"/>
                        <a:pt x="274320" y="685800"/>
                      </a:cubicBezTo>
                      <a:cubicBezTo>
                        <a:pt x="346710" y="754380"/>
                        <a:pt x="390525" y="582930"/>
                        <a:pt x="434340" y="4114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7" name="フリーフォーム 216">
                  <a:extLst>
                    <a:ext uri="{FF2B5EF4-FFF2-40B4-BE49-F238E27FC236}">
                      <a16:creationId xmlns:a16="http://schemas.microsoft.com/office/drawing/2014/main" id="{C5D70BF1-696D-5629-82F3-E19C7C236E78}"/>
                    </a:ext>
                  </a:extLst>
                </p:cNvPr>
                <p:cNvSpPr/>
                <p:nvPr/>
              </p:nvSpPr>
              <p:spPr>
                <a:xfrm>
                  <a:off x="7863840" y="800100"/>
                  <a:ext cx="219318" cy="525780"/>
                </a:xfrm>
                <a:custGeom>
                  <a:avLst/>
                  <a:gdLst>
                    <a:gd name="connsiteX0" fmla="*/ 0 w 219318"/>
                    <a:gd name="connsiteY0" fmla="*/ 0 h 525780"/>
                    <a:gd name="connsiteX1" fmla="*/ 205740 w 219318"/>
                    <a:gd name="connsiteY1" fmla="*/ 342900 h 525780"/>
                    <a:gd name="connsiteX2" fmla="*/ 182880 w 219318"/>
                    <a:gd name="connsiteY2" fmla="*/ 525780 h 525780"/>
                  </a:gdLst>
                  <a:ahLst/>
                  <a:cxnLst>
                    <a:cxn ang="0">
                      <a:pos x="connsiteX0" y="connsiteY0"/>
                    </a:cxn>
                    <a:cxn ang="0">
                      <a:pos x="connsiteX1" y="connsiteY1"/>
                    </a:cxn>
                    <a:cxn ang="0">
                      <a:pos x="connsiteX2" y="connsiteY2"/>
                    </a:cxn>
                  </a:cxnLst>
                  <a:rect l="l" t="t" r="r" b="b"/>
                  <a:pathLst>
                    <a:path w="219318" h="525780">
                      <a:moveTo>
                        <a:pt x="0" y="0"/>
                      </a:moveTo>
                      <a:cubicBezTo>
                        <a:pt x="87630" y="127635"/>
                        <a:pt x="175260" y="255270"/>
                        <a:pt x="205740" y="342900"/>
                      </a:cubicBezTo>
                      <a:cubicBezTo>
                        <a:pt x="236220" y="430530"/>
                        <a:pt x="209550" y="478155"/>
                        <a:pt x="182880" y="5257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8" name="フリーフォーム 217">
                  <a:extLst>
                    <a:ext uri="{FF2B5EF4-FFF2-40B4-BE49-F238E27FC236}">
                      <a16:creationId xmlns:a16="http://schemas.microsoft.com/office/drawing/2014/main" id="{3F2989EC-FF2E-1AE0-9FAB-B15263D68C49}"/>
                    </a:ext>
                  </a:extLst>
                </p:cNvPr>
                <p:cNvSpPr/>
                <p:nvPr/>
              </p:nvSpPr>
              <p:spPr>
                <a:xfrm>
                  <a:off x="7520940" y="1783080"/>
                  <a:ext cx="388620" cy="586698"/>
                </a:xfrm>
                <a:custGeom>
                  <a:avLst/>
                  <a:gdLst>
                    <a:gd name="connsiteX0" fmla="*/ 0 w 388620"/>
                    <a:gd name="connsiteY0" fmla="*/ 0 h 586698"/>
                    <a:gd name="connsiteX1" fmla="*/ 274320 w 388620"/>
                    <a:gd name="connsiteY1" fmla="*/ 571500 h 586698"/>
                    <a:gd name="connsiteX2" fmla="*/ 388620 w 388620"/>
                    <a:gd name="connsiteY2" fmla="*/ 365760 h 586698"/>
                  </a:gdLst>
                  <a:ahLst/>
                  <a:cxnLst>
                    <a:cxn ang="0">
                      <a:pos x="connsiteX0" y="connsiteY0"/>
                    </a:cxn>
                    <a:cxn ang="0">
                      <a:pos x="connsiteX1" y="connsiteY1"/>
                    </a:cxn>
                    <a:cxn ang="0">
                      <a:pos x="connsiteX2" y="connsiteY2"/>
                    </a:cxn>
                  </a:cxnLst>
                  <a:rect l="l" t="t" r="r" b="b"/>
                  <a:pathLst>
                    <a:path w="388620" h="586698">
                      <a:moveTo>
                        <a:pt x="0" y="0"/>
                      </a:moveTo>
                      <a:cubicBezTo>
                        <a:pt x="104775" y="255270"/>
                        <a:pt x="209550" y="510540"/>
                        <a:pt x="274320" y="571500"/>
                      </a:cubicBezTo>
                      <a:cubicBezTo>
                        <a:pt x="339090" y="632460"/>
                        <a:pt x="363855" y="499110"/>
                        <a:pt x="388620" y="36576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9" name="フリーフォーム 218">
                  <a:extLst>
                    <a:ext uri="{FF2B5EF4-FFF2-40B4-BE49-F238E27FC236}">
                      <a16:creationId xmlns:a16="http://schemas.microsoft.com/office/drawing/2014/main" id="{571E1E57-FE8F-EFE2-5AD4-D5D74A1DEBFE}"/>
                    </a:ext>
                  </a:extLst>
                </p:cNvPr>
                <p:cNvSpPr/>
                <p:nvPr/>
              </p:nvSpPr>
              <p:spPr>
                <a:xfrm>
                  <a:off x="8069580" y="1828800"/>
                  <a:ext cx="214948" cy="525780"/>
                </a:xfrm>
                <a:custGeom>
                  <a:avLst/>
                  <a:gdLst>
                    <a:gd name="connsiteX0" fmla="*/ 0 w 214948"/>
                    <a:gd name="connsiteY0" fmla="*/ 0 h 525780"/>
                    <a:gd name="connsiteX1" fmla="*/ 205740 w 214948"/>
                    <a:gd name="connsiteY1" fmla="*/ 274320 h 525780"/>
                    <a:gd name="connsiteX2" fmla="*/ 160020 w 214948"/>
                    <a:gd name="connsiteY2" fmla="*/ 525780 h 525780"/>
                  </a:gdLst>
                  <a:ahLst/>
                  <a:cxnLst>
                    <a:cxn ang="0">
                      <a:pos x="connsiteX0" y="connsiteY0"/>
                    </a:cxn>
                    <a:cxn ang="0">
                      <a:pos x="connsiteX1" y="connsiteY1"/>
                    </a:cxn>
                    <a:cxn ang="0">
                      <a:pos x="connsiteX2" y="connsiteY2"/>
                    </a:cxn>
                  </a:cxnLst>
                  <a:rect l="l" t="t" r="r" b="b"/>
                  <a:pathLst>
                    <a:path w="214948" h="525780">
                      <a:moveTo>
                        <a:pt x="0" y="0"/>
                      </a:moveTo>
                      <a:cubicBezTo>
                        <a:pt x="89535" y="93345"/>
                        <a:pt x="179070" y="186690"/>
                        <a:pt x="205740" y="274320"/>
                      </a:cubicBezTo>
                      <a:cubicBezTo>
                        <a:pt x="232410" y="361950"/>
                        <a:pt x="196215" y="443865"/>
                        <a:pt x="160020" y="5257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93" name="グループ化 192">
                <a:extLst>
                  <a:ext uri="{FF2B5EF4-FFF2-40B4-BE49-F238E27FC236}">
                    <a16:creationId xmlns:a16="http://schemas.microsoft.com/office/drawing/2014/main" id="{AA5D561B-CA5C-0F3B-5952-F94B8F68AA9D}"/>
                  </a:ext>
                </a:extLst>
              </p:cNvPr>
              <p:cNvGrpSpPr/>
              <p:nvPr/>
            </p:nvGrpSpPr>
            <p:grpSpPr>
              <a:xfrm>
                <a:off x="7949381" y="2743200"/>
                <a:ext cx="943896" cy="3503846"/>
                <a:chOff x="7949381" y="2743200"/>
                <a:chExt cx="943896" cy="3503846"/>
              </a:xfrm>
            </p:grpSpPr>
            <p:sp>
              <p:nvSpPr>
                <p:cNvPr id="194" name="フリーフォーム 193">
                  <a:extLst>
                    <a:ext uri="{FF2B5EF4-FFF2-40B4-BE49-F238E27FC236}">
                      <a16:creationId xmlns:a16="http://schemas.microsoft.com/office/drawing/2014/main" id="{CEDA669F-9526-A96B-B66A-4638D887A133}"/>
                    </a:ext>
                  </a:extLst>
                </p:cNvPr>
                <p:cNvSpPr/>
                <p:nvPr/>
              </p:nvSpPr>
              <p:spPr>
                <a:xfrm>
                  <a:off x="7978140" y="2743200"/>
                  <a:ext cx="114300" cy="822960"/>
                </a:xfrm>
                <a:custGeom>
                  <a:avLst/>
                  <a:gdLst>
                    <a:gd name="connsiteX0" fmla="*/ 0 w 114300"/>
                    <a:gd name="connsiteY0" fmla="*/ 0 h 822960"/>
                    <a:gd name="connsiteX1" fmla="*/ 45720 w 114300"/>
                    <a:gd name="connsiteY1" fmla="*/ 525780 h 822960"/>
                    <a:gd name="connsiteX2" fmla="*/ 114300 w 114300"/>
                    <a:gd name="connsiteY2" fmla="*/ 822960 h 822960"/>
                  </a:gdLst>
                  <a:ahLst/>
                  <a:cxnLst>
                    <a:cxn ang="0">
                      <a:pos x="connsiteX0" y="connsiteY0"/>
                    </a:cxn>
                    <a:cxn ang="0">
                      <a:pos x="connsiteX1" y="connsiteY1"/>
                    </a:cxn>
                    <a:cxn ang="0">
                      <a:pos x="connsiteX2" y="connsiteY2"/>
                    </a:cxn>
                  </a:cxnLst>
                  <a:rect l="l" t="t" r="r" b="b"/>
                  <a:pathLst>
                    <a:path w="114300" h="822960">
                      <a:moveTo>
                        <a:pt x="0" y="0"/>
                      </a:moveTo>
                      <a:cubicBezTo>
                        <a:pt x="13335" y="194310"/>
                        <a:pt x="26670" y="388620"/>
                        <a:pt x="45720" y="525780"/>
                      </a:cubicBezTo>
                      <a:cubicBezTo>
                        <a:pt x="64770" y="662940"/>
                        <a:pt x="89535" y="742950"/>
                        <a:pt x="114300" y="82296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5" name="フリーフォーム 194">
                  <a:extLst>
                    <a:ext uri="{FF2B5EF4-FFF2-40B4-BE49-F238E27FC236}">
                      <a16:creationId xmlns:a16="http://schemas.microsoft.com/office/drawing/2014/main" id="{E70164B1-59A5-518C-7FA5-3C766A08F507}"/>
                    </a:ext>
                  </a:extLst>
                </p:cNvPr>
                <p:cNvSpPr/>
                <p:nvPr/>
              </p:nvSpPr>
              <p:spPr>
                <a:xfrm>
                  <a:off x="8069580" y="2766923"/>
                  <a:ext cx="434340" cy="662077"/>
                </a:xfrm>
                <a:custGeom>
                  <a:avLst/>
                  <a:gdLst>
                    <a:gd name="connsiteX0" fmla="*/ 0 w 434340"/>
                    <a:gd name="connsiteY0" fmla="*/ 21997 h 662077"/>
                    <a:gd name="connsiteX1" fmla="*/ 274320 w 434340"/>
                    <a:gd name="connsiteY1" fmla="*/ 21997 h 662077"/>
                    <a:gd name="connsiteX2" fmla="*/ 365760 w 434340"/>
                    <a:gd name="connsiteY2" fmla="*/ 250597 h 662077"/>
                    <a:gd name="connsiteX3" fmla="*/ 434340 w 434340"/>
                    <a:gd name="connsiteY3" fmla="*/ 662077 h 662077"/>
                  </a:gdLst>
                  <a:ahLst/>
                  <a:cxnLst>
                    <a:cxn ang="0">
                      <a:pos x="connsiteX0" y="connsiteY0"/>
                    </a:cxn>
                    <a:cxn ang="0">
                      <a:pos x="connsiteX1" y="connsiteY1"/>
                    </a:cxn>
                    <a:cxn ang="0">
                      <a:pos x="connsiteX2" y="connsiteY2"/>
                    </a:cxn>
                    <a:cxn ang="0">
                      <a:pos x="connsiteX3" y="connsiteY3"/>
                    </a:cxn>
                  </a:cxnLst>
                  <a:rect l="l" t="t" r="r" b="b"/>
                  <a:pathLst>
                    <a:path w="434340" h="662077">
                      <a:moveTo>
                        <a:pt x="0" y="21997"/>
                      </a:moveTo>
                      <a:cubicBezTo>
                        <a:pt x="106680" y="2947"/>
                        <a:pt x="213360" y="-16103"/>
                        <a:pt x="274320" y="21997"/>
                      </a:cubicBezTo>
                      <a:cubicBezTo>
                        <a:pt x="335280" y="60097"/>
                        <a:pt x="339090" y="143917"/>
                        <a:pt x="365760" y="250597"/>
                      </a:cubicBezTo>
                      <a:cubicBezTo>
                        <a:pt x="392430" y="357277"/>
                        <a:pt x="413385" y="509677"/>
                        <a:pt x="434340" y="66207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6" name="フリーフォーム 195">
                  <a:extLst>
                    <a:ext uri="{FF2B5EF4-FFF2-40B4-BE49-F238E27FC236}">
                      <a16:creationId xmlns:a16="http://schemas.microsoft.com/office/drawing/2014/main" id="{F6FDEED1-B449-053A-246E-DA38CD1657A9}"/>
                    </a:ext>
                  </a:extLst>
                </p:cNvPr>
                <p:cNvSpPr/>
                <p:nvPr/>
              </p:nvSpPr>
              <p:spPr>
                <a:xfrm>
                  <a:off x="8030497" y="3045542"/>
                  <a:ext cx="324464" cy="44245"/>
                </a:xfrm>
                <a:custGeom>
                  <a:avLst/>
                  <a:gdLst>
                    <a:gd name="connsiteX0" fmla="*/ 0 w 324464"/>
                    <a:gd name="connsiteY0" fmla="*/ 44245 h 44245"/>
                    <a:gd name="connsiteX1" fmla="*/ 324464 w 324464"/>
                    <a:gd name="connsiteY1" fmla="*/ 0 h 44245"/>
                  </a:gdLst>
                  <a:ahLst/>
                  <a:cxnLst>
                    <a:cxn ang="0">
                      <a:pos x="connsiteX0" y="connsiteY0"/>
                    </a:cxn>
                    <a:cxn ang="0">
                      <a:pos x="connsiteX1" y="connsiteY1"/>
                    </a:cxn>
                  </a:cxnLst>
                  <a:rect l="l" t="t" r="r" b="b"/>
                  <a:pathLst>
                    <a:path w="324464" h="44245">
                      <a:moveTo>
                        <a:pt x="0" y="44245"/>
                      </a:moveTo>
                      <a:lnTo>
                        <a:pt x="324464" y="0"/>
                      </a:ln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7" name="フリーフォーム 196">
                  <a:extLst>
                    <a:ext uri="{FF2B5EF4-FFF2-40B4-BE49-F238E27FC236}">
                      <a16:creationId xmlns:a16="http://schemas.microsoft.com/office/drawing/2014/main" id="{76557A29-BBB2-7EC6-2DE9-54BA698B09AC}"/>
                    </a:ext>
                  </a:extLst>
                </p:cNvPr>
                <p:cNvSpPr/>
                <p:nvPr/>
              </p:nvSpPr>
              <p:spPr>
                <a:xfrm>
                  <a:off x="8052619" y="3252019"/>
                  <a:ext cx="331839" cy="72753"/>
                </a:xfrm>
                <a:custGeom>
                  <a:avLst/>
                  <a:gdLst>
                    <a:gd name="connsiteX0" fmla="*/ 0 w 331839"/>
                    <a:gd name="connsiteY0" fmla="*/ 66368 h 72753"/>
                    <a:gd name="connsiteX1" fmla="*/ 213852 w 331839"/>
                    <a:gd name="connsiteY1" fmla="*/ 66368 h 72753"/>
                    <a:gd name="connsiteX2" fmla="*/ 331839 w 331839"/>
                    <a:gd name="connsiteY2" fmla="*/ 0 h 72753"/>
                  </a:gdLst>
                  <a:ahLst/>
                  <a:cxnLst>
                    <a:cxn ang="0">
                      <a:pos x="connsiteX0" y="connsiteY0"/>
                    </a:cxn>
                    <a:cxn ang="0">
                      <a:pos x="connsiteX1" y="connsiteY1"/>
                    </a:cxn>
                    <a:cxn ang="0">
                      <a:pos x="connsiteX2" y="connsiteY2"/>
                    </a:cxn>
                  </a:cxnLst>
                  <a:rect l="l" t="t" r="r" b="b"/>
                  <a:pathLst>
                    <a:path w="331839" h="72753">
                      <a:moveTo>
                        <a:pt x="0" y="66368"/>
                      </a:moveTo>
                      <a:cubicBezTo>
                        <a:pt x="79273" y="71898"/>
                        <a:pt x="158546" y="77429"/>
                        <a:pt x="213852" y="66368"/>
                      </a:cubicBezTo>
                      <a:cubicBezTo>
                        <a:pt x="269158" y="55307"/>
                        <a:pt x="300498" y="27653"/>
                        <a:pt x="331839"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8" name="フリーフォーム 197">
                  <a:extLst>
                    <a:ext uri="{FF2B5EF4-FFF2-40B4-BE49-F238E27FC236}">
                      <a16:creationId xmlns:a16="http://schemas.microsoft.com/office/drawing/2014/main" id="{23906B9D-0C9C-8467-B587-532843E84A9F}"/>
                    </a:ext>
                  </a:extLst>
                </p:cNvPr>
                <p:cNvSpPr/>
                <p:nvPr/>
              </p:nvSpPr>
              <p:spPr>
                <a:xfrm>
                  <a:off x="8104239" y="3480619"/>
                  <a:ext cx="435077" cy="81116"/>
                </a:xfrm>
                <a:custGeom>
                  <a:avLst/>
                  <a:gdLst>
                    <a:gd name="connsiteX0" fmla="*/ 0 w 435077"/>
                    <a:gd name="connsiteY0" fmla="*/ 81116 h 81116"/>
                    <a:gd name="connsiteX1" fmla="*/ 317090 w 435077"/>
                    <a:gd name="connsiteY1" fmla="*/ 51620 h 81116"/>
                    <a:gd name="connsiteX2" fmla="*/ 435077 w 435077"/>
                    <a:gd name="connsiteY2" fmla="*/ 0 h 81116"/>
                  </a:gdLst>
                  <a:ahLst/>
                  <a:cxnLst>
                    <a:cxn ang="0">
                      <a:pos x="connsiteX0" y="connsiteY0"/>
                    </a:cxn>
                    <a:cxn ang="0">
                      <a:pos x="connsiteX1" y="connsiteY1"/>
                    </a:cxn>
                    <a:cxn ang="0">
                      <a:pos x="connsiteX2" y="connsiteY2"/>
                    </a:cxn>
                  </a:cxnLst>
                  <a:rect l="l" t="t" r="r" b="b"/>
                  <a:pathLst>
                    <a:path w="435077" h="81116">
                      <a:moveTo>
                        <a:pt x="0" y="81116"/>
                      </a:moveTo>
                      <a:cubicBezTo>
                        <a:pt x="122288" y="73127"/>
                        <a:pt x="244577" y="65139"/>
                        <a:pt x="317090" y="51620"/>
                      </a:cubicBezTo>
                      <a:cubicBezTo>
                        <a:pt x="389603" y="38101"/>
                        <a:pt x="412340" y="19050"/>
                        <a:pt x="435077"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9" name="フリーフォーム 198">
                  <a:extLst>
                    <a:ext uri="{FF2B5EF4-FFF2-40B4-BE49-F238E27FC236}">
                      <a16:creationId xmlns:a16="http://schemas.microsoft.com/office/drawing/2014/main" id="{A86541E4-61C6-B552-9C38-DE1CCA7AD5E9}"/>
                    </a:ext>
                  </a:extLst>
                </p:cNvPr>
                <p:cNvSpPr/>
                <p:nvPr/>
              </p:nvSpPr>
              <p:spPr>
                <a:xfrm>
                  <a:off x="7949381" y="3495368"/>
                  <a:ext cx="759542" cy="206477"/>
                </a:xfrm>
                <a:custGeom>
                  <a:avLst/>
                  <a:gdLst>
                    <a:gd name="connsiteX0" fmla="*/ 0 w 759542"/>
                    <a:gd name="connsiteY0" fmla="*/ 206477 h 206477"/>
                    <a:gd name="connsiteX1" fmla="*/ 589935 w 759542"/>
                    <a:gd name="connsiteY1" fmla="*/ 147484 h 206477"/>
                    <a:gd name="connsiteX2" fmla="*/ 759542 w 759542"/>
                    <a:gd name="connsiteY2" fmla="*/ 0 h 206477"/>
                  </a:gdLst>
                  <a:ahLst/>
                  <a:cxnLst>
                    <a:cxn ang="0">
                      <a:pos x="connsiteX0" y="connsiteY0"/>
                    </a:cxn>
                    <a:cxn ang="0">
                      <a:pos x="connsiteX1" y="connsiteY1"/>
                    </a:cxn>
                    <a:cxn ang="0">
                      <a:pos x="connsiteX2" y="connsiteY2"/>
                    </a:cxn>
                  </a:cxnLst>
                  <a:rect l="l" t="t" r="r" b="b"/>
                  <a:pathLst>
                    <a:path w="759542" h="206477">
                      <a:moveTo>
                        <a:pt x="0" y="206477"/>
                      </a:moveTo>
                      <a:cubicBezTo>
                        <a:pt x="231672" y="194187"/>
                        <a:pt x="463345" y="181897"/>
                        <a:pt x="589935" y="147484"/>
                      </a:cubicBezTo>
                      <a:cubicBezTo>
                        <a:pt x="716525" y="113071"/>
                        <a:pt x="738033" y="56535"/>
                        <a:pt x="759542"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0" name="フリーフォーム 199">
                  <a:extLst>
                    <a:ext uri="{FF2B5EF4-FFF2-40B4-BE49-F238E27FC236}">
                      <a16:creationId xmlns:a16="http://schemas.microsoft.com/office/drawing/2014/main" id="{DD8F497C-6D77-2C0C-683D-C2A8EB9DBB00}"/>
                    </a:ext>
                  </a:extLst>
                </p:cNvPr>
                <p:cNvSpPr/>
                <p:nvPr/>
              </p:nvSpPr>
              <p:spPr>
                <a:xfrm>
                  <a:off x="8082116" y="3768213"/>
                  <a:ext cx="147484" cy="125361"/>
                </a:xfrm>
                <a:custGeom>
                  <a:avLst/>
                  <a:gdLst>
                    <a:gd name="connsiteX0" fmla="*/ 147484 w 147484"/>
                    <a:gd name="connsiteY0" fmla="*/ 0 h 125361"/>
                    <a:gd name="connsiteX1" fmla="*/ 117987 w 147484"/>
                    <a:gd name="connsiteY1" fmla="*/ 95864 h 125361"/>
                    <a:gd name="connsiteX2" fmla="*/ 0 w 147484"/>
                    <a:gd name="connsiteY2" fmla="*/ 125361 h 125361"/>
                  </a:gdLst>
                  <a:ahLst/>
                  <a:cxnLst>
                    <a:cxn ang="0">
                      <a:pos x="connsiteX0" y="connsiteY0"/>
                    </a:cxn>
                    <a:cxn ang="0">
                      <a:pos x="connsiteX1" y="connsiteY1"/>
                    </a:cxn>
                    <a:cxn ang="0">
                      <a:pos x="connsiteX2" y="connsiteY2"/>
                    </a:cxn>
                  </a:cxnLst>
                  <a:rect l="l" t="t" r="r" b="b"/>
                  <a:pathLst>
                    <a:path w="147484" h="125361">
                      <a:moveTo>
                        <a:pt x="147484" y="0"/>
                      </a:moveTo>
                      <a:cubicBezTo>
                        <a:pt x="145026" y="37485"/>
                        <a:pt x="142568" y="74971"/>
                        <a:pt x="117987" y="95864"/>
                      </a:cubicBezTo>
                      <a:cubicBezTo>
                        <a:pt x="93406" y="116757"/>
                        <a:pt x="46703" y="121059"/>
                        <a:pt x="0" y="12536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1" name="フリーフォーム 200">
                  <a:extLst>
                    <a:ext uri="{FF2B5EF4-FFF2-40B4-BE49-F238E27FC236}">
                      <a16:creationId xmlns:a16="http://schemas.microsoft.com/office/drawing/2014/main" id="{30C33D65-9659-F418-BEC5-0EBCC16BBED2}"/>
                    </a:ext>
                  </a:extLst>
                </p:cNvPr>
                <p:cNvSpPr/>
                <p:nvPr/>
              </p:nvSpPr>
              <p:spPr>
                <a:xfrm>
                  <a:off x="8472948" y="3731342"/>
                  <a:ext cx="272846" cy="91105"/>
                </a:xfrm>
                <a:custGeom>
                  <a:avLst/>
                  <a:gdLst>
                    <a:gd name="connsiteX0" fmla="*/ 0 w 272846"/>
                    <a:gd name="connsiteY0" fmla="*/ 0 h 91105"/>
                    <a:gd name="connsiteX1" fmla="*/ 184355 w 272846"/>
                    <a:gd name="connsiteY1" fmla="*/ 88490 h 91105"/>
                    <a:gd name="connsiteX2" fmla="*/ 272846 w 272846"/>
                    <a:gd name="connsiteY2" fmla="*/ 58993 h 91105"/>
                  </a:gdLst>
                  <a:ahLst/>
                  <a:cxnLst>
                    <a:cxn ang="0">
                      <a:pos x="connsiteX0" y="connsiteY0"/>
                    </a:cxn>
                    <a:cxn ang="0">
                      <a:pos x="connsiteX1" y="connsiteY1"/>
                    </a:cxn>
                    <a:cxn ang="0">
                      <a:pos x="connsiteX2" y="connsiteY2"/>
                    </a:cxn>
                  </a:cxnLst>
                  <a:rect l="l" t="t" r="r" b="b"/>
                  <a:pathLst>
                    <a:path w="272846" h="91105">
                      <a:moveTo>
                        <a:pt x="0" y="0"/>
                      </a:moveTo>
                      <a:cubicBezTo>
                        <a:pt x="69440" y="39329"/>
                        <a:pt x="138881" y="78658"/>
                        <a:pt x="184355" y="88490"/>
                      </a:cubicBezTo>
                      <a:cubicBezTo>
                        <a:pt x="229829" y="98322"/>
                        <a:pt x="251337" y="78657"/>
                        <a:pt x="272846" y="5899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2" name="フリーフォーム 201">
                  <a:extLst>
                    <a:ext uri="{FF2B5EF4-FFF2-40B4-BE49-F238E27FC236}">
                      <a16:creationId xmlns:a16="http://schemas.microsoft.com/office/drawing/2014/main" id="{E0C03397-1D78-044A-5C53-9EFBC0C93F80}"/>
                    </a:ext>
                  </a:extLst>
                </p:cNvPr>
                <p:cNvSpPr/>
                <p:nvPr/>
              </p:nvSpPr>
              <p:spPr>
                <a:xfrm>
                  <a:off x="8030497" y="3982065"/>
                  <a:ext cx="339213" cy="346587"/>
                </a:xfrm>
                <a:custGeom>
                  <a:avLst/>
                  <a:gdLst>
                    <a:gd name="connsiteX0" fmla="*/ 339213 w 339213"/>
                    <a:gd name="connsiteY0" fmla="*/ 0 h 346587"/>
                    <a:gd name="connsiteX1" fmla="*/ 272845 w 339213"/>
                    <a:gd name="connsiteY1" fmla="*/ 206477 h 346587"/>
                    <a:gd name="connsiteX2" fmla="*/ 0 w 339213"/>
                    <a:gd name="connsiteY2" fmla="*/ 346587 h 346587"/>
                  </a:gdLst>
                  <a:ahLst/>
                  <a:cxnLst>
                    <a:cxn ang="0">
                      <a:pos x="connsiteX0" y="connsiteY0"/>
                    </a:cxn>
                    <a:cxn ang="0">
                      <a:pos x="connsiteX1" y="connsiteY1"/>
                    </a:cxn>
                    <a:cxn ang="0">
                      <a:pos x="connsiteX2" y="connsiteY2"/>
                    </a:cxn>
                  </a:cxnLst>
                  <a:rect l="l" t="t" r="r" b="b"/>
                  <a:pathLst>
                    <a:path w="339213" h="346587">
                      <a:moveTo>
                        <a:pt x="339213" y="0"/>
                      </a:moveTo>
                      <a:cubicBezTo>
                        <a:pt x="334296" y="74356"/>
                        <a:pt x="329380" y="148713"/>
                        <a:pt x="272845" y="206477"/>
                      </a:cubicBezTo>
                      <a:cubicBezTo>
                        <a:pt x="216310" y="264241"/>
                        <a:pt x="108155" y="305414"/>
                        <a:pt x="0" y="34658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3" name="フリーフォーム 202">
                  <a:extLst>
                    <a:ext uri="{FF2B5EF4-FFF2-40B4-BE49-F238E27FC236}">
                      <a16:creationId xmlns:a16="http://schemas.microsoft.com/office/drawing/2014/main" id="{B70A72E5-712F-D434-A6C4-2560B31DCA7F}"/>
                    </a:ext>
                  </a:extLst>
                </p:cNvPr>
                <p:cNvSpPr/>
                <p:nvPr/>
              </p:nvSpPr>
              <p:spPr>
                <a:xfrm>
                  <a:off x="8362335" y="4070555"/>
                  <a:ext cx="530942" cy="96320"/>
                </a:xfrm>
                <a:custGeom>
                  <a:avLst/>
                  <a:gdLst>
                    <a:gd name="connsiteX0" fmla="*/ 0 w 530942"/>
                    <a:gd name="connsiteY0" fmla="*/ 0 h 96320"/>
                    <a:gd name="connsiteX1" fmla="*/ 221226 w 530942"/>
                    <a:gd name="connsiteY1" fmla="*/ 95864 h 96320"/>
                    <a:gd name="connsiteX2" fmla="*/ 530942 w 530942"/>
                    <a:gd name="connsiteY2" fmla="*/ 29497 h 96320"/>
                  </a:gdLst>
                  <a:ahLst/>
                  <a:cxnLst>
                    <a:cxn ang="0">
                      <a:pos x="connsiteX0" y="connsiteY0"/>
                    </a:cxn>
                    <a:cxn ang="0">
                      <a:pos x="connsiteX1" y="connsiteY1"/>
                    </a:cxn>
                    <a:cxn ang="0">
                      <a:pos x="connsiteX2" y="connsiteY2"/>
                    </a:cxn>
                  </a:cxnLst>
                  <a:rect l="l" t="t" r="r" b="b"/>
                  <a:pathLst>
                    <a:path w="530942" h="96320">
                      <a:moveTo>
                        <a:pt x="0" y="0"/>
                      </a:moveTo>
                      <a:cubicBezTo>
                        <a:pt x="66368" y="45474"/>
                        <a:pt x="132736" y="90948"/>
                        <a:pt x="221226" y="95864"/>
                      </a:cubicBezTo>
                      <a:cubicBezTo>
                        <a:pt x="309716" y="100780"/>
                        <a:pt x="420329" y="65138"/>
                        <a:pt x="530942" y="294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4" name="フリーフォーム 203">
                  <a:extLst>
                    <a:ext uri="{FF2B5EF4-FFF2-40B4-BE49-F238E27FC236}">
                      <a16:creationId xmlns:a16="http://schemas.microsoft.com/office/drawing/2014/main" id="{67827AA2-C91C-F211-20FB-0B8A29477D1E}"/>
                    </a:ext>
                  </a:extLst>
                </p:cNvPr>
                <p:cNvSpPr/>
                <p:nvPr/>
              </p:nvSpPr>
              <p:spPr>
                <a:xfrm>
                  <a:off x="8303342" y="4269658"/>
                  <a:ext cx="353961" cy="48502"/>
                </a:xfrm>
                <a:custGeom>
                  <a:avLst/>
                  <a:gdLst>
                    <a:gd name="connsiteX0" fmla="*/ 0 w 353961"/>
                    <a:gd name="connsiteY0" fmla="*/ 44245 h 48502"/>
                    <a:gd name="connsiteX1" fmla="*/ 213852 w 353961"/>
                    <a:gd name="connsiteY1" fmla="*/ 44245 h 48502"/>
                    <a:gd name="connsiteX2" fmla="*/ 353961 w 353961"/>
                    <a:gd name="connsiteY2" fmla="*/ 0 h 48502"/>
                  </a:gdLst>
                  <a:ahLst/>
                  <a:cxnLst>
                    <a:cxn ang="0">
                      <a:pos x="connsiteX0" y="connsiteY0"/>
                    </a:cxn>
                    <a:cxn ang="0">
                      <a:pos x="connsiteX1" y="connsiteY1"/>
                    </a:cxn>
                    <a:cxn ang="0">
                      <a:pos x="connsiteX2" y="connsiteY2"/>
                    </a:cxn>
                  </a:cxnLst>
                  <a:rect l="l" t="t" r="r" b="b"/>
                  <a:pathLst>
                    <a:path w="353961" h="48502">
                      <a:moveTo>
                        <a:pt x="0" y="44245"/>
                      </a:moveTo>
                      <a:cubicBezTo>
                        <a:pt x="77429" y="47932"/>
                        <a:pt x="154859" y="51619"/>
                        <a:pt x="213852" y="44245"/>
                      </a:cubicBezTo>
                      <a:cubicBezTo>
                        <a:pt x="272846" y="36871"/>
                        <a:pt x="313403" y="18435"/>
                        <a:pt x="353961"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5" name="フリーフォーム 204">
                  <a:extLst>
                    <a:ext uri="{FF2B5EF4-FFF2-40B4-BE49-F238E27FC236}">
                      <a16:creationId xmlns:a16="http://schemas.microsoft.com/office/drawing/2014/main" id="{B2640620-E4F1-6371-6ED7-CC7313770A19}"/>
                    </a:ext>
                  </a:extLst>
                </p:cNvPr>
                <p:cNvSpPr/>
                <p:nvPr/>
              </p:nvSpPr>
              <p:spPr>
                <a:xfrm>
                  <a:off x="8273845" y="4387645"/>
                  <a:ext cx="132736" cy="280220"/>
                </a:xfrm>
                <a:custGeom>
                  <a:avLst/>
                  <a:gdLst>
                    <a:gd name="connsiteX0" fmla="*/ 0 w 132736"/>
                    <a:gd name="connsiteY0" fmla="*/ 0 h 280220"/>
                    <a:gd name="connsiteX1" fmla="*/ 110613 w 132736"/>
                    <a:gd name="connsiteY1" fmla="*/ 88490 h 280220"/>
                    <a:gd name="connsiteX2" fmla="*/ 132736 w 132736"/>
                    <a:gd name="connsiteY2" fmla="*/ 280220 h 280220"/>
                  </a:gdLst>
                  <a:ahLst/>
                  <a:cxnLst>
                    <a:cxn ang="0">
                      <a:pos x="connsiteX0" y="connsiteY0"/>
                    </a:cxn>
                    <a:cxn ang="0">
                      <a:pos x="connsiteX1" y="connsiteY1"/>
                    </a:cxn>
                    <a:cxn ang="0">
                      <a:pos x="connsiteX2" y="connsiteY2"/>
                    </a:cxn>
                  </a:cxnLst>
                  <a:rect l="l" t="t" r="r" b="b"/>
                  <a:pathLst>
                    <a:path w="132736" h="280220">
                      <a:moveTo>
                        <a:pt x="0" y="0"/>
                      </a:moveTo>
                      <a:cubicBezTo>
                        <a:pt x="44245" y="20893"/>
                        <a:pt x="88490" y="41787"/>
                        <a:pt x="110613" y="88490"/>
                      </a:cubicBezTo>
                      <a:cubicBezTo>
                        <a:pt x="132736" y="135193"/>
                        <a:pt x="132736" y="207706"/>
                        <a:pt x="132736" y="28022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6" name="フリーフォーム 205">
                  <a:extLst>
                    <a:ext uri="{FF2B5EF4-FFF2-40B4-BE49-F238E27FC236}">
                      <a16:creationId xmlns:a16="http://schemas.microsoft.com/office/drawing/2014/main" id="{5207B372-BF88-8466-6634-9686B8714340}"/>
                    </a:ext>
                  </a:extLst>
                </p:cNvPr>
                <p:cNvSpPr/>
                <p:nvPr/>
              </p:nvSpPr>
              <p:spPr>
                <a:xfrm>
                  <a:off x="8369710" y="4364374"/>
                  <a:ext cx="396445" cy="281368"/>
                </a:xfrm>
                <a:custGeom>
                  <a:avLst/>
                  <a:gdLst>
                    <a:gd name="connsiteX0" fmla="*/ 0 w 396445"/>
                    <a:gd name="connsiteY0" fmla="*/ 74891 h 281368"/>
                    <a:gd name="connsiteX1" fmla="*/ 353961 w 396445"/>
                    <a:gd name="connsiteY1" fmla="*/ 1149 h 281368"/>
                    <a:gd name="connsiteX2" fmla="*/ 390832 w 396445"/>
                    <a:gd name="connsiteY2" fmla="*/ 126510 h 281368"/>
                    <a:gd name="connsiteX3" fmla="*/ 361335 w 396445"/>
                    <a:gd name="connsiteY3" fmla="*/ 281368 h 281368"/>
                  </a:gdLst>
                  <a:ahLst/>
                  <a:cxnLst>
                    <a:cxn ang="0">
                      <a:pos x="connsiteX0" y="connsiteY0"/>
                    </a:cxn>
                    <a:cxn ang="0">
                      <a:pos x="connsiteX1" y="connsiteY1"/>
                    </a:cxn>
                    <a:cxn ang="0">
                      <a:pos x="connsiteX2" y="connsiteY2"/>
                    </a:cxn>
                    <a:cxn ang="0">
                      <a:pos x="connsiteX3" y="connsiteY3"/>
                    </a:cxn>
                  </a:cxnLst>
                  <a:rect l="l" t="t" r="r" b="b"/>
                  <a:pathLst>
                    <a:path w="396445" h="281368">
                      <a:moveTo>
                        <a:pt x="0" y="74891"/>
                      </a:moveTo>
                      <a:cubicBezTo>
                        <a:pt x="144411" y="33718"/>
                        <a:pt x="288822" y="-7454"/>
                        <a:pt x="353961" y="1149"/>
                      </a:cubicBezTo>
                      <a:cubicBezTo>
                        <a:pt x="419100" y="9752"/>
                        <a:pt x="389603" y="79807"/>
                        <a:pt x="390832" y="126510"/>
                      </a:cubicBezTo>
                      <a:cubicBezTo>
                        <a:pt x="392061" y="173213"/>
                        <a:pt x="376698" y="227290"/>
                        <a:pt x="361335" y="281368"/>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7" name="フリーフォーム 206">
                  <a:extLst>
                    <a:ext uri="{FF2B5EF4-FFF2-40B4-BE49-F238E27FC236}">
                      <a16:creationId xmlns:a16="http://schemas.microsoft.com/office/drawing/2014/main" id="{9FC4ACD7-AD66-BBE3-2701-C7DDF963795E}"/>
                    </a:ext>
                  </a:extLst>
                </p:cNvPr>
                <p:cNvSpPr/>
                <p:nvPr/>
              </p:nvSpPr>
              <p:spPr>
                <a:xfrm>
                  <a:off x="8399206" y="4667865"/>
                  <a:ext cx="405581" cy="45552"/>
                </a:xfrm>
                <a:custGeom>
                  <a:avLst/>
                  <a:gdLst>
                    <a:gd name="connsiteX0" fmla="*/ 0 w 405581"/>
                    <a:gd name="connsiteY0" fmla="*/ 29496 h 45552"/>
                    <a:gd name="connsiteX1" fmla="*/ 206478 w 405581"/>
                    <a:gd name="connsiteY1" fmla="*/ 44245 h 45552"/>
                    <a:gd name="connsiteX2" fmla="*/ 405581 w 405581"/>
                    <a:gd name="connsiteY2" fmla="*/ 0 h 45552"/>
                  </a:gdLst>
                  <a:ahLst/>
                  <a:cxnLst>
                    <a:cxn ang="0">
                      <a:pos x="connsiteX0" y="connsiteY0"/>
                    </a:cxn>
                    <a:cxn ang="0">
                      <a:pos x="connsiteX1" y="connsiteY1"/>
                    </a:cxn>
                    <a:cxn ang="0">
                      <a:pos x="connsiteX2" y="connsiteY2"/>
                    </a:cxn>
                  </a:cxnLst>
                  <a:rect l="l" t="t" r="r" b="b"/>
                  <a:pathLst>
                    <a:path w="405581" h="45552">
                      <a:moveTo>
                        <a:pt x="0" y="29496"/>
                      </a:moveTo>
                      <a:cubicBezTo>
                        <a:pt x="69440" y="39328"/>
                        <a:pt x="138881" y="49161"/>
                        <a:pt x="206478" y="44245"/>
                      </a:cubicBezTo>
                      <a:cubicBezTo>
                        <a:pt x="274075" y="39329"/>
                        <a:pt x="339828" y="19664"/>
                        <a:pt x="405581"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8" name="フリーフォーム 207">
                  <a:extLst>
                    <a:ext uri="{FF2B5EF4-FFF2-40B4-BE49-F238E27FC236}">
                      <a16:creationId xmlns:a16="http://schemas.microsoft.com/office/drawing/2014/main" id="{071DAFCA-045F-5534-B568-EB37FE70A649}"/>
                    </a:ext>
                  </a:extLst>
                </p:cNvPr>
                <p:cNvSpPr/>
                <p:nvPr/>
              </p:nvSpPr>
              <p:spPr>
                <a:xfrm>
                  <a:off x="8001000" y="4852219"/>
                  <a:ext cx="339213" cy="129340"/>
                </a:xfrm>
                <a:custGeom>
                  <a:avLst/>
                  <a:gdLst>
                    <a:gd name="connsiteX0" fmla="*/ 0 w 339213"/>
                    <a:gd name="connsiteY0" fmla="*/ 0 h 129340"/>
                    <a:gd name="connsiteX1" fmla="*/ 191729 w 339213"/>
                    <a:gd name="connsiteY1" fmla="*/ 117987 h 129340"/>
                    <a:gd name="connsiteX2" fmla="*/ 339213 w 339213"/>
                    <a:gd name="connsiteY2" fmla="*/ 117987 h 129340"/>
                  </a:gdLst>
                  <a:ahLst/>
                  <a:cxnLst>
                    <a:cxn ang="0">
                      <a:pos x="connsiteX0" y="connsiteY0"/>
                    </a:cxn>
                    <a:cxn ang="0">
                      <a:pos x="connsiteX1" y="connsiteY1"/>
                    </a:cxn>
                    <a:cxn ang="0">
                      <a:pos x="connsiteX2" y="connsiteY2"/>
                    </a:cxn>
                  </a:cxnLst>
                  <a:rect l="l" t="t" r="r" b="b"/>
                  <a:pathLst>
                    <a:path w="339213" h="129340">
                      <a:moveTo>
                        <a:pt x="0" y="0"/>
                      </a:moveTo>
                      <a:cubicBezTo>
                        <a:pt x="67597" y="49161"/>
                        <a:pt x="135194" y="98323"/>
                        <a:pt x="191729" y="117987"/>
                      </a:cubicBezTo>
                      <a:cubicBezTo>
                        <a:pt x="248264" y="137651"/>
                        <a:pt x="293738" y="127819"/>
                        <a:pt x="339213" y="11798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9" name="フリーフォーム 208">
                  <a:extLst>
                    <a:ext uri="{FF2B5EF4-FFF2-40B4-BE49-F238E27FC236}">
                      <a16:creationId xmlns:a16="http://schemas.microsoft.com/office/drawing/2014/main" id="{563F454E-7BA9-B98B-102B-838A2CEF0230}"/>
                    </a:ext>
                  </a:extLst>
                </p:cNvPr>
                <p:cNvSpPr/>
                <p:nvPr/>
              </p:nvSpPr>
              <p:spPr>
                <a:xfrm>
                  <a:off x="7971503" y="4866968"/>
                  <a:ext cx="272845" cy="626806"/>
                </a:xfrm>
                <a:custGeom>
                  <a:avLst/>
                  <a:gdLst>
                    <a:gd name="connsiteX0" fmla="*/ 272845 w 272845"/>
                    <a:gd name="connsiteY0" fmla="*/ 0 h 626806"/>
                    <a:gd name="connsiteX1" fmla="*/ 88491 w 272845"/>
                    <a:gd name="connsiteY1" fmla="*/ 272845 h 626806"/>
                    <a:gd name="connsiteX2" fmla="*/ 0 w 272845"/>
                    <a:gd name="connsiteY2" fmla="*/ 626806 h 626806"/>
                  </a:gdLst>
                  <a:ahLst/>
                  <a:cxnLst>
                    <a:cxn ang="0">
                      <a:pos x="connsiteX0" y="connsiteY0"/>
                    </a:cxn>
                    <a:cxn ang="0">
                      <a:pos x="connsiteX1" y="connsiteY1"/>
                    </a:cxn>
                    <a:cxn ang="0">
                      <a:pos x="connsiteX2" y="connsiteY2"/>
                    </a:cxn>
                  </a:cxnLst>
                  <a:rect l="l" t="t" r="r" b="b"/>
                  <a:pathLst>
                    <a:path w="272845" h="626806">
                      <a:moveTo>
                        <a:pt x="272845" y="0"/>
                      </a:moveTo>
                      <a:cubicBezTo>
                        <a:pt x="203405" y="84188"/>
                        <a:pt x="133965" y="168377"/>
                        <a:pt x="88491" y="272845"/>
                      </a:cubicBezTo>
                      <a:cubicBezTo>
                        <a:pt x="43017" y="377313"/>
                        <a:pt x="21508" y="502059"/>
                        <a:pt x="0" y="626806"/>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0" name="フリーフォーム 209">
                  <a:extLst>
                    <a:ext uri="{FF2B5EF4-FFF2-40B4-BE49-F238E27FC236}">
                      <a16:creationId xmlns:a16="http://schemas.microsoft.com/office/drawing/2014/main" id="{D508A865-8CFA-A42D-846F-03FE244CAD57}"/>
                    </a:ext>
                  </a:extLst>
                </p:cNvPr>
                <p:cNvSpPr/>
                <p:nvPr/>
              </p:nvSpPr>
              <p:spPr>
                <a:xfrm>
                  <a:off x="8177981" y="5133135"/>
                  <a:ext cx="442451" cy="191033"/>
                </a:xfrm>
                <a:custGeom>
                  <a:avLst/>
                  <a:gdLst>
                    <a:gd name="connsiteX0" fmla="*/ 0 w 442451"/>
                    <a:gd name="connsiteY0" fmla="*/ 58297 h 191033"/>
                    <a:gd name="connsiteX1" fmla="*/ 294967 w 442451"/>
                    <a:gd name="connsiteY1" fmla="*/ 6678 h 191033"/>
                    <a:gd name="connsiteX2" fmla="*/ 442451 w 442451"/>
                    <a:gd name="connsiteY2" fmla="*/ 191033 h 191033"/>
                  </a:gdLst>
                  <a:ahLst/>
                  <a:cxnLst>
                    <a:cxn ang="0">
                      <a:pos x="connsiteX0" y="connsiteY0"/>
                    </a:cxn>
                    <a:cxn ang="0">
                      <a:pos x="connsiteX1" y="connsiteY1"/>
                    </a:cxn>
                    <a:cxn ang="0">
                      <a:pos x="connsiteX2" y="connsiteY2"/>
                    </a:cxn>
                  </a:cxnLst>
                  <a:rect l="l" t="t" r="r" b="b"/>
                  <a:pathLst>
                    <a:path w="442451" h="191033">
                      <a:moveTo>
                        <a:pt x="0" y="58297"/>
                      </a:moveTo>
                      <a:cubicBezTo>
                        <a:pt x="110612" y="21426"/>
                        <a:pt x="221225" y="-15445"/>
                        <a:pt x="294967" y="6678"/>
                      </a:cubicBezTo>
                      <a:cubicBezTo>
                        <a:pt x="368709" y="28801"/>
                        <a:pt x="405580" y="109917"/>
                        <a:pt x="442451" y="19103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1" name="フリーフォーム 210">
                  <a:extLst>
                    <a:ext uri="{FF2B5EF4-FFF2-40B4-BE49-F238E27FC236}">
                      <a16:creationId xmlns:a16="http://schemas.microsoft.com/office/drawing/2014/main" id="{DF45C8B2-3CA1-B27B-0E8E-65220D4C047F}"/>
                    </a:ext>
                  </a:extLst>
                </p:cNvPr>
                <p:cNvSpPr/>
                <p:nvPr/>
              </p:nvSpPr>
              <p:spPr>
                <a:xfrm>
                  <a:off x="8200103" y="5390535"/>
                  <a:ext cx="405581" cy="157954"/>
                </a:xfrm>
                <a:custGeom>
                  <a:avLst/>
                  <a:gdLst>
                    <a:gd name="connsiteX0" fmla="*/ 0 w 405581"/>
                    <a:gd name="connsiteY0" fmla="*/ 0 h 157954"/>
                    <a:gd name="connsiteX1" fmla="*/ 331839 w 405581"/>
                    <a:gd name="connsiteY1" fmla="*/ 154859 h 157954"/>
                    <a:gd name="connsiteX2" fmla="*/ 405581 w 405581"/>
                    <a:gd name="connsiteY2" fmla="*/ 88491 h 157954"/>
                  </a:gdLst>
                  <a:ahLst/>
                  <a:cxnLst>
                    <a:cxn ang="0">
                      <a:pos x="connsiteX0" y="connsiteY0"/>
                    </a:cxn>
                    <a:cxn ang="0">
                      <a:pos x="connsiteX1" y="connsiteY1"/>
                    </a:cxn>
                    <a:cxn ang="0">
                      <a:pos x="connsiteX2" y="connsiteY2"/>
                    </a:cxn>
                  </a:cxnLst>
                  <a:rect l="l" t="t" r="r" b="b"/>
                  <a:pathLst>
                    <a:path w="405581" h="157954">
                      <a:moveTo>
                        <a:pt x="0" y="0"/>
                      </a:moveTo>
                      <a:cubicBezTo>
                        <a:pt x="132121" y="70055"/>
                        <a:pt x="264242" y="140111"/>
                        <a:pt x="331839" y="154859"/>
                      </a:cubicBezTo>
                      <a:cubicBezTo>
                        <a:pt x="399436" y="169607"/>
                        <a:pt x="402508" y="129049"/>
                        <a:pt x="405581" y="8849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2" name="フリーフォーム 211">
                  <a:extLst>
                    <a:ext uri="{FF2B5EF4-FFF2-40B4-BE49-F238E27FC236}">
                      <a16:creationId xmlns:a16="http://schemas.microsoft.com/office/drawing/2014/main" id="{62627AC2-37A0-0DE1-948D-8654DCE7C292}"/>
                    </a:ext>
                  </a:extLst>
                </p:cNvPr>
                <p:cNvSpPr/>
                <p:nvPr/>
              </p:nvSpPr>
              <p:spPr>
                <a:xfrm>
                  <a:off x="8598310" y="4955458"/>
                  <a:ext cx="72752" cy="162232"/>
                </a:xfrm>
                <a:custGeom>
                  <a:avLst/>
                  <a:gdLst>
                    <a:gd name="connsiteX0" fmla="*/ 0 w 72752"/>
                    <a:gd name="connsiteY0" fmla="*/ 0 h 162232"/>
                    <a:gd name="connsiteX1" fmla="*/ 66367 w 72752"/>
                    <a:gd name="connsiteY1" fmla="*/ 58994 h 162232"/>
                    <a:gd name="connsiteX2" fmla="*/ 66367 w 72752"/>
                    <a:gd name="connsiteY2" fmla="*/ 162232 h 162232"/>
                  </a:gdLst>
                  <a:ahLst/>
                  <a:cxnLst>
                    <a:cxn ang="0">
                      <a:pos x="connsiteX0" y="connsiteY0"/>
                    </a:cxn>
                    <a:cxn ang="0">
                      <a:pos x="connsiteX1" y="connsiteY1"/>
                    </a:cxn>
                    <a:cxn ang="0">
                      <a:pos x="connsiteX2" y="connsiteY2"/>
                    </a:cxn>
                  </a:cxnLst>
                  <a:rect l="l" t="t" r="r" b="b"/>
                  <a:pathLst>
                    <a:path w="72752" h="162232">
                      <a:moveTo>
                        <a:pt x="0" y="0"/>
                      </a:moveTo>
                      <a:cubicBezTo>
                        <a:pt x="27653" y="15978"/>
                        <a:pt x="55306" y="31956"/>
                        <a:pt x="66367" y="58994"/>
                      </a:cubicBezTo>
                      <a:cubicBezTo>
                        <a:pt x="77428" y="86032"/>
                        <a:pt x="71897" y="124132"/>
                        <a:pt x="66367" y="162232"/>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3" name="フリーフォーム 212">
                  <a:extLst>
                    <a:ext uri="{FF2B5EF4-FFF2-40B4-BE49-F238E27FC236}">
                      <a16:creationId xmlns:a16="http://schemas.microsoft.com/office/drawing/2014/main" id="{EDD75863-5D18-9F34-76C9-02E83B38FCE6}"/>
                    </a:ext>
                  </a:extLst>
                </p:cNvPr>
                <p:cNvSpPr/>
                <p:nvPr/>
              </p:nvSpPr>
              <p:spPr>
                <a:xfrm>
                  <a:off x="8664677" y="4881716"/>
                  <a:ext cx="102973" cy="235974"/>
                </a:xfrm>
                <a:custGeom>
                  <a:avLst/>
                  <a:gdLst>
                    <a:gd name="connsiteX0" fmla="*/ 0 w 102973"/>
                    <a:gd name="connsiteY0" fmla="*/ 0 h 235974"/>
                    <a:gd name="connsiteX1" fmla="*/ 95865 w 102973"/>
                    <a:gd name="connsiteY1" fmla="*/ 117987 h 235974"/>
                    <a:gd name="connsiteX2" fmla="*/ 88491 w 102973"/>
                    <a:gd name="connsiteY2" fmla="*/ 235974 h 235974"/>
                  </a:gdLst>
                  <a:ahLst/>
                  <a:cxnLst>
                    <a:cxn ang="0">
                      <a:pos x="connsiteX0" y="connsiteY0"/>
                    </a:cxn>
                    <a:cxn ang="0">
                      <a:pos x="connsiteX1" y="connsiteY1"/>
                    </a:cxn>
                    <a:cxn ang="0">
                      <a:pos x="connsiteX2" y="connsiteY2"/>
                    </a:cxn>
                  </a:cxnLst>
                  <a:rect l="l" t="t" r="r" b="b"/>
                  <a:pathLst>
                    <a:path w="102973" h="235974">
                      <a:moveTo>
                        <a:pt x="0" y="0"/>
                      </a:moveTo>
                      <a:cubicBezTo>
                        <a:pt x="40558" y="39329"/>
                        <a:pt x="81117" y="78658"/>
                        <a:pt x="95865" y="117987"/>
                      </a:cubicBezTo>
                      <a:cubicBezTo>
                        <a:pt x="110614" y="157316"/>
                        <a:pt x="99552" y="196645"/>
                        <a:pt x="88491" y="235974"/>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4" name="フリーフォーム 213">
                  <a:extLst>
                    <a:ext uri="{FF2B5EF4-FFF2-40B4-BE49-F238E27FC236}">
                      <a16:creationId xmlns:a16="http://schemas.microsoft.com/office/drawing/2014/main" id="{342D6FA4-ECAD-500F-4EC8-82C37567A5F2}"/>
                    </a:ext>
                  </a:extLst>
                </p:cNvPr>
                <p:cNvSpPr/>
                <p:nvPr/>
              </p:nvSpPr>
              <p:spPr>
                <a:xfrm>
                  <a:off x="8207477" y="5759245"/>
                  <a:ext cx="199104" cy="221226"/>
                </a:xfrm>
                <a:custGeom>
                  <a:avLst/>
                  <a:gdLst>
                    <a:gd name="connsiteX0" fmla="*/ 0 w 199104"/>
                    <a:gd name="connsiteY0" fmla="*/ 0 h 221226"/>
                    <a:gd name="connsiteX1" fmla="*/ 95865 w 199104"/>
                    <a:gd name="connsiteY1" fmla="*/ 169607 h 221226"/>
                    <a:gd name="connsiteX2" fmla="*/ 199104 w 199104"/>
                    <a:gd name="connsiteY2" fmla="*/ 221226 h 221226"/>
                  </a:gdLst>
                  <a:ahLst/>
                  <a:cxnLst>
                    <a:cxn ang="0">
                      <a:pos x="connsiteX0" y="connsiteY0"/>
                    </a:cxn>
                    <a:cxn ang="0">
                      <a:pos x="connsiteX1" y="connsiteY1"/>
                    </a:cxn>
                    <a:cxn ang="0">
                      <a:pos x="connsiteX2" y="connsiteY2"/>
                    </a:cxn>
                  </a:cxnLst>
                  <a:rect l="l" t="t" r="r" b="b"/>
                  <a:pathLst>
                    <a:path w="199104" h="221226">
                      <a:moveTo>
                        <a:pt x="0" y="0"/>
                      </a:moveTo>
                      <a:cubicBezTo>
                        <a:pt x="31340" y="66368"/>
                        <a:pt x="62681" y="132736"/>
                        <a:pt x="95865" y="169607"/>
                      </a:cubicBezTo>
                      <a:cubicBezTo>
                        <a:pt x="129049" y="206478"/>
                        <a:pt x="164076" y="213852"/>
                        <a:pt x="199104" y="221226"/>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5" name="フリーフォーム 214">
                  <a:extLst>
                    <a:ext uri="{FF2B5EF4-FFF2-40B4-BE49-F238E27FC236}">
                      <a16:creationId xmlns:a16="http://schemas.microsoft.com/office/drawing/2014/main" id="{C98BC9AC-5342-7381-BC05-B5EFDA200C09}"/>
                    </a:ext>
                  </a:extLst>
                </p:cNvPr>
                <p:cNvSpPr/>
                <p:nvPr/>
              </p:nvSpPr>
              <p:spPr>
                <a:xfrm>
                  <a:off x="8301245" y="5737123"/>
                  <a:ext cx="540413" cy="509923"/>
                </a:xfrm>
                <a:custGeom>
                  <a:avLst/>
                  <a:gdLst>
                    <a:gd name="connsiteX0" fmla="*/ 437174 w 540413"/>
                    <a:gd name="connsiteY0" fmla="*/ 0 h 509923"/>
                    <a:gd name="connsiteX1" fmla="*/ 149581 w 540413"/>
                    <a:gd name="connsiteY1" fmla="*/ 228600 h 509923"/>
                    <a:gd name="connsiteX2" fmla="*/ 2097 w 540413"/>
                    <a:gd name="connsiteY2" fmla="*/ 427703 h 509923"/>
                    <a:gd name="connsiteX3" fmla="*/ 252820 w 540413"/>
                    <a:gd name="connsiteY3" fmla="*/ 508819 h 509923"/>
                    <a:gd name="connsiteX4" fmla="*/ 540413 w 540413"/>
                    <a:gd name="connsiteY4" fmla="*/ 376083 h 5099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413" h="509923">
                      <a:moveTo>
                        <a:pt x="437174" y="0"/>
                      </a:moveTo>
                      <a:cubicBezTo>
                        <a:pt x="329634" y="78658"/>
                        <a:pt x="222094" y="157316"/>
                        <a:pt x="149581" y="228600"/>
                      </a:cubicBezTo>
                      <a:cubicBezTo>
                        <a:pt x="77068" y="299884"/>
                        <a:pt x="-15110" y="381000"/>
                        <a:pt x="2097" y="427703"/>
                      </a:cubicBezTo>
                      <a:cubicBezTo>
                        <a:pt x="19303" y="474406"/>
                        <a:pt x="163101" y="517422"/>
                        <a:pt x="252820" y="508819"/>
                      </a:cubicBezTo>
                      <a:cubicBezTo>
                        <a:pt x="342539" y="500216"/>
                        <a:pt x="441476" y="438149"/>
                        <a:pt x="540413" y="37608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grpSp>
          <p:nvGrpSpPr>
            <p:cNvPr id="177" name="グループ化 176">
              <a:extLst>
                <a:ext uri="{FF2B5EF4-FFF2-40B4-BE49-F238E27FC236}">
                  <a16:creationId xmlns:a16="http://schemas.microsoft.com/office/drawing/2014/main" id="{E5B94387-7B95-EDFD-22F9-2EAFD3E0804F}"/>
                </a:ext>
              </a:extLst>
            </p:cNvPr>
            <p:cNvGrpSpPr/>
            <p:nvPr/>
          </p:nvGrpSpPr>
          <p:grpSpPr>
            <a:xfrm rot="1070917">
              <a:off x="1186751" y="1325090"/>
              <a:ext cx="979096" cy="2935587"/>
              <a:chOff x="640012" y="3325103"/>
              <a:chExt cx="979096" cy="2935587"/>
            </a:xfrm>
          </p:grpSpPr>
          <p:sp>
            <p:nvSpPr>
              <p:cNvPr id="178" name="フリーフォーム 177">
                <a:extLst>
                  <a:ext uri="{FF2B5EF4-FFF2-40B4-BE49-F238E27FC236}">
                    <a16:creationId xmlns:a16="http://schemas.microsoft.com/office/drawing/2014/main" id="{07CC4D5C-B03E-C643-69EA-B8F29B558F4B}"/>
                  </a:ext>
                </a:extLst>
              </p:cNvPr>
              <p:cNvSpPr/>
              <p:nvPr/>
            </p:nvSpPr>
            <p:spPr>
              <a:xfrm>
                <a:off x="640012" y="3443748"/>
                <a:ext cx="230143" cy="508820"/>
              </a:xfrm>
              <a:custGeom>
                <a:avLst/>
                <a:gdLst>
                  <a:gd name="connsiteX0" fmla="*/ 31040 w 230143"/>
                  <a:gd name="connsiteY0" fmla="*/ 0 h 508820"/>
                  <a:gd name="connsiteX1" fmla="*/ 16291 w 230143"/>
                  <a:gd name="connsiteY1" fmla="*/ 265471 h 508820"/>
                  <a:gd name="connsiteX2" fmla="*/ 230143 w 230143"/>
                  <a:gd name="connsiteY2" fmla="*/ 508820 h 508820"/>
                </a:gdLst>
                <a:ahLst/>
                <a:cxnLst>
                  <a:cxn ang="0">
                    <a:pos x="connsiteX0" y="connsiteY0"/>
                  </a:cxn>
                  <a:cxn ang="0">
                    <a:pos x="connsiteX1" y="connsiteY1"/>
                  </a:cxn>
                  <a:cxn ang="0">
                    <a:pos x="connsiteX2" y="connsiteY2"/>
                  </a:cxn>
                </a:cxnLst>
                <a:rect l="l" t="t" r="r" b="b"/>
                <a:pathLst>
                  <a:path w="230143" h="508820">
                    <a:moveTo>
                      <a:pt x="31040" y="0"/>
                    </a:moveTo>
                    <a:cubicBezTo>
                      <a:pt x="7073" y="90334"/>
                      <a:pt x="-16893" y="180668"/>
                      <a:pt x="16291" y="265471"/>
                    </a:cubicBezTo>
                    <a:cubicBezTo>
                      <a:pt x="49475" y="350274"/>
                      <a:pt x="139809" y="429547"/>
                      <a:pt x="230143" y="50882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9" name="フリーフォーム 178">
                <a:extLst>
                  <a:ext uri="{FF2B5EF4-FFF2-40B4-BE49-F238E27FC236}">
                    <a16:creationId xmlns:a16="http://schemas.microsoft.com/office/drawing/2014/main" id="{DB22B0CE-50CB-6720-19C6-906E23ACBC92}"/>
                  </a:ext>
                </a:extLst>
              </p:cNvPr>
              <p:cNvSpPr/>
              <p:nvPr/>
            </p:nvSpPr>
            <p:spPr>
              <a:xfrm>
                <a:off x="715297" y="3325103"/>
                <a:ext cx="700904" cy="553723"/>
              </a:xfrm>
              <a:custGeom>
                <a:avLst/>
                <a:gdLst>
                  <a:gd name="connsiteX0" fmla="*/ 0 w 700904"/>
                  <a:gd name="connsiteY0" fmla="*/ 103897 h 553723"/>
                  <a:gd name="connsiteX1" fmla="*/ 103238 w 700904"/>
                  <a:gd name="connsiteY1" fmla="*/ 111271 h 553723"/>
                  <a:gd name="connsiteX2" fmla="*/ 582561 w 700904"/>
                  <a:gd name="connsiteY2" fmla="*/ 658 h 553723"/>
                  <a:gd name="connsiteX3" fmla="*/ 700548 w 700904"/>
                  <a:gd name="connsiteY3" fmla="*/ 170265 h 553723"/>
                  <a:gd name="connsiteX4" fmla="*/ 612058 w 700904"/>
                  <a:gd name="connsiteY4" fmla="*/ 553723 h 5537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0904" h="553723">
                    <a:moveTo>
                      <a:pt x="0" y="103897"/>
                    </a:moveTo>
                    <a:cubicBezTo>
                      <a:pt x="3072" y="116187"/>
                      <a:pt x="6145" y="128477"/>
                      <a:pt x="103238" y="111271"/>
                    </a:cubicBezTo>
                    <a:cubicBezTo>
                      <a:pt x="200331" y="94065"/>
                      <a:pt x="483009" y="-9174"/>
                      <a:pt x="582561" y="658"/>
                    </a:cubicBezTo>
                    <a:cubicBezTo>
                      <a:pt x="682113" y="10490"/>
                      <a:pt x="695632" y="78088"/>
                      <a:pt x="700548" y="170265"/>
                    </a:cubicBezTo>
                    <a:cubicBezTo>
                      <a:pt x="705464" y="262442"/>
                      <a:pt x="658761" y="408082"/>
                      <a:pt x="612058" y="55372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0" name="フリーフォーム 179">
                <a:extLst>
                  <a:ext uri="{FF2B5EF4-FFF2-40B4-BE49-F238E27FC236}">
                    <a16:creationId xmlns:a16="http://schemas.microsoft.com/office/drawing/2014/main" id="{784E6309-5191-8D57-38C8-3B005B57B2CE}"/>
                  </a:ext>
                </a:extLst>
              </p:cNvPr>
              <p:cNvSpPr/>
              <p:nvPr/>
            </p:nvSpPr>
            <p:spPr>
              <a:xfrm>
                <a:off x="936523" y="3451123"/>
                <a:ext cx="105301" cy="457200"/>
              </a:xfrm>
              <a:custGeom>
                <a:avLst/>
                <a:gdLst>
                  <a:gd name="connsiteX0" fmla="*/ 0 w 105301"/>
                  <a:gd name="connsiteY0" fmla="*/ 0 h 457200"/>
                  <a:gd name="connsiteX1" fmla="*/ 103238 w 105301"/>
                  <a:gd name="connsiteY1" fmla="*/ 184354 h 457200"/>
                  <a:gd name="connsiteX2" fmla="*/ 58993 w 105301"/>
                  <a:gd name="connsiteY2" fmla="*/ 457200 h 457200"/>
                </a:gdLst>
                <a:ahLst/>
                <a:cxnLst>
                  <a:cxn ang="0">
                    <a:pos x="connsiteX0" y="connsiteY0"/>
                  </a:cxn>
                  <a:cxn ang="0">
                    <a:pos x="connsiteX1" y="connsiteY1"/>
                  </a:cxn>
                  <a:cxn ang="0">
                    <a:pos x="connsiteX2" y="connsiteY2"/>
                  </a:cxn>
                </a:cxnLst>
                <a:rect l="l" t="t" r="r" b="b"/>
                <a:pathLst>
                  <a:path w="105301" h="457200">
                    <a:moveTo>
                      <a:pt x="0" y="0"/>
                    </a:moveTo>
                    <a:cubicBezTo>
                      <a:pt x="46703" y="54077"/>
                      <a:pt x="93406" y="108154"/>
                      <a:pt x="103238" y="184354"/>
                    </a:cubicBezTo>
                    <a:cubicBezTo>
                      <a:pt x="113070" y="260554"/>
                      <a:pt x="86031" y="358877"/>
                      <a:pt x="58993" y="45720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1" name="フリーフォーム 180">
                <a:extLst>
                  <a:ext uri="{FF2B5EF4-FFF2-40B4-BE49-F238E27FC236}">
                    <a16:creationId xmlns:a16="http://schemas.microsoft.com/office/drawing/2014/main" id="{62F441E4-0B72-AEEA-7412-85D566CA6A5B}"/>
                  </a:ext>
                </a:extLst>
              </p:cNvPr>
              <p:cNvSpPr/>
              <p:nvPr/>
            </p:nvSpPr>
            <p:spPr>
              <a:xfrm>
                <a:off x="737419" y="3583858"/>
                <a:ext cx="553065" cy="132044"/>
              </a:xfrm>
              <a:custGeom>
                <a:avLst/>
                <a:gdLst>
                  <a:gd name="connsiteX0" fmla="*/ 0 w 553065"/>
                  <a:gd name="connsiteY0" fmla="*/ 125361 h 132044"/>
                  <a:gd name="connsiteX1" fmla="*/ 287594 w 553065"/>
                  <a:gd name="connsiteY1" fmla="*/ 117987 h 132044"/>
                  <a:gd name="connsiteX2" fmla="*/ 553065 w 553065"/>
                  <a:gd name="connsiteY2" fmla="*/ 0 h 132044"/>
                </a:gdLst>
                <a:ahLst/>
                <a:cxnLst>
                  <a:cxn ang="0">
                    <a:pos x="connsiteX0" y="connsiteY0"/>
                  </a:cxn>
                  <a:cxn ang="0">
                    <a:pos x="connsiteX1" y="connsiteY1"/>
                  </a:cxn>
                  <a:cxn ang="0">
                    <a:pos x="connsiteX2" y="connsiteY2"/>
                  </a:cxn>
                </a:cxnLst>
                <a:rect l="l" t="t" r="r" b="b"/>
                <a:pathLst>
                  <a:path w="553065" h="132044">
                    <a:moveTo>
                      <a:pt x="0" y="125361"/>
                    </a:moveTo>
                    <a:cubicBezTo>
                      <a:pt x="97708" y="132120"/>
                      <a:pt x="195417" y="138880"/>
                      <a:pt x="287594" y="117987"/>
                    </a:cubicBezTo>
                    <a:cubicBezTo>
                      <a:pt x="379771" y="97094"/>
                      <a:pt x="466418" y="48547"/>
                      <a:pt x="553065"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2" name="フリーフォーム 181">
                <a:extLst>
                  <a:ext uri="{FF2B5EF4-FFF2-40B4-BE49-F238E27FC236}">
                    <a16:creationId xmlns:a16="http://schemas.microsoft.com/office/drawing/2014/main" id="{949C2C57-118D-E71C-27CC-3097A237A39A}"/>
                  </a:ext>
                </a:extLst>
              </p:cNvPr>
              <p:cNvSpPr/>
              <p:nvPr/>
            </p:nvSpPr>
            <p:spPr>
              <a:xfrm>
                <a:off x="848032" y="3871452"/>
                <a:ext cx="427703" cy="99826"/>
              </a:xfrm>
              <a:custGeom>
                <a:avLst/>
                <a:gdLst>
                  <a:gd name="connsiteX0" fmla="*/ 0 w 427703"/>
                  <a:gd name="connsiteY0" fmla="*/ 95864 h 99826"/>
                  <a:gd name="connsiteX1" fmla="*/ 206478 w 427703"/>
                  <a:gd name="connsiteY1" fmla="*/ 88490 h 99826"/>
                  <a:gd name="connsiteX2" fmla="*/ 427703 w 427703"/>
                  <a:gd name="connsiteY2" fmla="*/ 0 h 99826"/>
                </a:gdLst>
                <a:ahLst/>
                <a:cxnLst>
                  <a:cxn ang="0">
                    <a:pos x="connsiteX0" y="connsiteY0"/>
                  </a:cxn>
                  <a:cxn ang="0">
                    <a:pos x="connsiteX1" y="connsiteY1"/>
                  </a:cxn>
                  <a:cxn ang="0">
                    <a:pos x="connsiteX2" y="connsiteY2"/>
                  </a:cxn>
                </a:cxnLst>
                <a:rect l="l" t="t" r="r" b="b"/>
                <a:pathLst>
                  <a:path w="427703" h="99826">
                    <a:moveTo>
                      <a:pt x="0" y="95864"/>
                    </a:moveTo>
                    <a:cubicBezTo>
                      <a:pt x="67597" y="100165"/>
                      <a:pt x="135194" y="104467"/>
                      <a:pt x="206478" y="88490"/>
                    </a:cubicBezTo>
                    <a:cubicBezTo>
                      <a:pt x="277762" y="72513"/>
                      <a:pt x="352732" y="36256"/>
                      <a:pt x="427703"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3" name="フリーフォーム 182">
                <a:extLst>
                  <a:ext uri="{FF2B5EF4-FFF2-40B4-BE49-F238E27FC236}">
                    <a16:creationId xmlns:a16="http://schemas.microsoft.com/office/drawing/2014/main" id="{218E73FA-10E0-CD39-EE69-28094A6681A0}"/>
                  </a:ext>
                </a:extLst>
              </p:cNvPr>
              <p:cNvSpPr/>
              <p:nvPr/>
            </p:nvSpPr>
            <p:spPr>
              <a:xfrm>
                <a:off x="722671" y="4026310"/>
                <a:ext cx="105302" cy="228600"/>
              </a:xfrm>
              <a:custGeom>
                <a:avLst/>
                <a:gdLst>
                  <a:gd name="connsiteX0" fmla="*/ 58994 w 105302"/>
                  <a:gd name="connsiteY0" fmla="*/ 0 h 228600"/>
                  <a:gd name="connsiteX1" fmla="*/ 103239 w 105302"/>
                  <a:gd name="connsiteY1" fmla="*/ 154858 h 228600"/>
                  <a:gd name="connsiteX2" fmla="*/ 0 w 105302"/>
                  <a:gd name="connsiteY2" fmla="*/ 228600 h 228600"/>
                </a:gdLst>
                <a:ahLst/>
                <a:cxnLst>
                  <a:cxn ang="0">
                    <a:pos x="connsiteX0" y="connsiteY0"/>
                  </a:cxn>
                  <a:cxn ang="0">
                    <a:pos x="connsiteX1" y="connsiteY1"/>
                  </a:cxn>
                  <a:cxn ang="0">
                    <a:pos x="connsiteX2" y="connsiteY2"/>
                  </a:cxn>
                </a:cxnLst>
                <a:rect l="l" t="t" r="r" b="b"/>
                <a:pathLst>
                  <a:path w="105302" h="228600">
                    <a:moveTo>
                      <a:pt x="58994" y="0"/>
                    </a:moveTo>
                    <a:cubicBezTo>
                      <a:pt x="86032" y="58379"/>
                      <a:pt x="113071" y="116758"/>
                      <a:pt x="103239" y="154858"/>
                    </a:cubicBezTo>
                    <a:cubicBezTo>
                      <a:pt x="93407" y="192958"/>
                      <a:pt x="46703" y="210779"/>
                      <a:pt x="0" y="22860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4" name="フリーフォーム 183">
                <a:extLst>
                  <a:ext uri="{FF2B5EF4-FFF2-40B4-BE49-F238E27FC236}">
                    <a16:creationId xmlns:a16="http://schemas.microsoft.com/office/drawing/2014/main" id="{A0C85D63-CD36-568D-8AB4-C26FCD593AE7}"/>
                  </a:ext>
                </a:extLst>
              </p:cNvPr>
              <p:cNvSpPr/>
              <p:nvPr/>
            </p:nvSpPr>
            <p:spPr>
              <a:xfrm>
                <a:off x="929148" y="4018935"/>
                <a:ext cx="509424" cy="243766"/>
              </a:xfrm>
              <a:custGeom>
                <a:avLst/>
                <a:gdLst>
                  <a:gd name="connsiteX0" fmla="*/ 0 w 509424"/>
                  <a:gd name="connsiteY0" fmla="*/ 44246 h 243766"/>
                  <a:gd name="connsiteX1" fmla="*/ 294968 w 509424"/>
                  <a:gd name="connsiteY1" fmla="*/ 228600 h 243766"/>
                  <a:gd name="connsiteX2" fmla="*/ 471949 w 509424"/>
                  <a:gd name="connsiteY2" fmla="*/ 221226 h 243766"/>
                  <a:gd name="connsiteX3" fmla="*/ 508820 w 509424"/>
                  <a:gd name="connsiteY3" fmla="*/ 125362 h 243766"/>
                  <a:gd name="connsiteX4" fmla="*/ 457200 w 509424"/>
                  <a:gd name="connsiteY4" fmla="*/ 0 h 2437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9424" h="243766">
                    <a:moveTo>
                      <a:pt x="0" y="44246"/>
                    </a:moveTo>
                    <a:cubicBezTo>
                      <a:pt x="108155" y="121674"/>
                      <a:pt x="216310" y="199103"/>
                      <a:pt x="294968" y="228600"/>
                    </a:cubicBezTo>
                    <a:cubicBezTo>
                      <a:pt x="373626" y="258097"/>
                      <a:pt x="436307" y="238432"/>
                      <a:pt x="471949" y="221226"/>
                    </a:cubicBezTo>
                    <a:cubicBezTo>
                      <a:pt x="507591" y="204020"/>
                      <a:pt x="511278" y="162233"/>
                      <a:pt x="508820" y="125362"/>
                    </a:cubicBezTo>
                    <a:cubicBezTo>
                      <a:pt x="506362" y="88491"/>
                      <a:pt x="481781" y="44245"/>
                      <a:pt x="457200"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5" name="フリーフォーム 184">
                <a:extLst>
                  <a:ext uri="{FF2B5EF4-FFF2-40B4-BE49-F238E27FC236}">
                    <a16:creationId xmlns:a16="http://schemas.microsoft.com/office/drawing/2014/main" id="{19F1CA23-A252-1D02-4C1D-15DC073E8A99}"/>
                  </a:ext>
                </a:extLst>
              </p:cNvPr>
              <p:cNvSpPr/>
              <p:nvPr/>
            </p:nvSpPr>
            <p:spPr>
              <a:xfrm>
                <a:off x="1216742" y="4048432"/>
                <a:ext cx="103239" cy="88994"/>
              </a:xfrm>
              <a:custGeom>
                <a:avLst/>
                <a:gdLst>
                  <a:gd name="connsiteX0" fmla="*/ 0 w 103239"/>
                  <a:gd name="connsiteY0" fmla="*/ 0 h 88994"/>
                  <a:gd name="connsiteX1" fmla="*/ 73742 w 103239"/>
                  <a:gd name="connsiteY1" fmla="*/ 88491 h 88994"/>
                  <a:gd name="connsiteX2" fmla="*/ 103239 w 103239"/>
                  <a:gd name="connsiteY2" fmla="*/ 29497 h 88994"/>
                </a:gdLst>
                <a:ahLst/>
                <a:cxnLst>
                  <a:cxn ang="0">
                    <a:pos x="connsiteX0" y="connsiteY0"/>
                  </a:cxn>
                  <a:cxn ang="0">
                    <a:pos x="connsiteX1" y="connsiteY1"/>
                  </a:cxn>
                  <a:cxn ang="0">
                    <a:pos x="connsiteX2" y="connsiteY2"/>
                  </a:cxn>
                </a:cxnLst>
                <a:rect l="l" t="t" r="r" b="b"/>
                <a:pathLst>
                  <a:path w="103239" h="88994">
                    <a:moveTo>
                      <a:pt x="0" y="0"/>
                    </a:moveTo>
                    <a:cubicBezTo>
                      <a:pt x="28268" y="41787"/>
                      <a:pt x="56536" y="83575"/>
                      <a:pt x="73742" y="88491"/>
                    </a:cubicBezTo>
                    <a:cubicBezTo>
                      <a:pt x="90948" y="93407"/>
                      <a:pt x="97093" y="61452"/>
                      <a:pt x="103239" y="294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6" name="フリーフォーム 185">
                <a:extLst>
                  <a:ext uri="{FF2B5EF4-FFF2-40B4-BE49-F238E27FC236}">
                    <a16:creationId xmlns:a16="http://schemas.microsoft.com/office/drawing/2014/main" id="{9303DC61-D662-3CF0-1988-A26BD1D448AB}"/>
                  </a:ext>
                </a:extLst>
              </p:cNvPr>
              <p:cNvSpPr/>
              <p:nvPr/>
            </p:nvSpPr>
            <p:spPr>
              <a:xfrm>
                <a:off x="1519084" y="3878826"/>
                <a:ext cx="100024" cy="213851"/>
              </a:xfrm>
              <a:custGeom>
                <a:avLst/>
                <a:gdLst>
                  <a:gd name="connsiteX0" fmla="*/ 0 w 100024"/>
                  <a:gd name="connsiteY0" fmla="*/ 0 h 213851"/>
                  <a:gd name="connsiteX1" fmla="*/ 95864 w 100024"/>
                  <a:gd name="connsiteY1" fmla="*/ 125361 h 213851"/>
                  <a:gd name="connsiteX2" fmla="*/ 73742 w 100024"/>
                  <a:gd name="connsiteY2" fmla="*/ 213851 h 213851"/>
                </a:gdLst>
                <a:ahLst/>
                <a:cxnLst>
                  <a:cxn ang="0">
                    <a:pos x="connsiteX0" y="connsiteY0"/>
                  </a:cxn>
                  <a:cxn ang="0">
                    <a:pos x="connsiteX1" y="connsiteY1"/>
                  </a:cxn>
                  <a:cxn ang="0">
                    <a:pos x="connsiteX2" y="connsiteY2"/>
                  </a:cxn>
                </a:cxnLst>
                <a:rect l="l" t="t" r="r" b="b"/>
                <a:pathLst>
                  <a:path w="100024" h="213851">
                    <a:moveTo>
                      <a:pt x="0" y="0"/>
                    </a:moveTo>
                    <a:cubicBezTo>
                      <a:pt x="41787" y="44859"/>
                      <a:pt x="83574" y="89719"/>
                      <a:pt x="95864" y="125361"/>
                    </a:cubicBezTo>
                    <a:cubicBezTo>
                      <a:pt x="108154" y="161003"/>
                      <a:pt x="90948" y="187427"/>
                      <a:pt x="73742" y="21385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7" name="フリーフォーム 186">
                <a:extLst>
                  <a:ext uri="{FF2B5EF4-FFF2-40B4-BE49-F238E27FC236}">
                    <a16:creationId xmlns:a16="http://schemas.microsoft.com/office/drawing/2014/main" id="{9FE18DF7-F3DE-B094-6717-D8DA391E75F9}"/>
                  </a:ext>
                </a:extLst>
              </p:cNvPr>
              <p:cNvSpPr/>
              <p:nvPr/>
            </p:nvSpPr>
            <p:spPr>
              <a:xfrm>
                <a:off x="899652" y="4527755"/>
                <a:ext cx="338555" cy="642022"/>
              </a:xfrm>
              <a:custGeom>
                <a:avLst/>
                <a:gdLst>
                  <a:gd name="connsiteX0" fmla="*/ 176980 w 338555"/>
                  <a:gd name="connsiteY0" fmla="*/ 0 h 642022"/>
                  <a:gd name="connsiteX1" fmla="*/ 302342 w 338555"/>
                  <a:gd name="connsiteY1" fmla="*/ 228600 h 642022"/>
                  <a:gd name="connsiteX2" fmla="*/ 206477 w 338555"/>
                  <a:gd name="connsiteY2" fmla="*/ 265471 h 642022"/>
                  <a:gd name="connsiteX3" fmla="*/ 272845 w 338555"/>
                  <a:gd name="connsiteY3" fmla="*/ 442451 h 642022"/>
                  <a:gd name="connsiteX4" fmla="*/ 324464 w 338555"/>
                  <a:gd name="connsiteY4" fmla="*/ 641555 h 642022"/>
                  <a:gd name="connsiteX5" fmla="*/ 0 w 338555"/>
                  <a:gd name="connsiteY5" fmla="*/ 486697 h 642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8555" h="642022">
                    <a:moveTo>
                      <a:pt x="176980" y="0"/>
                    </a:moveTo>
                    <a:cubicBezTo>
                      <a:pt x="237203" y="92177"/>
                      <a:pt x="297426" y="184355"/>
                      <a:pt x="302342" y="228600"/>
                    </a:cubicBezTo>
                    <a:cubicBezTo>
                      <a:pt x="307258" y="272845"/>
                      <a:pt x="211393" y="229829"/>
                      <a:pt x="206477" y="265471"/>
                    </a:cubicBezTo>
                    <a:cubicBezTo>
                      <a:pt x="201561" y="301113"/>
                      <a:pt x="253181" y="379770"/>
                      <a:pt x="272845" y="442451"/>
                    </a:cubicBezTo>
                    <a:cubicBezTo>
                      <a:pt x="292509" y="505132"/>
                      <a:pt x="369938" y="634181"/>
                      <a:pt x="324464" y="641555"/>
                    </a:cubicBezTo>
                    <a:cubicBezTo>
                      <a:pt x="278990" y="648929"/>
                      <a:pt x="139495" y="567813"/>
                      <a:pt x="0" y="4866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8" name="フリーフォーム 187">
                <a:extLst>
                  <a:ext uri="{FF2B5EF4-FFF2-40B4-BE49-F238E27FC236}">
                    <a16:creationId xmlns:a16="http://schemas.microsoft.com/office/drawing/2014/main" id="{F2814977-8700-79CC-5846-718C27E18446}"/>
                  </a:ext>
                </a:extLst>
              </p:cNvPr>
              <p:cNvSpPr/>
              <p:nvPr/>
            </p:nvSpPr>
            <p:spPr>
              <a:xfrm>
                <a:off x="780791" y="4807974"/>
                <a:ext cx="118861" cy="331839"/>
              </a:xfrm>
              <a:custGeom>
                <a:avLst/>
                <a:gdLst>
                  <a:gd name="connsiteX0" fmla="*/ 118861 w 118861"/>
                  <a:gd name="connsiteY0" fmla="*/ 0 h 331839"/>
                  <a:gd name="connsiteX1" fmla="*/ 874 w 118861"/>
                  <a:gd name="connsiteY1" fmla="*/ 176981 h 331839"/>
                  <a:gd name="connsiteX2" fmla="*/ 74615 w 118861"/>
                  <a:gd name="connsiteY2" fmla="*/ 331839 h 331839"/>
                </a:gdLst>
                <a:ahLst/>
                <a:cxnLst>
                  <a:cxn ang="0">
                    <a:pos x="connsiteX0" y="connsiteY0"/>
                  </a:cxn>
                  <a:cxn ang="0">
                    <a:pos x="connsiteX1" y="connsiteY1"/>
                  </a:cxn>
                  <a:cxn ang="0">
                    <a:pos x="connsiteX2" y="connsiteY2"/>
                  </a:cxn>
                </a:cxnLst>
                <a:rect l="l" t="t" r="r" b="b"/>
                <a:pathLst>
                  <a:path w="118861" h="331839">
                    <a:moveTo>
                      <a:pt x="118861" y="0"/>
                    </a:moveTo>
                    <a:cubicBezTo>
                      <a:pt x="63554" y="60837"/>
                      <a:pt x="8248" y="121674"/>
                      <a:pt x="874" y="176981"/>
                    </a:cubicBezTo>
                    <a:cubicBezTo>
                      <a:pt x="-6500" y="232288"/>
                      <a:pt x="34057" y="282063"/>
                      <a:pt x="74615" y="331839"/>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9" name="フリーフォーム 188">
                <a:extLst>
                  <a:ext uri="{FF2B5EF4-FFF2-40B4-BE49-F238E27FC236}">
                    <a16:creationId xmlns:a16="http://schemas.microsoft.com/office/drawing/2014/main" id="{167B6EFD-C2FE-7B5E-F352-8B5FD32F0C8E}"/>
                  </a:ext>
                </a:extLst>
              </p:cNvPr>
              <p:cNvSpPr/>
              <p:nvPr/>
            </p:nvSpPr>
            <p:spPr>
              <a:xfrm>
                <a:off x="1334729" y="4859594"/>
                <a:ext cx="188533" cy="361335"/>
              </a:xfrm>
              <a:custGeom>
                <a:avLst/>
                <a:gdLst>
                  <a:gd name="connsiteX0" fmla="*/ 0 w 188533"/>
                  <a:gd name="connsiteY0" fmla="*/ 0 h 361335"/>
                  <a:gd name="connsiteX1" fmla="*/ 169606 w 188533"/>
                  <a:gd name="connsiteY1" fmla="*/ 132735 h 361335"/>
                  <a:gd name="connsiteX2" fmla="*/ 176981 w 188533"/>
                  <a:gd name="connsiteY2" fmla="*/ 361335 h 361335"/>
                </a:gdLst>
                <a:ahLst/>
                <a:cxnLst>
                  <a:cxn ang="0">
                    <a:pos x="connsiteX0" y="connsiteY0"/>
                  </a:cxn>
                  <a:cxn ang="0">
                    <a:pos x="connsiteX1" y="connsiteY1"/>
                  </a:cxn>
                  <a:cxn ang="0">
                    <a:pos x="connsiteX2" y="connsiteY2"/>
                  </a:cxn>
                </a:cxnLst>
                <a:rect l="l" t="t" r="r" b="b"/>
                <a:pathLst>
                  <a:path w="188533" h="361335">
                    <a:moveTo>
                      <a:pt x="0" y="0"/>
                    </a:moveTo>
                    <a:cubicBezTo>
                      <a:pt x="70054" y="36256"/>
                      <a:pt x="140109" y="72512"/>
                      <a:pt x="169606" y="132735"/>
                    </a:cubicBezTo>
                    <a:cubicBezTo>
                      <a:pt x="199103" y="192958"/>
                      <a:pt x="188042" y="277146"/>
                      <a:pt x="176981" y="361335"/>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0" name="フリーフォーム 189">
                <a:extLst>
                  <a:ext uri="{FF2B5EF4-FFF2-40B4-BE49-F238E27FC236}">
                    <a16:creationId xmlns:a16="http://schemas.microsoft.com/office/drawing/2014/main" id="{90D7857F-054F-9D31-682B-9C1911B14B89}"/>
                  </a:ext>
                </a:extLst>
              </p:cNvPr>
              <p:cNvSpPr/>
              <p:nvPr/>
            </p:nvSpPr>
            <p:spPr>
              <a:xfrm>
                <a:off x="1187245" y="5545394"/>
                <a:ext cx="294968" cy="88993"/>
              </a:xfrm>
              <a:custGeom>
                <a:avLst/>
                <a:gdLst>
                  <a:gd name="connsiteX0" fmla="*/ 0 w 294968"/>
                  <a:gd name="connsiteY0" fmla="*/ 29496 h 88993"/>
                  <a:gd name="connsiteX1" fmla="*/ 154858 w 294968"/>
                  <a:gd name="connsiteY1" fmla="*/ 88490 h 88993"/>
                  <a:gd name="connsiteX2" fmla="*/ 294968 w 294968"/>
                  <a:gd name="connsiteY2" fmla="*/ 0 h 88993"/>
                </a:gdLst>
                <a:ahLst/>
                <a:cxnLst>
                  <a:cxn ang="0">
                    <a:pos x="connsiteX0" y="connsiteY0"/>
                  </a:cxn>
                  <a:cxn ang="0">
                    <a:pos x="connsiteX1" y="connsiteY1"/>
                  </a:cxn>
                  <a:cxn ang="0">
                    <a:pos x="connsiteX2" y="connsiteY2"/>
                  </a:cxn>
                </a:cxnLst>
                <a:rect l="l" t="t" r="r" b="b"/>
                <a:pathLst>
                  <a:path w="294968" h="88993">
                    <a:moveTo>
                      <a:pt x="0" y="29496"/>
                    </a:moveTo>
                    <a:cubicBezTo>
                      <a:pt x="52848" y="61451"/>
                      <a:pt x="105697" y="93406"/>
                      <a:pt x="154858" y="88490"/>
                    </a:cubicBezTo>
                    <a:cubicBezTo>
                      <a:pt x="204019" y="83574"/>
                      <a:pt x="249493" y="41787"/>
                      <a:pt x="294968"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1" name="フリーフォーム 190">
                <a:extLst>
                  <a:ext uri="{FF2B5EF4-FFF2-40B4-BE49-F238E27FC236}">
                    <a16:creationId xmlns:a16="http://schemas.microsoft.com/office/drawing/2014/main" id="{CB8B06FE-02D5-2F5B-36C3-F60E2C4AE15E}"/>
                  </a:ext>
                </a:extLst>
              </p:cNvPr>
              <p:cNvSpPr/>
              <p:nvPr/>
            </p:nvSpPr>
            <p:spPr>
              <a:xfrm>
                <a:off x="950191" y="5361039"/>
                <a:ext cx="517274" cy="899651"/>
              </a:xfrm>
              <a:custGeom>
                <a:avLst/>
                <a:gdLst>
                  <a:gd name="connsiteX0" fmla="*/ 141190 w 517274"/>
                  <a:gd name="connsiteY0" fmla="*/ 0 h 899651"/>
                  <a:gd name="connsiteX1" fmla="*/ 251803 w 517274"/>
                  <a:gd name="connsiteY1" fmla="*/ 280219 h 899651"/>
                  <a:gd name="connsiteX2" fmla="*/ 251803 w 517274"/>
                  <a:gd name="connsiteY2" fmla="*/ 634180 h 899651"/>
                  <a:gd name="connsiteX3" fmla="*/ 207557 w 517274"/>
                  <a:gd name="connsiteY3" fmla="*/ 766916 h 899651"/>
                  <a:gd name="connsiteX4" fmla="*/ 119067 w 517274"/>
                  <a:gd name="connsiteY4" fmla="*/ 803787 h 899651"/>
                  <a:gd name="connsiteX5" fmla="*/ 1080 w 517274"/>
                  <a:gd name="connsiteY5" fmla="*/ 604684 h 899651"/>
                  <a:gd name="connsiteX6" fmla="*/ 192809 w 517274"/>
                  <a:gd name="connsiteY6" fmla="*/ 693174 h 899651"/>
                  <a:gd name="connsiteX7" fmla="*/ 502525 w 517274"/>
                  <a:gd name="connsiteY7" fmla="*/ 884903 h 899651"/>
                  <a:gd name="connsiteX8" fmla="*/ 502525 w 517274"/>
                  <a:gd name="connsiteY8" fmla="*/ 884903 h 899651"/>
                  <a:gd name="connsiteX9" fmla="*/ 517274 w 517274"/>
                  <a:gd name="connsiteY9" fmla="*/ 899651 h 899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7274" h="899651">
                    <a:moveTo>
                      <a:pt x="141190" y="0"/>
                    </a:moveTo>
                    <a:cubicBezTo>
                      <a:pt x="187279" y="87261"/>
                      <a:pt x="233368" y="174522"/>
                      <a:pt x="251803" y="280219"/>
                    </a:cubicBezTo>
                    <a:cubicBezTo>
                      <a:pt x="270239" y="385916"/>
                      <a:pt x="259177" y="553064"/>
                      <a:pt x="251803" y="634180"/>
                    </a:cubicBezTo>
                    <a:cubicBezTo>
                      <a:pt x="244429" y="715296"/>
                      <a:pt x="229680" y="738648"/>
                      <a:pt x="207557" y="766916"/>
                    </a:cubicBezTo>
                    <a:cubicBezTo>
                      <a:pt x="185434" y="795184"/>
                      <a:pt x="153480" y="830826"/>
                      <a:pt x="119067" y="803787"/>
                    </a:cubicBezTo>
                    <a:cubicBezTo>
                      <a:pt x="84654" y="776748"/>
                      <a:pt x="-11210" y="623119"/>
                      <a:pt x="1080" y="604684"/>
                    </a:cubicBezTo>
                    <a:cubicBezTo>
                      <a:pt x="13370" y="586249"/>
                      <a:pt x="109235" y="646471"/>
                      <a:pt x="192809" y="693174"/>
                    </a:cubicBezTo>
                    <a:cubicBezTo>
                      <a:pt x="276383" y="739877"/>
                      <a:pt x="502525" y="884903"/>
                      <a:pt x="502525" y="884903"/>
                    </a:cubicBezTo>
                    <a:lnTo>
                      <a:pt x="502525" y="884903"/>
                    </a:lnTo>
                    <a:lnTo>
                      <a:pt x="517274" y="899651"/>
                    </a:ln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229" name="テキスト ボックス 228">
            <a:extLst>
              <a:ext uri="{FF2B5EF4-FFF2-40B4-BE49-F238E27FC236}">
                <a16:creationId xmlns:a16="http://schemas.microsoft.com/office/drawing/2014/main" id="{33D6846A-1A1C-DE3B-A53E-9CBEAB6B315F}"/>
              </a:ext>
            </a:extLst>
          </p:cNvPr>
          <p:cNvSpPr txBox="1"/>
          <p:nvPr/>
        </p:nvSpPr>
        <p:spPr>
          <a:xfrm>
            <a:off x="3188094" y="2197476"/>
            <a:ext cx="3257623" cy="769441"/>
          </a:xfrm>
          <a:prstGeom prst="rect">
            <a:avLst/>
          </a:prstGeom>
          <a:noFill/>
        </p:spPr>
        <p:txBody>
          <a:bodyPr wrap="none" rtlCol="0">
            <a:spAutoFit/>
          </a:bodyPr>
          <a:lstStyle/>
          <a:p>
            <a:pPr algn="ctr"/>
            <a:r>
              <a:rPr kumimoji="1" lang="ja-JP" altLang="en-US" sz="4400">
                <a:solidFill>
                  <a:schemeClr val="bg2">
                    <a:lumMod val="50000"/>
                  </a:schemeClr>
                </a:solidFill>
                <a:latin typeface="HGPSoeiKakugothicUB" panose="020B0900000000000000" pitchFamily="34" charset="-128"/>
                <a:ea typeface="HGPSoeiKakugothicUB" panose="020B0900000000000000" pitchFamily="34" charset="-128"/>
              </a:rPr>
              <a:t>焼肉ライク編</a:t>
            </a:r>
          </a:p>
        </p:txBody>
      </p:sp>
      <p:sp>
        <p:nvSpPr>
          <p:cNvPr id="230" name="テキスト ボックス 229">
            <a:extLst>
              <a:ext uri="{FF2B5EF4-FFF2-40B4-BE49-F238E27FC236}">
                <a16:creationId xmlns:a16="http://schemas.microsoft.com/office/drawing/2014/main" id="{A32B80E9-2625-B225-0D61-E1B0C728BE31}"/>
              </a:ext>
            </a:extLst>
          </p:cNvPr>
          <p:cNvSpPr txBox="1"/>
          <p:nvPr/>
        </p:nvSpPr>
        <p:spPr>
          <a:xfrm>
            <a:off x="5740871" y="11839835"/>
            <a:ext cx="3387466" cy="707886"/>
          </a:xfrm>
          <a:prstGeom prst="rect">
            <a:avLst/>
          </a:prstGeom>
          <a:noFill/>
        </p:spPr>
        <p:txBody>
          <a:bodyPr wrap="none" rtlCol="0">
            <a:spAutoFit/>
          </a:bodyPr>
          <a:lstStyle/>
          <a:p>
            <a:pPr algn="ctr"/>
            <a:r>
              <a:rPr kumimoji="1" lang="ja-JP" altLang="en-US" sz="4000" spc="-150">
                <a:solidFill>
                  <a:srgbClr val="00A2E2"/>
                </a:solidFill>
                <a:latin typeface="HGPSoeiKakugothicUB" panose="020B0900000000000000" pitchFamily="34" charset="-128"/>
                <a:ea typeface="HGPSoeiKakugothicUB" panose="020B0900000000000000" pitchFamily="34" charset="-128"/>
              </a:rPr>
              <a:t>くまさかりきてん</a:t>
            </a:r>
          </a:p>
        </p:txBody>
      </p:sp>
      <p:sp>
        <p:nvSpPr>
          <p:cNvPr id="231" name="テキスト ボックス 230">
            <a:extLst>
              <a:ext uri="{FF2B5EF4-FFF2-40B4-BE49-F238E27FC236}">
                <a16:creationId xmlns:a16="http://schemas.microsoft.com/office/drawing/2014/main" id="{4A45CA35-329E-BCFB-9F8A-7CC502B062A8}"/>
              </a:ext>
            </a:extLst>
          </p:cNvPr>
          <p:cNvSpPr txBox="1"/>
          <p:nvPr/>
        </p:nvSpPr>
        <p:spPr>
          <a:xfrm>
            <a:off x="394039" y="307657"/>
            <a:ext cx="4794902" cy="461665"/>
          </a:xfrm>
          <a:prstGeom prst="rect">
            <a:avLst/>
          </a:prstGeom>
          <a:noFill/>
        </p:spPr>
        <p:txBody>
          <a:bodyPr wrap="none" rtlCol="0">
            <a:spAutoFit/>
          </a:bodyPr>
          <a:lstStyle/>
          <a:p>
            <a:r>
              <a:rPr kumimoji="1" lang="en-US" altLang="ja-JP" sz="2400" b="1" dirty="0">
                <a:solidFill>
                  <a:schemeClr val="bg1"/>
                </a:solidFill>
                <a:latin typeface="+mn-ea"/>
              </a:rPr>
              <a:t>KUJIABOUT MASCOT COMICS</a:t>
            </a:r>
          </a:p>
        </p:txBody>
      </p:sp>
      <p:grpSp>
        <p:nvGrpSpPr>
          <p:cNvPr id="2" name="グループ化 1">
            <a:extLst>
              <a:ext uri="{FF2B5EF4-FFF2-40B4-BE49-F238E27FC236}">
                <a16:creationId xmlns:a16="http://schemas.microsoft.com/office/drawing/2014/main" id="{187BC87C-7A70-7F60-E9AD-E0AFD54FB5D1}"/>
              </a:ext>
            </a:extLst>
          </p:cNvPr>
          <p:cNvGrpSpPr/>
          <p:nvPr/>
        </p:nvGrpSpPr>
        <p:grpSpPr>
          <a:xfrm>
            <a:off x="283979" y="993794"/>
            <a:ext cx="9033242" cy="1200329"/>
            <a:chOff x="283979" y="760185"/>
            <a:chExt cx="9033242" cy="1200329"/>
          </a:xfrm>
        </p:grpSpPr>
        <p:sp>
          <p:nvSpPr>
            <p:cNvPr id="3" name="テキスト ボックス 2">
              <a:extLst>
                <a:ext uri="{FF2B5EF4-FFF2-40B4-BE49-F238E27FC236}">
                  <a16:creationId xmlns:a16="http://schemas.microsoft.com/office/drawing/2014/main" id="{D7717018-B9EE-87CE-63F7-F568723E3579}"/>
                </a:ext>
              </a:extLst>
            </p:cNvPr>
            <p:cNvSpPr txBox="1"/>
            <p:nvPr/>
          </p:nvSpPr>
          <p:spPr>
            <a:xfrm>
              <a:off x="283979" y="760185"/>
              <a:ext cx="9033242" cy="1200329"/>
            </a:xfrm>
            <a:prstGeom prst="rect">
              <a:avLst/>
            </a:prstGeom>
            <a:noFill/>
          </p:spPr>
          <p:txBody>
            <a:bodyPr wrap="none" rtlCol="0">
              <a:spAutoFit/>
            </a:bodyPr>
            <a:lstStyle/>
            <a:p>
              <a:pPr algn="ctr"/>
              <a:r>
                <a:rPr kumimoji="1" lang="ja-JP" altLang="en-US" sz="7200" kern="100" spc="-300">
                  <a:ln w="190500">
                    <a:solidFill>
                      <a:srgbClr val="FF8AD8"/>
                    </a:solidFill>
                  </a:ln>
                  <a:solidFill>
                    <a:srgbClr val="FF8AD8"/>
                  </a:solidFill>
                  <a:latin typeface="komadori mini" panose="02020300000000000000" pitchFamily="18" charset="-128"/>
                  <a:ea typeface="komadori mini" panose="02020300000000000000" pitchFamily="18" charset="-128"/>
                </a:rPr>
                <a:t>バイト先のウメコさん</a:t>
              </a:r>
            </a:p>
          </p:txBody>
        </p:sp>
        <p:sp>
          <p:nvSpPr>
            <p:cNvPr id="7" name="テキスト ボックス 6">
              <a:extLst>
                <a:ext uri="{FF2B5EF4-FFF2-40B4-BE49-F238E27FC236}">
                  <a16:creationId xmlns:a16="http://schemas.microsoft.com/office/drawing/2014/main" id="{D0F8E05D-72F4-EAD5-412D-529ACA45570F}"/>
                </a:ext>
              </a:extLst>
            </p:cNvPr>
            <p:cNvSpPr txBox="1"/>
            <p:nvPr/>
          </p:nvSpPr>
          <p:spPr>
            <a:xfrm>
              <a:off x="283979" y="760185"/>
              <a:ext cx="9033242" cy="1200329"/>
            </a:xfrm>
            <a:prstGeom prst="rect">
              <a:avLst/>
            </a:prstGeom>
            <a:noFill/>
          </p:spPr>
          <p:txBody>
            <a:bodyPr wrap="none" rtlCol="0">
              <a:spAutoFit/>
            </a:bodyPr>
            <a:lstStyle/>
            <a:p>
              <a:pPr algn="ctr"/>
              <a:r>
                <a:rPr kumimoji="1" lang="ja-JP" altLang="en-US" sz="7200" kern="100" spc="-300">
                  <a:solidFill>
                    <a:schemeClr val="bg1"/>
                  </a:solidFill>
                  <a:latin typeface="komadori mini" panose="02020300000000000000" pitchFamily="18" charset="-128"/>
                  <a:ea typeface="komadori mini" panose="02020300000000000000" pitchFamily="18" charset="-128"/>
                </a:rPr>
                <a:t>バイト先のウメコさん</a:t>
              </a:r>
            </a:p>
          </p:txBody>
        </p:sp>
      </p:grpSp>
    </p:spTree>
    <p:extLst>
      <p:ext uri="{BB962C8B-B14F-4D97-AF65-F5344CB8AC3E}">
        <p14:creationId xmlns:p14="http://schemas.microsoft.com/office/powerpoint/2010/main" val="37332318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0" name="図 99" descr="スーツ着ている男性&#10;&#10;自動的に生成された説明">
            <a:extLst>
              <a:ext uri="{FF2B5EF4-FFF2-40B4-BE49-F238E27FC236}">
                <a16:creationId xmlns:a16="http://schemas.microsoft.com/office/drawing/2014/main" id="{261BAAD2-CC14-7AAC-62FE-B35071307CB2}"/>
              </a:ext>
            </a:extLst>
          </p:cNvPr>
          <p:cNvPicPr>
            <a:picLocks noChangeAspect="1"/>
          </p:cNvPicPr>
          <p:nvPr/>
        </p:nvPicPr>
        <p:blipFill>
          <a:blip r:embed="rId3"/>
          <a:stretch>
            <a:fillRect/>
          </a:stretch>
        </p:blipFill>
        <p:spPr>
          <a:xfrm>
            <a:off x="-5441497" y="-25875"/>
            <a:ext cx="4791615" cy="12652859"/>
          </a:xfrm>
          <a:prstGeom prst="rect">
            <a:avLst/>
          </a:prstGeom>
        </p:spPr>
      </p:pic>
      <p:pic>
        <p:nvPicPr>
          <p:cNvPr id="223" name="Picture 2" descr="日本航空株式会社 様 オフィシャルパートナー締結のお知らせ | RED EAGLES HOKKAIDO">
            <a:extLst>
              <a:ext uri="{FF2B5EF4-FFF2-40B4-BE49-F238E27FC236}">
                <a16:creationId xmlns:a16="http://schemas.microsoft.com/office/drawing/2014/main" id="{585E70E2-9E46-0B72-2B4F-1D3174D16D6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068841" y="26102"/>
            <a:ext cx="3928760" cy="2769880"/>
          </a:xfrm>
          <a:prstGeom prst="rect">
            <a:avLst/>
          </a:prstGeom>
          <a:noFill/>
          <a:extLst>
            <a:ext uri="{909E8E84-426E-40DD-AFC4-6F175D3DCCD1}">
              <a14:hiddenFill xmlns:a14="http://schemas.microsoft.com/office/drawing/2010/main">
                <a:solidFill>
                  <a:srgbClr val="FFFFFF"/>
                </a:solidFill>
              </a14:hiddenFill>
            </a:ext>
          </a:extLst>
        </p:spPr>
      </p:pic>
      <p:sp>
        <p:nvSpPr>
          <p:cNvPr id="225" name="フリーフォーム 224">
            <a:extLst>
              <a:ext uri="{FF2B5EF4-FFF2-40B4-BE49-F238E27FC236}">
                <a16:creationId xmlns:a16="http://schemas.microsoft.com/office/drawing/2014/main" id="{2903EE7E-B82E-A925-F2B1-F684F46BB240}"/>
              </a:ext>
            </a:extLst>
          </p:cNvPr>
          <p:cNvSpPr/>
          <p:nvPr/>
        </p:nvSpPr>
        <p:spPr>
          <a:xfrm>
            <a:off x="-2939793" y="400050"/>
            <a:ext cx="1259815" cy="1257524"/>
          </a:xfrm>
          <a:custGeom>
            <a:avLst/>
            <a:gdLst>
              <a:gd name="connsiteX0" fmla="*/ 515000 w 1259815"/>
              <a:gd name="connsiteY0" fmla="*/ 0 h 1257524"/>
              <a:gd name="connsiteX1" fmla="*/ 253743 w 1259815"/>
              <a:gd name="connsiteY1" fmla="*/ 171450 h 1257524"/>
              <a:gd name="connsiteX2" fmla="*/ 237414 w 1259815"/>
              <a:gd name="connsiteY2" fmla="*/ 375557 h 1257524"/>
              <a:gd name="connsiteX3" fmla="*/ 327222 w 1259815"/>
              <a:gd name="connsiteY3" fmla="*/ 661307 h 1257524"/>
              <a:gd name="connsiteX4" fmla="*/ 392536 w 1259815"/>
              <a:gd name="connsiteY4" fmla="*/ 742950 h 1257524"/>
              <a:gd name="connsiteX5" fmla="*/ 417029 w 1259815"/>
              <a:gd name="connsiteY5" fmla="*/ 661307 h 1257524"/>
              <a:gd name="connsiteX6" fmla="*/ 531329 w 1259815"/>
              <a:gd name="connsiteY6" fmla="*/ 440871 h 1257524"/>
              <a:gd name="connsiteX7" fmla="*/ 694614 w 1259815"/>
              <a:gd name="connsiteY7" fmla="*/ 302079 h 1257524"/>
              <a:gd name="connsiteX8" fmla="*/ 686450 w 1259815"/>
              <a:gd name="connsiteY8" fmla="*/ 261257 h 1257524"/>
              <a:gd name="connsiteX9" fmla="*/ 417029 w 1259815"/>
              <a:gd name="connsiteY9" fmla="*/ 261257 h 1257524"/>
              <a:gd name="connsiteX10" fmla="*/ 368043 w 1259815"/>
              <a:gd name="connsiteY10" fmla="*/ 253093 h 1257524"/>
              <a:gd name="connsiteX11" fmla="*/ 563986 w 1259815"/>
              <a:gd name="connsiteY11" fmla="*/ 204107 h 1257524"/>
              <a:gd name="connsiteX12" fmla="*/ 702779 w 1259815"/>
              <a:gd name="connsiteY12" fmla="*/ 171450 h 1257524"/>
              <a:gd name="connsiteX13" fmla="*/ 808914 w 1259815"/>
              <a:gd name="connsiteY13" fmla="*/ 220436 h 1257524"/>
              <a:gd name="connsiteX14" fmla="*/ 759929 w 1259815"/>
              <a:gd name="connsiteY14" fmla="*/ 375557 h 1257524"/>
              <a:gd name="connsiteX15" fmla="*/ 629300 w 1259815"/>
              <a:gd name="connsiteY15" fmla="*/ 547007 h 1257524"/>
              <a:gd name="connsiteX16" fmla="*/ 629300 w 1259815"/>
              <a:gd name="connsiteY16" fmla="*/ 653143 h 1257524"/>
              <a:gd name="connsiteX17" fmla="*/ 768093 w 1259815"/>
              <a:gd name="connsiteY17" fmla="*/ 710293 h 1257524"/>
              <a:gd name="connsiteX18" fmla="*/ 939543 w 1259815"/>
              <a:gd name="connsiteY18" fmla="*/ 636814 h 1257524"/>
              <a:gd name="connsiteX19" fmla="*/ 1045679 w 1259815"/>
              <a:gd name="connsiteY19" fmla="*/ 342900 h 1257524"/>
              <a:gd name="connsiteX20" fmla="*/ 972200 w 1259815"/>
              <a:gd name="connsiteY20" fmla="*/ 106136 h 1257524"/>
              <a:gd name="connsiteX21" fmla="*/ 784422 w 1259815"/>
              <a:gd name="connsiteY21" fmla="*/ 16329 h 1257524"/>
              <a:gd name="connsiteX22" fmla="*/ 1086500 w 1259815"/>
              <a:gd name="connsiteY22" fmla="*/ 220436 h 1257524"/>
              <a:gd name="connsiteX23" fmla="*/ 1127322 w 1259815"/>
              <a:gd name="connsiteY23" fmla="*/ 506186 h 1257524"/>
              <a:gd name="connsiteX24" fmla="*/ 1225293 w 1259815"/>
              <a:gd name="connsiteY24" fmla="*/ 383721 h 1257524"/>
              <a:gd name="connsiteX25" fmla="*/ 1151814 w 1259815"/>
              <a:gd name="connsiteY25" fmla="*/ 677636 h 1257524"/>
              <a:gd name="connsiteX26" fmla="*/ 1257950 w 1259815"/>
              <a:gd name="connsiteY26" fmla="*/ 579664 h 1257524"/>
              <a:gd name="connsiteX27" fmla="*/ 1208964 w 1259815"/>
              <a:gd name="connsiteY27" fmla="*/ 751114 h 1257524"/>
              <a:gd name="connsiteX28" fmla="*/ 1078336 w 1259815"/>
              <a:gd name="connsiteY28" fmla="*/ 1094014 h 1257524"/>
              <a:gd name="connsiteX29" fmla="*/ 645629 w 1259815"/>
              <a:gd name="connsiteY29" fmla="*/ 1257300 h 1257524"/>
              <a:gd name="connsiteX30" fmla="*/ 335386 w 1259815"/>
              <a:gd name="connsiteY30" fmla="*/ 1118507 h 1257524"/>
              <a:gd name="connsiteX31" fmla="*/ 25143 w 1259815"/>
              <a:gd name="connsiteY31" fmla="*/ 710293 h 1257524"/>
              <a:gd name="connsiteX32" fmla="*/ 123114 w 1259815"/>
              <a:gd name="connsiteY32" fmla="*/ 816429 h 1257524"/>
              <a:gd name="connsiteX33" fmla="*/ 650 w 1259815"/>
              <a:gd name="connsiteY33" fmla="*/ 547007 h 1257524"/>
              <a:gd name="connsiteX34" fmla="*/ 188429 w 1259815"/>
              <a:gd name="connsiteY34" fmla="*/ 734786 h 1257524"/>
              <a:gd name="connsiteX35" fmla="*/ 8814 w 1259815"/>
              <a:gd name="connsiteY35" fmla="*/ 375557 h 1257524"/>
              <a:gd name="connsiteX36" fmla="*/ 155772 w 1259815"/>
              <a:gd name="connsiteY36" fmla="*/ 473529 h 1257524"/>
              <a:gd name="connsiteX37" fmla="*/ 123114 w 1259815"/>
              <a:gd name="connsiteY37" fmla="*/ 236764 h 1257524"/>
              <a:gd name="connsiteX38" fmla="*/ 245579 w 1259815"/>
              <a:gd name="connsiteY38" fmla="*/ 130629 h 1257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259815" h="1257524">
                <a:moveTo>
                  <a:pt x="515000" y="0"/>
                </a:moveTo>
                <a:cubicBezTo>
                  <a:pt x="407503" y="54428"/>
                  <a:pt x="300007" y="108857"/>
                  <a:pt x="253743" y="171450"/>
                </a:cubicBezTo>
                <a:cubicBezTo>
                  <a:pt x="207479" y="234043"/>
                  <a:pt x="225168" y="293914"/>
                  <a:pt x="237414" y="375557"/>
                </a:cubicBezTo>
                <a:cubicBezTo>
                  <a:pt x="249660" y="457200"/>
                  <a:pt x="301368" y="600075"/>
                  <a:pt x="327222" y="661307"/>
                </a:cubicBezTo>
                <a:cubicBezTo>
                  <a:pt x="353076" y="722539"/>
                  <a:pt x="377568" y="742950"/>
                  <a:pt x="392536" y="742950"/>
                </a:cubicBezTo>
                <a:cubicBezTo>
                  <a:pt x="407504" y="742950"/>
                  <a:pt x="393897" y="711654"/>
                  <a:pt x="417029" y="661307"/>
                </a:cubicBezTo>
                <a:cubicBezTo>
                  <a:pt x="440161" y="610961"/>
                  <a:pt x="485065" y="500742"/>
                  <a:pt x="531329" y="440871"/>
                </a:cubicBezTo>
                <a:cubicBezTo>
                  <a:pt x="577593" y="381000"/>
                  <a:pt x="668761" y="332015"/>
                  <a:pt x="694614" y="302079"/>
                </a:cubicBezTo>
                <a:cubicBezTo>
                  <a:pt x="720467" y="272143"/>
                  <a:pt x="732714" y="268061"/>
                  <a:pt x="686450" y="261257"/>
                </a:cubicBezTo>
                <a:cubicBezTo>
                  <a:pt x="640186" y="254453"/>
                  <a:pt x="470097" y="262618"/>
                  <a:pt x="417029" y="261257"/>
                </a:cubicBezTo>
                <a:cubicBezTo>
                  <a:pt x="363961" y="259896"/>
                  <a:pt x="343550" y="262618"/>
                  <a:pt x="368043" y="253093"/>
                </a:cubicBezTo>
                <a:cubicBezTo>
                  <a:pt x="392536" y="243568"/>
                  <a:pt x="563986" y="204107"/>
                  <a:pt x="563986" y="204107"/>
                </a:cubicBezTo>
                <a:cubicBezTo>
                  <a:pt x="619775" y="190500"/>
                  <a:pt x="661958" y="168729"/>
                  <a:pt x="702779" y="171450"/>
                </a:cubicBezTo>
                <a:cubicBezTo>
                  <a:pt x="743600" y="174171"/>
                  <a:pt x="799389" y="186418"/>
                  <a:pt x="808914" y="220436"/>
                </a:cubicBezTo>
                <a:cubicBezTo>
                  <a:pt x="818439" y="254454"/>
                  <a:pt x="789865" y="321129"/>
                  <a:pt x="759929" y="375557"/>
                </a:cubicBezTo>
                <a:cubicBezTo>
                  <a:pt x="729993" y="429985"/>
                  <a:pt x="651072" y="500743"/>
                  <a:pt x="629300" y="547007"/>
                </a:cubicBezTo>
                <a:cubicBezTo>
                  <a:pt x="607529" y="593271"/>
                  <a:pt x="606168" y="625929"/>
                  <a:pt x="629300" y="653143"/>
                </a:cubicBezTo>
                <a:cubicBezTo>
                  <a:pt x="652432" y="680357"/>
                  <a:pt x="716386" y="713015"/>
                  <a:pt x="768093" y="710293"/>
                </a:cubicBezTo>
                <a:cubicBezTo>
                  <a:pt x="819800" y="707572"/>
                  <a:pt x="893279" y="698046"/>
                  <a:pt x="939543" y="636814"/>
                </a:cubicBezTo>
                <a:cubicBezTo>
                  <a:pt x="985807" y="575582"/>
                  <a:pt x="1040236" y="431346"/>
                  <a:pt x="1045679" y="342900"/>
                </a:cubicBezTo>
                <a:cubicBezTo>
                  <a:pt x="1051122" y="254454"/>
                  <a:pt x="1015743" y="160564"/>
                  <a:pt x="972200" y="106136"/>
                </a:cubicBezTo>
                <a:cubicBezTo>
                  <a:pt x="928657" y="51708"/>
                  <a:pt x="765372" y="-2721"/>
                  <a:pt x="784422" y="16329"/>
                </a:cubicBezTo>
                <a:cubicBezTo>
                  <a:pt x="803472" y="35379"/>
                  <a:pt x="1029350" y="138793"/>
                  <a:pt x="1086500" y="220436"/>
                </a:cubicBezTo>
                <a:cubicBezTo>
                  <a:pt x="1143650" y="302079"/>
                  <a:pt x="1104190" y="478972"/>
                  <a:pt x="1127322" y="506186"/>
                </a:cubicBezTo>
                <a:cubicBezTo>
                  <a:pt x="1150454" y="533400"/>
                  <a:pt x="1221211" y="355146"/>
                  <a:pt x="1225293" y="383721"/>
                </a:cubicBezTo>
                <a:cubicBezTo>
                  <a:pt x="1229375" y="412296"/>
                  <a:pt x="1146371" y="644979"/>
                  <a:pt x="1151814" y="677636"/>
                </a:cubicBezTo>
                <a:cubicBezTo>
                  <a:pt x="1157257" y="710293"/>
                  <a:pt x="1248425" y="567418"/>
                  <a:pt x="1257950" y="579664"/>
                </a:cubicBezTo>
                <a:cubicBezTo>
                  <a:pt x="1267475" y="591910"/>
                  <a:pt x="1238900" y="665389"/>
                  <a:pt x="1208964" y="751114"/>
                </a:cubicBezTo>
                <a:cubicBezTo>
                  <a:pt x="1179028" y="836839"/>
                  <a:pt x="1172225" y="1009650"/>
                  <a:pt x="1078336" y="1094014"/>
                </a:cubicBezTo>
                <a:cubicBezTo>
                  <a:pt x="984447" y="1178378"/>
                  <a:pt x="769454" y="1253218"/>
                  <a:pt x="645629" y="1257300"/>
                </a:cubicBezTo>
                <a:cubicBezTo>
                  <a:pt x="521804" y="1261382"/>
                  <a:pt x="438800" y="1209675"/>
                  <a:pt x="335386" y="1118507"/>
                </a:cubicBezTo>
                <a:cubicBezTo>
                  <a:pt x="231972" y="1027339"/>
                  <a:pt x="60522" y="760639"/>
                  <a:pt x="25143" y="710293"/>
                </a:cubicBezTo>
                <a:cubicBezTo>
                  <a:pt x="-10236" y="659947"/>
                  <a:pt x="127196" y="843643"/>
                  <a:pt x="123114" y="816429"/>
                </a:cubicBezTo>
                <a:cubicBezTo>
                  <a:pt x="119032" y="789215"/>
                  <a:pt x="-10236" y="560614"/>
                  <a:pt x="650" y="547007"/>
                </a:cubicBezTo>
                <a:cubicBezTo>
                  <a:pt x="11536" y="533400"/>
                  <a:pt x="187068" y="763361"/>
                  <a:pt x="188429" y="734786"/>
                </a:cubicBezTo>
                <a:cubicBezTo>
                  <a:pt x="189790" y="706211"/>
                  <a:pt x="14257" y="419100"/>
                  <a:pt x="8814" y="375557"/>
                </a:cubicBezTo>
                <a:cubicBezTo>
                  <a:pt x="3371" y="332014"/>
                  <a:pt x="136722" y="496661"/>
                  <a:pt x="155772" y="473529"/>
                </a:cubicBezTo>
                <a:cubicBezTo>
                  <a:pt x="174822" y="450397"/>
                  <a:pt x="108146" y="293914"/>
                  <a:pt x="123114" y="236764"/>
                </a:cubicBezTo>
                <a:cubicBezTo>
                  <a:pt x="138082" y="179614"/>
                  <a:pt x="191830" y="155121"/>
                  <a:pt x="245579" y="130629"/>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101" name="グループ化 1100">
            <a:extLst>
              <a:ext uri="{FF2B5EF4-FFF2-40B4-BE49-F238E27FC236}">
                <a16:creationId xmlns:a16="http://schemas.microsoft.com/office/drawing/2014/main" id="{81C5E2F8-117A-7A66-F639-CCF8B715C09D}"/>
              </a:ext>
            </a:extLst>
          </p:cNvPr>
          <p:cNvGrpSpPr/>
          <p:nvPr/>
        </p:nvGrpSpPr>
        <p:grpSpPr>
          <a:xfrm>
            <a:off x="1186751" y="426226"/>
            <a:ext cx="7427709" cy="11722485"/>
            <a:chOff x="1186751" y="426226"/>
            <a:chExt cx="7427709" cy="11722485"/>
          </a:xfrm>
        </p:grpSpPr>
        <p:sp>
          <p:nvSpPr>
            <p:cNvPr id="4" name="フリーフォーム 3">
              <a:extLst>
                <a:ext uri="{FF2B5EF4-FFF2-40B4-BE49-F238E27FC236}">
                  <a16:creationId xmlns:a16="http://schemas.microsoft.com/office/drawing/2014/main" id="{BA770E12-765E-6CB5-831B-C51333EDB1B3}"/>
                </a:ext>
              </a:extLst>
            </p:cNvPr>
            <p:cNvSpPr/>
            <p:nvPr/>
          </p:nvSpPr>
          <p:spPr>
            <a:xfrm>
              <a:off x="3110259" y="2480827"/>
              <a:ext cx="3909784" cy="2953945"/>
            </a:xfrm>
            <a:custGeom>
              <a:avLst/>
              <a:gdLst>
                <a:gd name="connsiteX0" fmla="*/ 150408 w 3909784"/>
                <a:gd name="connsiteY0" fmla="*/ 12991 h 2953945"/>
                <a:gd name="connsiteX1" fmla="*/ 1206125 w 3909784"/>
                <a:gd name="connsiteY1" fmla="*/ 137682 h 2953945"/>
                <a:gd name="connsiteX2" fmla="*/ 1289252 w 3909784"/>
                <a:gd name="connsiteY2" fmla="*/ 270686 h 2953945"/>
                <a:gd name="connsiteX3" fmla="*/ 2087274 w 3909784"/>
                <a:gd name="connsiteY3" fmla="*/ 170933 h 2953945"/>
                <a:gd name="connsiteX4" fmla="*/ 2918546 w 3909784"/>
                <a:gd name="connsiteY4" fmla="*/ 436940 h 2953945"/>
                <a:gd name="connsiteX5" fmla="*/ 3292619 w 3909784"/>
                <a:gd name="connsiteY5" fmla="*/ 495129 h 2953945"/>
                <a:gd name="connsiteX6" fmla="*/ 3882823 w 3909784"/>
                <a:gd name="connsiteY6" fmla="*/ 1301464 h 2953945"/>
                <a:gd name="connsiteX7" fmla="*/ 3675005 w 3909784"/>
                <a:gd name="connsiteY7" fmla="*/ 1783602 h 2953945"/>
                <a:gd name="connsiteX8" fmla="*/ 2502910 w 3909784"/>
                <a:gd name="connsiteY8" fmla="*/ 2340555 h 2953945"/>
                <a:gd name="connsiteX9" fmla="*/ 1280939 w 3909784"/>
                <a:gd name="connsiteY9" fmla="*/ 2947384 h 2953945"/>
                <a:gd name="connsiteX10" fmla="*/ 823739 w 3909784"/>
                <a:gd name="connsiteY10" fmla="*/ 2648126 h 2953945"/>
                <a:gd name="connsiteX11" fmla="*/ 408103 w 3909784"/>
                <a:gd name="connsiteY11" fmla="*/ 2423682 h 2953945"/>
                <a:gd name="connsiteX12" fmla="*/ 1214437 w 3909784"/>
                <a:gd name="connsiteY12" fmla="*/ 2540060 h 2953945"/>
                <a:gd name="connsiteX13" fmla="*/ 989994 w 3909784"/>
                <a:gd name="connsiteY13" fmla="*/ 2074548 h 2953945"/>
                <a:gd name="connsiteX14" fmla="*/ 607608 w 3909784"/>
                <a:gd name="connsiteY14" fmla="*/ 2132737 h 2953945"/>
                <a:gd name="connsiteX15" fmla="*/ 524481 w 3909784"/>
                <a:gd name="connsiteY15" fmla="*/ 2091173 h 2953945"/>
                <a:gd name="connsiteX16" fmla="*/ 374852 w 3909784"/>
                <a:gd name="connsiteY16" fmla="*/ 1791915 h 2953945"/>
                <a:gd name="connsiteX17" fmla="*/ 34030 w 3909784"/>
                <a:gd name="connsiteY17" fmla="*/ 511755 h 2953945"/>
                <a:gd name="connsiteX18" fmla="*/ 25717 w 3909784"/>
                <a:gd name="connsiteY18" fmla="*/ 254060 h 2953945"/>
                <a:gd name="connsiteX19" fmla="*/ 9092 w 3909784"/>
                <a:gd name="connsiteY19" fmla="*/ 179246 h 2953945"/>
                <a:gd name="connsiteX20" fmla="*/ 183659 w 3909784"/>
                <a:gd name="connsiteY20" fmla="*/ 470191 h 2953945"/>
                <a:gd name="connsiteX21" fmla="*/ 150408 w 3909784"/>
                <a:gd name="connsiteY21" fmla="*/ 12991 h 295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09784" h="2953945">
                  <a:moveTo>
                    <a:pt x="150408" y="12991"/>
                  </a:moveTo>
                  <a:cubicBezTo>
                    <a:pt x="320819" y="-42427"/>
                    <a:pt x="1016318" y="94733"/>
                    <a:pt x="1206125" y="137682"/>
                  </a:cubicBezTo>
                  <a:cubicBezTo>
                    <a:pt x="1395932" y="180631"/>
                    <a:pt x="1142394" y="265144"/>
                    <a:pt x="1289252" y="270686"/>
                  </a:cubicBezTo>
                  <a:cubicBezTo>
                    <a:pt x="1436110" y="276228"/>
                    <a:pt x="1815725" y="143224"/>
                    <a:pt x="2087274" y="170933"/>
                  </a:cubicBezTo>
                  <a:cubicBezTo>
                    <a:pt x="2358823" y="198642"/>
                    <a:pt x="2717655" y="382907"/>
                    <a:pt x="2918546" y="436940"/>
                  </a:cubicBezTo>
                  <a:cubicBezTo>
                    <a:pt x="3119437" y="490973"/>
                    <a:pt x="3131906" y="351042"/>
                    <a:pt x="3292619" y="495129"/>
                  </a:cubicBezTo>
                  <a:cubicBezTo>
                    <a:pt x="3453332" y="639216"/>
                    <a:pt x="3819092" y="1086719"/>
                    <a:pt x="3882823" y="1301464"/>
                  </a:cubicBezTo>
                  <a:cubicBezTo>
                    <a:pt x="3946554" y="1516209"/>
                    <a:pt x="3904990" y="1610420"/>
                    <a:pt x="3675005" y="1783602"/>
                  </a:cubicBezTo>
                  <a:cubicBezTo>
                    <a:pt x="3445020" y="1956784"/>
                    <a:pt x="2901921" y="2146591"/>
                    <a:pt x="2502910" y="2340555"/>
                  </a:cubicBezTo>
                  <a:cubicBezTo>
                    <a:pt x="2103899" y="2534519"/>
                    <a:pt x="1560801" y="2896122"/>
                    <a:pt x="1280939" y="2947384"/>
                  </a:cubicBezTo>
                  <a:cubicBezTo>
                    <a:pt x="1001077" y="2998646"/>
                    <a:pt x="969212" y="2735410"/>
                    <a:pt x="823739" y="2648126"/>
                  </a:cubicBezTo>
                  <a:cubicBezTo>
                    <a:pt x="678266" y="2560842"/>
                    <a:pt x="342987" y="2441693"/>
                    <a:pt x="408103" y="2423682"/>
                  </a:cubicBezTo>
                  <a:cubicBezTo>
                    <a:pt x="473219" y="2405671"/>
                    <a:pt x="1117455" y="2598249"/>
                    <a:pt x="1214437" y="2540060"/>
                  </a:cubicBezTo>
                  <a:cubicBezTo>
                    <a:pt x="1311419" y="2481871"/>
                    <a:pt x="1091132" y="2142435"/>
                    <a:pt x="989994" y="2074548"/>
                  </a:cubicBezTo>
                  <a:cubicBezTo>
                    <a:pt x="888856" y="2006661"/>
                    <a:pt x="685193" y="2129966"/>
                    <a:pt x="607608" y="2132737"/>
                  </a:cubicBezTo>
                  <a:cubicBezTo>
                    <a:pt x="530023" y="2135508"/>
                    <a:pt x="563274" y="2147977"/>
                    <a:pt x="524481" y="2091173"/>
                  </a:cubicBezTo>
                  <a:cubicBezTo>
                    <a:pt x="485688" y="2034369"/>
                    <a:pt x="456594" y="2055151"/>
                    <a:pt x="374852" y="1791915"/>
                  </a:cubicBezTo>
                  <a:cubicBezTo>
                    <a:pt x="293110" y="1528679"/>
                    <a:pt x="92219" y="768064"/>
                    <a:pt x="34030" y="511755"/>
                  </a:cubicBezTo>
                  <a:cubicBezTo>
                    <a:pt x="-24159" y="255446"/>
                    <a:pt x="29873" y="309478"/>
                    <a:pt x="25717" y="254060"/>
                  </a:cubicBezTo>
                  <a:cubicBezTo>
                    <a:pt x="21561" y="198642"/>
                    <a:pt x="-17232" y="143224"/>
                    <a:pt x="9092" y="179246"/>
                  </a:cubicBezTo>
                  <a:cubicBezTo>
                    <a:pt x="35416" y="215268"/>
                    <a:pt x="160106" y="490973"/>
                    <a:pt x="183659" y="470191"/>
                  </a:cubicBezTo>
                  <a:cubicBezTo>
                    <a:pt x="207212" y="449409"/>
                    <a:pt x="-20003" y="68409"/>
                    <a:pt x="150408" y="12991"/>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フリーフォーム 8">
              <a:extLst>
                <a:ext uri="{FF2B5EF4-FFF2-40B4-BE49-F238E27FC236}">
                  <a16:creationId xmlns:a16="http://schemas.microsoft.com/office/drawing/2014/main" id="{525A8683-010F-1DC5-49D1-38884796E84C}"/>
                </a:ext>
              </a:extLst>
            </p:cNvPr>
            <p:cNvSpPr/>
            <p:nvPr/>
          </p:nvSpPr>
          <p:spPr>
            <a:xfrm>
              <a:off x="5432390" y="3123444"/>
              <a:ext cx="1961165" cy="2692177"/>
            </a:xfrm>
            <a:custGeom>
              <a:avLst/>
              <a:gdLst>
                <a:gd name="connsiteX0" fmla="*/ 733794 w 1961165"/>
                <a:gd name="connsiteY0" fmla="*/ 969023 h 2692177"/>
                <a:gd name="connsiteX1" fmla="*/ 842078 w 1961165"/>
                <a:gd name="connsiteY1" fmla="*/ 1257781 h 2692177"/>
                <a:gd name="connsiteX2" fmla="*/ 11899 w 1961165"/>
                <a:gd name="connsiteY2" fmla="*/ 2316560 h 2692177"/>
                <a:gd name="connsiteX3" fmla="*/ 348784 w 1961165"/>
                <a:gd name="connsiteY3" fmla="*/ 1919518 h 2692177"/>
                <a:gd name="connsiteX4" fmla="*/ 312689 w 1961165"/>
                <a:gd name="connsiteY4" fmla="*/ 2689539 h 2692177"/>
                <a:gd name="connsiteX5" fmla="*/ 601447 w 1961165"/>
                <a:gd name="connsiteY5" fmla="*/ 2184213 h 2692177"/>
                <a:gd name="connsiteX6" fmla="*/ 709731 w 1961165"/>
                <a:gd name="connsiteY6" fmla="*/ 2533128 h 2692177"/>
                <a:gd name="connsiteX7" fmla="*/ 1154899 w 1961165"/>
                <a:gd name="connsiteY7" fmla="*/ 1727013 h 2692177"/>
                <a:gd name="connsiteX8" fmla="*/ 1142868 w 1961165"/>
                <a:gd name="connsiteY8" fmla="*/ 2677507 h 2692177"/>
                <a:gd name="connsiteX9" fmla="*/ 1118805 w 1961165"/>
                <a:gd name="connsiteY9" fmla="*/ 1931550 h 2692177"/>
                <a:gd name="connsiteX10" fmla="*/ 1961015 w 1961165"/>
                <a:gd name="connsiteY10" fmla="*/ 800581 h 2692177"/>
                <a:gd name="connsiteX11" fmla="*/ 1190994 w 1961165"/>
                <a:gd name="connsiteY11" fmla="*/ 6497 h 2692177"/>
                <a:gd name="connsiteX12" fmla="*/ 1551942 w 1961165"/>
                <a:gd name="connsiteY12" fmla="*/ 463697 h 2692177"/>
                <a:gd name="connsiteX13" fmla="*/ 1576005 w 1961165"/>
                <a:gd name="connsiteY13" fmla="*/ 1161528 h 2692177"/>
                <a:gd name="connsiteX14" fmla="*/ 1203026 w 1961165"/>
                <a:gd name="connsiteY14" fmla="*/ 981055 h 2692177"/>
                <a:gd name="connsiteX15" fmla="*/ 1010521 w 1961165"/>
                <a:gd name="connsiteY15" fmla="*/ 620107 h 2692177"/>
                <a:gd name="connsiteX16" fmla="*/ 950363 w 1961165"/>
                <a:gd name="connsiteY16" fmla="*/ 920897 h 2692177"/>
                <a:gd name="connsiteX17" fmla="*/ 1070678 w 1961165"/>
                <a:gd name="connsiteY17" fmla="*/ 1221686 h 2692177"/>
                <a:gd name="connsiteX18" fmla="*/ 733794 w 1961165"/>
                <a:gd name="connsiteY18" fmla="*/ 969023 h 2692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61165" h="2692177">
                  <a:moveTo>
                    <a:pt x="733794" y="969023"/>
                  </a:moveTo>
                  <a:cubicBezTo>
                    <a:pt x="695694" y="975039"/>
                    <a:pt x="962394" y="1033191"/>
                    <a:pt x="842078" y="1257781"/>
                  </a:cubicBezTo>
                  <a:cubicBezTo>
                    <a:pt x="721762" y="1482371"/>
                    <a:pt x="94115" y="2206271"/>
                    <a:pt x="11899" y="2316560"/>
                  </a:cubicBezTo>
                  <a:cubicBezTo>
                    <a:pt x="-70317" y="2426850"/>
                    <a:pt x="298652" y="1857355"/>
                    <a:pt x="348784" y="1919518"/>
                  </a:cubicBezTo>
                  <a:cubicBezTo>
                    <a:pt x="398916" y="1981681"/>
                    <a:pt x="270579" y="2645423"/>
                    <a:pt x="312689" y="2689539"/>
                  </a:cubicBezTo>
                  <a:cubicBezTo>
                    <a:pt x="354799" y="2733655"/>
                    <a:pt x="535273" y="2210282"/>
                    <a:pt x="601447" y="2184213"/>
                  </a:cubicBezTo>
                  <a:cubicBezTo>
                    <a:pt x="667621" y="2158145"/>
                    <a:pt x="617489" y="2609328"/>
                    <a:pt x="709731" y="2533128"/>
                  </a:cubicBezTo>
                  <a:cubicBezTo>
                    <a:pt x="801973" y="2456928"/>
                    <a:pt x="1082710" y="1702950"/>
                    <a:pt x="1154899" y="1727013"/>
                  </a:cubicBezTo>
                  <a:cubicBezTo>
                    <a:pt x="1227088" y="1751076"/>
                    <a:pt x="1148884" y="2643417"/>
                    <a:pt x="1142868" y="2677507"/>
                  </a:cubicBezTo>
                  <a:cubicBezTo>
                    <a:pt x="1136852" y="2711597"/>
                    <a:pt x="982447" y="2244371"/>
                    <a:pt x="1118805" y="1931550"/>
                  </a:cubicBezTo>
                  <a:cubicBezTo>
                    <a:pt x="1255163" y="1618729"/>
                    <a:pt x="1948984" y="1121423"/>
                    <a:pt x="1961015" y="800581"/>
                  </a:cubicBezTo>
                  <a:cubicBezTo>
                    <a:pt x="1973046" y="479739"/>
                    <a:pt x="1259173" y="62644"/>
                    <a:pt x="1190994" y="6497"/>
                  </a:cubicBezTo>
                  <a:cubicBezTo>
                    <a:pt x="1122815" y="-49650"/>
                    <a:pt x="1487774" y="271192"/>
                    <a:pt x="1551942" y="463697"/>
                  </a:cubicBezTo>
                  <a:cubicBezTo>
                    <a:pt x="1616110" y="656202"/>
                    <a:pt x="1634158" y="1075302"/>
                    <a:pt x="1576005" y="1161528"/>
                  </a:cubicBezTo>
                  <a:cubicBezTo>
                    <a:pt x="1517852" y="1247754"/>
                    <a:pt x="1297273" y="1071292"/>
                    <a:pt x="1203026" y="981055"/>
                  </a:cubicBezTo>
                  <a:cubicBezTo>
                    <a:pt x="1108779" y="890818"/>
                    <a:pt x="1052631" y="630133"/>
                    <a:pt x="1010521" y="620107"/>
                  </a:cubicBezTo>
                  <a:cubicBezTo>
                    <a:pt x="968411" y="610081"/>
                    <a:pt x="940337" y="820634"/>
                    <a:pt x="950363" y="920897"/>
                  </a:cubicBezTo>
                  <a:cubicBezTo>
                    <a:pt x="960389" y="1021160"/>
                    <a:pt x="1112789" y="1213665"/>
                    <a:pt x="1070678" y="1221686"/>
                  </a:cubicBezTo>
                  <a:cubicBezTo>
                    <a:pt x="1028567" y="1229707"/>
                    <a:pt x="771894" y="963007"/>
                    <a:pt x="733794" y="969023"/>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フリーフォーム 9">
              <a:extLst>
                <a:ext uri="{FF2B5EF4-FFF2-40B4-BE49-F238E27FC236}">
                  <a16:creationId xmlns:a16="http://schemas.microsoft.com/office/drawing/2014/main" id="{7DB722B7-4A69-0209-B9D0-22A255F18F0F}"/>
                </a:ext>
              </a:extLst>
            </p:cNvPr>
            <p:cNvSpPr/>
            <p:nvPr/>
          </p:nvSpPr>
          <p:spPr>
            <a:xfrm>
              <a:off x="4272349" y="2754183"/>
              <a:ext cx="2026508" cy="494775"/>
            </a:xfrm>
            <a:custGeom>
              <a:avLst/>
              <a:gdLst>
                <a:gd name="connsiteX0" fmla="*/ 0 w 2026508"/>
                <a:gd name="connsiteY0" fmla="*/ 420634 h 494775"/>
                <a:gd name="connsiteX1" fmla="*/ 963827 w 2026508"/>
                <a:gd name="connsiteY1" fmla="*/ 505 h 494775"/>
                <a:gd name="connsiteX2" fmla="*/ 2026508 w 2026508"/>
                <a:gd name="connsiteY2" fmla="*/ 494775 h 494775"/>
              </a:gdLst>
              <a:ahLst/>
              <a:cxnLst>
                <a:cxn ang="0">
                  <a:pos x="connsiteX0" y="connsiteY0"/>
                </a:cxn>
                <a:cxn ang="0">
                  <a:pos x="connsiteX1" y="connsiteY1"/>
                </a:cxn>
                <a:cxn ang="0">
                  <a:pos x="connsiteX2" y="connsiteY2"/>
                </a:cxn>
              </a:cxnLst>
              <a:rect l="l" t="t" r="r" b="b"/>
              <a:pathLst>
                <a:path w="2026508" h="494775">
                  <a:moveTo>
                    <a:pt x="0" y="420634"/>
                  </a:moveTo>
                  <a:cubicBezTo>
                    <a:pt x="313038" y="204391"/>
                    <a:pt x="626076" y="-11852"/>
                    <a:pt x="963827" y="505"/>
                  </a:cubicBezTo>
                  <a:cubicBezTo>
                    <a:pt x="1301578" y="12862"/>
                    <a:pt x="1664043" y="253818"/>
                    <a:pt x="2026508" y="49477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フリーフォーム 10">
              <a:extLst>
                <a:ext uri="{FF2B5EF4-FFF2-40B4-BE49-F238E27FC236}">
                  <a16:creationId xmlns:a16="http://schemas.microsoft.com/office/drawing/2014/main" id="{AC42703B-0766-20BF-D0D1-D04FD42087CA}"/>
                </a:ext>
              </a:extLst>
            </p:cNvPr>
            <p:cNvSpPr/>
            <p:nvPr/>
          </p:nvSpPr>
          <p:spPr>
            <a:xfrm>
              <a:off x="3246738" y="2581693"/>
              <a:ext cx="641255" cy="654908"/>
            </a:xfrm>
            <a:custGeom>
              <a:avLst/>
              <a:gdLst>
                <a:gd name="connsiteX0" fmla="*/ 0 w 641255"/>
                <a:gd name="connsiteY0" fmla="*/ 0 h 654908"/>
                <a:gd name="connsiteX1" fmla="*/ 556054 w 641255"/>
                <a:gd name="connsiteY1" fmla="*/ 457200 h 654908"/>
                <a:gd name="connsiteX2" fmla="*/ 630194 w 641255"/>
                <a:gd name="connsiteY2" fmla="*/ 654908 h 654908"/>
              </a:gdLst>
              <a:ahLst/>
              <a:cxnLst>
                <a:cxn ang="0">
                  <a:pos x="connsiteX0" y="connsiteY0"/>
                </a:cxn>
                <a:cxn ang="0">
                  <a:pos x="connsiteX1" y="connsiteY1"/>
                </a:cxn>
                <a:cxn ang="0">
                  <a:pos x="connsiteX2" y="connsiteY2"/>
                </a:cxn>
              </a:cxnLst>
              <a:rect l="l" t="t" r="r" b="b"/>
              <a:pathLst>
                <a:path w="641255" h="654908">
                  <a:moveTo>
                    <a:pt x="0" y="0"/>
                  </a:moveTo>
                  <a:cubicBezTo>
                    <a:pt x="225511" y="174024"/>
                    <a:pt x="451022" y="348049"/>
                    <a:pt x="556054" y="457200"/>
                  </a:cubicBezTo>
                  <a:cubicBezTo>
                    <a:pt x="661086" y="566351"/>
                    <a:pt x="645640" y="610629"/>
                    <a:pt x="630194" y="65490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フリーフォーム 11">
              <a:extLst>
                <a:ext uri="{FF2B5EF4-FFF2-40B4-BE49-F238E27FC236}">
                  <a16:creationId xmlns:a16="http://schemas.microsoft.com/office/drawing/2014/main" id="{D9A448BC-B311-E0CA-1103-4A7259C7D4B5}"/>
                </a:ext>
              </a:extLst>
            </p:cNvPr>
            <p:cNvSpPr/>
            <p:nvPr/>
          </p:nvSpPr>
          <p:spPr>
            <a:xfrm>
              <a:off x="4371203" y="3372526"/>
              <a:ext cx="1796238" cy="86497"/>
            </a:xfrm>
            <a:custGeom>
              <a:avLst/>
              <a:gdLst>
                <a:gd name="connsiteX0" fmla="*/ 0 w 1796238"/>
                <a:gd name="connsiteY0" fmla="*/ 0 h 86497"/>
                <a:gd name="connsiteX1" fmla="*/ 1668162 w 1796238"/>
                <a:gd name="connsiteY1" fmla="*/ 24713 h 86497"/>
                <a:gd name="connsiteX2" fmla="*/ 1556951 w 1796238"/>
                <a:gd name="connsiteY2" fmla="*/ 86497 h 86497"/>
              </a:gdLst>
              <a:ahLst/>
              <a:cxnLst>
                <a:cxn ang="0">
                  <a:pos x="connsiteX0" y="connsiteY0"/>
                </a:cxn>
                <a:cxn ang="0">
                  <a:pos x="connsiteX1" y="connsiteY1"/>
                </a:cxn>
                <a:cxn ang="0">
                  <a:pos x="connsiteX2" y="connsiteY2"/>
                </a:cxn>
              </a:cxnLst>
              <a:rect l="l" t="t" r="r" b="b"/>
              <a:pathLst>
                <a:path w="1796238" h="86497">
                  <a:moveTo>
                    <a:pt x="0" y="0"/>
                  </a:moveTo>
                  <a:lnTo>
                    <a:pt x="1668162" y="24713"/>
                  </a:lnTo>
                  <a:cubicBezTo>
                    <a:pt x="1927654" y="39129"/>
                    <a:pt x="1742302" y="62813"/>
                    <a:pt x="1556951" y="8649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フリーフォーム 12">
              <a:extLst>
                <a:ext uri="{FF2B5EF4-FFF2-40B4-BE49-F238E27FC236}">
                  <a16:creationId xmlns:a16="http://schemas.microsoft.com/office/drawing/2014/main" id="{12CA865B-7E5A-1602-BE9B-F36EE200D802}"/>
                </a:ext>
              </a:extLst>
            </p:cNvPr>
            <p:cNvSpPr/>
            <p:nvPr/>
          </p:nvSpPr>
          <p:spPr>
            <a:xfrm>
              <a:off x="3259095" y="3397239"/>
              <a:ext cx="663368" cy="61784"/>
            </a:xfrm>
            <a:custGeom>
              <a:avLst/>
              <a:gdLst>
                <a:gd name="connsiteX0" fmla="*/ 0 w 663368"/>
                <a:gd name="connsiteY0" fmla="*/ 0 h 61784"/>
                <a:gd name="connsiteX1" fmla="*/ 630194 w 663368"/>
                <a:gd name="connsiteY1" fmla="*/ 24714 h 61784"/>
                <a:gd name="connsiteX2" fmla="*/ 518983 w 663368"/>
                <a:gd name="connsiteY2" fmla="*/ 61784 h 61784"/>
              </a:gdLst>
              <a:ahLst/>
              <a:cxnLst>
                <a:cxn ang="0">
                  <a:pos x="connsiteX0" y="connsiteY0"/>
                </a:cxn>
                <a:cxn ang="0">
                  <a:pos x="connsiteX1" y="connsiteY1"/>
                </a:cxn>
                <a:cxn ang="0">
                  <a:pos x="connsiteX2" y="connsiteY2"/>
                </a:cxn>
              </a:cxnLst>
              <a:rect l="l" t="t" r="r" b="b"/>
              <a:pathLst>
                <a:path w="663368" h="61784">
                  <a:moveTo>
                    <a:pt x="0" y="0"/>
                  </a:moveTo>
                  <a:cubicBezTo>
                    <a:pt x="271848" y="7208"/>
                    <a:pt x="543697" y="14417"/>
                    <a:pt x="630194" y="24714"/>
                  </a:cubicBezTo>
                  <a:cubicBezTo>
                    <a:pt x="716691" y="35011"/>
                    <a:pt x="617837" y="48397"/>
                    <a:pt x="518983" y="6178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フリーフォーム 13">
              <a:extLst>
                <a:ext uri="{FF2B5EF4-FFF2-40B4-BE49-F238E27FC236}">
                  <a16:creationId xmlns:a16="http://schemas.microsoft.com/office/drawing/2014/main" id="{8BA93397-D8A4-15EB-21A4-CF4841F2800A}"/>
                </a:ext>
              </a:extLst>
            </p:cNvPr>
            <p:cNvSpPr/>
            <p:nvPr/>
          </p:nvSpPr>
          <p:spPr>
            <a:xfrm>
              <a:off x="3888344" y="3965650"/>
              <a:ext cx="211010" cy="212539"/>
            </a:xfrm>
            <a:custGeom>
              <a:avLst/>
              <a:gdLst>
                <a:gd name="connsiteX0" fmla="*/ 124513 w 211010"/>
                <a:gd name="connsiteY0" fmla="*/ 0 h 212539"/>
                <a:gd name="connsiteX1" fmla="*/ 945 w 211010"/>
                <a:gd name="connsiteY1" fmla="*/ 111211 h 212539"/>
                <a:gd name="connsiteX2" fmla="*/ 75086 w 211010"/>
                <a:gd name="connsiteY2" fmla="*/ 210065 h 212539"/>
                <a:gd name="connsiteX3" fmla="*/ 211010 w 211010"/>
                <a:gd name="connsiteY3" fmla="*/ 172994 h 212539"/>
              </a:gdLst>
              <a:ahLst/>
              <a:cxnLst>
                <a:cxn ang="0">
                  <a:pos x="connsiteX0" y="connsiteY0"/>
                </a:cxn>
                <a:cxn ang="0">
                  <a:pos x="connsiteX1" y="connsiteY1"/>
                </a:cxn>
                <a:cxn ang="0">
                  <a:pos x="connsiteX2" y="connsiteY2"/>
                </a:cxn>
                <a:cxn ang="0">
                  <a:pos x="connsiteX3" y="connsiteY3"/>
                </a:cxn>
              </a:cxnLst>
              <a:rect l="l" t="t" r="r" b="b"/>
              <a:pathLst>
                <a:path w="211010" h="212539">
                  <a:moveTo>
                    <a:pt x="124513" y="0"/>
                  </a:moveTo>
                  <a:cubicBezTo>
                    <a:pt x="66848" y="38100"/>
                    <a:pt x="9183" y="76200"/>
                    <a:pt x="945" y="111211"/>
                  </a:cubicBezTo>
                  <a:cubicBezTo>
                    <a:pt x="-7293" y="146222"/>
                    <a:pt x="40075" y="199768"/>
                    <a:pt x="75086" y="210065"/>
                  </a:cubicBezTo>
                  <a:cubicBezTo>
                    <a:pt x="110097" y="220362"/>
                    <a:pt x="160553" y="196678"/>
                    <a:pt x="211010" y="17299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フリーフォーム 14">
              <a:extLst>
                <a:ext uri="{FF2B5EF4-FFF2-40B4-BE49-F238E27FC236}">
                  <a16:creationId xmlns:a16="http://schemas.microsoft.com/office/drawing/2014/main" id="{D30E2F05-FA34-5DF5-33D5-0D816D2653A4}"/>
                </a:ext>
              </a:extLst>
            </p:cNvPr>
            <p:cNvSpPr/>
            <p:nvPr/>
          </p:nvSpPr>
          <p:spPr>
            <a:xfrm>
              <a:off x="3677528" y="4617701"/>
              <a:ext cx="458896" cy="348846"/>
            </a:xfrm>
            <a:custGeom>
              <a:avLst/>
              <a:gdLst>
                <a:gd name="connsiteX0" fmla="*/ 397113 w 458896"/>
                <a:gd name="connsiteY0" fmla="*/ 101711 h 348846"/>
                <a:gd name="connsiteX1" fmla="*/ 149977 w 458896"/>
                <a:gd name="connsiteY1" fmla="*/ 2857 h 348846"/>
                <a:gd name="connsiteX2" fmla="*/ 298258 w 458896"/>
                <a:gd name="connsiteY2" fmla="*/ 200565 h 348846"/>
                <a:gd name="connsiteX3" fmla="*/ 1696 w 458896"/>
                <a:gd name="connsiteY3" fmla="*/ 200565 h 348846"/>
                <a:gd name="connsiteX4" fmla="*/ 458896 w 458896"/>
                <a:gd name="connsiteY4" fmla="*/ 348846 h 3488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896" h="348846">
                  <a:moveTo>
                    <a:pt x="397113" y="101711"/>
                  </a:moveTo>
                  <a:cubicBezTo>
                    <a:pt x="281783" y="44046"/>
                    <a:pt x="166453" y="-13619"/>
                    <a:pt x="149977" y="2857"/>
                  </a:cubicBezTo>
                  <a:cubicBezTo>
                    <a:pt x="133501" y="19333"/>
                    <a:pt x="322971" y="167614"/>
                    <a:pt x="298258" y="200565"/>
                  </a:cubicBezTo>
                  <a:cubicBezTo>
                    <a:pt x="273545" y="233516"/>
                    <a:pt x="-25077" y="175852"/>
                    <a:pt x="1696" y="200565"/>
                  </a:cubicBezTo>
                  <a:cubicBezTo>
                    <a:pt x="28469" y="225278"/>
                    <a:pt x="243682" y="287062"/>
                    <a:pt x="458896" y="34884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フリーフォーム 15">
              <a:extLst>
                <a:ext uri="{FF2B5EF4-FFF2-40B4-BE49-F238E27FC236}">
                  <a16:creationId xmlns:a16="http://schemas.microsoft.com/office/drawing/2014/main" id="{85503661-E30B-5926-C490-5A68708037FD}"/>
                </a:ext>
              </a:extLst>
            </p:cNvPr>
            <p:cNvSpPr/>
            <p:nvPr/>
          </p:nvSpPr>
          <p:spPr>
            <a:xfrm>
              <a:off x="6570705" y="3422420"/>
              <a:ext cx="428560" cy="768279"/>
            </a:xfrm>
            <a:custGeom>
              <a:avLst/>
              <a:gdLst>
                <a:gd name="connsiteX0" fmla="*/ 74141 w 428560"/>
                <a:gd name="connsiteY0" fmla="*/ 135455 h 768279"/>
                <a:gd name="connsiteX1" fmla="*/ 333633 w 428560"/>
                <a:gd name="connsiteY1" fmla="*/ 36601 h 768279"/>
                <a:gd name="connsiteX2" fmla="*/ 420130 w 428560"/>
                <a:gd name="connsiteY2" fmla="*/ 679152 h 768279"/>
                <a:gd name="connsiteX3" fmla="*/ 148281 w 428560"/>
                <a:gd name="connsiteY3" fmla="*/ 740936 h 768279"/>
                <a:gd name="connsiteX4" fmla="*/ 0 w 428560"/>
                <a:gd name="connsiteY4" fmla="*/ 469087 h 7682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8560" h="768279">
                  <a:moveTo>
                    <a:pt x="74141" y="135455"/>
                  </a:moveTo>
                  <a:cubicBezTo>
                    <a:pt x="175054" y="40720"/>
                    <a:pt x="275968" y="-54015"/>
                    <a:pt x="333633" y="36601"/>
                  </a:cubicBezTo>
                  <a:cubicBezTo>
                    <a:pt x="391298" y="127217"/>
                    <a:pt x="451022" y="561763"/>
                    <a:pt x="420130" y="679152"/>
                  </a:cubicBezTo>
                  <a:cubicBezTo>
                    <a:pt x="389238" y="796541"/>
                    <a:pt x="218303" y="775947"/>
                    <a:pt x="148281" y="740936"/>
                  </a:cubicBezTo>
                  <a:cubicBezTo>
                    <a:pt x="78259" y="705925"/>
                    <a:pt x="39129" y="587506"/>
                    <a:pt x="0" y="46908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フリーフォーム 16">
              <a:extLst>
                <a:ext uri="{FF2B5EF4-FFF2-40B4-BE49-F238E27FC236}">
                  <a16:creationId xmlns:a16="http://schemas.microsoft.com/office/drawing/2014/main" id="{20E7A732-9985-7847-D4B9-2E6C55E3ABA1}"/>
                </a:ext>
              </a:extLst>
            </p:cNvPr>
            <p:cNvSpPr/>
            <p:nvPr/>
          </p:nvSpPr>
          <p:spPr>
            <a:xfrm>
              <a:off x="4297062" y="3940934"/>
              <a:ext cx="2088292" cy="1396314"/>
            </a:xfrm>
            <a:custGeom>
              <a:avLst/>
              <a:gdLst>
                <a:gd name="connsiteX0" fmla="*/ 2088292 w 2088292"/>
                <a:gd name="connsiteY0" fmla="*/ 0 h 1396314"/>
                <a:gd name="connsiteX1" fmla="*/ 1791730 w 2088292"/>
                <a:gd name="connsiteY1" fmla="*/ 222422 h 1396314"/>
                <a:gd name="connsiteX2" fmla="*/ 1594022 w 2088292"/>
                <a:gd name="connsiteY2" fmla="*/ 691979 h 1396314"/>
                <a:gd name="connsiteX3" fmla="*/ 0 w 2088292"/>
                <a:gd name="connsiteY3" fmla="*/ 1396314 h 1396314"/>
              </a:gdLst>
              <a:ahLst/>
              <a:cxnLst>
                <a:cxn ang="0">
                  <a:pos x="connsiteX0" y="connsiteY0"/>
                </a:cxn>
                <a:cxn ang="0">
                  <a:pos x="connsiteX1" y="connsiteY1"/>
                </a:cxn>
                <a:cxn ang="0">
                  <a:pos x="connsiteX2" y="connsiteY2"/>
                </a:cxn>
                <a:cxn ang="0">
                  <a:pos x="connsiteX3" y="connsiteY3"/>
                </a:cxn>
              </a:cxnLst>
              <a:rect l="l" t="t" r="r" b="b"/>
              <a:pathLst>
                <a:path w="2088292" h="1396314">
                  <a:moveTo>
                    <a:pt x="2088292" y="0"/>
                  </a:moveTo>
                  <a:cubicBezTo>
                    <a:pt x="1981200" y="53546"/>
                    <a:pt x="1874108" y="107092"/>
                    <a:pt x="1791730" y="222422"/>
                  </a:cubicBezTo>
                  <a:cubicBezTo>
                    <a:pt x="1709352" y="337752"/>
                    <a:pt x="1892644" y="496330"/>
                    <a:pt x="1594022" y="691979"/>
                  </a:cubicBezTo>
                  <a:cubicBezTo>
                    <a:pt x="1295400" y="887628"/>
                    <a:pt x="647700" y="1141971"/>
                    <a:pt x="0" y="139631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フリーフォーム 17">
              <a:extLst>
                <a:ext uri="{FF2B5EF4-FFF2-40B4-BE49-F238E27FC236}">
                  <a16:creationId xmlns:a16="http://schemas.microsoft.com/office/drawing/2014/main" id="{C7D03A37-292E-70F1-E4DE-68510D1DC54C}"/>
                </a:ext>
              </a:extLst>
            </p:cNvPr>
            <p:cNvSpPr/>
            <p:nvPr/>
          </p:nvSpPr>
          <p:spPr>
            <a:xfrm>
              <a:off x="3172597" y="3286026"/>
              <a:ext cx="444844" cy="1297460"/>
            </a:xfrm>
            <a:custGeom>
              <a:avLst/>
              <a:gdLst>
                <a:gd name="connsiteX0" fmla="*/ 0 w 444844"/>
                <a:gd name="connsiteY0" fmla="*/ 0 h 1297460"/>
                <a:gd name="connsiteX1" fmla="*/ 247135 w 444844"/>
                <a:gd name="connsiteY1" fmla="*/ 902043 h 1297460"/>
                <a:gd name="connsiteX2" fmla="*/ 444844 w 444844"/>
                <a:gd name="connsiteY2" fmla="*/ 1297460 h 1297460"/>
              </a:gdLst>
              <a:ahLst/>
              <a:cxnLst>
                <a:cxn ang="0">
                  <a:pos x="connsiteX0" y="connsiteY0"/>
                </a:cxn>
                <a:cxn ang="0">
                  <a:pos x="connsiteX1" y="connsiteY1"/>
                </a:cxn>
                <a:cxn ang="0">
                  <a:pos x="connsiteX2" y="connsiteY2"/>
                </a:cxn>
              </a:cxnLst>
              <a:rect l="l" t="t" r="r" b="b"/>
              <a:pathLst>
                <a:path w="444844" h="1297460">
                  <a:moveTo>
                    <a:pt x="0" y="0"/>
                  </a:moveTo>
                  <a:cubicBezTo>
                    <a:pt x="86497" y="342900"/>
                    <a:pt x="172994" y="685800"/>
                    <a:pt x="247135" y="902043"/>
                  </a:cubicBezTo>
                  <a:cubicBezTo>
                    <a:pt x="321276" y="1118286"/>
                    <a:pt x="383060" y="1207873"/>
                    <a:pt x="444844" y="129746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フリーフォーム 18">
              <a:extLst>
                <a:ext uri="{FF2B5EF4-FFF2-40B4-BE49-F238E27FC236}">
                  <a16:creationId xmlns:a16="http://schemas.microsoft.com/office/drawing/2014/main" id="{935B71D1-8A11-EDBB-D90A-79DA14877345}"/>
                </a:ext>
              </a:extLst>
            </p:cNvPr>
            <p:cNvSpPr/>
            <p:nvPr/>
          </p:nvSpPr>
          <p:spPr>
            <a:xfrm>
              <a:off x="3086100" y="2181040"/>
              <a:ext cx="3311611" cy="1055559"/>
            </a:xfrm>
            <a:custGeom>
              <a:avLst/>
              <a:gdLst>
                <a:gd name="connsiteX0" fmla="*/ 0 w 3311611"/>
                <a:gd name="connsiteY0" fmla="*/ 363581 h 1055559"/>
                <a:gd name="connsiteX1" fmla="*/ 494270 w 3311611"/>
                <a:gd name="connsiteY1" fmla="*/ 165873 h 1055559"/>
                <a:gd name="connsiteX2" fmla="*/ 766119 w 3311611"/>
                <a:gd name="connsiteY2" fmla="*/ 474792 h 1055559"/>
                <a:gd name="connsiteX3" fmla="*/ 1087395 w 3311611"/>
                <a:gd name="connsiteY3" fmla="*/ 165873 h 1055559"/>
                <a:gd name="connsiteX4" fmla="*/ 1062681 w 3311611"/>
                <a:gd name="connsiteY4" fmla="*/ 660143 h 1055559"/>
                <a:gd name="connsiteX5" fmla="*/ 2014151 w 3311611"/>
                <a:gd name="connsiteY5" fmla="*/ 5235 h 1055559"/>
                <a:gd name="connsiteX6" fmla="*/ 1841157 w 3311611"/>
                <a:gd name="connsiteY6" fmla="*/ 351224 h 1055559"/>
                <a:gd name="connsiteX7" fmla="*/ 2458995 w 3311611"/>
                <a:gd name="connsiteY7" fmla="*/ 326511 h 1055559"/>
                <a:gd name="connsiteX8" fmla="*/ 2928551 w 3311611"/>
                <a:gd name="connsiteY8" fmla="*/ 610716 h 1055559"/>
                <a:gd name="connsiteX9" fmla="*/ 2854411 w 3311611"/>
                <a:gd name="connsiteY9" fmla="*/ 54662 h 1055559"/>
                <a:gd name="connsiteX10" fmla="*/ 3311611 w 3311611"/>
                <a:gd name="connsiteY10" fmla="*/ 1055559 h 1055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11611" h="1055559">
                  <a:moveTo>
                    <a:pt x="0" y="363581"/>
                  </a:moveTo>
                  <a:cubicBezTo>
                    <a:pt x="183292" y="255459"/>
                    <a:pt x="366584" y="147338"/>
                    <a:pt x="494270" y="165873"/>
                  </a:cubicBezTo>
                  <a:cubicBezTo>
                    <a:pt x="621957" y="184408"/>
                    <a:pt x="667265" y="474792"/>
                    <a:pt x="766119" y="474792"/>
                  </a:cubicBezTo>
                  <a:cubicBezTo>
                    <a:pt x="864973" y="474792"/>
                    <a:pt x="1037968" y="134981"/>
                    <a:pt x="1087395" y="165873"/>
                  </a:cubicBezTo>
                  <a:cubicBezTo>
                    <a:pt x="1136822" y="196765"/>
                    <a:pt x="908222" y="686916"/>
                    <a:pt x="1062681" y="660143"/>
                  </a:cubicBezTo>
                  <a:cubicBezTo>
                    <a:pt x="1217140" y="633370"/>
                    <a:pt x="1884405" y="56721"/>
                    <a:pt x="2014151" y="5235"/>
                  </a:cubicBezTo>
                  <a:cubicBezTo>
                    <a:pt x="2143897" y="-46252"/>
                    <a:pt x="1767016" y="297678"/>
                    <a:pt x="1841157" y="351224"/>
                  </a:cubicBezTo>
                  <a:cubicBezTo>
                    <a:pt x="1915298" y="404770"/>
                    <a:pt x="2277763" y="283262"/>
                    <a:pt x="2458995" y="326511"/>
                  </a:cubicBezTo>
                  <a:cubicBezTo>
                    <a:pt x="2640227" y="369760"/>
                    <a:pt x="2862648" y="656024"/>
                    <a:pt x="2928551" y="610716"/>
                  </a:cubicBezTo>
                  <a:cubicBezTo>
                    <a:pt x="2994454" y="565408"/>
                    <a:pt x="2790568" y="-19478"/>
                    <a:pt x="2854411" y="54662"/>
                  </a:cubicBezTo>
                  <a:cubicBezTo>
                    <a:pt x="2918254" y="128802"/>
                    <a:pt x="3114932" y="592180"/>
                    <a:pt x="3311611" y="105555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フリーフォーム 19">
              <a:extLst>
                <a:ext uri="{FF2B5EF4-FFF2-40B4-BE49-F238E27FC236}">
                  <a16:creationId xmlns:a16="http://schemas.microsoft.com/office/drawing/2014/main" id="{BE02E02B-D254-D063-9DE7-512A34F76E06}"/>
                </a:ext>
              </a:extLst>
            </p:cNvPr>
            <p:cNvSpPr/>
            <p:nvPr/>
          </p:nvSpPr>
          <p:spPr>
            <a:xfrm>
              <a:off x="2392997" y="1160085"/>
              <a:ext cx="2114130" cy="4584936"/>
            </a:xfrm>
            <a:custGeom>
              <a:avLst/>
              <a:gdLst>
                <a:gd name="connsiteX0" fmla="*/ 2114130 w 2114130"/>
                <a:gd name="connsiteY0" fmla="*/ 395995 h 4584936"/>
                <a:gd name="connsiteX1" fmla="*/ 1335654 w 2114130"/>
                <a:gd name="connsiteY1" fmla="*/ 12936 h 4584936"/>
                <a:gd name="connsiteX2" fmla="*/ 656033 w 2114130"/>
                <a:gd name="connsiteY2" fmla="*/ 816125 h 4584936"/>
                <a:gd name="connsiteX3" fmla="*/ 656033 w 2114130"/>
                <a:gd name="connsiteY3" fmla="*/ 791412 h 4584936"/>
                <a:gd name="connsiteX4" fmla="*/ 1125 w 2114130"/>
                <a:gd name="connsiteY4" fmla="*/ 2051801 h 4584936"/>
                <a:gd name="connsiteX5" fmla="*/ 495395 w 2114130"/>
                <a:gd name="connsiteY5" fmla="*/ 1668741 h 4584936"/>
                <a:gd name="connsiteX6" fmla="*/ 371827 w 2114130"/>
                <a:gd name="connsiteY6" fmla="*/ 2496644 h 4584936"/>
                <a:gd name="connsiteX7" fmla="*/ 680746 w 2114130"/>
                <a:gd name="connsiteY7" fmla="*/ 3238049 h 4584936"/>
                <a:gd name="connsiteX8" fmla="*/ 705460 w 2114130"/>
                <a:gd name="connsiteY8" fmla="*/ 2793206 h 4584936"/>
                <a:gd name="connsiteX9" fmla="*/ 1002022 w 2114130"/>
                <a:gd name="connsiteY9" fmla="*/ 4584936 h 4584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14130" h="4584936">
                  <a:moveTo>
                    <a:pt x="2114130" y="395995"/>
                  </a:moveTo>
                  <a:cubicBezTo>
                    <a:pt x="1846400" y="169454"/>
                    <a:pt x="1578670" y="-57086"/>
                    <a:pt x="1335654" y="12936"/>
                  </a:cubicBezTo>
                  <a:cubicBezTo>
                    <a:pt x="1092638" y="82958"/>
                    <a:pt x="769303" y="686379"/>
                    <a:pt x="656033" y="816125"/>
                  </a:cubicBezTo>
                  <a:cubicBezTo>
                    <a:pt x="542763" y="945871"/>
                    <a:pt x="765184" y="585466"/>
                    <a:pt x="656033" y="791412"/>
                  </a:cubicBezTo>
                  <a:cubicBezTo>
                    <a:pt x="546882" y="997358"/>
                    <a:pt x="27898" y="1905580"/>
                    <a:pt x="1125" y="2051801"/>
                  </a:cubicBezTo>
                  <a:cubicBezTo>
                    <a:pt x="-25648" y="2198023"/>
                    <a:pt x="433611" y="1594601"/>
                    <a:pt x="495395" y="1668741"/>
                  </a:cubicBezTo>
                  <a:cubicBezTo>
                    <a:pt x="557179" y="1742881"/>
                    <a:pt x="340935" y="2235093"/>
                    <a:pt x="371827" y="2496644"/>
                  </a:cubicBezTo>
                  <a:cubicBezTo>
                    <a:pt x="402719" y="2758195"/>
                    <a:pt x="625140" y="3188622"/>
                    <a:pt x="680746" y="3238049"/>
                  </a:cubicBezTo>
                  <a:cubicBezTo>
                    <a:pt x="736351" y="3287476"/>
                    <a:pt x="651914" y="2568725"/>
                    <a:pt x="705460" y="2793206"/>
                  </a:cubicBezTo>
                  <a:cubicBezTo>
                    <a:pt x="759006" y="3017687"/>
                    <a:pt x="880514" y="3801311"/>
                    <a:pt x="1002022" y="458493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フリーフォーム 21">
              <a:extLst>
                <a:ext uri="{FF2B5EF4-FFF2-40B4-BE49-F238E27FC236}">
                  <a16:creationId xmlns:a16="http://schemas.microsoft.com/office/drawing/2014/main" id="{CDBB91E9-BC3E-964B-BC4D-EC549F80A0AB}"/>
                </a:ext>
              </a:extLst>
            </p:cNvPr>
            <p:cNvSpPr/>
            <p:nvPr/>
          </p:nvSpPr>
          <p:spPr>
            <a:xfrm>
              <a:off x="5098522" y="5010912"/>
              <a:ext cx="45719" cy="753296"/>
            </a:xfrm>
            <a:custGeom>
              <a:avLst/>
              <a:gdLst>
                <a:gd name="connsiteX0" fmla="*/ 88227 w 88227"/>
                <a:gd name="connsiteY0" fmla="*/ 0 h 691978"/>
                <a:gd name="connsiteX1" fmla="*/ 1729 w 88227"/>
                <a:gd name="connsiteY1" fmla="*/ 333633 h 691978"/>
                <a:gd name="connsiteX2" fmla="*/ 38800 w 88227"/>
                <a:gd name="connsiteY2" fmla="*/ 691978 h 691978"/>
              </a:gdLst>
              <a:ahLst/>
              <a:cxnLst>
                <a:cxn ang="0">
                  <a:pos x="connsiteX0" y="connsiteY0"/>
                </a:cxn>
                <a:cxn ang="0">
                  <a:pos x="connsiteX1" y="connsiteY1"/>
                </a:cxn>
                <a:cxn ang="0">
                  <a:pos x="connsiteX2" y="connsiteY2"/>
                </a:cxn>
              </a:cxnLst>
              <a:rect l="l" t="t" r="r" b="b"/>
              <a:pathLst>
                <a:path w="88227" h="691978">
                  <a:moveTo>
                    <a:pt x="88227" y="0"/>
                  </a:moveTo>
                  <a:cubicBezTo>
                    <a:pt x="49097" y="109151"/>
                    <a:pt x="9967" y="218303"/>
                    <a:pt x="1729" y="333633"/>
                  </a:cubicBezTo>
                  <a:cubicBezTo>
                    <a:pt x="-6509" y="448963"/>
                    <a:pt x="16145" y="570470"/>
                    <a:pt x="38800" y="69197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フリーフォーム 23">
              <a:extLst>
                <a:ext uri="{FF2B5EF4-FFF2-40B4-BE49-F238E27FC236}">
                  <a16:creationId xmlns:a16="http://schemas.microsoft.com/office/drawing/2014/main" id="{21CC8D1E-DCE4-B5F1-F163-C7A92D689B59}"/>
                </a:ext>
              </a:extLst>
            </p:cNvPr>
            <p:cNvSpPr/>
            <p:nvPr/>
          </p:nvSpPr>
          <p:spPr>
            <a:xfrm>
              <a:off x="1896030" y="4349872"/>
              <a:ext cx="345989" cy="185351"/>
            </a:xfrm>
            <a:custGeom>
              <a:avLst/>
              <a:gdLst>
                <a:gd name="connsiteX0" fmla="*/ 345989 w 345989"/>
                <a:gd name="connsiteY0" fmla="*/ 0 h 185351"/>
                <a:gd name="connsiteX1" fmla="*/ 160638 w 345989"/>
                <a:gd name="connsiteY1" fmla="*/ 49427 h 185351"/>
                <a:gd name="connsiteX2" fmla="*/ 0 w 345989"/>
                <a:gd name="connsiteY2" fmla="*/ 185351 h 185351"/>
              </a:gdLst>
              <a:ahLst/>
              <a:cxnLst>
                <a:cxn ang="0">
                  <a:pos x="connsiteX0" y="connsiteY0"/>
                </a:cxn>
                <a:cxn ang="0">
                  <a:pos x="connsiteX1" y="connsiteY1"/>
                </a:cxn>
                <a:cxn ang="0">
                  <a:pos x="connsiteX2" y="connsiteY2"/>
                </a:cxn>
              </a:cxnLst>
              <a:rect l="l" t="t" r="r" b="b"/>
              <a:pathLst>
                <a:path w="345989" h="185351">
                  <a:moveTo>
                    <a:pt x="345989" y="0"/>
                  </a:moveTo>
                  <a:cubicBezTo>
                    <a:pt x="282146" y="9267"/>
                    <a:pt x="218303" y="18535"/>
                    <a:pt x="160638" y="49427"/>
                  </a:cubicBezTo>
                  <a:cubicBezTo>
                    <a:pt x="102973" y="80319"/>
                    <a:pt x="51486" y="132835"/>
                    <a:pt x="0" y="18535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フリーフォーム 24">
              <a:extLst>
                <a:ext uri="{FF2B5EF4-FFF2-40B4-BE49-F238E27FC236}">
                  <a16:creationId xmlns:a16="http://schemas.microsoft.com/office/drawing/2014/main" id="{676CA632-E16D-A1B3-8966-1C88B2B1D756}"/>
                </a:ext>
              </a:extLst>
            </p:cNvPr>
            <p:cNvSpPr/>
            <p:nvPr/>
          </p:nvSpPr>
          <p:spPr>
            <a:xfrm>
              <a:off x="1728175" y="3806174"/>
              <a:ext cx="220765" cy="766119"/>
            </a:xfrm>
            <a:custGeom>
              <a:avLst/>
              <a:gdLst>
                <a:gd name="connsiteX0" fmla="*/ 118428 w 220765"/>
                <a:gd name="connsiteY0" fmla="*/ 0 h 766119"/>
                <a:gd name="connsiteX1" fmla="*/ 217282 w 220765"/>
                <a:gd name="connsiteY1" fmla="*/ 234779 h 766119"/>
                <a:gd name="connsiteX2" fmla="*/ 7217 w 220765"/>
                <a:gd name="connsiteY2" fmla="*/ 531341 h 766119"/>
                <a:gd name="connsiteX3" fmla="*/ 69001 w 220765"/>
                <a:gd name="connsiteY3" fmla="*/ 766119 h 766119"/>
              </a:gdLst>
              <a:ahLst/>
              <a:cxnLst>
                <a:cxn ang="0">
                  <a:pos x="connsiteX0" y="connsiteY0"/>
                </a:cxn>
                <a:cxn ang="0">
                  <a:pos x="connsiteX1" y="connsiteY1"/>
                </a:cxn>
                <a:cxn ang="0">
                  <a:pos x="connsiteX2" y="connsiteY2"/>
                </a:cxn>
                <a:cxn ang="0">
                  <a:pos x="connsiteX3" y="connsiteY3"/>
                </a:cxn>
              </a:cxnLst>
              <a:rect l="l" t="t" r="r" b="b"/>
              <a:pathLst>
                <a:path w="220765" h="766119">
                  <a:moveTo>
                    <a:pt x="118428" y="0"/>
                  </a:moveTo>
                  <a:cubicBezTo>
                    <a:pt x="177122" y="73111"/>
                    <a:pt x="235817" y="146222"/>
                    <a:pt x="217282" y="234779"/>
                  </a:cubicBezTo>
                  <a:cubicBezTo>
                    <a:pt x="198747" y="323336"/>
                    <a:pt x="31930" y="442784"/>
                    <a:pt x="7217" y="531341"/>
                  </a:cubicBezTo>
                  <a:cubicBezTo>
                    <a:pt x="-17496" y="619898"/>
                    <a:pt x="25752" y="693008"/>
                    <a:pt x="69001" y="76611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フリーフォーム 25">
              <a:extLst>
                <a:ext uri="{FF2B5EF4-FFF2-40B4-BE49-F238E27FC236}">
                  <a16:creationId xmlns:a16="http://schemas.microsoft.com/office/drawing/2014/main" id="{0F6E05E9-02FA-3468-F1E1-45B60FD8D727}"/>
                </a:ext>
              </a:extLst>
            </p:cNvPr>
            <p:cNvSpPr/>
            <p:nvPr/>
          </p:nvSpPr>
          <p:spPr>
            <a:xfrm>
              <a:off x="1846603" y="3756747"/>
              <a:ext cx="256427" cy="691979"/>
            </a:xfrm>
            <a:custGeom>
              <a:avLst/>
              <a:gdLst>
                <a:gd name="connsiteX0" fmla="*/ 0 w 256427"/>
                <a:gd name="connsiteY0" fmla="*/ 0 h 691979"/>
                <a:gd name="connsiteX1" fmla="*/ 247135 w 256427"/>
                <a:gd name="connsiteY1" fmla="*/ 271849 h 691979"/>
                <a:gd name="connsiteX2" fmla="*/ 197708 w 256427"/>
                <a:gd name="connsiteY2" fmla="*/ 605481 h 691979"/>
                <a:gd name="connsiteX3" fmla="*/ 135924 w 256427"/>
                <a:gd name="connsiteY3" fmla="*/ 691979 h 691979"/>
                <a:gd name="connsiteX4" fmla="*/ 135924 w 256427"/>
                <a:gd name="connsiteY4" fmla="*/ 691979 h 6919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6427" h="691979">
                  <a:moveTo>
                    <a:pt x="0" y="0"/>
                  </a:moveTo>
                  <a:cubicBezTo>
                    <a:pt x="107092" y="85468"/>
                    <a:pt x="214184" y="170936"/>
                    <a:pt x="247135" y="271849"/>
                  </a:cubicBezTo>
                  <a:cubicBezTo>
                    <a:pt x="280086" y="372762"/>
                    <a:pt x="216243" y="535459"/>
                    <a:pt x="197708" y="605481"/>
                  </a:cubicBezTo>
                  <a:cubicBezTo>
                    <a:pt x="179173" y="675503"/>
                    <a:pt x="135924" y="691979"/>
                    <a:pt x="135924" y="691979"/>
                  </a:cubicBezTo>
                  <a:lnTo>
                    <a:pt x="135924" y="691979"/>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フリーフォーム 26">
              <a:extLst>
                <a:ext uri="{FF2B5EF4-FFF2-40B4-BE49-F238E27FC236}">
                  <a16:creationId xmlns:a16="http://schemas.microsoft.com/office/drawing/2014/main" id="{F052B310-3F02-C367-178A-A5E38439FD7F}"/>
                </a:ext>
              </a:extLst>
            </p:cNvPr>
            <p:cNvSpPr/>
            <p:nvPr/>
          </p:nvSpPr>
          <p:spPr>
            <a:xfrm>
              <a:off x="2143165" y="4362228"/>
              <a:ext cx="476378" cy="926757"/>
            </a:xfrm>
            <a:custGeom>
              <a:avLst/>
              <a:gdLst>
                <a:gd name="connsiteX0" fmla="*/ 123567 w 476378"/>
                <a:gd name="connsiteY0" fmla="*/ 0 h 926757"/>
                <a:gd name="connsiteX1" fmla="*/ 308919 w 476378"/>
                <a:gd name="connsiteY1" fmla="*/ 74141 h 926757"/>
                <a:gd name="connsiteX2" fmla="*/ 333632 w 476378"/>
                <a:gd name="connsiteY2" fmla="*/ 222422 h 926757"/>
                <a:gd name="connsiteX3" fmla="*/ 185351 w 476378"/>
                <a:gd name="connsiteY3" fmla="*/ 345990 h 926757"/>
                <a:gd name="connsiteX4" fmla="*/ 296562 w 476378"/>
                <a:gd name="connsiteY4" fmla="*/ 308919 h 926757"/>
                <a:gd name="connsiteX5" fmla="*/ 234778 w 476378"/>
                <a:gd name="connsiteY5" fmla="*/ 531341 h 926757"/>
                <a:gd name="connsiteX6" fmla="*/ 358346 w 476378"/>
                <a:gd name="connsiteY6" fmla="*/ 556055 h 926757"/>
                <a:gd name="connsiteX7" fmla="*/ 284205 w 476378"/>
                <a:gd name="connsiteY7" fmla="*/ 630195 h 926757"/>
                <a:gd name="connsiteX8" fmla="*/ 469557 w 476378"/>
                <a:gd name="connsiteY8" fmla="*/ 667265 h 926757"/>
                <a:gd name="connsiteX9" fmla="*/ 0 w 476378"/>
                <a:gd name="connsiteY9" fmla="*/ 926757 h 926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76378" h="926757">
                  <a:moveTo>
                    <a:pt x="123567" y="0"/>
                  </a:moveTo>
                  <a:cubicBezTo>
                    <a:pt x="198737" y="18535"/>
                    <a:pt x="273908" y="37071"/>
                    <a:pt x="308919" y="74141"/>
                  </a:cubicBezTo>
                  <a:cubicBezTo>
                    <a:pt x="343930" y="111211"/>
                    <a:pt x="354227" y="177114"/>
                    <a:pt x="333632" y="222422"/>
                  </a:cubicBezTo>
                  <a:cubicBezTo>
                    <a:pt x="313037" y="267730"/>
                    <a:pt x="191529" y="331574"/>
                    <a:pt x="185351" y="345990"/>
                  </a:cubicBezTo>
                  <a:cubicBezTo>
                    <a:pt x="179173" y="360406"/>
                    <a:pt x="288324" y="278027"/>
                    <a:pt x="296562" y="308919"/>
                  </a:cubicBezTo>
                  <a:cubicBezTo>
                    <a:pt x="304800" y="339811"/>
                    <a:pt x="224481" y="490152"/>
                    <a:pt x="234778" y="531341"/>
                  </a:cubicBezTo>
                  <a:cubicBezTo>
                    <a:pt x="245075" y="572530"/>
                    <a:pt x="358346" y="556055"/>
                    <a:pt x="358346" y="556055"/>
                  </a:cubicBezTo>
                  <a:cubicBezTo>
                    <a:pt x="366584" y="572531"/>
                    <a:pt x="265670" y="611660"/>
                    <a:pt x="284205" y="630195"/>
                  </a:cubicBezTo>
                  <a:cubicBezTo>
                    <a:pt x="302740" y="648730"/>
                    <a:pt x="516924" y="617838"/>
                    <a:pt x="469557" y="667265"/>
                  </a:cubicBezTo>
                  <a:cubicBezTo>
                    <a:pt x="422190" y="716692"/>
                    <a:pt x="211095" y="821724"/>
                    <a:pt x="0" y="92675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フリーフォーム 29">
              <a:extLst>
                <a:ext uri="{FF2B5EF4-FFF2-40B4-BE49-F238E27FC236}">
                  <a16:creationId xmlns:a16="http://schemas.microsoft.com/office/drawing/2014/main" id="{1161C113-DCBC-A913-7A05-5C2FA1C7ADD6}"/>
                </a:ext>
              </a:extLst>
            </p:cNvPr>
            <p:cNvSpPr/>
            <p:nvPr/>
          </p:nvSpPr>
          <p:spPr>
            <a:xfrm>
              <a:off x="4719445" y="3916221"/>
              <a:ext cx="627941" cy="605481"/>
            </a:xfrm>
            <a:custGeom>
              <a:avLst/>
              <a:gdLst>
                <a:gd name="connsiteX0" fmla="*/ 627941 w 627941"/>
                <a:gd name="connsiteY0" fmla="*/ 0 h 605481"/>
                <a:gd name="connsiteX1" fmla="*/ 84244 w 627941"/>
                <a:gd name="connsiteY1" fmla="*/ 123567 h 605481"/>
                <a:gd name="connsiteX2" fmla="*/ 10104 w 627941"/>
                <a:gd name="connsiteY2" fmla="*/ 605481 h 605481"/>
              </a:gdLst>
              <a:ahLst/>
              <a:cxnLst>
                <a:cxn ang="0">
                  <a:pos x="connsiteX0" y="connsiteY0"/>
                </a:cxn>
                <a:cxn ang="0">
                  <a:pos x="connsiteX1" y="connsiteY1"/>
                </a:cxn>
                <a:cxn ang="0">
                  <a:pos x="connsiteX2" y="connsiteY2"/>
                </a:cxn>
              </a:cxnLst>
              <a:rect l="l" t="t" r="r" b="b"/>
              <a:pathLst>
                <a:path w="627941" h="605481">
                  <a:moveTo>
                    <a:pt x="627941" y="0"/>
                  </a:moveTo>
                  <a:cubicBezTo>
                    <a:pt x="407579" y="11327"/>
                    <a:pt x="187217" y="22654"/>
                    <a:pt x="84244" y="123567"/>
                  </a:cubicBezTo>
                  <a:cubicBezTo>
                    <a:pt x="-18729" y="224480"/>
                    <a:pt x="-4313" y="414980"/>
                    <a:pt x="10104" y="60548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フリーフォーム 55">
              <a:extLst>
                <a:ext uri="{FF2B5EF4-FFF2-40B4-BE49-F238E27FC236}">
                  <a16:creationId xmlns:a16="http://schemas.microsoft.com/office/drawing/2014/main" id="{1D787CA6-1418-297C-39A8-FCD239835DE6}"/>
                </a:ext>
              </a:extLst>
            </p:cNvPr>
            <p:cNvSpPr/>
            <p:nvPr/>
          </p:nvSpPr>
          <p:spPr>
            <a:xfrm>
              <a:off x="4731669" y="5210438"/>
              <a:ext cx="118947" cy="463158"/>
            </a:xfrm>
            <a:custGeom>
              <a:avLst/>
              <a:gdLst>
                <a:gd name="connsiteX0" fmla="*/ 34950 w 183231"/>
                <a:gd name="connsiteY0" fmla="*/ 0 h 852616"/>
                <a:gd name="connsiteX1" fmla="*/ 10236 w 183231"/>
                <a:gd name="connsiteY1" fmla="*/ 284205 h 852616"/>
                <a:gd name="connsiteX2" fmla="*/ 183231 w 183231"/>
                <a:gd name="connsiteY2" fmla="*/ 852616 h 852616"/>
              </a:gdLst>
              <a:ahLst/>
              <a:cxnLst>
                <a:cxn ang="0">
                  <a:pos x="connsiteX0" y="connsiteY0"/>
                </a:cxn>
                <a:cxn ang="0">
                  <a:pos x="connsiteX1" y="connsiteY1"/>
                </a:cxn>
                <a:cxn ang="0">
                  <a:pos x="connsiteX2" y="connsiteY2"/>
                </a:cxn>
              </a:cxnLst>
              <a:rect l="l" t="t" r="r" b="b"/>
              <a:pathLst>
                <a:path w="183231" h="852616">
                  <a:moveTo>
                    <a:pt x="34950" y="0"/>
                  </a:moveTo>
                  <a:cubicBezTo>
                    <a:pt x="10236" y="71051"/>
                    <a:pt x="-14478" y="142102"/>
                    <a:pt x="10236" y="284205"/>
                  </a:cubicBezTo>
                  <a:cubicBezTo>
                    <a:pt x="34949" y="426308"/>
                    <a:pt x="109090" y="639462"/>
                    <a:pt x="183231" y="85261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円/楕円 61">
              <a:extLst>
                <a:ext uri="{FF2B5EF4-FFF2-40B4-BE49-F238E27FC236}">
                  <a16:creationId xmlns:a16="http://schemas.microsoft.com/office/drawing/2014/main" id="{241D0008-6C0C-D2CF-5469-EC5D1772747B}"/>
                </a:ext>
              </a:extLst>
            </p:cNvPr>
            <p:cNvSpPr/>
            <p:nvPr/>
          </p:nvSpPr>
          <p:spPr>
            <a:xfrm>
              <a:off x="5080591" y="4029189"/>
              <a:ext cx="514555" cy="514555"/>
            </a:xfrm>
            <a:prstGeom prst="ellipse">
              <a:avLst/>
            </a:prstGeom>
            <a:solidFill>
              <a:srgbClr val="FF8AD8">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円/楕円 62">
              <a:extLst>
                <a:ext uri="{FF2B5EF4-FFF2-40B4-BE49-F238E27FC236}">
                  <a16:creationId xmlns:a16="http://schemas.microsoft.com/office/drawing/2014/main" id="{BA2FC4F7-6E4B-9E40-9562-6933E882CB10}"/>
                </a:ext>
              </a:extLst>
            </p:cNvPr>
            <p:cNvSpPr/>
            <p:nvPr/>
          </p:nvSpPr>
          <p:spPr>
            <a:xfrm>
              <a:off x="3516518" y="3988117"/>
              <a:ext cx="227881" cy="227881"/>
            </a:xfrm>
            <a:prstGeom prst="ellipse">
              <a:avLst/>
            </a:prstGeom>
            <a:solidFill>
              <a:srgbClr val="FF8AD8">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フリーフォーム 63">
              <a:extLst>
                <a:ext uri="{FF2B5EF4-FFF2-40B4-BE49-F238E27FC236}">
                  <a16:creationId xmlns:a16="http://schemas.microsoft.com/office/drawing/2014/main" id="{E9A934D4-057A-BF43-4515-AC479FA7736D}"/>
                </a:ext>
              </a:extLst>
            </p:cNvPr>
            <p:cNvSpPr/>
            <p:nvPr/>
          </p:nvSpPr>
          <p:spPr>
            <a:xfrm>
              <a:off x="3577380" y="4585747"/>
              <a:ext cx="633436" cy="445256"/>
            </a:xfrm>
            <a:custGeom>
              <a:avLst/>
              <a:gdLst>
                <a:gd name="connsiteX0" fmla="*/ 627657 w 633436"/>
                <a:gd name="connsiteY0" fmla="*/ 240647 h 445256"/>
                <a:gd name="connsiteX1" fmla="*/ 266709 w 633436"/>
                <a:gd name="connsiteY1" fmla="*/ 15 h 445256"/>
                <a:gd name="connsiteX2" fmla="*/ 374994 w 633436"/>
                <a:gd name="connsiteY2" fmla="*/ 228615 h 445256"/>
                <a:gd name="connsiteX3" fmla="*/ 2015 w 633436"/>
                <a:gd name="connsiteY3" fmla="*/ 252678 h 445256"/>
                <a:gd name="connsiteX4" fmla="*/ 567499 w 633436"/>
                <a:gd name="connsiteY4" fmla="*/ 445183 h 445256"/>
                <a:gd name="connsiteX5" fmla="*/ 411088 w 633436"/>
                <a:gd name="connsiteY5" fmla="*/ 228615 h 445256"/>
                <a:gd name="connsiteX6" fmla="*/ 567499 w 633436"/>
                <a:gd name="connsiteY6" fmla="*/ 360962 h 445256"/>
                <a:gd name="connsiteX7" fmla="*/ 495309 w 633436"/>
                <a:gd name="connsiteY7" fmla="*/ 192520 h 445256"/>
                <a:gd name="connsiteX8" fmla="*/ 627657 w 633436"/>
                <a:gd name="connsiteY8" fmla="*/ 240647 h 4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3436" h="445256">
                  <a:moveTo>
                    <a:pt x="627657" y="240647"/>
                  </a:moveTo>
                  <a:cubicBezTo>
                    <a:pt x="589557" y="208563"/>
                    <a:pt x="308819" y="2020"/>
                    <a:pt x="266709" y="15"/>
                  </a:cubicBezTo>
                  <a:cubicBezTo>
                    <a:pt x="224599" y="-1990"/>
                    <a:pt x="419110" y="186504"/>
                    <a:pt x="374994" y="228615"/>
                  </a:cubicBezTo>
                  <a:cubicBezTo>
                    <a:pt x="330878" y="270726"/>
                    <a:pt x="-30069" y="216583"/>
                    <a:pt x="2015" y="252678"/>
                  </a:cubicBezTo>
                  <a:cubicBezTo>
                    <a:pt x="34099" y="288773"/>
                    <a:pt x="499320" y="449193"/>
                    <a:pt x="567499" y="445183"/>
                  </a:cubicBezTo>
                  <a:cubicBezTo>
                    <a:pt x="635678" y="441173"/>
                    <a:pt x="411088" y="242652"/>
                    <a:pt x="411088" y="228615"/>
                  </a:cubicBezTo>
                  <a:cubicBezTo>
                    <a:pt x="411088" y="214578"/>
                    <a:pt x="553462" y="366978"/>
                    <a:pt x="567499" y="360962"/>
                  </a:cubicBezTo>
                  <a:cubicBezTo>
                    <a:pt x="581536" y="354946"/>
                    <a:pt x="487288" y="214578"/>
                    <a:pt x="495309" y="192520"/>
                  </a:cubicBezTo>
                  <a:cubicBezTo>
                    <a:pt x="503330" y="170462"/>
                    <a:pt x="665757" y="272731"/>
                    <a:pt x="627657" y="240647"/>
                  </a:cubicBezTo>
                  <a:close/>
                </a:path>
              </a:pathLst>
            </a:custGeom>
            <a:solidFill>
              <a:srgbClr val="FF8AD8">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フリーフォーム 64">
              <a:extLst>
                <a:ext uri="{FF2B5EF4-FFF2-40B4-BE49-F238E27FC236}">
                  <a16:creationId xmlns:a16="http://schemas.microsoft.com/office/drawing/2014/main" id="{B2D7F728-6C65-50BB-3973-C83002CAFCD1}"/>
                </a:ext>
              </a:extLst>
            </p:cNvPr>
            <p:cNvSpPr/>
            <p:nvPr/>
          </p:nvSpPr>
          <p:spPr>
            <a:xfrm>
              <a:off x="1822517" y="3742417"/>
              <a:ext cx="97454" cy="336550"/>
            </a:xfrm>
            <a:custGeom>
              <a:avLst/>
              <a:gdLst>
                <a:gd name="connsiteX0" fmla="*/ 8554 w 97454"/>
                <a:gd name="connsiteY0" fmla="*/ 0 h 336550"/>
                <a:gd name="connsiteX1" fmla="*/ 8554 w 97454"/>
                <a:gd name="connsiteY1" fmla="*/ 133350 h 336550"/>
                <a:gd name="connsiteX2" fmla="*/ 97454 w 97454"/>
                <a:gd name="connsiteY2" fmla="*/ 336550 h 336550"/>
              </a:gdLst>
              <a:ahLst/>
              <a:cxnLst>
                <a:cxn ang="0">
                  <a:pos x="connsiteX0" y="connsiteY0"/>
                </a:cxn>
                <a:cxn ang="0">
                  <a:pos x="connsiteX1" y="connsiteY1"/>
                </a:cxn>
                <a:cxn ang="0">
                  <a:pos x="connsiteX2" y="connsiteY2"/>
                </a:cxn>
              </a:cxnLst>
              <a:rect l="l" t="t" r="r" b="b"/>
              <a:pathLst>
                <a:path w="97454" h="336550">
                  <a:moveTo>
                    <a:pt x="8554" y="0"/>
                  </a:moveTo>
                  <a:cubicBezTo>
                    <a:pt x="1145" y="38629"/>
                    <a:pt x="-6263" y="77258"/>
                    <a:pt x="8554" y="133350"/>
                  </a:cubicBezTo>
                  <a:cubicBezTo>
                    <a:pt x="23371" y="189442"/>
                    <a:pt x="60412" y="262996"/>
                    <a:pt x="97454" y="3365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フリーフォーム 65">
              <a:extLst>
                <a:ext uri="{FF2B5EF4-FFF2-40B4-BE49-F238E27FC236}">
                  <a16:creationId xmlns:a16="http://schemas.microsoft.com/office/drawing/2014/main" id="{807E71E5-5BEC-E6DC-E303-68868D803A4C}"/>
                </a:ext>
              </a:extLst>
            </p:cNvPr>
            <p:cNvSpPr/>
            <p:nvPr/>
          </p:nvSpPr>
          <p:spPr>
            <a:xfrm>
              <a:off x="1770097" y="3697216"/>
              <a:ext cx="157026" cy="401761"/>
            </a:xfrm>
            <a:custGeom>
              <a:avLst/>
              <a:gdLst>
                <a:gd name="connsiteX0" fmla="*/ 6999 w 157026"/>
                <a:gd name="connsiteY0" fmla="*/ 3926 h 401761"/>
                <a:gd name="connsiteX1" fmla="*/ 127649 w 157026"/>
                <a:gd name="connsiteY1" fmla="*/ 156326 h 401761"/>
                <a:gd name="connsiteX2" fmla="*/ 156224 w 157026"/>
                <a:gd name="connsiteY2" fmla="*/ 308726 h 401761"/>
                <a:gd name="connsiteX3" fmla="*/ 146699 w 157026"/>
                <a:gd name="connsiteY3" fmla="*/ 400801 h 401761"/>
                <a:gd name="connsiteX4" fmla="*/ 121299 w 157026"/>
                <a:gd name="connsiteY4" fmla="*/ 346826 h 401761"/>
                <a:gd name="connsiteX5" fmla="*/ 13349 w 157026"/>
                <a:gd name="connsiteY5" fmla="*/ 194426 h 401761"/>
                <a:gd name="connsiteX6" fmla="*/ 13349 w 157026"/>
                <a:gd name="connsiteY6" fmla="*/ 324601 h 401761"/>
                <a:gd name="connsiteX7" fmla="*/ 6999 w 157026"/>
                <a:gd name="connsiteY7" fmla="*/ 3926 h 401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7026" h="401761">
                  <a:moveTo>
                    <a:pt x="6999" y="3926"/>
                  </a:moveTo>
                  <a:cubicBezTo>
                    <a:pt x="26049" y="-24120"/>
                    <a:pt x="102778" y="105526"/>
                    <a:pt x="127649" y="156326"/>
                  </a:cubicBezTo>
                  <a:cubicBezTo>
                    <a:pt x="152520" y="207126"/>
                    <a:pt x="153049" y="267980"/>
                    <a:pt x="156224" y="308726"/>
                  </a:cubicBezTo>
                  <a:cubicBezTo>
                    <a:pt x="159399" y="349472"/>
                    <a:pt x="152520" y="394451"/>
                    <a:pt x="146699" y="400801"/>
                  </a:cubicBezTo>
                  <a:cubicBezTo>
                    <a:pt x="140878" y="407151"/>
                    <a:pt x="143524" y="381222"/>
                    <a:pt x="121299" y="346826"/>
                  </a:cubicBezTo>
                  <a:cubicBezTo>
                    <a:pt x="99074" y="312430"/>
                    <a:pt x="31341" y="198130"/>
                    <a:pt x="13349" y="194426"/>
                  </a:cubicBezTo>
                  <a:cubicBezTo>
                    <a:pt x="-4643" y="190722"/>
                    <a:pt x="12820" y="355822"/>
                    <a:pt x="13349" y="324601"/>
                  </a:cubicBezTo>
                  <a:cubicBezTo>
                    <a:pt x="13878" y="293380"/>
                    <a:pt x="-12051" y="31972"/>
                    <a:pt x="6999" y="3926"/>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フリーフォーム 66">
              <a:extLst>
                <a:ext uri="{FF2B5EF4-FFF2-40B4-BE49-F238E27FC236}">
                  <a16:creationId xmlns:a16="http://schemas.microsoft.com/office/drawing/2014/main" id="{BE3D92CD-F229-516D-75DD-D9B916887946}"/>
                </a:ext>
              </a:extLst>
            </p:cNvPr>
            <p:cNvSpPr/>
            <p:nvPr/>
          </p:nvSpPr>
          <p:spPr>
            <a:xfrm>
              <a:off x="6698935" y="3632920"/>
              <a:ext cx="208495" cy="425251"/>
            </a:xfrm>
            <a:custGeom>
              <a:avLst/>
              <a:gdLst>
                <a:gd name="connsiteX0" fmla="*/ 22463 w 208495"/>
                <a:gd name="connsiteY0" fmla="*/ 0 h 425251"/>
                <a:gd name="connsiteX1" fmla="*/ 156277 w 208495"/>
                <a:gd name="connsiteY1" fmla="*/ 185853 h 425251"/>
                <a:gd name="connsiteX2" fmla="*/ 208316 w 208495"/>
                <a:gd name="connsiteY2" fmla="*/ 356839 h 425251"/>
                <a:gd name="connsiteX3" fmla="*/ 141409 w 208495"/>
                <a:gd name="connsiteY3" fmla="*/ 416312 h 425251"/>
                <a:gd name="connsiteX4" fmla="*/ 160 w 208495"/>
                <a:gd name="connsiteY4" fmla="*/ 178419 h 425251"/>
                <a:gd name="connsiteX5" fmla="*/ 119106 w 208495"/>
                <a:gd name="connsiteY5" fmla="*/ 267629 h 425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8495" h="425251">
                  <a:moveTo>
                    <a:pt x="22463" y="0"/>
                  </a:moveTo>
                  <a:cubicBezTo>
                    <a:pt x="73882" y="63190"/>
                    <a:pt x="125302" y="126380"/>
                    <a:pt x="156277" y="185853"/>
                  </a:cubicBezTo>
                  <a:cubicBezTo>
                    <a:pt x="187252" y="245326"/>
                    <a:pt x="210794" y="318429"/>
                    <a:pt x="208316" y="356839"/>
                  </a:cubicBezTo>
                  <a:cubicBezTo>
                    <a:pt x="205838" y="395249"/>
                    <a:pt x="176102" y="446049"/>
                    <a:pt x="141409" y="416312"/>
                  </a:cubicBezTo>
                  <a:cubicBezTo>
                    <a:pt x="106716" y="386575"/>
                    <a:pt x="3877" y="203200"/>
                    <a:pt x="160" y="178419"/>
                  </a:cubicBezTo>
                  <a:cubicBezTo>
                    <a:pt x="-3557" y="153639"/>
                    <a:pt x="57774" y="210634"/>
                    <a:pt x="119106" y="26762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 name="フリーフォーム 67">
              <a:extLst>
                <a:ext uri="{FF2B5EF4-FFF2-40B4-BE49-F238E27FC236}">
                  <a16:creationId xmlns:a16="http://schemas.microsoft.com/office/drawing/2014/main" id="{B24767C5-1B7A-27CD-D7EA-E8791769B313}"/>
                </a:ext>
              </a:extLst>
            </p:cNvPr>
            <p:cNvSpPr/>
            <p:nvPr/>
          </p:nvSpPr>
          <p:spPr>
            <a:xfrm>
              <a:off x="5644131" y="4274049"/>
              <a:ext cx="791344" cy="999044"/>
            </a:xfrm>
            <a:custGeom>
              <a:avLst/>
              <a:gdLst>
                <a:gd name="connsiteX0" fmla="*/ 791344 w 791344"/>
                <a:gd name="connsiteY0" fmla="*/ 0 h 999044"/>
                <a:gd name="connsiteX1" fmla="*/ 10508 w 791344"/>
                <a:gd name="connsiteY1" fmla="*/ 976045 h 999044"/>
                <a:gd name="connsiteX2" fmla="*/ 339281 w 791344"/>
                <a:gd name="connsiteY2" fmla="*/ 708917 h 999044"/>
                <a:gd name="connsiteX3" fmla="*/ 318733 w 791344"/>
                <a:gd name="connsiteY3" fmla="*/ 914400 h 999044"/>
              </a:gdLst>
              <a:ahLst/>
              <a:cxnLst>
                <a:cxn ang="0">
                  <a:pos x="connsiteX0" y="connsiteY0"/>
                </a:cxn>
                <a:cxn ang="0">
                  <a:pos x="connsiteX1" y="connsiteY1"/>
                </a:cxn>
                <a:cxn ang="0">
                  <a:pos x="connsiteX2" y="connsiteY2"/>
                </a:cxn>
                <a:cxn ang="0">
                  <a:pos x="connsiteX3" y="connsiteY3"/>
                </a:cxn>
              </a:cxnLst>
              <a:rect l="l" t="t" r="r" b="b"/>
              <a:pathLst>
                <a:path w="791344" h="999044">
                  <a:moveTo>
                    <a:pt x="791344" y="0"/>
                  </a:moveTo>
                  <a:cubicBezTo>
                    <a:pt x="438598" y="428946"/>
                    <a:pt x="85852" y="857892"/>
                    <a:pt x="10508" y="976045"/>
                  </a:cubicBezTo>
                  <a:cubicBezTo>
                    <a:pt x="-64836" y="1094198"/>
                    <a:pt x="287910" y="719191"/>
                    <a:pt x="339281" y="708917"/>
                  </a:cubicBezTo>
                  <a:cubicBezTo>
                    <a:pt x="390652" y="698643"/>
                    <a:pt x="354692" y="806521"/>
                    <a:pt x="318733" y="9144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 name="フリーフォーム 68">
              <a:extLst>
                <a:ext uri="{FF2B5EF4-FFF2-40B4-BE49-F238E27FC236}">
                  <a16:creationId xmlns:a16="http://schemas.microsoft.com/office/drawing/2014/main" id="{265A582B-B60A-363A-A3A5-E447F0B6B028}"/>
                </a:ext>
              </a:extLst>
            </p:cNvPr>
            <p:cNvSpPr/>
            <p:nvPr/>
          </p:nvSpPr>
          <p:spPr>
            <a:xfrm>
              <a:off x="3712824" y="5013789"/>
              <a:ext cx="513707" cy="287676"/>
            </a:xfrm>
            <a:custGeom>
              <a:avLst/>
              <a:gdLst>
                <a:gd name="connsiteX0" fmla="*/ 0 w 513707"/>
                <a:gd name="connsiteY0" fmla="*/ 0 h 287676"/>
                <a:gd name="connsiteX1" fmla="*/ 133564 w 513707"/>
                <a:gd name="connsiteY1" fmla="*/ 164386 h 287676"/>
                <a:gd name="connsiteX2" fmla="*/ 513707 w 513707"/>
                <a:gd name="connsiteY2" fmla="*/ 287676 h 287676"/>
              </a:gdLst>
              <a:ahLst/>
              <a:cxnLst>
                <a:cxn ang="0">
                  <a:pos x="connsiteX0" y="connsiteY0"/>
                </a:cxn>
                <a:cxn ang="0">
                  <a:pos x="connsiteX1" y="connsiteY1"/>
                </a:cxn>
                <a:cxn ang="0">
                  <a:pos x="connsiteX2" y="connsiteY2"/>
                </a:cxn>
              </a:cxnLst>
              <a:rect l="l" t="t" r="r" b="b"/>
              <a:pathLst>
                <a:path w="513707" h="287676">
                  <a:moveTo>
                    <a:pt x="0" y="0"/>
                  </a:moveTo>
                  <a:cubicBezTo>
                    <a:pt x="23973" y="58220"/>
                    <a:pt x="47946" y="116440"/>
                    <a:pt x="133564" y="164386"/>
                  </a:cubicBezTo>
                  <a:cubicBezTo>
                    <a:pt x="219182" y="212332"/>
                    <a:pt x="366444" y="250004"/>
                    <a:pt x="513707" y="28767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フリーフォーム 69">
              <a:extLst>
                <a:ext uri="{FF2B5EF4-FFF2-40B4-BE49-F238E27FC236}">
                  <a16:creationId xmlns:a16="http://schemas.microsoft.com/office/drawing/2014/main" id="{4D334E26-95DA-4925-690D-F93C2EF91579}"/>
                </a:ext>
              </a:extLst>
            </p:cNvPr>
            <p:cNvSpPr/>
            <p:nvPr/>
          </p:nvSpPr>
          <p:spPr>
            <a:xfrm>
              <a:off x="3015703" y="2722652"/>
              <a:ext cx="709927" cy="2081244"/>
            </a:xfrm>
            <a:custGeom>
              <a:avLst/>
              <a:gdLst>
                <a:gd name="connsiteX0" fmla="*/ 19026 w 709927"/>
                <a:gd name="connsiteY0" fmla="*/ 0 h 2081244"/>
                <a:gd name="connsiteX1" fmla="*/ 337525 w 709927"/>
                <a:gd name="connsiteY1" fmla="*/ 1448656 h 2081244"/>
                <a:gd name="connsiteX2" fmla="*/ 471089 w 709927"/>
                <a:gd name="connsiteY2" fmla="*/ 1633591 h 2081244"/>
                <a:gd name="connsiteX3" fmla="*/ 707395 w 709927"/>
                <a:gd name="connsiteY3" fmla="*/ 1910993 h 2081244"/>
                <a:gd name="connsiteX4" fmla="*/ 584105 w 709927"/>
                <a:gd name="connsiteY4" fmla="*/ 1797977 h 2081244"/>
                <a:gd name="connsiteX5" fmla="*/ 399170 w 709927"/>
                <a:gd name="connsiteY5" fmla="*/ 2065105 h 2081244"/>
                <a:gd name="connsiteX6" fmla="*/ 275880 w 709927"/>
                <a:gd name="connsiteY6" fmla="*/ 1243173 h 2081244"/>
                <a:gd name="connsiteX7" fmla="*/ 19026 w 709927"/>
                <a:gd name="connsiteY7" fmla="*/ 462337 h 2081244"/>
                <a:gd name="connsiteX8" fmla="*/ 19026 w 709927"/>
                <a:gd name="connsiteY8" fmla="*/ 791110 h 2081244"/>
                <a:gd name="connsiteX9" fmla="*/ 19026 w 709927"/>
                <a:gd name="connsiteY9" fmla="*/ 0 h 2081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09927" h="2081244">
                  <a:moveTo>
                    <a:pt x="19026" y="0"/>
                  </a:moveTo>
                  <a:cubicBezTo>
                    <a:pt x="140603" y="588195"/>
                    <a:pt x="262181" y="1176391"/>
                    <a:pt x="337525" y="1448656"/>
                  </a:cubicBezTo>
                  <a:cubicBezTo>
                    <a:pt x="412869" y="1720921"/>
                    <a:pt x="409444" y="1556535"/>
                    <a:pt x="471089" y="1633591"/>
                  </a:cubicBezTo>
                  <a:cubicBezTo>
                    <a:pt x="532734" y="1710647"/>
                    <a:pt x="688559" y="1883595"/>
                    <a:pt x="707395" y="1910993"/>
                  </a:cubicBezTo>
                  <a:cubicBezTo>
                    <a:pt x="726231" y="1938391"/>
                    <a:pt x="635476" y="1772292"/>
                    <a:pt x="584105" y="1797977"/>
                  </a:cubicBezTo>
                  <a:cubicBezTo>
                    <a:pt x="532734" y="1823662"/>
                    <a:pt x="450541" y="2157572"/>
                    <a:pt x="399170" y="2065105"/>
                  </a:cubicBezTo>
                  <a:cubicBezTo>
                    <a:pt x="347799" y="1972638"/>
                    <a:pt x="339237" y="1510301"/>
                    <a:pt x="275880" y="1243173"/>
                  </a:cubicBezTo>
                  <a:cubicBezTo>
                    <a:pt x="212523" y="976045"/>
                    <a:pt x="61835" y="537681"/>
                    <a:pt x="19026" y="462337"/>
                  </a:cubicBezTo>
                  <a:cubicBezTo>
                    <a:pt x="-23783" y="386993"/>
                    <a:pt x="19026" y="791110"/>
                    <a:pt x="19026" y="791110"/>
                  </a:cubicBezTo>
                  <a:lnTo>
                    <a:pt x="19026" y="0"/>
                  </a:ln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フリーフォーム 71">
              <a:extLst>
                <a:ext uri="{FF2B5EF4-FFF2-40B4-BE49-F238E27FC236}">
                  <a16:creationId xmlns:a16="http://schemas.microsoft.com/office/drawing/2014/main" id="{AEE517D1-8958-A8E8-E649-DA85FF4FA8E3}"/>
                </a:ext>
              </a:extLst>
            </p:cNvPr>
            <p:cNvSpPr/>
            <p:nvPr/>
          </p:nvSpPr>
          <p:spPr>
            <a:xfrm>
              <a:off x="1939629" y="4753232"/>
              <a:ext cx="153812" cy="457200"/>
            </a:xfrm>
            <a:custGeom>
              <a:avLst/>
              <a:gdLst>
                <a:gd name="connsiteX0" fmla="*/ 1412 w 153812"/>
                <a:gd name="connsiteY0" fmla="*/ 0 h 457200"/>
                <a:gd name="connsiteX1" fmla="*/ 22006 w 153812"/>
                <a:gd name="connsiteY1" fmla="*/ 300682 h 457200"/>
                <a:gd name="connsiteX2" fmla="*/ 153812 w 153812"/>
                <a:gd name="connsiteY2" fmla="*/ 457200 h 457200"/>
              </a:gdLst>
              <a:ahLst/>
              <a:cxnLst>
                <a:cxn ang="0">
                  <a:pos x="connsiteX0" y="connsiteY0"/>
                </a:cxn>
                <a:cxn ang="0">
                  <a:pos x="connsiteX1" y="connsiteY1"/>
                </a:cxn>
                <a:cxn ang="0">
                  <a:pos x="connsiteX2" y="connsiteY2"/>
                </a:cxn>
              </a:cxnLst>
              <a:rect l="l" t="t" r="r" b="b"/>
              <a:pathLst>
                <a:path w="153812" h="457200">
                  <a:moveTo>
                    <a:pt x="1412" y="0"/>
                  </a:moveTo>
                  <a:cubicBezTo>
                    <a:pt x="-991" y="112241"/>
                    <a:pt x="-3394" y="224482"/>
                    <a:pt x="22006" y="300682"/>
                  </a:cubicBezTo>
                  <a:cubicBezTo>
                    <a:pt x="47406" y="376882"/>
                    <a:pt x="100609" y="417041"/>
                    <a:pt x="153812" y="4572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フリーフォーム 72">
              <a:extLst>
                <a:ext uri="{FF2B5EF4-FFF2-40B4-BE49-F238E27FC236}">
                  <a16:creationId xmlns:a16="http://schemas.microsoft.com/office/drawing/2014/main" id="{E37BBB41-A86B-7A58-E36E-16232BAACD6A}"/>
                </a:ext>
              </a:extLst>
            </p:cNvPr>
            <p:cNvSpPr/>
            <p:nvPr/>
          </p:nvSpPr>
          <p:spPr>
            <a:xfrm>
              <a:off x="1951567" y="4436533"/>
              <a:ext cx="299155" cy="158045"/>
            </a:xfrm>
            <a:custGeom>
              <a:avLst/>
              <a:gdLst>
                <a:gd name="connsiteX0" fmla="*/ 0 w 299155"/>
                <a:gd name="connsiteY0" fmla="*/ 158045 h 158045"/>
                <a:gd name="connsiteX1" fmla="*/ 101600 w 299155"/>
                <a:gd name="connsiteY1" fmla="*/ 45156 h 158045"/>
                <a:gd name="connsiteX2" fmla="*/ 299155 w 299155"/>
                <a:gd name="connsiteY2" fmla="*/ 0 h 158045"/>
              </a:gdLst>
              <a:ahLst/>
              <a:cxnLst>
                <a:cxn ang="0">
                  <a:pos x="connsiteX0" y="connsiteY0"/>
                </a:cxn>
                <a:cxn ang="0">
                  <a:pos x="connsiteX1" y="connsiteY1"/>
                </a:cxn>
                <a:cxn ang="0">
                  <a:pos x="connsiteX2" y="connsiteY2"/>
                </a:cxn>
              </a:cxnLst>
              <a:rect l="l" t="t" r="r" b="b"/>
              <a:pathLst>
                <a:path w="299155" h="158045">
                  <a:moveTo>
                    <a:pt x="0" y="158045"/>
                  </a:moveTo>
                  <a:cubicBezTo>
                    <a:pt x="25870" y="114771"/>
                    <a:pt x="51741" y="71497"/>
                    <a:pt x="101600" y="45156"/>
                  </a:cubicBezTo>
                  <a:cubicBezTo>
                    <a:pt x="151459" y="18815"/>
                    <a:pt x="225307" y="9407"/>
                    <a:pt x="299155"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4" name="フリーフォーム 73">
              <a:extLst>
                <a:ext uri="{FF2B5EF4-FFF2-40B4-BE49-F238E27FC236}">
                  <a16:creationId xmlns:a16="http://schemas.microsoft.com/office/drawing/2014/main" id="{C7BA2A48-0F23-35C0-89E2-4B56A1E411DF}"/>
                </a:ext>
              </a:extLst>
            </p:cNvPr>
            <p:cNvSpPr/>
            <p:nvPr/>
          </p:nvSpPr>
          <p:spPr>
            <a:xfrm>
              <a:off x="1818104" y="4069911"/>
              <a:ext cx="164066" cy="315884"/>
            </a:xfrm>
            <a:custGeom>
              <a:avLst/>
              <a:gdLst>
                <a:gd name="connsiteX0" fmla="*/ 164066 w 164066"/>
                <a:gd name="connsiteY0" fmla="*/ 0 h 315884"/>
                <a:gd name="connsiteX1" fmla="*/ 124165 w 164066"/>
                <a:gd name="connsiteY1" fmla="*/ 96428 h 315884"/>
                <a:gd name="connsiteX2" fmla="*/ 14437 w 164066"/>
                <a:gd name="connsiteY2" fmla="*/ 202831 h 315884"/>
                <a:gd name="connsiteX3" fmla="*/ 4461 w 164066"/>
                <a:gd name="connsiteY3" fmla="*/ 315884 h 315884"/>
              </a:gdLst>
              <a:ahLst/>
              <a:cxnLst>
                <a:cxn ang="0">
                  <a:pos x="connsiteX0" y="connsiteY0"/>
                </a:cxn>
                <a:cxn ang="0">
                  <a:pos x="connsiteX1" y="connsiteY1"/>
                </a:cxn>
                <a:cxn ang="0">
                  <a:pos x="connsiteX2" y="connsiteY2"/>
                </a:cxn>
                <a:cxn ang="0">
                  <a:pos x="connsiteX3" y="connsiteY3"/>
                </a:cxn>
              </a:cxnLst>
              <a:rect l="l" t="t" r="r" b="b"/>
              <a:pathLst>
                <a:path w="164066" h="315884">
                  <a:moveTo>
                    <a:pt x="164066" y="0"/>
                  </a:moveTo>
                  <a:cubicBezTo>
                    <a:pt x="156584" y="31311"/>
                    <a:pt x="149103" y="62623"/>
                    <a:pt x="124165" y="96428"/>
                  </a:cubicBezTo>
                  <a:cubicBezTo>
                    <a:pt x="99227" y="130233"/>
                    <a:pt x="34388" y="166255"/>
                    <a:pt x="14437" y="202831"/>
                  </a:cubicBezTo>
                  <a:cubicBezTo>
                    <a:pt x="-5514" y="239407"/>
                    <a:pt x="-527" y="277645"/>
                    <a:pt x="4461" y="31588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フリーフォーム 74">
              <a:extLst>
                <a:ext uri="{FF2B5EF4-FFF2-40B4-BE49-F238E27FC236}">
                  <a16:creationId xmlns:a16="http://schemas.microsoft.com/office/drawing/2014/main" id="{1FBD8A64-3273-9551-7B0A-AA0D6FE4FCD9}"/>
                </a:ext>
              </a:extLst>
            </p:cNvPr>
            <p:cNvSpPr/>
            <p:nvPr/>
          </p:nvSpPr>
          <p:spPr>
            <a:xfrm>
              <a:off x="4450365" y="2802623"/>
              <a:ext cx="1486537" cy="346434"/>
            </a:xfrm>
            <a:custGeom>
              <a:avLst/>
              <a:gdLst>
                <a:gd name="connsiteX0" fmla="*/ 0 w 1486537"/>
                <a:gd name="connsiteY0" fmla="*/ 346434 h 346434"/>
                <a:gd name="connsiteX1" fmla="*/ 48899 w 1486537"/>
                <a:gd name="connsiteY1" fmla="*/ 321984 h 346434"/>
                <a:gd name="connsiteX2" fmla="*/ 684578 w 1486537"/>
                <a:gd name="connsiteY2" fmla="*/ 4145 h 346434"/>
                <a:gd name="connsiteX3" fmla="*/ 1261579 w 1486537"/>
                <a:gd name="connsiteY3" fmla="*/ 141060 h 346434"/>
                <a:gd name="connsiteX4" fmla="*/ 1188231 w 1486537"/>
                <a:gd name="connsiteY4" fmla="*/ 145950 h 346434"/>
                <a:gd name="connsiteX5" fmla="*/ 1486511 w 1486537"/>
                <a:gd name="connsiteY5" fmla="*/ 292645 h 346434"/>
                <a:gd name="connsiteX6" fmla="*/ 1202901 w 1486537"/>
                <a:gd name="connsiteY6" fmla="*/ 136171 h 346434"/>
                <a:gd name="connsiteX7" fmla="*/ 777485 w 1486537"/>
                <a:gd name="connsiteY7" fmla="*/ 43264 h 346434"/>
                <a:gd name="connsiteX8" fmla="*/ 420526 w 1486537"/>
                <a:gd name="connsiteY8" fmla="*/ 150840 h 346434"/>
                <a:gd name="connsiteX9" fmla="*/ 562332 w 1486537"/>
                <a:gd name="connsiteY9" fmla="*/ 87272 h 346434"/>
                <a:gd name="connsiteX10" fmla="*/ 0 w 1486537"/>
                <a:gd name="connsiteY10" fmla="*/ 346434 h 346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86537" h="346434">
                  <a:moveTo>
                    <a:pt x="0" y="346434"/>
                  </a:moveTo>
                  <a:lnTo>
                    <a:pt x="48899" y="321984"/>
                  </a:lnTo>
                  <a:cubicBezTo>
                    <a:pt x="162995" y="264936"/>
                    <a:pt x="482465" y="34299"/>
                    <a:pt x="684578" y="4145"/>
                  </a:cubicBezTo>
                  <a:cubicBezTo>
                    <a:pt x="886691" y="-26009"/>
                    <a:pt x="1177637" y="117426"/>
                    <a:pt x="1261579" y="141060"/>
                  </a:cubicBezTo>
                  <a:cubicBezTo>
                    <a:pt x="1345521" y="164694"/>
                    <a:pt x="1150743" y="120686"/>
                    <a:pt x="1188231" y="145950"/>
                  </a:cubicBezTo>
                  <a:cubicBezTo>
                    <a:pt x="1225719" y="171214"/>
                    <a:pt x="1484066" y="294275"/>
                    <a:pt x="1486511" y="292645"/>
                  </a:cubicBezTo>
                  <a:cubicBezTo>
                    <a:pt x="1488956" y="291015"/>
                    <a:pt x="1321072" y="177735"/>
                    <a:pt x="1202901" y="136171"/>
                  </a:cubicBezTo>
                  <a:cubicBezTo>
                    <a:pt x="1084730" y="94607"/>
                    <a:pt x="907881" y="40819"/>
                    <a:pt x="777485" y="43264"/>
                  </a:cubicBezTo>
                  <a:cubicBezTo>
                    <a:pt x="647089" y="45709"/>
                    <a:pt x="456385" y="143505"/>
                    <a:pt x="420526" y="150840"/>
                  </a:cubicBezTo>
                  <a:cubicBezTo>
                    <a:pt x="384667" y="158175"/>
                    <a:pt x="562332" y="87272"/>
                    <a:pt x="562332" y="87272"/>
                  </a:cubicBezTo>
                  <a:lnTo>
                    <a:pt x="0" y="346434"/>
                  </a:ln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フリーフォーム 75">
              <a:extLst>
                <a:ext uri="{FF2B5EF4-FFF2-40B4-BE49-F238E27FC236}">
                  <a16:creationId xmlns:a16="http://schemas.microsoft.com/office/drawing/2014/main" id="{60DB5908-8F6E-DF54-98C1-FA7B161F120A}"/>
                </a:ext>
              </a:extLst>
            </p:cNvPr>
            <p:cNvSpPr/>
            <p:nvPr/>
          </p:nvSpPr>
          <p:spPr>
            <a:xfrm>
              <a:off x="3259189" y="2626001"/>
              <a:ext cx="586532" cy="650742"/>
            </a:xfrm>
            <a:custGeom>
              <a:avLst/>
              <a:gdLst>
                <a:gd name="connsiteX0" fmla="*/ 2945 w 586532"/>
                <a:gd name="connsiteY0" fmla="*/ 4733 h 650742"/>
                <a:gd name="connsiteX1" fmla="*/ 384353 w 586532"/>
                <a:gd name="connsiteY1" fmla="*/ 395920 h 650742"/>
                <a:gd name="connsiteX2" fmla="*/ 418582 w 586532"/>
                <a:gd name="connsiteY2" fmla="*/ 527946 h 650742"/>
                <a:gd name="connsiteX3" fmla="*/ 467480 w 586532"/>
                <a:gd name="connsiteY3" fmla="*/ 449708 h 650742"/>
                <a:gd name="connsiteX4" fmla="*/ 584836 w 586532"/>
                <a:gd name="connsiteY4" fmla="*/ 650192 h 650742"/>
                <a:gd name="connsiteX5" fmla="*/ 526158 w 586532"/>
                <a:gd name="connsiteY5" fmla="*/ 503496 h 650742"/>
                <a:gd name="connsiteX6" fmla="*/ 379463 w 586532"/>
                <a:gd name="connsiteY6" fmla="*/ 332352 h 650742"/>
                <a:gd name="connsiteX7" fmla="*/ 447921 w 586532"/>
                <a:gd name="connsiteY7" fmla="*/ 361691 h 650742"/>
                <a:gd name="connsiteX8" fmla="*/ 311005 w 586532"/>
                <a:gd name="connsiteY8" fmla="*/ 97640 h 650742"/>
                <a:gd name="connsiteX9" fmla="*/ 399022 w 586532"/>
                <a:gd name="connsiteY9" fmla="*/ 298123 h 650742"/>
                <a:gd name="connsiteX10" fmla="*/ 218098 w 586532"/>
                <a:gd name="connsiteY10" fmla="*/ 185657 h 650742"/>
                <a:gd name="connsiteX11" fmla="*/ 2945 w 586532"/>
                <a:gd name="connsiteY11" fmla="*/ 4733 h 650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86532" h="650742">
                  <a:moveTo>
                    <a:pt x="2945" y="4733"/>
                  </a:moveTo>
                  <a:cubicBezTo>
                    <a:pt x="30654" y="39777"/>
                    <a:pt x="315080" y="308718"/>
                    <a:pt x="384353" y="395920"/>
                  </a:cubicBezTo>
                  <a:cubicBezTo>
                    <a:pt x="453626" y="483122"/>
                    <a:pt x="404727" y="518981"/>
                    <a:pt x="418582" y="527946"/>
                  </a:cubicBezTo>
                  <a:cubicBezTo>
                    <a:pt x="432437" y="536911"/>
                    <a:pt x="439771" y="429334"/>
                    <a:pt x="467480" y="449708"/>
                  </a:cubicBezTo>
                  <a:cubicBezTo>
                    <a:pt x="495189" y="470082"/>
                    <a:pt x="575056" y="641227"/>
                    <a:pt x="584836" y="650192"/>
                  </a:cubicBezTo>
                  <a:cubicBezTo>
                    <a:pt x="594616" y="659157"/>
                    <a:pt x="560387" y="556469"/>
                    <a:pt x="526158" y="503496"/>
                  </a:cubicBezTo>
                  <a:cubicBezTo>
                    <a:pt x="491929" y="450523"/>
                    <a:pt x="392503" y="355986"/>
                    <a:pt x="379463" y="332352"/>
                  </a:cubicBezTo>
                  <a:cubicBezTo>
                    <a:pt x="366423" y="308718"/>
                    <a:pt x="459331" y="400810"/>
                    <a:pt x="447921" y="361691"/>
                  </a:cubicBezTo>
                  <a:cubicBezTo>
                    <a:pt x="436511" y="322572"/>
                    <a:pt x="319155" y="108235"/>
                    <a:pt x="311005" y="97640"/>
                  </a:cubicBezTo>
                  <a:cubicBezTo>
                    <a:pt x="302855" y="87045"/>
                    <a:pt x="414507" y="283454"/>
                    <a:pt x="399022" y="298123"/>
                  </a:cubicBezTo>
                  <a:cubicBezTo>
                    <a:pt x="383538" y="312793"/>
                    <a:pt x="285741" y="232110"/>
                    <a:pt x="218098" y="185657"/>
                  </a:cubicBezTo>
                  <a:cubicBezTo>
                    <a:pt x="150455" y="139204"/>
                    <a:pt x="-24764" y="-30311"/>
                    <a:pt x="2945" y="4733"/>
                  </a:cubicBezTo>
                  <a:close/>
                </a:path>
              </a:pathLst>
            </a:custGeom>
            <a:solidFill>
              <a:srgbClr val="92D05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7" name="フリーフォーム 76">
              <a:extLst>
                <a:ext uri="{FF2B5EF4-FFF2-40B4-BE49-F238E27FC236}">
                  <a16:creationId xmlns:a16="http://schemas.microsoft.com/office/drawing/2014/main" id="{9A4699CD-B777-4227-64CD-C39CDF8063FB}"/>
                </a:ext>
              </a:extLst>
            </p:cNvPr>
            <p:cNvSpPr/>
            <p:nvPr/>
          </p:nvSpPr>
          <p:spPr>
            <a:xfrm>
              <a:off x="5594588" y="3312018"/>
              <a:ext cx="376517" cy="37522"/>
            </a:xfrm>
            <a:custGeom>
              <a:avLst/>
              <a:gdLst>
                <a:gd name="connsiteX0" fmla="*/ 0 w 376517"/>
                <a:gd name="connsiteY0" fmla="*/ 3293 h 37522"/>
                <a:gd name="connsiteX1" fmla="*/ 210263 w 376517"/>
                <a:gd name="connsiteY1" fmla="*/ 3293 h 37522"/>
                <a:gd name="connsiteX2" fmla="*/ 376517 w 376517"/>
                <a:gd name="connsiteY2" fmla="*/ 37522 h 37522"/>
              </a:gdLst>
              <a:ahLst/>
              <a:cxnLst>
                <a:cxn ang="0">
                  <a:pos x="connsiteX0" y="connsiteY0"/>
                </a:cxn>
                <a:cxn ang="0">
                  <a:pos x="connsiteX1" y="connsiteY1"/>
                </a:cxn>
                <a:cxn ang="0">
                  <a:pos x="connsiteX2" y="connsiteY2"/>
                </a:cxn>
              </a:cxnLst>
              <a:rect l="l" t="t" r="r" b="b"/>
              <a:pathLst>
                <a:path w="376517" h="37522">
                  <a:moveTo>
                    <a:pt x="0" y="3293"/>
                  </a:moveTo>
                  <a:cubicBezTo>
                    <a:pt x="73755" y="440"/>
                    <a:pt x="147510" y="-2412"/>
                    <a:pt x="210263" y="3293"/>
                  </a:cubicBezTo>
                  <a:cubicBezTo>
                    <a:pt x="273016" y="8998"/>
                    <a:pt x="324766" y="23260"/>
                    <a:pt x="376517" y="3752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フリーフォーム 77">
              <a:extLst>
                <a:ext uri="{FF2B5EF4-FFF2-40B4-BE49-F238E27FC236}">
                  <a16:creationId xmlns:a16="http://schemas.microsoft.com/office/drawing/2014/main" id="{33DF1E66-B33F-D07B-C019-1C7CFA27A6E9}"/>
                </a:ext>
              </a:extLst>
            </p:cNvPr>
            <p:cNvSpPr/>
            <p:nvPr/>
          </p:nvSpPr>
          <p:spPr>
            <a:xfrm>
              <a:off x="1868859" y="4648200"/>
              <a:ext cx="157368" cy="581891"/>
            </a:xfrm>
            <a:custGeom>
              <a:avLst/>
              <a:gdLst>
                <a:gd name="connsiteX0" fmla="*/ 4968 w 157368"/>
                <a:gd name="connsiteY0" fmla="*/ 0 h 581891"/>
                <a:gd name="connsiteX1" fmla="*/ 18823 w 157368"/>
                <a:gd name="connsiteY1" fmla="*/ 353291 h 581891"/>
                <a:gd name="connsiteX2" fmla="*/ 157368 w 157368"/>
                <a:gd name="connsiteY2" fmla="*/ 581891 h 581891"/>
              </a:gdLst>
              <a:ahLst/>
              <a:cxnLst>
                <a:cxn ang="0">
                  <a:pos x="connsiteX0" y="connsiteY0"/>
                </a:cxn>
                <a:cxn ang="0">
                  <a:pos x="connsiteX1" y="connsiteY1"/>
                </a:cxn>
                <a:cxn ang="0">
                  <a:pos x="connsiteX2" y="connsiteY2"/>
                </a:cxn>
              </a:cxnLst>
              <a:rect l="l" t="t" r="r" b="b"/>
              <a:pathLst>
                <a:path w="157368" h="581891">
                  <a:moveTo>
                    <a:pt x="4968" y="0"/>
                  </a:moveTo>
                  <a:cubicBezTo>
                    <a:pt x="-805" y="128154"/>
                    <a:pt x="-6577" y="256309"/>
                    <a:pt x="18823" y="353291"/>
                  </a:cubicBezTo>
                  <a:cubicBezTo>
                    <a:pt x="44223" y="450273"/>
                    <a:pt x="100795" y="516082"/>
                    <a:pt x="157368" y="58189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9" name="フリーフォーム 78">
              <a:extLst>
                <a:ext uri="{FF2B5EF4-FFF2-40B4-BE49-F238E27FC236}">
                  <a16:creationId xmlns:a16="http://schemas.microsoft.com/office/drawing/2014/main" id="{79BEC9C3-E205-B767-C47D-E0AA6852AABD}"/>
                </a:ext>
              </a:extLst>
            </p:cNvPr>
            <p:cNvSpPr/>
            <p:nvPr/>
          </p:nvSpPr>
          <p:spPr>
            <a:xfrm>
              <a:off x="3654136" y="3844636"/>
              <a:ext cx="131619" cy="207819"/>
            </a:xfrm>
            <a:custGeom>
              <a:avLst/>
              <a:gdLst>
                <a:gd name="connsiteX0" fmla="*/ 0 w 131619"/>
                <a:gd name="connsiteY0" fmla="*/ 0 h 207819"/>
                <a:gd name="connsiteX1" fmla="*/ 103909 w 131619"/>
                <a:gd name="connsiteY1" fmla="*/ 90055 h 207819"/>
                <a:gd name="connsiteX2" fmla="*/ 131619 w 131619"/>
                <a:gd name="connsiteY2" fmla="*/ 207819 h 207819"/>
              </a:gdLst>
              <a:ahLst/>
              <a:cxnLst>
                <a:cxn ang="0">
                  <a:pos x="connsiteX0" y="connsiteY0"/>
                </a:cxn>
                <a:cxn ang="0">
                  <a:pos x="connsiteX1" y="connsiteY1"/>
                </a:cxn>
                <a:cxn ang="0">
                  <a:pos x="connsiteX2" y="connsiteY2"/>
                </a:cxn>
              </a:cxnLst>
              <a:rect l="l" t="t" r="r" b="b"/>
              <a:pathLst>
                <a:path w="131619" h="207819">
                  <a:moveTo>
                    <a:pt x="0" y="0"/>
                  </a:moveTo>
                  <a:cubicBezTo>
                    <a:pt x="40986" y="27709"/>
                    <a:pt x="81973" y="55419"/>
                    <a:pt x="103909" y="90055"/>
                  </a:cubicBezTo>
                  <a:cubicBezTo>
                    <a:pt x="125845" y="124691"/>
                    <a:pt x="128732" y="166255"/>
                    <a:pt x="131619" y="20781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0" name="フリーフォーム 79">
              <a:extLst>
                <a:ext uri="{FF2B5EF4-FFF2-40B4-BE49-F238E27FC236}">
                  <a16:creationId xmlns:a16="http://schemas.microsoft.com/office/drawing/2014/main" id="{58EF0B12-0178-42A7-DB83-C09D4AE39241}"/>
                </a:ext>
              </a:extLst>
            </p:cNvPr>
            <p:cNvSpPr/>
            <p:nvPr/>
          </p:nvSpPr>
          <p:spPr>
            <a:xfrm>
              <a:off x="4962904" y="5153891"/>
              <a:ext cx="48978" cy="311727"/>
            </a:xfrm>
            <a:custGeom>
              <a:avLst/>
              <a:gdLst>
                <a:gd name="connsiteX0" fmla="*/ 48978 w 48978"/>
                <a:gd name="connsiteY0" fmla="*/ 0 h 311727"/>
                <a:gd name="connsiteX1" fmla="*/ 487 w 48978"/>
                <a:gd name="connsiteY1" fmla="*/ 193964 h 311727"/>
                <a:gd name="connsiteX2" fmla="*/ 28196 w 48978"/>
                <a:gd name="connsiteY2" fmla="*/ 311727 h 311727"/>
              </a:gdLst>
              <a:ahLst/>
              <a:cxnLst>
                <a:cxn ang="0">
                  <a:pos x="connsiteX0" y="connsiteY0"/>
                </a:cxn>
                <a:cxn ang="0">
                  <a:pos x="connsiteX1" y="connsiteY1"/>
                </a:cxn>
                <a:cxn ang="0">
                  <a:pos x="connsiteX2" y="connsiteY2"/>
                </a:cxn>
              </a:cxnLst>
              <a:rect l="l" t="t" r="r" b="b"/>
              <a:pathLst>
                <a:path w="48978" h="311727">
                  <a:moveTo>
                    <a:pt x="48978" y="0"/>
                  </a:moveTo>
                  <a:cubicBezTo>
                    <a:pt x="26464" y="71005"/>
                    <a:pt x="3951" y="142010"/>
                    <a:pt x="487" y="193964"/>
                  </a:cubicBezTo>
                  <a:cubicBezTo>
                    <a:pt x="-2977" y="245918"/>
                    <a:pt x="12609" y="278822"/>
                    <a:pt x="28196" y="31172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2" name="フリーフォーム 151">
              <a:extLst>
                <a:ext uri="{FF2B5EF4-FFF2-40B4-BE49-F238E27FC236}">
                  <a16:creationId xmlns:a16="http://schemas.microsoft.com/office/drawing/2014/main" id="{B3B48013-4196-A94F-10E0-AF66DDB26944}"/>
                </a:ext>
              </a:extLst>
            </p:cNvPr>
            <p:cNvSpPr/>
            <p:nvPr/>
          </p:nvSpPr>
          <p:spPr>
            <a:xfrm>
              <a:off x="1678613" y="3662978"/>
              <a:ext cx="541022" cy="950680"/>
            </a:xfrm>
            <a:custGeom>
              <a:avLst/>
              <a:gdLst>
                <a:gd name="connsiteX0" fmla="*/ 110702 w 541022"/>
                <a:gd name="connsiteY0" fmla="*/ 2935 h 950680"/>
                <a:gd name="connsiteX1" fmla="*/ 326832 w 541022"/>
                <a:gd name="connsiteY1" fmla="*/ 285567 h 950680"/>
                <a:gd name="connsiteX2" fmla="*/ 35887 w 541022"/>
                <a:gd name="connsiteY2" fmla="*/ 709517 h 950680"/>
                <a:gd name="connsiteX3" fmla="*/ 52512 w 541022"/>
                <a:gd name="connsiteY3" fmla="*/ 950586 h 950680"/>
                <a:gd name="connsiteX4" fmla="*/ 468149 w 541022"/>
                <a:gd name="connsiteY4" fmla="*/ 684578 h 950680"/>
                <a:gd name="connsiteX5" fmla="*/ 509712 w 541022"/>
                <a:gd name="connsiteY5" fmla="*/ 460135 h 950680"/>
                <a:gd name="connsiteX6" fmla="*/ 110702 w 541022"/>
                <a:gd name="connsiteY6" fmla="*/ 2935 h 950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1022" h="950680">
                  <a:moveTo>
                    <a:pt x="110702" y="2935"/>
                  </a:moveTo>
                  <a:cubicBezTo>
                    <a:pt x="80222" y="-26160"/>
                    <a:pt x="339301" y="167803"/>
                    <a:pt x="326832" y="285567"/>
                  </a:cubicBezTo>
                  <a:cubicBezTo>
                    <a:pt x="314363" y="403331"/>
                    <a:pt x="81607" y="598680"/>
                    <a:pt x="35887" y="709517"/>
                  </a:cubicBezTo>
                  <a:cubicBezTo>
                    <a:pt x="-9833" y="820354"/>
                    <a:pt x="-19532" y="954743"/>
                    <a:pt x="52512" y="950586"/>
                  </a:cubicBezTo>
                  <a:cubicBezTo>
                    <a:pt x="124556" y="946430"/>
                    <a:pt x="391949" y="766320"/>
                    <a:pt x="468149" y="684578"/>
                  </a:cubicBezTo>
                  <a:cubicBezTo>
                    <a:pt x="544349" y="602836"/>
                    <a:pt x="565130" y="572357"/>
                    <a:pt x="509712" y="460135"/>
                  </a:cubicBezTo>
                  <a:cubicBezTo>
                    <a:pt x="454294" y="347913"/>
                    <a:pt x="141182" y="32030"/>
                    <a:pt x="110702" y="2935"/>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3" name="フリーフォーム 152">
              <a:extLst>
                <a:ext uri="{FF2B5EF4-FFF2-40B4-BE49-F238E27FC236}">
                  <a16:creationId xmlns:a16="http://schemas.microsoft.com/office/drawing/2014/main" id="{DA0238C6-A90D-24B7-48D9-5BC700DC04F8}"/>
                </a:ext>
              </a:extLst>
            </p:cNvPr>
            <p:cNvSpPr/>
            <p:nvPr/>
          </p:nvSpPr>
          <p:spPr>
            <a:xfrm>
              <a:off x="1738458" y="4333213"/>
              <a:ext cx="813801" cy="1050409"/>
            </a:xfrm>
            <a:custGeom>
              <a:avLst/>
              <a:gdLst>
                <a:gd name="connsiteX0" fmla="*/ 34231 w 813801"/>
                <a:gd name="connsiteY0" fmla="*/ 346852 h 1050409"/>
                <a:gd name="connsiteX1" fmla="*/ 233737 w 813801"/>
                <a:gd name="connsiteY1" fmla="*/ 55907 h 1050409"/>
                <a:gd name="connsiteX2" fmla="*/ 624435 w 813801"/>
                <a:gd name="connsiteY2" fmla="*/ 30969 h 1050409"/>
                <a:gd name="connsiteX3" fmla="*/ 757438 w 813801"/>
                <a:gd name="connsiteY3" fmla="*/ 396729 h 1050409"/>
                <a:gd name="connsiteX4" fmla="*/ 790689 w 813801"/>
                <a:gd name="connsiteY4" fmla="*/ 671049 h 1050409"/>
                <a:gd name="connsiteX5" fmla="*/ 416617 w 813801"/>
                <a:gd name="connsiteY5" fmla="*/ 1028496 h 1050409"/>
                <a:gd name="connsiteX6" fmla="*/ 233737 w 813801"/>
                <a:gd name="connsiteY6" fmla="*/ 945369 h 1050409"/>
                <a:gd name="connsiteX7" fmla="*/ 142297 w 813801"/>
                <a:gd name="connsiteY7" fmla="*/ 405042 h 1050409"/>
                <a:gd name="connsiteX8" fmla="*/ 9293 w 813801"/>
                <a:gd name="connsiteY8" fmla="*/ 538045 h 1050409"/>
                <a:gd name="connsiteX9" fmla="*/ 34231 w 813801"/>
                <a:gd name="connsiteY9" fmla="*/ 346852 h 1050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13801" h="1050409">
                  <a:moveTo>
                    <a:pt x="34231" y="346852"/>
                  </a:moveTo>
                  <a:cubicBezTo>
                    <a:pt x="71638" y="266496"/>
                    <a:pt x="135370" y="108554"/>
                    <a:pt x="233737" y="55907"/>
                  </a:cubicBezTo>
                  <a:cubicBezTo>
                    <a:pt x="332104" y="3260"/>
                    <a:pt x="537152" y="-25835"/>
                    <a:pt x="624435" y="30969"/>
                  </a:cubicBezTo>
                  <a:cubicBezTo>
                    <a:pt x="711718" y="87773"/>
                    <a:pt x="729729" y="290049"/>
                    <a:pt x="757438" y="396729"/>
                  </a:cubicBezTo>
                  <a:cubicBezTo>
                    <a:pt x="785147" y="503409"/>
                    <a:pt x="847493" y="565755"/>
                    <a:pt x="790689" y="671049"/>
                  </a:cubicBezTo>
                  <a:cubicBezTo>
                    <a:pt x="733886" y="776344"/>
                    <a:pt x="509442" y="982776"/>
                    <a:pt x="416617" y="1028496"/>
                  </a:cubicBezTo>
                  <a:cubicBezTo>
                    <a:pt x="323792" y="1074216"/>
                    <a:pt x="279457" y="1049278"/>
                    <a:pt x="233737" y="945369"/>
                  </a:cubicBezTo>
                  <a:cubicBezTo>
                    <a:pt x="188017" y="841460"/>
                    <a:pt x="179704" y="472929"/>
                    <a:pt x="142297" y="405042"/>
                  </a:cubicBezTo>
                  <a:cubicBezTo>
                    <a:pt x="104890" y="337155"/>
                    <a:pt x="25918" y="544972"/>
                    <a:pt x="9293" y="538045"/>
                  </a:cubicBezTo>
                  <a:cubicBezTo>
                    <a:pt x="-7332" y="531118"/>
                    <a:pt x="-3176" y="427208"/>
                    <a:pt x="34231" y="346852"/>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6" name="フリーフォーム 155">
              <a:extLst>
                <a:ext uri="{FF2B5EF4-FFF2-40B4-BE49-F238E27FC236}">
                  <a16:creationId xmlns:a16="http://schemas.microsoft.com/office/drawing/2014/main" id="{3783A224-DF47-C524-1E95-144B4EF41F91}"/>
                </a:ext>
              </a:extLst>
            </p:cNvPr>
            <p:cNvSpPr/>
            <p:nvPr/>
          </p:nvSpPr>
          <p:spPr>
            <a:xfrm>
              <a:off x="3678714" y="4519457"/>
              <a:ext cx="172880" cy="275894"/>
            </a:xfrm>
            <a:custGeom>
              <a:avLst/>
              <a:gdLst>
                <a:gd name="connsiteX0" fmla="*/ 2402 w 172880"/>
                <a:gd name="connsiteY0" fmla="*/ 42 h 275894"/>
                <a:gd name="connsiteX1" fmla="*/ 164282 w 172880"/>
                <a:gd name="connsiteY1" fmla="*/ 192547 h 275894"/>
                <a:gd name="connsiteX2" fmla="*/ 142406 w 172880"/>
                <a:gd name="connsiteY2" fmla="*/ 275674 h 275894"/>
                <a:gd name="connsiteX3" fmla="*/ 72404 w 172880"/>
                <a:gd name="connsiteY3" fmla="*/ 210047 h 275894"/>
                <a:gd name="connsiteX4" fmla="*/ 2402 w 172880"/>
                <a:gd name="connsiteY4" fmla="*/ 42 h 2758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880" h="275894">
                  <a:moveTo>
                    <a:pt x="2402" y="42"/>
                  </a:moveTo>
                  <a:cubicBezTo>
                    <a:pt x="17715" y="-2875"/>
                    <a:pt x="140948" y="146608"/>
                    <a:pt x="164282" y="192547"/>
                  </a:cubicBezTo>
                  <a:cubicBezTo>
                    <a:pt x="187616" y="238486"/>
                    <a:pt x="157719" y="272757"/>
                    <a:pt x="142406" y="275674"/>
                  </a:cubicBezTo>
                  <a:cubicBezTo>
                    <a:pt x="127093" y="278591"/>
                    <a:pt x="95738" y="252340"/>
                    <a:pt x="72404" y="210047"/>
                  </a:cubicBezTo>
                  <a:cubicBezTo>
                    <a:pt x="49070" y="167754"/>
                    <a:pt x="-12911" y="2959"/>
                    <a:pt x="2402" y="42"/>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7" name="フリーフォーム 156">
              <a:extLst>
                <a:ext uri="{FF2B5EF4-FFF2-40B4-BE49-F238E27FC236}">
                  <a16:creationId xmlns:a16="http://schemas.microsoft.com/office/drawing/2014/main" id="{2D7FC385-1A42-4B1F-AC34-BA984D2BD58F}"/>
                </a:ext>
              </a:extLst>
            </p:cNvPr>
            <p:cNvSpPr/>
            <p:nvPr/>
          </p:nvSpPr>
          <p:spPr>
            <a:xfrm>
              <a:off x="3820755" y="4526519"/>
              <a:ext cx="536886" cy="601320"/>
            </a:xfrm>
            <a:custGeom>
              <a:avLst/>
              <a:gdLst>
                <a:gd name="connsiteX0" fmla="*/ 365 w 536886"/>
                <a:gd name="connsiteY0" fmla="*/ 62981 h 601320"/>
                <a:gd name="connsiteX1" fmla="*/ 219121 w 536886"/>
                <a:gd name="connsiteY1" fmla="*/ 10480 h 601320"/>
                <a:gd name="connsiteX2" fmla="*/ 490378 w 536886"/>
                <a:gd name="connsiteY2" fmla="*/ 268612 h 601320"/>
                <a:gd name="connsiteX3" fmla="*/ 529755 w 536886"/>
                <a:gd name="connsiteY3" fmla="*/ 570495 h 601320"/>
                <a:gd name="connsiteX4" fmla="*/ 411626 w 536886"/>
                <a:gd name="connsiteY4" fmla="*/ 566120 h 601320"/>
                <a:gd name="connsiteX5" fmla="*/ 324124 w 536886"/>
                <a:gd name="connsiteY5" fmla="*/ 347364 h 601320"/>
                <a:gd name="connsiteX6" fmla="*/ 367875 w 536886"/>
                <a:gd name="connsiteY6" fmla="*/ 312363 h 601320"/>
                <a:gd name="connsiteX7" fmla="*/ 324124 w 536886"/>
                <a:gd name="connsiteY7" fmla="*/ 185485 h 601320"/>
                <a:gd name="connsiteX8" fmla="*/ 170995 w 536886"/>
                <a:gd name="connsiteY8" fmla="*/ 181110 h 601320"/>
                <a:gd name="connsiteX9" fmla="*/ 365 w 536886"/>
                <a:gd name="connsiteY9" fmla="*/ 62981 h 601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6886" h="601320">
                  <a:moveTo>
                    <a:pt x="365" y="62981"/>
                  </a:moveTo>
                  <a:cubicBezTo>
                    <a:pt x="8386" y="34543"/>
                    <a:pt x="137452" y="-23792"/>
                    <a:pt x="219121" y="10480"/>
                  </a:cubicBezTo>
                  <a:cubicBezTo>
                    <a:pt x="300790" y="44752"/>
                    <a:pt x="438606" y="175276"/>
                    <a:pt x="490378" y="268612"/>
                  </a:cubicBezTo>
                  <a:cubicBezTo>
                    <a:pt x="542150" y="361948"/>
                    <a:pt x="542880" y="520910"/>
                    <a:pt x="529755" y="570495"/>
                  </a:cubicBezTo>
                  <a:cubicBezTo>
                    <a:pt x="516630" y="620080"/>
                    <a:pt x="445898" y="603309"/>
                    <a:pt x="411626" y="566120"/>
                  </a:cubicBezTo>
                  <a:cubicBezTo>
                    <a:pt x="377354" y="528932"/>
                    <a:pt x="331416" y="389657"/>
                    <a:pt x="324124" y="347364"/>
                  </a:cubicBezTo>
                  <a:cubicBezTo>
                    <a:pt x="316832" y="305071"/>
                    <a:pt x="367875" y="339343"/>
                    <a:pt x="367875" y="312363"/>
                  </a:cubicBezTo>
                  <a:cubicBezTo>
                    <a:pt x="367875" y="285383"/>
                    <a:pt x="356937" y="207361"/>
                    <a:pt x="324124" y="185485"/>
                  </a:cubicBezTo>
                  <a:cubicBezTo>
                    <a:pt x="291311" y="163610"/>
                    <a:pt x="223496" y="200798"/>
                    <a:pt x="170995" y="181110"/>
                  </a:cubicBezTo>
                  <a:cubicBezTo>
                    <a:pt x="118494" y="161422"/>
                    <a:pt x="-7656" y="91419"/>
                    <a:pt x="365" y="62981"/>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77" name="グループ化 176">
              <a:extLst>
                <a:ext uri="{FF2B5EF4-FFF2-40B4-BE49-F238E27FC236}">
                  <a16:creationId xmlns:a16="http://schemas.microsoft.com/office/drawing/2014/main" id="{7C51F745-BB91-CF19-FACE-4D45D432E15F}"/>
                </a:ext>
              </a:extLst>
            </p:cNvPr>
            <p:cNvGrpSpPr/>
            <p:nvPr/>
          </p:nvGrpSpPr>
          <p:grpSpPr>
            <a:xfrm>
              <a:off x="7577783" y="6928972"/>
              <a:ext cx="596014" cy="393965"/>
              <a:chOff x="3239060" y="5982346"/>
              <a:chExt cx="3657686" cy="2417735"/>
            </a:xfrm>
          </p:grpSpPr>
          <p:sp>
            <p:nvSpPr>
              <p:cNvPr id="179" name="フリーフォーム 178">
                <a:extLst>
                  <a:ext uri="{FF2B5EF4-FFF2-40B4-BE49-F238E27FC236}">
                    <a16:creationId xmlns:a16="http://schemas.microsoft.com/office/drawing/2014/main" id="{FE7149FB-B77F-AF5C-2BD7-0FE5796F1882}"/>
                  </a:ext>
                </a:extLst>
              </p:cNvPr>
              <p:cNvSpPr/>
              <p:nvPr/>
            </p:nvSpPr>
            <p:spPr>
              <a:xfrm>
                <a:off x="5300420" y="6323308"/>
                <a:ext cx="1596326" cy="2076773"/>
              </a:xfrm>
              <a:custGeom>
                <a:avLst/>
                <a:gdLst>
                  <a:gd name="connsiteX0" fmla="*/ 1596326 w 1596326"/>
                  <a:gd name="connsiteY0" fmla="*/ 0 h 2076773"/>
                  <a:gd name="connsiteX1" fmla="*/ 1332855 w 1596326"/>
                  <a:gd name="connsiteY1" fmla="*/ 449451 h 2076773"/>
                  <a:gd name="connsiteX2" fmla="*/ 929899 w 1596326"/>
                  <a:gd name="connsiteY2" fmla="*/ 790414 h 2076773"/>
                  <a:gd name="connsiteX3" fmla="*/ 619933 w 1596326"/>
                  <a:gd name="connsiteY3" fmla="*/ 1379350 h 2076773"/>
                  <a:gd name="connsiteX4" fmla="*/ 263472 w 1596326"/>
                  <a:gd name="connsiteY4" fmla="*/ 1828800 h 2076773"/>
                  <a:gd name="connsiteX5" fmla="*/ 0 w 1596326"/>
                  <a:gd name="connsiteY5" fmla="*/ 2076773 h 207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96326" h="2076773">
                    <a:moveTo>
                      <a:pt x="1596326" y="0"/>
                    </a:moveTo>
                    <a:cubicBezTo>
                      <a:pt x="1520126" y="158857"/>
                      <a:pt x="1443926" y="317715"/>
                      <a:pt x="1332855" y="449451"/>
                    </a:cubicBezTo>
                    <a:cubicBezTo>
                      <a:pt x="1221784" y="581187"/>
                      <a:pt x="1048719" y="635431"/>
                      <a:pt x="929899" y="790414"/>
                    </a:cubicBezTo>
                    <a:cubicBezTo>
                      <a:pt x="811079" y="945397"/>
                      <a:pt x="731004" y="1206286"/>
                      <a:pt x="619933" y="1379350"/>
                    </a:cubicBezTo>
                    <a:cubicBezTo>
                      <a:pt x="508862" y="1552414"/>
                      <a:pt x="366794" y="1712563"/>
                      <a:pt x="263472" y="1828800"/>
                    </a:cubicBezTo>
                    <a:cubicBezTo>
                      <a:pt x="160150" y="1945037"/>
                      <a:pt x="80075" y="2010905"/>
                      <a:pt x="0" y="207677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0" name="フリーフォーム 179">
                <a:extLst>
                  <a:ext uri="{FF2B5EF4-FFF2-40B4-BE49-F238E27FC236}">
                    <a16:creationId xmlns:a16="http://schemas.microsoft.com/office/drawing/2014/main" id="{461D2587-C9DC-F7B3-1DAD-4EF38052625F}"/>
                  </a:ext>
                </a:extLst>
              </p:cNvPr>
              <p:cNvSpPr/>
              <p:nvPr/>
            </p:nvSpPr>
            <p:spPr>
              <a:xfrm>
                <a:off x="4348099" y="6788258"/>
                <a:ext cx="890328" cy="1538375"/>
              </a:xfrm>
              <a:custGeom>
                <a:avLst/>
                <a:gdLst>
                  <a:gd name="connsiteX0" fmla="*/ 425379 w 890328"/>
                  <a:gd name="connsiteY0" fmla="*/ 0 h 1538375"/>
                  <a:gd name="connsiteX1" fmla="*/ 68918 w 890328"/>
                  <a:gd name="connsiteY1" fmla="*/ 635430 h 1538375"/>
                  <a:gd name="connsiteX2" fmla="*/ 22423 w 890328"/>
                  <a:gd name="connsiteY2" fmla="*/ 852406 h 1538375"/>
                  <a:gd name="connsiteX3" fmla="*/ 332389 w 890328"/>
                  <a:gd name="connsiteY3" fmla="*/ 1177871 h 1538375"/>
                  <a:gd name="connsiteX4" fmla="*/ 750843 w 890328"/>
                  <a:gd name="connsiteY4" fmla="*/ 1487837 h 1538375"/>
                  <a:gd name="connsiteX5" fmla="*/ 890328 w 890328"/>
                  <a:gd name="connsiteY5" fmla="*/ 1534332 h 1538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90328" h="1538375">
                    <a:moveTo>
                      <a:pt x="425379" y="0"/>
                    </a:moveTo>
                    <a:cubicBezTo>
                      <a:pt x="280728" y="246681"/>
                      <a:pt x="136077" y="493362"/>
                      <a:pt x="68918" y="635430"/>
                    </a:cubicBezTo>
                    <a:cubicBezTo>
                      <a:pt x="1759" y="777498"/>
                      <a:pt x="-21489" y="761999"/>
                      <a:pt x="22423" y="852406"/>
                    </a:cubicBezTo>
                    <a:cubicBezTo>
                      <a:pt x="66335" y="942813"/>
                      <a:pt x="210986" y="1071966"/>
                      <a:pt x="332389" y="1177871"/>
                    </a:cubicBezTo>
                    <a:cubicBezTo>
                      <a:pt x="453792" y="1283776"/>
                      <a:pt x="657853" y="1428427"/>
                      <a:pt x="750843" y="1487837"/>
                    </a:cubicBezTo>
                    <a:cubicBezTo>
                      <a:pt x="843833" y="1547247"/>
                      <a:pt x="867080" y="1540789"/>
                      <a:pt x="890328" y="1534332"/>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1" name="フリーフォーム 180">
                <a:extLst>
                  <a:ext uri="{FF2B5EF4-FFF2-40B4-BE49-F238E27FC236}">
                    <a16:creationId xmlns:a16="http://schemas.microsoft.com/office/drawing/2014/main" id="{CEAE8973-B5F8-D5E6-85CC-7337D557770D}"/>
                  </a:ext>
                </a:extLst>
              </p:cNvPr>
              <p:cNvSpPr/>
              <p:nvPr/>
            </p:nvSpPr>
            <p:spPr>
              <a:xfrm>
                <a:off x="5005953" y="6470081"/>
                <a:ext cx="1239864" cy="318177"/>
              </a:xfrm>
              <a:custGeom>
                <a:avLst/>
                <a:gdLst>
                  <a:gd name="connsiteX0" fmla="*/ 0 w 1239864"/>
                  <a:gd name="connsiteY0" fmla="*/ 318177 h 318177"/>
                  <a:gd name="connsiteX1" fmla="*/ 588935 w 1239864"/>
                  <a:gd name="connsiteY1" fmla="*/ 23709 h 318177"/>
                  <a:gd name="connsiteX2" fmla="*/ 1239864 w 1239864"/>
                  <a:gd name="connsiteY2" fmla="*/ 39207 h 318177"/>
                </a:gdLst>
                <a:ahLst/>
                <a:cxnLst>
                  <a:cxn ang="0">
                    <a:pos x="connsiteX0" y="connsiteY0"/>
                  </a:cxn>
                  <a:cxn ang="0">
                    <a:pos x="connsiteX1" y="connsiteY1"/>
                  </a:cxn>
                  <a:cxn ang="0">
                    <a:pos x="connsiteX2" y="connsiteY2"/>
                  </a:cxn>
                </a:cxnLst>
                <a:rect l="l" t="t" r="r" b="b"/>
                <a:pathLst>
                  <a:path w="1239864" h="318177">
                    <a:moveTo>
                      <a:pt x="0" y="318177"/>
                    </a:moveTo>
                    <a:cubicBezTo>
                      <a:pt x="191145" y="194190"/>
                      <a:pt x="382291" y="70204"/>
                      <a:pt x="588935" y="23709"/>
                    </a:cubicBezTo>
                    <a:cubicBezTo>
                      <a:pt x="795579" y="-22786"/>
                      <a:pt x="1017721" y="8210"/>
                      <a:pt x="1239864" y="3920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2" name="フリーフォーム 181">
                <a:extLst>
                  <a:ext uri="{FF2B5EF4-FFF2-40B4-BE49-F238E27FC236}">
                    <a16:creationId xmlns:a16="http://schemas.microsoft.com/office/drawing/2014/main" id="{3F6BF270-045B-209D-60EB-7BF312184FBA}"/>
                  </a:ext>
                </a:extLst>
              </p:cNvPr>
              <p:cNvSpPr/>
              <p:nvPr/>
            </p:nvSpPr>
            <p:spPr>
              <a:xfrm>
                <a:off x="4912963" y="6803756"/>
                <a:ext cx="413210" cy="697424"/>
              </a:xfrm>
              <a:custGeom>
                <a:avLst/>
                <a:gdLst>
                  <a:gd name="connsiteX0" fmla="*/ 387457 w 413210"/>
                  <a:gd name="connsiteY0" fmla="*/ 0 h 697424"/>
                  <a:gd name="connsiteX1" fmla="*/ 371959 w 413210"/>
                  <a:gd name="connsiteY1" fmla="*/ 278969 h 697424"/>
                  <a:gd name="connsiteX2" fmla="*/ 0 w 413210"/>
                  <a:gd name="connsiteY2" fmla="*/ 697424 h 697424"/>
                </a:gdLst>
                <a:ahLst/>
                <a:cxnLst>
                  <a:cxn ang="0">
                    <a:pos x="connsiteX0" y="connsiteY0"/>
                  </a:cxn>
                  <a:cxn ang="0">
                    <a:pos x="connsiteX1" y="connsiteY1"/>
                  </a:cxn>
                  <a:cxn ang="0">
                    <a:pos x="connsiteX2" y="connsiteY2"/>
                  </a:cxn>
                </a:cxnLst>
                <a:rect l="l" t="t" r="r" b="b"/>
                <a:pathLst>
                  <a:path w="413210" h="697424">
                    <a:moveTo>
                      <a:pt x="387457" y="0"/>
                    </a:moveTo>
                    <a:cubicBezTo>
                      <a:pt x="411996" y="81366"/>
                      <a:pt x="436535" y="162732"/>
                      <a:pt x="371959" y="278969"/>
                    </a:cubicBezTo>
                    <a:cubicBezTo>
                      <a:pt x="307383" y="395206"/>
                      <a:pt x="153691" y="546315"/>
                      <a:pt x="0" y="69742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3" name="フリーフォーム 182">
                <a:extLst>
                  <a:ext uri="{FF2B5EF4-FFF2-40B4-BE49-F238E27FC236}">
                    <a16:creationId xmlns:a16="http://schemas.microsoft.com/office/drawing/2014/main" id="{B63F2D44-501E-0EB4-657D-724C31F60EA1}"/>
                  </a:ext>
                </a:extLst>
              </p:cNvPr>
              <p:cNvSpPr/>
              <p:nvPr/>
            </p:nvSpPr>
            <p:spPr>
              <a:xfrm>
                <a:off x="5176434" y="7377193"/>
                <a:ext cx="46495" cy="542441"/>
              </a:xfrm>
              <a:custGeom>
                <a:avLst/>
                <a:gdLst>
                  <a:gd name="connsiteX0" fmla="*/ 0 w 46495"/>
                  <a:gd name="connsiteY0" fmla="*/ 0 h 542441"/>
                  <a:gd name="connsiteX1" fmla="*/ 46495 w 46495"/>
                  <a:gd name="connsiteY1" fmla="*/ 542441 h 542441"/>
                </a:gdLst>
                <a:ahLst/>
                <a:cxnLst>
                  <a:cxn ang="0">
                    <a:pos x="connsiteX0" y="connsiteY0"/>
                  </a:cxn>
                  <a:cxn ang="0">
                    <a:pos x="connsiteX1" y="connsiteY1"/>
                  </a:cxn>
                </a:cxnLst>
                <a:rect l="l" t="t" r="r" b="b"/>
                <a:pathLst>
                  <a:path w="46495" h="542441">
                    <a:moveTo>
                      <a:pt x="0" y="0"/>
                    </a:moveTo>
                    <a:lnTo>
                      <a:pt x="46495" y="542441"/>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4" name="フリーフォーム 183">
                <a:extLst>
                  <a:ext uri="{FF2B5EF4-FFF2-40B4-BE49-F238E27FC236}">
                    <a16:creationId xmlns:a16="http://schemas.microsoft.com/office/drawing/2014/main" id="{26010BA2-A7BC-4829-C8CB-59E5BB0F8D26}"/>
                  </a:ext>
                </a:extLst>
              </p:cNvPr>
              <p:cNvSpPr/>
              <p:nvPr/>
            </p:nvSpPr>
            <p:spPr>
              <a:xfrm>
                <a:off x="5300420" y="7051729"/>
                <a:ext cx="433953" cy="92990"/>
              </a:xfrm>
              <a:custGeom>
                <a:avLst/>
                <a:gdLst>
                  <a:gd name="connsiteX0" fmla="*/ 0 w 433953"/>
                  <a:gd name="connsiteY0" fmla="*/ 0 h 92990"/>
                  <a:gd name="connsiteX1" fmla="*/ 433953 w 433953"/>
                  <a:gd name="connsiteY1" fmla="*/ 92990 h 92990"/>
                </a:gdLst>
                <a:ahLst/>
                <a:cxnLst>
                  <a:cxn ang="0">
                    <a:pos x="connsiteX0" y="connsiteY0"/>
                  </a:cxn>
                  <a:cxn ang="0">
                    <a:pos x="connsiteX1" y="connsiteY1"/>
                  </a:cxn>
                </a:cxnLst>
                <a:rect l="l" t="t" r="r" b="b"/>
                <a:pathLst>
                  <a:path w="433953" h="92990">
                    <a:moveTo>
                      <a:pt x="0" y="0"/>
                    </a:moveTo>
                    <a:lnTo>
                      <a:pt x="433953" y="9299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5" name="フリーフォーム 184">
                <a:extLst>
                  <a:ext uri="{FF2B5EF4-FFF2-40B4-BE49-F238E27FC236}">
                    <a16:creationId xmlns:a16="http://schemas.microsoft.com/office/drawing/2014/main" id="{4BCF28CF-423B-19FD-7C1E-477F762669B7}"/>
                  </a:ext>
                </a:extLst>
              </p:cNvPr>
              <p:cNvSpPr/>
              <p:nvPr/>
            </p:nvSpPr>
            <p:spPr>
              <a:xfrm>
                <a:off x="3239060" y="7113722"/>
                <a:ext cx="1069469" cy="1061567"/>
              </a:xfrm>
              <a:custGeom>
                <a:avLst/>
                <a:gdLst>
                  <a:gd name="connsiteX0" fmla="*/ 108574 w 1069469"/>
                  <a:gd name="connsiteY0" fmla="*/ 0 h 1061567"/>
                  <a:gd name="connsiteX1" fmla="*/ 86 w 1069469"/>
                  <a:gd name="connsiteY1" fmla="*/ 542441 h 1061567"/>
                  <a:gd name="connsiteX2" fmla="*/ 124072 w 1069469"/>
                  <a:gd name="connsiteY2" fmla="*/ 836909 h 1061567"/>
                  <a:gd name="connsiteX3" fmla="*/ 325550 w 1069469"/>
                  <a:gd name="connsiteY3" fmla="*/ 1007390 h 1061567"/>
                  <a:gd name="connsiteX4" fmla="*/ 697509 w 1069469"/>
                  <a:gd name="connsiteY4" fmla="*/ 1053885 h 1061567"/>
                  <a:gd name="connsiteX5" fmla="*/ 821496 w 1069469"/>
                  <a:gd name="connsiteY5" fmla="*/ 867905 h 1061567"/>
                  <a:gd name="connsiteX6" fmla="*/ 867991 w 1069469"/>
                  <a:gd name="connsiteY6" fmla="*/ 1007390 h 1061567"/>
                  <a:gd name="connsiteX7" fmla="*/ 1069469 w 1069469"/>
                  <a:gd name="connsiteY7" fmla="*/ 635431 h 10615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69469" h="1061567">
                    <a:moveTo>
                      <a:pt x="108574" y="0"/>
                    </a:moveTo>
                    <a:cubicBezTo>
                      <a:pt x="53038" y="201478"/>
                      <a:pt x="-2497" y="402956"/>
                      <a:pt x="86" y="542441"/>
                    </a:cubicBezTo>
                    <a:cubicBezTo>
                      <a:pt x="2669" y="681926"/>
                      <a:pt x="69828" y="759418"/>
                      <a:pt x="124072" y="836909"/>
                    </a:cubicBezTo>
                    <a:cubicBezTo>
                      <a:pt x="178316" y="914401"/>
                      <a:pt x="229977" y="971227"/>
                      <a:pt x="325550" y="1007390"/>
                    </a:cubicBezTo>
                    <a:cubicBezTo>
                      <a:pt x="421123" y="1043553"/>
                      <a:pt x="614851" y="1077132"/>
                      <a:pt x="697509" y="1053885"/>
                    </a:cubicBezTo>
                    <a:cubicBezTo>
                      <a:pt x="780167" y="1030638"/>
                      <a:pt x="793082" y="875654"/>
                      <a:pt x="821496" y="867905"/>
                    </a:cubicBezTo>
                    <a:cubicBezTo>
                      <a:pt x="849910" y="860156"/>
                      <a:pt x="826662" y="1046136"/>
                      <a:pt x="867991" y="1007390"/>
                    </a:cubicBezTo>
                    <a:cubicBezTo>
                      <a:pt x="909320" y="968644"/>
                      <a:pt x="989394" y="802037"/>
                      <a:pt x="1069469" y="63543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8" name="フリーフォーム 187">
                <a:extLst>
                  <a:ext uri="{FF2B5EF4-FFF2-40B4-BE49-F238E27FC236}">
                    <a16:creationId xmlns:a16="http://schemas.microsoft.com/office/drawing/2014/main" id="{905CA86F-0706-3106-6509-C533E5B4417C}"/>
                  </a:ext>
                </a:extLst>
              </p:cNvPr>
              <p:cNvSpPr/>
              <p:nvPr/>
            </p:nvSpPr>
            <p:spPr>
              <a:xfrm>
                <a:off x="3673098" y="6819254"/>
                <a:ext cx="697424" cy="348372"/>
              </a:xfrm>
              <a:custGeom>
                <a:avLst/>
                <a:gdLst>
                  <a:gd name="connsiteX0" fmla="*/ 0 w 697424"/>
                  <a:gd name="connsiteY0" fmla="*/ 201478 h 348372"/>
                  <a:gd name="connsiteX1" fmla="*/ 495946 w 697424"/>
                  <a:gd name="connsiteY1" fmla="*/ 340963 h 348372"/>
                  <a:gd name="connsiteX2" fmla="*/ 697424 w 697424"/>
                  <a:gd name="connsiteY2" fmla="*/ 0 h 348372"/>
                </a:gdLst>
                <a:ahLst/>
                <a:cxnLst>
                  <a:cxn ang="0">
                    <a:pos x="connsiteX0" y="connsiteY0"/>
                  </a:cxn>
                  <a:cxn ang="0">
                    <a:pos x="connsiteX1" y="connsiteY1"/>
                  </a:cxn>
                  <a:cxn ang="0">
                    <a:pos x="connsiteX2" y="connsiteY2"/>
                  </a:cxn>
                </a:cxnLst>
                <a:rect l="l" t="t" r="r" b="b"/>
                <a:pathLst>
                  <a:path w="697424" h="348372">
                    <a:moveTo>
                      <a:pt x="0" y="201478"/>
                    </a:moveTo>
                    <a:cubicBezTo>
                      <a:pt x="189854" y="288010"/>
                      <a:pt x="379709" y="374543"/>
                      <a:pt x="495946" y="340963"/>
                    </a:cubicBezTo>
                    <a:cubicBezTo>
                      <a:pt x="612183" y="307383"/>
                      <a:pt x="654803" y="153691"/>
                      <a:pt x="697424"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0" name="フリーフォーム 189">
                <a:extLst>
                  <a:ext uri="{FF2B5EF4-FFF2-40B4-BE49-F238E27FC236}">
                    <a16:creationId xmlns:a16="http://schemas.microsoft.com/office/drawing/2014/main" id="{91767A86-0E7E-2E71-E41A-4BF9EE7FE854}"/>
                  </a:ext>
                </a:extLst>
              </p:cNvPr>
              <p:cNvSpPr/>
              <p:nvPr/>
            </p:nvSpPr>
            <p:spPr>
              <a:xfrm>
                <a:off x="5083444" y="5982346"/>
                <a:ext cx="1100380" cy="340962"/>
              </a:xfrm>
              <a:custGeom>
                <a:avLst/>
                <a:gdLst>
                  <a:gd name="connsiteX0" fmla="*/ 0 w 1100380"/>
                  <a:gd name="connsiteY0" fmla="*/ 340962 h 340962"/>
                  <a:gd name="connsiteX1" fmla="*/ 1100380 w 1100380"/>
                  <a:gd name="connsiteY1" fmla="*/ 0 h 340962"/>
                </a:gdLst>
                <a:ahLst/>
                <a:cxnLst>
                  <a:cxn ang="0">
                    <a:pos x="connsiteX0" y="connsiteY0"/>
                  </a:cxn>
                  <a:cxn ang="0">
                    <a:pos x="connsiteX1" y="connsiteY1"/>
                  </a:cxn>
                </a:cxnLst>
                <a:rect l="l" t="t" r="r" b="b"/>
                <a:pathLst>
                  <a:path w="1100380" h="340962">
                    <a:moveTo>
                      <a:pt x="0" y="340962"/>
                    </a:moveTo>
                    <a:lnTo>
                      <a:pt x="1100380" y="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95" name="フリーフォーム 194">
              <a:extLst>
                <a:ext uri="{FF2B5EF4-FFF2-40B4-BE49-F238E27FC236}">
                  <a16:creationId xmlns:a16="http://schemas.microsoft.com/office/drawing/2014/main" id="{408C3D49-AE81-6104-9ED4-6A66F97117FF}"/>
                </a:ext>
              </a:extLst>
            </p:cNvPr>
            <p:cNvSpPr/>
            <p:nvPr/>
          </p:nvSpPr>
          <p:spPr>
            <a:xfrm>
              <a:off x="7470365" y="6587089"/>
              <a:ext cx="744114" cy="683766"/>
            </a:xfrm>
            <a:custGeom>
              <a:avLst/>
              <a:gdLst>
                <a:gd name="connsiteX0" fmla="*/ 319611 w 744114"/>
                <a:gd name="connsiteY0" fmla="*/ 149412 h 683766"/>
                <a:gd name="connsiteX1" fmla="*/ 468339 w 744114"/>
                <a:gd name="connsiteY1" fmla="*/ 265089 h 683766"/>
                <a:gd name="connsiteX2" fmla="*/ 721727 w 744114"/>
                <a:gd name="connsiteY2" fmla="*/ 413817 h 683766"/>
                <a:gd name="connsiteX3" fmla="*/ 699693 w 744114"/>
                <a:gd name="connsiteY3" fmla="*/ 623137 h 683766"/>
                <a:gd name="connsiteX4" fmla="*/ 440796 w 744114"/>
                <a:gd name="connsiteY4" fmla="*/ 683730 h 683766"/>
                <a:gd name="connsiteX5" fmla="*/ 358170 w 744114"/>
                <a:gd name="connsiteY5" fmla="*/ 617629 h 683766"/>
                <a:gd name="connsiteX6" fmla="*/ 330628 w 744114"/>
                <a:gd name="connsiteY6" fmla="*/ 386274 h 683766"/>
                <a:gd name="connsiteX7" fmla="*/ 122 w 744114"/>
                <a:gd name="connsiteY7" fmla="*/ 6192 h 683766"/>
                <a:gd name="connsiteX8" fmla="*/ 319611 w 744114"/>
                <a:gd name="connsiteY8" fmla="*/ 149412 h 683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44114" h="683766">
                  <a:moveTo>
                    <a:pt x="319611" y="149412"/>
                  </a:moveTo>
                  <a:cubicBezTo>
                    <a:pt x="397647" y="192561"/>
                    <a:pt x="401320" y="221022"/>
                    <a:pt x="468339" y="265089"/>
                  </a:cubicBezTo>
                  <a:cubicBezTo>
                    <a:pt x="535358" y="309156"/>
                    <a:pt x="683168" y="354142"/>
                    <a:pt x="721727" y="413817"/>
                  </a:cubicBezTo>
                  <a:cubicBezTo>
                    <a:pt x="760286" y="473492"/>
                    <a:pt x="746515" y="578152"/>
                    <a:pt x="699693" y="623137"/>
                  </a:cubicBezTo>
                  <a:cubicBezTo>
                    <a:pt x="652871" y="668122"/>
                    <a:pt x="497716" y="684648"/>
                    <a:pt x="440796" y="683730"/>
                  </a:cubicBezTo>
                  <a:cubicBezTo>
                    <a:pt x="383876" y="682812"/>
                    <a:pt x="376531" y="667205"/>
                    <a:pt x="358170" y="617629"/>
                  </a:cubicBezTo>
                  <a:cubicBezTo>
                    <a:pt x="339809" y="568053"/>
                    <a:pt x="390303" y="488180"/>
                    <a:pt x="330628" y="386274"/>
                  </a:cubicBezTo>
                  <a:cubicBezTo>
                    <a:pt x="270953" y="284368"/>
                    <a:pt x="6548" y="42915"/>
                    <a:pt x="122" y="6192"/>
                  </a:cubicBezTo>
                  <a:cubicBezTo>
                    <a:pt x="-6304" y="-30531"/>
                    <a:pt x="241575" y="106263"/>
                    <a:pt x="319611" y="149412"/>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1" name="フリーフォーム 210">
              <a:extLst>
                <a:ext uri="{FF2B5EF4-FFF2-40B4-BE49-F238E27FC236}">
                  <a16:creationId xmlns:a16="http://schemas.microsoft.com/office/drawing/2014/main" id="{25C17C30-26BF-2AE1-AAB8-5FFC888B672E}"/>
                </a:ext>
              </a:extLst>
            </p:cNvPr>
            <p:cNvSpPr/>
            <p:nvPr/>
          </p:nvSpPr>
          <p:spPr>
            <a:xfrm>
              <a:off x="3504025" y="11504428"/>
              <a:ext cx="1351784" cy="484878"/>
            </a:xfrm>
            <a:custGeom>
              <a:avLst/>
              <a:gdLst>
                <a:gd name="connsiteX0" fmla="*/ 759631 w 1351784"/>
                <a:gd name="connsiteY0" fmla="*/ 0 h 484878"/>
                <a:gd name="connsiteX1" fmla="*/ 632040 w 1351784"/>
                <a:gd name="connsiteY1" fmla="*/ 202019 h 484878"/>
                <a:gd name="connsiteX2" fmla="*/ 174840 w 1351784"/>
                <a:gd name="connsiteY2" fmla="*/ 255181 h 484878"/>
                <a:gd name="connsiteX3" fmla="*/ 57882 w 1351784"/>
                <a:gd name="connsiteY3" fmla="*/ 478465 h 484878"/>
                <a:gd name="connsiteX4" fmla="*/ 1057342 w 1351784"/>
                <a:gd name="connsiteY4" fmla="*/ 425302 h 484878"/>
                <a:gd name="connsiteX5" fmla="*/ 1323156 w 1351784"/>
                <a:gd name="connsiteY5" fmla="*/ 435935 h 484878"/>
                <a:gd name="connsiteX6" fmla="*/ 1344422 w 1351784"/>
                <a:gd name="connsiteY6" fmla="*/ 308344 h 484878"/>
                <a:gd name="connsiteX7" fmla="*/ 1323156 w 1351784"/>
                <a:gd name="connsiteY7" fmla="*/ 53163 h 484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51784" h="484878">
                  <a:moveTo>
                    <a:pt x="759631" y="0"/>
                  </a:moveTo>
                  <a:cubicBezTo>
                    <a:pt x="744568" y="79744"/>
                    <a:pt x="729505" y="159489"/>
                    <a:pt x="632040" y="202019"/>
                  </a:cubicBezTo>
                  <a:cubicBezTo>
                    <a:pt x="534575" y="244549"/>
                    <a:pt x="270533" y="209107"/>
                    <a:pt x="174840" y="255181"/>
                  </a:cubicBezTo>
                  <a:cubicBezTo>
                    <a:pt x="79147" y="301255"/>
                    <a:pt x="-89202" y="450112"/>
                    <a:pt x="57882" y="478465"/>
                  </a:cubicBezTo>
                  <a:cubicBezTo>
                    <a:pt x="204966" y="506818"/>
                    <a:pt x="846463" y="432390"/>
                    <a:pt x="1057342" y="425302"/>
                  </a:cubicBezTo>
                  <a:cubicBezTo>
                    <a:pt x="1268221" y="418214"/>
                    <a:pt x="1275309" y="455428"/>
                    <a:pt x="1323156" y="435935"/>
                  </a:cubicBezTo>
                  <a:cubicBezTo>
                    <a:pt x="1371003" y="416442"/>
                    <a:pt x="1344422" y="372139"/>
                    <a:pt x="1344422" y="308344"/>
                  </a:cubicBezTo>
                  <a:cubicBezTo>
                    <a:pt x="1344422" y="244549"/>
                    <a:pt x="1333789" y="148856"/>
                    <a:pt x="1323156" y="5316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3" name="フリーフォーム 212">
              <a:extLst>
                <a:ext uri="{FF2B5EF4-FFF2-40B4-BE49-F238E27FC236}">
                  <a16:creationId xmlns:a16="http://schemas.microsoft.com/office/drawing/2014/main" id="{46EBEFF5-6831-4854-6608-FB408A76F36D}"/>
                </a:ext>
              </a:extLst>
            </p:cNvPr>
            <p:cNvSpPr/>
            <p:nvPr/>
          </p:nvSpPr>
          <p:spPr>
            <a:xfrm>
              <a:off x="5390707" y="11568223"/>
              <a:ext cx="1331734" cy="431947"/>
            </a:xfrm>
            <a:custGeom>
              <a:avLst/>
              <a:gdLst>
                <a:gd name="connsiteX0" fmla="*/ 0 w 1331734"/>
                <a:gd name="connsiteY0" fmla="*/ 10633 h 431947"/>
                <a:gd name="connsiteX1" fmla="*/ 106326 w 1331734"/>
                <a:gd name="connsiteY1" fmla="*/ 159489 h 431947"/>
                <a:gd name="connsiteX2" fmla="*/ 478465 w 1331734"/>
                <a:gd name="connsiteY2" fmla="*/ 276447 h 431947"/>
                <a:gd name="connsiteX3" fmla="*/ 850605 w 1331734"/>
                <a:gd name="connsiteY3" fmla="*/ 414670 h 431947"/>
                <a:gd name="connsiteX4" fmla="*/ 1275907 w 1331734"/>
                <a:gd name="connsiteY4" fmla="*/ 414670 h 431947"/>
                <a:gd name="connsiteX5" fmla="*/ 1265274 w 1331734"/>
                <a:gd name="connsiteY5" fmla="*/ 276447 h 431947"/>
                <a:gd name="connsiteX6" fmla="*/ 712381 w 1331734"/>
                <a:gd name="connsiteY6" fmla="*/ 0 h 431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31734" h="431947">
                  <a:moveTo>
                    <a:pt x="0" y="10633"/>
                  </a:moveTo>
                  <a:cubicBezTo>
                    <a:pt x="13291" y="62910"/>
                    <a:pt x="26582" y="115187"/>
                    <a:pt x="106326" y="159489"/>
                  </a:cubicBezTo>
                  <a:cubicBezTo>
                    <a:pt x="186070" y="203791"/>
                    <a:pt x="354419" y="233917"/>
                    <a:pt x="478465" y="276447"/>
                  </a:cubicBezTo>
                  <a:cubicBezTo>
                    <a:pt x="602511" y="318977"/>
                    <a:pt x="717698" y="391633"/>
                    <a:pt x="850605" y="414670"/>
                  </a:cubicBezTo>
                  <a:cubicBezTo>
                    <a:pt x="983512" y="437707"/>
                    <a:pt x="1206796" y="437707"/>
                    <a:pt x="1275907" y="414670"/>
                  </a:cubicBezTo>
                  <a:cubicBezTo>
                    <a:pt x="1345018" y="391633"/>
                    <a:pt x="1359195" y="345559"/>
                    <a:pt x="1265274" y="276447"/>
                  </a:cubicBezTo>
                  <a:cubicBezTo>
                    <a:pt x="1171353" y="207335"/>
                    <a:pt x="941867" y="103667"/>
                    <a:pt x="712381"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4" name="フリーフォーム 213">
              <a:extLst>
                <a:ext uri="{FF2B5EF4-FFF2-40B4-BE49-F238E27FC236}">
                  <a16:creationId xmlns:a16="http://schemas.microsoft.com/office/drawing/2014/main" id="{BF05EDC4-B44C-CE9D-13E2-01A0F418E9AA}"/>
                </a:ext>
              </a:extLst>
            </p:cNvPr>
            <p:cNvSpPr/>
            <p:nvPr/>
          </p:nvSpPr>
          <p:spPr>
            <a:xfrm>
              <a:off x="3838353" y="11621386"/>
              <a:ext cx="425303" cy="191386"/>
            </a:xfrm>
            <a:custGeom>
              <a:avLst/>
              <a:gdLst>
                <a:gd name="connsiteX0" fmla="*/ 0 w 425303"/>
                <a:gd name="connsiteY0" fmla="*/ 191386 h 191386"/>
                <a:gd name="connsiteX1" fmla="*/ 308345 w 425303"/>
                <a:gd name="connsiteY1" fmla="*/ 127591 h 191386"/>
                <a:gd name="connsiteX2" fmla="*/ 425303 w 425303"/>
                <a:gd name="connsiteY2" fmla="*/ 0 h 191386"/>
              </a:gdLst>
              <a:ahLst/>
              <a:cxnLst>
                <a:cxn ang="0">
                  <a:pos x="connsiteX0" y="connsiteY0"/>
                </a:cxn>
                <a:cxn ang="0">
                  <a:pos x="connsiteX1" y="connsiteY1"/>
                </a:cxn>
                <a:cxn ang="0">
                  <a:pos x="connsiteX2" y="connsiteY2"/>
                </a:cxn>
              </a:cxnLst>
              <a:rect l="l" t="t" r="r" b="b"/>
              <a:pathLst>
                <a:path w="425303" h="191386">
                  <a:moveTo>
                    <a:pt x="0" y="191386"/>
                  </a:moveTo>
                  <a:cubicBezTo>
                    <a:pt x="118730" y="175437"/>
                    <a:pt x="237461" y="159489"/>
                    <a:pt x="308345" y="127591"/>
                  </a:cubicBezTo>
                  <a:cubicBezTo>
                    <a:pt x="379229" y="95693"/>
                    <a:pt x="402266" y="47846"/>
                    <a:pt x="425303"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5" name="フリーフォーム 214">
              <a:extLst>
                <a:ext uri="{FF2B5EF4-FFF2-40B4-BE49-F238E27FC236}">
                  <a16:creationId xmlns:a16="http://schemas.microsoft.com/office/drawing/2014/main" id="{857153AC-3ED6-AC34-3B12-71E125501E3A}"/>
                </a:ext>
              </a:extLst>
            </p:cNvPr>
            <p:cNvSpPr/>
            <p:nvPr/>
          </p:nvSpPr>
          <p:spPr>
            <a:xfrm>
              <a:off x="5890437" y="11610753"/>
              <a:ext cx="510363" cy="233917"/>
            </a:xfrm>
            <a:custGeom>
              <a:avLst/>
              <a:gdLst>
                <a:gd name="connsiteX0" fmla="*/ 0 w 510363"/>
                <a:gd name="connsiteY0" fmla="*/ 0 h 233917"/>
                <a:gd name="connsiteX1" fmla="*/ 297712 w 510363"/>
                <a:gd name="connsiteY1" fmla="*/ 116959 h 233917"/>
                <a:gd name="connsiteX2" fmla="*/ 510363 w 510363"/>
                <a:gd name="connsiteY2" fmla="*/ 233917 h 233917"/>
              </a:gdLst>
              <a:ahLst/>
              <a:cxnLst>
                <a:cxn ang="0">
                  <a:pos x="connsiteX0" y="connsiteY0"/>
                </a:cxn>
                <a:cxn ang="0">
                  <a:pos x="connsiteX1" y="connsiteY1"/>
                </a:cxn>
                <a:cxn ang="0">
                  <a:pos x="connsiteX2" y="connsiteY2"/>
                </a:cxn>
              </a:cxnLst>
              <a:rect l="l" t="t" r="r" b="b"/>
              <a:pathLst>
                <a:path w="510363" h="233917">
                  <a:moveTo>
                    <a:pt x="0" y="0"/>
                  </a:moveTo>
                  <a:cubicBezTo>
                    <a:pt x="106326" y="38986"/>
                    <a:pt x="212652" y="77973"/>
                    <a:pt x="297712" y="116959"/>
                  </a:cubicBezTo>
                  <a:cubicBezTo>
                    <a:pt x="382773" y="155945"/>
                    <a:pt x="446568" y="194931"/>
                    <a:pt x="510363" y="233917"/>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1" name="フリーフォーム 220">
              <a:extLst>
                <a:ext uri="{FF2B5EF4-FFF2-40B4-BE49-F238E27FC236}">
                  <a16:creationId xmlns:a16="http://schemas.microsoft.com/office/drawing/2014/main" id="{A724D099-F87F-1322-D3F5-7552246EF485}"/>
                </a:ext>
              </a:extLst>
            </p:cNvPr>
            <p:cNvSpPr/>
            <p:nvPr/>
          </p:nvSpPr>
          <p:spPr>
            <a:xfrm>
              <a:off x="3523111" y="11940363"/>
              <a:ext cx="1351792" cy="153610"/>
            </a:xfrm>
            <a:custGeom>
              <a:avLst/>
              <a:gdLst>
                <a:gd name="connsiteX0" fmla="*/ 6898 w 1351792"/>
                <a:gd name="connsiteY0" fmla="*/ 21265 h 153610"/>
                <a:gd name="connsiteX1" fmla="*/ 38796 w 1351792"/>
                <a:gd name="connsiteY1" fmla="*/ 138223 h 153610"/>
                <a:gd name="connsiteX2" fmla="*/ 304610 w 1351792"/>
                <a:gd name="connsiteY2" fmla="*/ 148856 h 153610"/>
                <a:gd name="connsiteX3" fmla="*/ 1229642 w 1351792"/>
                <a:gd name="connsiteY3" fmla="*/ 106325 h 153610"/>
                <a:gd name="connsiteX4" fmla="*/ 1314703 w 1351792"/>
                <a:gd name="connsiteY4" fmla="*/ 0 h 153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1792" h="153610">
                  <a:moveTo>
                    <a:pt x="6898" y="21265"/>
                  </a:moveTo>
                  <a:cubicBezTo>
                    <a:pt x="-1963" y="69111"/>
                    <a:pt x="-10823" y="116958"/>
                    <a:pt x="38796" y="138223"/>
                  </a:cubicBezTo>
                  <a:cubicBezTo>
                    <a:pt x="88415" y="159488"/>
                    <a:pt x="106136" y="154172"/>
                    <a:pt x="304610" y="148856"/>
                  </a:cubicBezTo>
                  <a:cubicBezTo>
                    <a:pt x="503084" y="143540"/>
                    <a:pt x="1061293" y="131134"/>
                    <a:pt x="1229642" y="106325"/>
                  </a:cubicBezTo>
                  <a:cubicBezTo>
                    <a:pt x="1397991" y="81516"/>
                    <a:pt x="1356347" y="40758"/>
                    <a:pt x="1314703" y="0"/>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2" name="フリーフォーム 221">
              <a:extLst>
                <a:ext uri="{FF2B5EF4-FFF2-40B4-BE49-F238E27FC236}">
                  <a16:creationId xmlns:a16="http://schemas.microsoft.com/office/drawing/2014/main" id="{C7FE9A28-5FCC-0A51-0C3A-AB1ADBF72712}"/>
                </a:ext>
              </a:extLst>
            </p:cNvPr>
            <p:cNvSpPr/>
            <p:nvPr/>
          </p:nvSpPr>
          <p:spPr>
            <a:xfrm>
              <a:off x="5407259" y="11610753"/>
              <a:ext cx="1312518" cy="493853"/>
            </a:xfrm>
            <a:custGeom>
              <a:avLst/>
              <a:gdLst>
                <a:gd name="connsiteX0" fmla="*/ 15346 w 1312518"/>
                <a:gd name="connsiteY0" fmla="*/ 0 h 493853"/>
                <a:gd name="connsiteX1" fmla="*/ 15346 w 1312518"/>
                <a:gd name="connsiteY1" fmla="*/ 212652 h 493853"/>
                <a:gd name="connsiteX2" fmla="*/ 174834 w 1312518"/>
                <a:gd name="connsiteY2" fmla="*/ 233917 h 493853"/>
                <a:gd name="connsiteX3" fmla="*/ 472546 w 1312518"/>
                <a:gd name="connsiteY3" fmla="*/ 361507 h 493853"/>
                <a:gd name="connsiteX4" fmla="*/ 887215 w 1312518"/>
                <a:gd name="connsiteY4" fmla="*/ 478466 h 493853"/>
                <a:gd name="connsiteX5" fmla="*/ 1078601 w 1312518"/>
                <a:gd name="connsiteY5" fmla="*/ 489098 h 493853"/>
                <a:gd name="connsiteX6" fmla="*/ 1269988 w 1312518"/>
                <a:gd name="connsiteY6" fmla="*/ 446568 h 493853"/>
                <a:gd name="connsiteX7" fmla="*/ 1312518 w 1312518"/>
                <a:gd name="connsiteY7" fmla="*/ 350875 h 493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12518" h="493853">
                  <a:moveTo>
                    <a:pt x="15346" y="0"/>
                  </a:moveTo>
                  <a:cubicBezTo>
                    <a:pt x="2055" y="86833"/>
                    <a:pt x="-11235" y="173666"/>
                    <a:pt x="15346" y="212652"/>
                  </a:cubicBezTo>
                  <a:cubicBezTo>
                    <a:pt x="41927" y="251638"/>
                    <a:pt x="98634" y="209108"/>
                    <a:pt x="174834" y="233917"/>
                  </a:cubicBezTo>
                  <a:cubicBezTo>
                    <a:pt x="251034" y="258726"/>
                    <a:pt x="353816" y="320749"/>
                    <a:pt x="472546" y="361507"/>
                  </a:cubicBezTo>
                  <a:cubicBezTo>
                    <a:pt x="591276" y="402265"/>
                    <a:pt x="786206" y="457201"/>
                    <a:pt x="887215" y="478466"/>
                  </a:cubicBezTo>
                  <a:cubicBezTo>
                    <a:pt x="988224" y="499731"/>
                    <a:pt x="1014806" y="494414"/>
                    <a:pt x="1078601" y="489098"/>
                  </a:cubicBezTo>
                  <a:cubicBezTo>
                    <a:pt x="1142396" y="483782"/>
                    <a:pt x="1231002" y="469605"/>
                    <a:pt x="1269988" y="446568"/>
                  </a:cubicBezTo>
                  <a:cubicBezTo>
                    <a:pt x="1308974" y="423531"/>
                    <a:pt x="1310746" y="387203"/>
                    <a:pt x="1312518" y="350875"/>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9" name="フリーフォーム 228">
              <a:extLst>
                <a:ext uri="{FF2B5EF4-FFF2-40B4-BE49-F238E27FC236}">
                  <a16:creationId xmlns:a16="http://schemas.microsoft.com/office/drawing/2014/main" id="{693F6841-63C3-5008-FC37-B001AD0A9E42}"/>
                </a:ext>
              </a:extLst>
            </p:cNvPr>
            <p:cNvSpPr/>
            <p:nvPr/>
          </p:nvSpPr>
          <p:spPr>
            <a:xfrm>
              <a:off x="7752938" y="6689414"/>
              <a:ext cx="400487" cy="215642"/>
            </a:xfrm>
            <a:custGeom>
              <a:avLst/>
              <a:gdLst>
                <a:gd name="connsiteX0" fmla="*/ 0 w 400487"/>
                <a:gd name="connsiteY0" fmla="*/ 0 h 215642"/>
                <a:gd name="connsiteX1" fmla="*/ 100853 w 400487"/>
                <a:gd name="connsiteY1" fmla="*/ 80683 h 215642"/>
                <a:gd name="connsiteX2" fmla="*/ 369795 w 400487"/>
                <a:gd name="connsiteY2" fmla="*/ 194983 h 215642"/>
                <a:gd name="connsiteX3" fmla="*/ 383242 w 400487"/>
                <a:gd name="connsiteY3" fmla="*/ 215153 h 215642"/>
              </a:gdLst>
              <a:ahLst/>
              <a:cxnLst>
                <a:cxn ang="0">
                  <a:pos x="connsiteX0" y="connsiteY0"/>
                </a:cxn>
                <a:cxn ang="0">
                  <a:pos x="connsiteX1" y="connsiteY1"/>
                </a:cxn>
                <a:cxn ang="0">
                  <a:pos x="connsiteX2" y="connsiteY2"/>
                </a:cxn>
                <a:cxn ang="0">
                  <a:pos x="connsiteX3" y="connsiteY3"/>
                </a:cxn>
              </a:cxnLst>
              <a:rect l="l" t="t" r="r" b="b"/>
              <a:pathLst>
                <a:path w="400487" h="215642">
                  <a:moveTo>
                    <a:pt x="0" y="0"/>
                  </a:moveTo>
                  <a:cubicBezTo>
                    <a:pt x="19610" y="24093"/>
                    <a:pt x="39221" y="48186"/>
                    <a:pt x="100853" y="80683"/>
                  </a:cubicBezTo>
                  <a:cubicBezTo>
                    <a:pt x="162485" y="113180"/>
                    <a:pt x="369795" y="194983"/>
                    <a:pt x="369795" y="194983"/>
                  </a:cubicBezTo>
                  <a:cubicBezTo>
                    <a:pt x="416860" y="217395"/>
                    <a:pt x="400051" y="216274"/>
                    <a:pt x="383242" y="21515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0" name="フリーフォーム 229">
              <a:extLst>
                <a:ext uri="{FF2B5EF4-FFF2-40B4-BE49-F238E27FC236}">
                  <a16:creationId xmlns:a16="http://schemas.microsoft.com/office/drawing/2014/main" id="{52E326CA-7BB0-7ED7-5925-D17BA680DA53}"/>
                </a:ext>
              </a:extLst>
            </p:cNvPr>
            <p:cNvSpPr/>
            <p:nvPr/>
          </p:nvSpPr>
          <p:spPr>
            <a:xfrm>
              <a:off x="7570694" y="6837829"/>
              <a:ext cx="118226" cy="194983"/>
            </a:xfrm>
            <a:custGeom>
              <a:avLst/>
              <a:gdLst>
                <a:gd name="connsiteX0" fmla="*/ 0 w 118226"/>
                <a:gd name="connsiteY0" fmla="*/ 0 h 194983"/>
                <a:gd name="connsiteX1" fmla="*/ 114300 w 118226"/>
                <a:gd name="connsiteY1" fmla="*/ 73959 h 194983"/>
                <a:gd name="connsiteX2" fmla="*/ 80682 w 118226"/>
                <a:gd name="connsiteY2" fmla="*/ 194983 h 194983"/>
              </a:gdLst>
              <a:ahLst/>
              <a:cxnLst>
                <a:cxn ang="0">
                  <a:pos x="connsiteX0" y="connsiteY0"/>
                </a:cxn>
                <a:cxn ang="0">
                  <a:pos x="connsiteX1" y="connsiteY1"/>
                </a:cxn>
                <a:cxn ang="0">
                  <a:pos x="connsiteX2" y="connsiteY2"/>
                </a:cxn>
              </a:cxnLst>
              <a:rect l="l" t="t" r="r" b="b"/>
              <a:pathLst>
                <a:path w="118226" h="194983">
                  <a:moveTo>
                    <a:pt x="0" y="0"/>
                  </a:moveTo>
                  <a:cubicBezTo>
                    <a:pt x="50426" y="20731"/>
                    <a:pt x="100853" y="41462"/>
                    <a:pt x="114300" y="73959"/>
                  </a:cubicBezTo>
                  <a:cubicBezTo>
                    <a:pt x="127747" y="106456"/>
                    <a:pt x="104214" y="150719"/>
                    <a:pt x="80682" y="194983"/>
                  </a:cubicBezTo>
                </a:path>
              </a:pathLst>
            </a:cu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フリーフォーム 1">
              <a:extLst>
                <a:ext uri="{FF2B5EF4-FFF2-40B4-BE49-F238E27FC236}">
                  <a16:creationId xmlns:a16="http://schemas.microsoft.com/office/drawing/2014/main" id="{591EA756-56FE-FD4B-0891-942330521C72}"/>
                </a:ext>
              </a:extLst>
            </p:cNvPr>
            <p:cNvSpPr/>
            <p:nvPr/>
          </p:nvSpPr>
          <p:spPr>
            <a:xfrm>
              <a:off x="4670701" y="4985129"/>
              <a:ext cx="549292" cy="756978"/>
            </a:xfrm>
            <a:custGeom>
              <a:avLst/>
              <a:gdLst>
                <a:gd name="connsiteX0" fmla="*/ 532895 w 549292"/>
                <a:gd name="connsiteY0" fmla="*/ 1650 h 756978"/>
                <a:gd name="connsiteX1" fmla="*/ 419773 w 549292"/>
                <a:gd name="connsiteY1" fmla="*/ 284455 h 756978"/>
                <a:gd name="connsiteX2" fmla="*/ 419773 w 549292"/>
                <a:gd name="connsiteY2" fmla="*/ 567259 h 756978"/>
                <a:gd name="connsiteX3" fmla="*/ 278371 w 549292"/>
                <a:gd name="connsiteY3" fmla="*/ 755795 h 756978"/>
                <a:gd name="connsiteX4" fmla="*/ 155823 w 549292"/>
                <a:gd name="connsiteY4" fmla="*/ 623819 h 756978"/>
                <a:gd name="connsiteX5" fmla="*/ 14421 w 549292"/>
                <a:gd name="connsiteY5" fmla="*/ 190186 h 756978"/>
                <a:gd name="connsiteX6" fmla="*/ 532895 w 549292"/>
                <a:gd name="connsiteY6" fmla="*/ 1650 h 7569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9292" h="756978">
                  <a:moveTo>
                    <a:pt x="532895" y="1650"/>
                  </a:moveTo>
                  <a:cubicBezTo>
                    <a:pt x="600454" y="17362"/>
                    <a:pt x="438627" y="190187"/>
                    <a:pt x="419773" y="284455"/>
                  </a:cubicBezTo>
                  <a:cubicBezTo>
                    <a:pt x="400919" y="378723"/>
                    <a:pt x="443340" y="488702"/>
                    <a:pt x="419773" y="567259"/>
                  </a:cubicBezTo>
                  <a:cubicBezTo>
                    <a:pt x="396206" y="645816"/>
                    <a:pt x="322363" y="746368"/>
                    <a:pt x="278371" y="755795"/>
                  </a:cubicBezTo>
                  <a:cubicBezTo>
                    <a:pt x="234379" y="765222"/>
                    <a:pt x="199815" y="718087"/>
                    <a:pt x="155823" y="623819"/>
                  </a:cubicBezTo>
                  <a:cubicBezTo>
                    <a:pt x="111831" y="529551"/>
                    <a:pt x="-48424" y="295452"/>
                    <a:pt x="14421" y="190186"/>
                  </a:cubicBezTo>
                  <a:cubicBezTo>
                    <a:pt x="77266" y="84920"/>
                    <a:pt x="465336" y="-14062"/>
                    <a:pt x="532895" y="1650"/>
                  </a:cubicBezTo>
                  <a:close/>
                </a:path>
              </a:pathLst>
            </a:custGeom>
            <a:solidFill>
              <a:srgbClr val="FF9300">
                <a:alpha val="470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45" name="グループ化 144">
              <a:extLst>
                <a:ext uri="{FF2B5EF4-FFF2-40B4-BE49-F238E27FC236}">
                  <a16:creationId xmlns:a16="http://schemas.microsoft.com/office/drawing/2014/main" id="{73F35D74-4156-58C3-41E5-110882F77F41}"/>
                </a:ext>
              </a:extLst>
            </p:cNvPr>
            <p:cNvGrpSpPr/>
            <p:nvPr/>
          </p:nvGrpSpPr>
          <p:grpSpPr>
            <a:xfrm>
              <a:off x="6967803" y="760579"/>
              <a:ext cx="1646657" cy="5515526"/>
              <a:chOff x="7246620" y="731520"/>
              <a:chExt cx="1646657" cy="5515526"/>
            </a:xfrm>
          </p:grpSpPr>
          <p:grpSp>
            <p:nvGrpSpPr>
              <p:cNvPr id="142" name="グループ化 141">
                <a:extLst>
                  <a:ext uri="{FF2B5EF4-FFF2-40B4-BE49-F238E27FC236}">
                    <a16:creationId xmlns:a16="http://schemas.microsoft.com/office/drawing/2014/main" id="{CA212564-9B79-712F-D0E8-6A810251383E}"/>
                  </a:ext>
                </a:extLst>
              </p:cNvPr>
              <p:cNvGrpSpPr/>
              <p:nvPr/>
            </p:nvGrpSpPr>
            <p:grpSpPr>
              <a:xfrm>
                <a:off x="7246620" y="731520"/>
                <a:ext cx="1037908" cy="1638258"/>
                <a:chOff x="7246620" y="731520"/>
                <a:chExt cx="1037908" cy="1638258"/>
              </a:xfrm>
            </p:grpSpPr>
            <p:sp>
              <p:nvSpPr>
                <p:cNvPr id="3" name="フリーフォーム 2">
                  <a:extLst>
                    <a:ext uri="{FF2B5EF4-FFF2-40B4-BE49-F238E27FC236}">
                      <a16:creationId xmlns:a16="http://schemas.microsoft.com/office/drawing/2014/main" id="{76028EB5-29B9-3C85-9F1E-8F2D911ACCF5}"/>
                    </a:ext>
                  </a:extLst>
                </p:cNvPr>
                <p:cNvSpPr/>
                <p:nvPr/>
              </p:nvSpPr>
              <p:spPr>
                <a:xfrm>
                  <a:off x="7246620" y="731520"/>
                  <a:ext cx="434340" cy="701283"/>
                </a:xfrm>
                <a:custGeom>
                  <a:avLst/>
                  <a:gdLst>
                    <a:gd name="connsiteX0" fmla="*/ 0 w 434340"/>
                    <a:gd name="connsiteY0" fmla="*/ 0 h 701283"/>
                    <a:gd name="connsiteX1" fmla="*/ 274320 w 434340"/>
                    <a:gd name="connsiteY1" fmla="*/ 685800 h 701283"/>
                    <a:gd name="connsiteX2" fmla="*/ 434340 w 434340"/>
                    <a:gd name="connsiteY2" fmla="*/ 411480 h 701283"/>
                  </a:gdLst>
                  <a:ahLst/>
                  <a:cxnLst>
                    <a:cxn ang="0">
                      <a:pos x="connsiteX0" y="connsiteY0"/>
                    </a:cxn>
                    <a:cxn ang="0">
                      <a:pos x="connsiteX1" y="connsiteY1"/>
                    </a:cxn>
                    <a:cxn ang="0">
                      <a:pos x="connsiteX2" y="connsiteY2"/>
                    </a:cxn>
                  </a:cxnLst>
                  <a:rect l="l" t="t" r="r" b="b"/>
                  <a:pathLst>
                    <a:path w="434340" h="701283">
                      <a:moveTo>
                        <a:pt x="0" y="0"/>
                      </a:moveTo>
                      <a:cubicBezTo>
                        <a:pt x="100965" y="308610"/>
                        <a:pt x="201930" y="617220"/>
                        <a:pt x="274320" y="685800"/>
                      </a:cubicBezTo>
                      <a:cubicBezTo>
                        <a:pt x="346710" y="754380"/>
                        <a:pt x="390525" y="582930"/>
                        <a:pt x="434340" y="4114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フリーフォーム 42">
                  <a:extLst>
                    <a:ext uri="{FF2B5EF4-FFF2-40B4-BE49-F238E27FC236}">
                      <a16:creationId xmlns:a16="http://schemas.microsoft.com/office/drawing/2014/main" id="{04512A28-FC10-992E-3D88-13926413416C}"/>
                    </a:ext>
                  </a:extLst>
                </p:cNvPr>
                <p:cNvSpPr/>
                <p:nvPr/>
              </p:nvSpPr>
              <p:spPr>
                <a:xfrm>
                  <a:off x="7863840" y="800100"/>
                  <a:ext cx="219318" cy="525780"/>
                </a:xfrm>
                <a:custGeom>
                  <a:avLst/>
                  <a:gdLst>
                    <a:gd name="connsiteX0" fmla="*/ 0 w 219318"/>
                    <a:gd name="connsiteY0" fmla="*/ 0 h 525780"/>
                    <a:gd name="connsiteX1" fmla="*/ 205740 w 219318"/>
                    <a:gd name="connsiteY1" fmla="*/ 342900 h 525780"/>
                    <a:gd name="connsiteX2" fmla="*/ 182880 w 219318"/>
                    <a:gd name="connsiteY2" fmla="*/ 525780 h 525780"/>
                  </a:gdLst>
                  <a:ahLst/>
                  <a:cxnLst>
                    <a:cxn ang="0">
                      <a:pos x="connsiteX0" y="connsiteY0"/>
                    </a:cxn>
                    <a:cxn ang="0">
                      <a:pos x="connsiteX1" y="connsiteY1"/>
                    </a:cxn>
                    <a:cxn ang="0">
                      <a:pos x="connsiteX2" y="connsiteY2"/>
                    </a:cxn>
                  </a:cxnLst>
                  <a:rect l="l" t="t" r="r" b="b"/>
                  <a:pathLst>
                    <a:path w="219318" h="525780">
                      <a:moveTo>
                        <a:pt x="0" y="0"/>
                      </a:moveTo>
                      <a:cubicBezTo>
                        <a:pt x="87630" y="127635"/>
                        <a:pt x="175260" y="255270"/>
                        <a:pt x="205740" y="342900"/>
                      </a:cubicBezTo>
                      <a:cubicBezTo>
                        <a:pt x="236220" y="430530"/>
                        <a:pt x="209550" y="478155"/>
                        <a:pt x="182880" y="5257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フリーフォーム 43">
                  <a:extLst>
                    <a:ext uri="{FF2B5EF4-FFF2-40B4-BE49-F238E27FC236}">
                      <a16:creationId xmlns:a16="http://schemas.microsoft.com/office/drawing/2014/main" id="{94747C7D-C27F-EEE8-D78A-1C7AA4CEF5F5}"/>
                    </a:ext>
                  </a:extLst>
                </p:cNvPr>
                <p:cNvSpPr/>
                <p:nvPr/>
              </p:nvSpPr>
              <p:spPr>
                <a:xfrm>
                  <a:off x="7520940" y="1783080"/>
                  <a:ext cx="388620" cy="586698"/>
                </a:xfrm>
                <a:custGeom>
                  <a:avLst/>
                  <a:gdLst>
                    <a:gd name="connsiteX0" fmla="*/ 0 w 388620"/>
                    <a:gd name="connsiteY0" fmla="*/ 0 h 586698"/>
                    <a:gd name="connsiteX1" fmla="*/ 274320 w 388620"/>
                    <a:gd name="connsiteY1" fmla="*/ 571500 h 586698"/>
                    <a:gd name="connsiteX2" fmla="*/ 388620 w 388620"/>
                    <a:gd name="connsiteY2" fmla="*/ 365760 h 586698"/>
                  </a:gdLst>
                  <a:ahLst/>
                  <a:cxnLst>
                    <a:cxn ang="0">
                      <a:pos x="connsiteX0" y="connsiteY0"/>
                    </a:cxn>
                    <a:cxn ang="0">
                      <a:pos x="connsiteX1" y="connsiteY1"/>
                    </a:cxn>
                    <a:cxn ang="0">
                      <a:pos x="connsiteX2" y="connsiteY2"/>
                    </a:cxn>
                  </a:cxnLst>
                  <a:rect l="l" t="t" r="r" b="b"/>
                  <a:pathLst>
                    <a:path w="388620" h="586698">
                      <a:moveTo>
                        <a:pt x="0" y="0"/>
                      </a:moveTo>
                      <a:cubicBezTo>
                        <a:pt x="104775" y="255270"/>
                        <a:pt x="209550" y="510540"/>
                        <a:pt x="274320" y="571500"/>
                      </a:cubicBezTo>
                      <a:cubicBezTo>
                        <a:pt x="339090" y="632460"/>
                        <a:pt x="363855" y="499110"/>
                        <a:pt x="388620" y="36576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フリーフォーム 44">
                  <a:extLst>
                    <a:ext uri="{FF2B5EF4-FFF2-40B4-BE49-F238E27FC236}">
                      <a16:creationId xmlns:a16="http://schemas.microsoft.com/office/drawing/2014/main" id="{712C1B91-8E90-8646-2CCE-56C859E10499}"/>
                    </a:ext>
                  </a:extLst>
                </p:cNvPr>
                <p:cNvSpPr/>
                <p:nvPr/>
              </p:nvSpPr>
              <p:spPr>
                <a:xfrm>
                  <a:off x="8069580" y="1828800"/>
                  <a:ext cx="214948" cy="525780"/>
                </a:xfrm>
                <a:custGeom>
                  <a:avLst/>
                  <a:gdLst>
                    <a:gd name="connsiteX0" fmla="*/ 0 w 214948"/>
                    <a:gd name="connsiteY0" fmla="*/ 0 h 525780"/>
                    <a:gd name="connsiteX1" fmla="*/ 205740 w 214948"/>
                    <a:gd name="connsiteY1" fmla="*/ 274320 h 525780"/>
                    <a:gd name="connsiteX2" fmla="*/ 160020 w 214948"/>
                    <a:gd name="connsiteY2" fmla="*/ 525780 h 525780"/>
                  </a:gdLst>
                  <a:ahLst/>
                  <a:cxnLst>
                    <a:cxn ang="0">
                      <a:pos x="connsiteX0" y="connsiteY0"/>
                    </a:cxn>
                    <a:cxn ang="0">
                      <a:pos x="connsiteX1" y="connsiteY1"/>
                    </a:cxn>
                    <a:cxn ang="0">
                      <a:pos x="connsiteX2" y="connsiteY2"/>
                    </a:cxn>
                  </a:cxnLst>
                  <a:rect l="l" t="t" r="r" b="b"/>
                  <a:pathLst>
                    <a:path w="214948" h="525780">
                      <a:moveTo>
                        <a:pt x="0" y="0"/>
                      </a:moveTo>
                      <a:cubicBezTo>
                        <a:pt x="89535" y="93345"/>
                        <a:pt x="179070" y="186690"/>
                        <a:pt x="205740" y="274320"/>
                      </a:cubicBezTo>
                      <a:cubicBezTo>
                        <a:pt x="232410" y="361950"/>
                        <a:pt x="196215" y="443865"/>
                        <a:pt x="160020" y="52578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43" name="グループ化 142">
                <a:extLst>
                  <a:ext uri="{FF2B5EF4-FFF2-40B4-BE49-F238E27FC236}">
                    <a16:creationId xmlns:a16="http://schemas.microsoft.com/office/drawing/2014/main" id="{5BF651D7-CB39-347F-04C1-B8C22990101A}"/>
                  </a:ext>
                </a:extLst>
              </p:cNvPr>
              <p:cNvGrpSpPr/>
              <p:nvPr/>
            </p:nvGrpSpPr>
            <p:grpSpPr>
              <a:xfrm>
                <a:off x="7949381" y="2743200"/>
                <a:ext cx="943896" cy="3503846"/>
                <a:chOff x="7949381" y="2743200"/>
                <a:chExt cx="943896" cy="3503846"/>
              </a:xfrm>
            </p:grpSpPr>
            <p:sp>
              <p:nvSpPr>
                <p:cNvPr id="46" name="フリーフォーム 45">
                  <a:extLst>
                    <a:ext uri="{FF2B5EF4-FFF2-40B4-BE49-F238E27FC236}">
                      <a16:creationId xmlns:a16="http://schemas.microsoft.com/office/drawing/2014/main" id="{629781C3-9A17-7DF3-1D07-CDD8A0ECB44A}"/>
                    </a:ext>
                  </a:extLst>
                </p:cNvPr>
                <p:cNvSpPr/>
                <p:nvPr/>
              </p:nvSpPr>
              <p:spPr>
                <a:xfrm>
                  <a:off x="7978140" y="2743200"/>
                  <a:ext cx="114300" cy="822960"/>
                </a:xfrm>
                <a:custGeom>
                  <a:avLst/>
                  <a:gdLst>
                    <a:gd name="connsiteX0" fmla="*/ 0 w 114300"/>
                    <a:gd name="connsiteY0" fmla="*/ 0 h 822960"/>
                    <a:gd name="connsiteX1" fmla="*/ 45720 w 114300"/>
                    <a:gd name="connsiteY1" fmla="*/ 525780 h 822960"/>
                    <a:gd name="connsiteX2" fmla="*/ 114300 w 114300"/>
                    <a:gd name="connsiteY2" fmla="*/ 822960 h 822960"/>
                  </a:gdLst>
                  <a:ahLst/>
                  <a:cxnLst>
                    <a:cxn ang="0">
                      <a:pos x="connsiteX0" y="connsiteY0"/>
                    </a:cxn>
                    <a:cxn ang="0">
                      <a:pos x="connsiteX1" y="connsiteY1"/>
                    </a:cxn>
                    <a:cxn ang="0">
                      <a:pos x="connsiteX2" y="connsiteY2"/>
                    </a:cxn>
                  </a:cxnLst>
                  <a:rect l="l" t="t" r="r" b="b"/>
                  <a:pathLst>
                    <a:path w="114300" h="822960">
                      <a:moveTo>
                        <a:pt x="0" y="0"/>
                      </a:moveTo>
                      <a:cubicBezTo>
                        <a:pt x="13335" y="194310"/>
                        <a:pt x="26670" y="388620"/>
                        <a:pt x="45720" y="525780"/>
                      </a:cubicBezTo>
                      <a:cubicBezTo>
                        <a:pt x="64770" y="662940"/>
                        <a:pt x="89535" y="742950"/>
                        <a:pt x="114300" y="82296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フリーフォーム 46">
                  <a:extLst>
                    <a:ext uri="{FF2B5EF4-FFF2-40B4-BE49-F238E27FC236}">
                      <a16:creationId xmlns:a16="http://schemas.microsoft.com/office/drawing/2014/main" id="{E23B0924-EE71-F7FB-CE07-C2CA83BAC0B7}"/>
                    </a:ext>
                  </a:extLst>
                </p:cNvPr>
                <p:cNvSpPr/>
                <p:nvPr/>
              </p:nvSpPr>
              <p:spPr>
                <a:xfrm>
                  <a:off x="8069580" y="2766923"/>
                  <a:ext cx="434340" cy="662077"/>
                </a:xfrm>
                <a:custGeom>
                  <a:avLst/>
                  <a:gdLst>
                    <a:gd name="connsiteX0" fmla="*/ 0 w 434340"/>
                    <a:gd name="connsiteY0" fmla="*/ 21997 h 662077"/>
                    <a:gd name="connsiteX1" fmla="*/ 274320 w 434340"/>
                    <a:gd name="connsiteY1" fmla="*/ 21997 h 662077"/>
                    <a:gd name="connsiteX2" fmla="*/ 365760 w 434340"/>
                    <a:gd name="connsiteY2" fmla="*/ 250597 h 662077"/>
                    <a:gd name="connsiteX3" fmla="*/ 434340 w 434340"/>
                    <a:gd name="connsiteY3" fmla="*/ 662077 h 662077"/>
                  </a:gdLst>
                  <a:ahLst/>
                  <a:cxnLst>
                    <a:cxn ang="0">
                      <a:pos x="connsiteX0" y="connsiteY0"/>
                    </a:cxn>
                    <a:cxn ang="0">
                      <a:pos x="connsiteX1" y="connsiteY1"/>
                    </a:cxn>
                    <a:cxn ang="0">
                      <a:pos x="connsiteX2" y="connsiteY2"/>
                    </a:cxn>
                    <a:cxn ang="0">
                      <a:pos x="connsiteX3" y="connsiteY3"/>
                    </a:cxn>
                  </a:cxnLst>
                  <a:rect l="l" t="t" r="r" b="b"/>
                  <a:pathLst>
                    <a:path w="434340" h="662077">
                      <a:moveTo>
                        <a:pt x="0" y="21997"/>
                      </a:moveTo>
                      <a:cubicBezTo>
                        <a:pt x="106680" y="2947"/>
                        <a:pt x="213360" y="-16103"/>
                        <a:pt x="274320" y="21997"/>
                      </a:cubicBezTo>
                      <a:cubicBezTo>
                        <a:pt x="335280" y="60097"/>
                        <a:pt x="339090" y="143917"/>
                        <a:pt x="365760" y="250597"/>
                      </a:cubicBezTo>
                      <a:cubicBezTo>
                        <a:pt x="392430" y="357277"/>
                        <a:pt x="413385" y="509677"/>
                        <a:pt x="434340" y="66207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フリーフォーム 47">
                  <a:extLst>
                    <a:ext uri="{FF2B5EF4-FFF2-40B4-BE49-F238E27FC236}">
                      <a16:creationId xmlns:a16="http://schemas.microsoft.com/office/drawing/2014/main" id="{765CBA63-F5F7-43E4-06E5-2966CF5BD612}"/>
                    </a:ext>
                  </a:extLst>
                </p:cNvPr>
                <p:cNvSpPr/>
                <p:nvPr/>
              </p:nvSpPr>
              <p:spPr>
                <a:xfrm>
                  <a:off x="8030497" y="3045542"/>
                  <a:ext cx="324464" cy="44245"/>
                </a:xfrm>
                <a:custGeom>
                  <a:avLst/>
                  <a:gdLst>
                    <a:gd name="connsiteX0" fmla="*/ 0 w 324464"/>
                    <a:gd name="connsiteY0" fmla="*/ 44245 h 44245"/>
                    <a:gd name="connsiteX1" fmla="*/ 324464 w 324464"/>
                    <a:gd name="connsiteY1" fmla="*/ 0 h 44245"/>
                  </a:gdLst>
                  <a:ahLst/>
                  <a:cxnLst>
                    <a:cxn ang="0">
                      <a:pos x="connsiteX0" y="connsiteY0"/>
                    </a:cxn>
                    <a:cxn ang="0">
                      <a:pos x="connsiteX1" y="connsiteY1"/>
                    </a:cxn>
                  </a:cxnLst>
                  <a:rect l="l" t="t" r="r" b="b"/>
                  <a:pathLst>
                    <a:path w="324464" h="44245">
                      <a:moveTo>
                        <a:pt x="0" y="44245"/>
                      </a:moveTo>
                      <a:lnTo>
                        <a:pt x="324464" y="0"/>
                      </a:ln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a:extLst>
                    <a:ext uri="{FF2B5EF4-FFF2-40B4-BE49-F238E27FC236}">
                      <a16:creationId xmlns:a16="http://schemas.microsoft.com/office/drawing/2014/main" id="{21623E85-67D5-D122-7DC4-BDE439D7AB03}"/>
                    </a:ext>
                  </a:extLst>
                </p:cNvPr>
                <p:cNvSpPr/>
                <p:nvPr/>
              </p:nvSpPr>
              <p:spPr>
                <a:xfrm>
                  <a:off x="8052619" y="3252019"/>
                  <a:ext cx="331839" cy="72753"/>
                </a:xfrm>
                <a:custGeom>
                  <a:avLst/>
                  <a:gdLst>
                    <a:gd name="connsiteX0" fmla="*/ 0 w 331839"/>
                    <a:gd name="connsiteY0" fmla="*/ 66368 h 72753"/>
                    <a:gd name="connsiteX1" fmla="*/ 213852 w 331839"/>
                    <a:gd name="connsiteY1" fmla="*/ 66368 h 72753"/>
                    <a:gd name="connsiteX2" fmla="*/ 331839 w 331839"/>
                    <a:gd name="connsiteY2" fmla="*/ 0 h 72753"/>
                  </a:gdLst>
                  <a:ahLst/>
                  <a:cxnLst>
                    <a:cxn ang="0">
                      <a:pos x="connsiteX0" y="connsiteY0"/>
                    </a:cxn>
                    <a:cxn ang="0">
                      <a:pos x="connsiteX1" y="connsiteY1"/>
                    </a:cxn>
                    <a:cxn ang="0">
                      <a:pos x="connsiteX2" y="connsiteY2"/>
                    </a:cxn>
                  </a:cxnLst>
                  <a:rect l="l" t="t" r="r" b="b"/>
                  <a:pathLst>
                    <a:path w="331839" h="72753">
                      <a:moveTo>
                        <a:pt x="0" y="66368"/>
                      </a:moveTo>
                      <a:cubicBezTo>
                        <a:pt x="79273" y="71898"/>
                        <a:pt x="158546" y="77429"/>
                        <a:pt x="213852" y="66368"/>
                      </a:cubicBezTo>
                      <a:cubicBezTo>
                        <a:pt x="269158" y="55307"/>
                        <a:pt x="300498" y="27653"/>
                        <a:pt x="331839"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フリーフォーム 49">
                  <a:extLst>
                    <a:ext uri="{FF2B5EF4-FFF2-40B4-BE49-F238E27FC236}">
                      <a16:creationId xmlns:a16="http://schemas.microsoft.com/office/drawing/2014/main" id="{871BE0DA-A650-481F-9B91-68B174B1B2B5}"/>
                    </a:ext>
                  </a:extLst>
                </p:cNvPr>
                <p:cNvSpPr/>
                <p:nvPr/>
              </p:nvSpPr>
              <p:spPr>
                <a:xfrm>
                  <a:off x="8104239" y="3480619"/>
                  <a:ext cx="435077" cy="81116"/>
                </a:xfrm>
                <a:custGeom>
                  <a:avLst/>
                  <a:gdLst>
                    <a:gd name="connsiteX0" fmla="*/ 0 w 435077"/>
                    <a:gd name="connsiteY0" fmla="*/ 81116 h 81116"/>
                    <a:gd name="connsiteX1" fmla="*/ 317090 w 435077"/>
                    <a:gd name="connsiteY1" fmla="*/ 51620 h 81116"/>
                    <a:gd name="connsiteX2" fmla="*/ 435077 w 435077"/>
                    <a:gd name="connsiteY2" fmla="*/ 0 h 81116"/>
                  </a:gdLst>
                  <a:ahLst/>
                  <a:cxnLst>
                    <a:cxn ang="0">
                      <a:pos x="connsiteX0" y="connsiteY0"/>
                    </a:cxn>
                    <a:cxn ang="0">
                      <a:pos x="connsiteX1" y="connsiteY1"/>
                    </a:cxn>
                    <a:cxn ang="0">
                      <a:pos x="connsiteX2" y="connsiteY2"/>
                    </a:cxn>
                  </a:cxnLst>
                  <a:rect l="l" t="t" r="r" b="b"/>
                  <a:pathLst>
                    <a:path w="435077" h="81116">
                      <a:moveTo>
                        <a:pt x="0" y="81116"/>
                      </a:moveTo>
                      <a:cubicBezTo>
                        <a:pt x="122288" y="73127"/>
                        <a:pt x="244577" y="65139"/>
                        <a:pt x="317090" y="51620"/>
                      </a:cubicBezTo>
                      <a:cubicBezTo>
                        <a:pt x="389603" y="38101"/>
                        <a:pt x="412340" y="19050"/>
                        <a:pt x="435077"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フリーフォーム 50">
                  <a:extLst>
                    <a:ext uri="{FF2B5EF4-FFF2-40B4-BE49-F238E27FC236}">
                      <a16:creationId xmlns:a16="http://schemas.microsoft.com/office/drawing/2014/main" id="{EFEC8EFE-FAAB-BB84-2DD3-D626E7D4F2A6}"/>
                    </a:ext>
                  </a:extLst>
                </p:cNvPr>
                <p:cNvSpPr/>
                <p:nvPr/>
              </p:nvSpPr>
              <p:spPr>
                <a:xfrm>
                  <a:off x="7949381" y="3495368"/>
                  <a:ext cx="759542" cy="206477"/>
                </a:xfrm>
                <a:custGeom>
                  <a:avLst/>
                  <a:gdLst>
                    <a:gd name="connsiteX0" fmla="*/ 0 w 759542"/>
                    <a:gd name="connsiteY0" fmla="*/ 206477 h 206477"/>
                    <a:gd name="connsiteX1" fmla="*/ 589935 w 759542"/>
                    <a:gd name="connsiteY1" fmla="*/ 147484 h 206477"/>
                    <a:gd name="connsiteX2" fmla="*/ 759542 w 759542"/>
                    <a:gd name="connsiteY2" fmla="*/ 0 h 206477"/>
                  </a:gdLst>
                  <a:ahLst/>
                  <a:cxnLst>
                    <a:cxn ang="0">
                      <a:pos x="connsiteX0" y="connsiteY0"/>
                    </a:cxn>
                    <a:cxn ang="0">
                      <a:pos x="connsiteX1" y="connsiteY1"/>
                    </a:cxn>
                    <a:cxn ang="0">
                      <a:pos x="connsiteX2" y="connsiteY2"/>
                    </a:cxn>
                  </a:cxnLst>
                  <a:rect l="l" t="t" r="r" b="b"/>
                  <a:pathLst>
                    <a:path w="759542" h="206477">
                      <a:moveTo>
                        <a:pt x="0" y="206477"/>
                      </a:moveTo>
                      <a:cubicBezTo>
                        <a:pt x="231672" y="194187"/>
                        <a:pt x="463345" y="181897"/>
                        <a:pt x="589935" y="147484"/>
                      </a:cubicBezTo>
                      <a:cubicBezTo>
                        <a:pt x="716525" y="113071"/>
                        <a:pt x="738033" y="56535"/>
                        <a:pt x="759542"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フリーフォーム 51">
                  <a:extLst>
                    <a:ext uri="{FF2B5EF4-FFF2-40B4-BE49-F238E27FC236}">
                      <a16:creationId xmlns:a16="http://schemas.microsoft.com/office/drawing/2014/main" id="{0EC623C8-8C11-F2BA-940B-0B72A7C23A17}"/>
                    </a:ext>
                  </a:extLst>
                </p:cNvPr>
                <p:cNvSpPr/>
                <p:nvPr/>
              </p:nvSpPr>
              <p:spPr>
                <a:xfrm>
                  <a:off x="8082116" y="3768213"/>
                  <a:ext cx="147484" cy="125361"/>
                </a:xfrm>
                <a:custGeom>
                  <a:avLst/>
                  <a:gdLst>
                    <a:gd name="connsiteX0" fmla="*/ 147484 w 147484"/>
                    <a:gd name="connsiteY0" fmla="*/ 0 h 125361"/>
                    <a:gd name="connsiteX1" fmla="*/ 117987 w 147484"/>
                    <a:gd name="connsiteY1" fmla="*/ 95864 h 125361"/>
                    <a:gd name="connsiteX2" fmla="*/ 0 w 147484"/>
                    <a:gd name="connsiteY2" fmla="*/ 125361 h 125361"/>
                  </a:gdLst>
                  <a:ahLst/>
                  <a:cxnLst>
                    <a:cxn ang="0">
                      <a:pos x="connsiteX0" y="connsiteY0"/>
                    </a:cxn>
                    <a:cxn ang="0">
                      <a:pos x="connsiteX1" y="connsiteY1"/>
                    </a:cxn>
                    <a:cxn ang="0">
                      <a:pos x="connsiteX2" y="connsiteY2"/>
                    </a:cxn>
                  </a:cxnLst>
                  <a:rect l="l" t="t" r="r" b="b"/>
                  <a:pathLst>
                    <a:path w="147484" h="125361">
                      <a:moveTo>
                        <a:pt x="147484" y="0"/>
                      </a:moveTo>
                      <a:cubicBezTo>
                        <a:pt x="145026" y="37485"/>
                        <a:pt x="142568" y="74971"/>
                        <a:pt x="117987" y="95864"/>
                      </a:cubicBezTo>
                      <a:cubicBezTo>
                        <a:pt x="93406" y="116757"/>
                        <a:pt x="46703" y="121059"/>
                        <a:pt x="0" y="12536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フリーフォーム 52">
                  <a:extLst>
                    <a:ext uri="{FF2B5EF4-FFF2-40B4-BE49-F238E27FC236}">
                      <a16:creationId xmlns:a16="http://schemas.microsoft.com/office/drawing/2014/main" id="{2146BF14-8112-4D53-11EE-EF594C7828A4}"/>
                    </a:ext>
                  </a:extLst>
                </p:cNvPr>
                <p:cNvSpPr/>
                <p:nvPr/>
              </p:nvSpPr>
              <p:spPr>
                <a:xfrm>
                  <a:off x="8472948" y="3731342"/>
                  <a:ext cx="272846" cy="91105"/>
                </a:xfrm>
                <a:custGeom>
                  <a:avLst/>
                  <a:gdLst>
                    <a:gd name="connsiteX0" fmla="*/ 0 w 272846"/>
                    <a:gd name="connsiteY0" fmla="*/ 0 h 91105"/>
                    <a:gd name="connsiteX1" fmla="*/ 184355 w 272846"/>
                    <a:gd name="connsiteY1" fmla="*/ 88490 h 91105"/>
                    <a:gd name="connsiteX2" fmla="*/ 272846 w 272846"/>
                    <a:gd name="connsiteY2" fmla="*/ 58993 h 91105"/>
                  </a:gdLst>
                  <a:ahLst/>
                  <a:cxnLst>
                    <a:cxn ang="0">
                      <a:pos x="connsiteX0" y="connsiteY0"/>
                    </a:cxn>
                    <a:cxn ang="0">
                      <a:pos x="connsiteX1" y="connsiteY1"/>
                    </a:cxn>
                    <a:cxn ang="0">
                      <a:pos x="connsiteX2" y="connsiteY2"/>
                    </a:cxn>
                  </a:cxnLst>
                  <a:rect l="l" t="t" r="r" b="b"/>
                  <a:pathLst>
                    <a:path w="272846" h="91105">
                      <a:moveTo>
                        <a:pt x="0" y="0"/>
                      </a:moveTo>
                      <a:cubicBezTo>
                        <a:pt x="69440" y="39329"/>
                        <a:pt x="138881" y="78658"/>
                        <a:pt x="184355" y="88490"/>
                      </a:cubicBezTo>
                      <a:cubicBezTo>
                        <a:pt x="229829" y="98322"/>
                        <a:pt x="251337" y="78657"/>
                        <a:pt x="272846" y="5899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a:extLst>
                    <a:ext uri="{FF2B5EF4-FFF2-40B4-BE49-F238E27FC236}">
                      <a16:creationId xmlns:a16="http://schemas.microsoft.com/office/drawing/2014/main" id="{E973492A-3B05-83FE-0C80-A6114B50C2FD}"/>
                    </a:ext>
                  </a:extLst>
                </p:cNvPr>
                <p:cNvSpPr/>
                <p:nvPr/>
              </p:nvSpPr>
              <p:spPr>
                <a:xfrm>
                  <a:off x="8030497" y="3982065"/>
                  <a:ext cx="339213" cy="346587"/>
                </a:xfrm>
                <a:custGeom>
                  <a:avLst/>
                  <a:gdLst>
                    <a:gd name="connsiteX0" fmla="*/ 339213 w 339213"/>
                    <a:gd name="connsiteY0" fmla="*/ 0 h 346587"/>
                    <a:gd name="connsiteX1" fmla="*/ 272845 w 339213"/>
                    <a:gd name="connsiteY1" fmla="*/ 206477 h 346587"/>
                    <a:gd name="connsiteX2" fmla="*/ 0 w 339213"/>
                    <a:gd name="connsiteY2" fmla="*/ 346587 h 346587"/>
                  </a:gdLst>
                  <a:ahLst/>
                  <a:cxnLst>
                    <a:cxn ang="0">
                      <a:pos x="connsiteX0" y="connsiteY0"/>
                    </a:cxn>
                    <a:cxn ang="0">
                      <a:pos x="connsiteX1" y="connsiteY1"/>
                    </a:cxn>
                    <a:cxn ang="0">
                      <a:pos x="connsiteX2" y="connsiteY2"/>
                    </a:cxn>
                  </a:cxnLst>
                  <a:rect l="l" t="t" r="r" b="b"/>
                  <a:pathLst>
                    <a:path w="339213" h="346587">
                      <a:moveTo>
                        <a:pt x="339213" y="0"/>
                      </a:moveTo>
                      <a:cubicBezTo>
                        <a:pt x="334296" y="74356"/>
                        <a:pt x="329380" y="148713"/>
                        <a:pt x="272845" y="206477"/>
                      </a:cubicBezTo>
                      <a:cubicBezTo>
                        <a:pt x="216310" y="264241"/>
                        <a:pt x="108155" y="305414"/>
                        <a:pt x="0" y="34658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フリーフォーム 54">
                  <a:extLst>
                    <a:ext uri="{FF2B5EF4-FFF2-40B4-BE49-F238E27FC236}">
                      <a16:creationId xmlns:a16="http://schemas.microsoft.com/office/drawing/2014/main" id="{AF1C3813-F586-7DEB-C31F-A04705621400}"/>
                    </a:ext>
                  </a:extLst>
                </p:cNvPr>
                <p:cNvSpPr/>
                <p:nvPr/>
              </p:nvSpPr>
              <p:spPr>
                <a:xfrm>
                  <a:off x="8362335" y="4070555"/>
                  <a:ext cx="530942" cy="96320"/>
                </a:xfrm>
                <a:custGeom>
                  <a:avLst/>
                  <a:gdLst>
                    <a:gd name="connsiteX0" fmla="*/ 0 w 530942"/>
                    <a:gd name="connsiteY0" fmla="*/ 0 h 96320"/>
                    <a:gd name="connsiteX1" fmla="*/ 221226 w 530942"/>
                    <a:gd name="connsiteY1" fmla="*/ 95864 h 96320"/>
                    <a:gd name="connsiteX2" fmla="*/ 530942 w 530942"/>
                    <a:gd name="connsiteY2" fmla="*/ 29497 h 96320"/>
                  </a:gdLst>
                  <a:ahLst/>
                  <a:cxnLst>
                    <a:cxn ang="0">
                      <a:pos x="connsiteX0" y="connsiteY0"/>
                    </a:cxn>
                    <a:cxn ang="0">
                      <a:pos x="connsiteX1" y="connsiteY1"/>
                    </a:cxn>
                    <a:cxn ang="0">
                      <a:pos x="connsiteX2" y="connsiteY2"/>
                    </a:cxn>
                  </a:cxnLst>
                  <a:rect l="l" t="t" r="r" b="b"/>
                  <a:pathLst>
                    <a:path w="530942" h="96320">
                      <a:moveTo>
                        <a:pt x="0" y="0"/>
                      </a:moveTo>
                      <a:cubicBezTo>
                        <a:pt x="66368" y="45474"/>
                        <a:pt x="132736" y="90948"/>
                        <a:pt x="221226" y="95864"/>
                      </a:cubicBezTo>
                      <a:cubicBezTo>
                        <a:pt x="309716" y="100780"/>
                        <a:pt x="420329" y="65138"/>
                        <a:pt x="530942" y="294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フリーフォーム 56">
                  <a:extLst>
                    <a:ext uri="{FF2B5EF4-FFF2-40B4-BE49-F238E27FC236}">
                      <a16:creationId xmlns:a16="http://schemas.microsoft.com/office/drawing/2014/main" id="{4FAE253C-85CE-C521-A69A-8A2F9DBF6D16}"/>
                    </a:ext>
                  </a:extLst>
                </p:cNvPr>
                <p:cNvSpPr/>
                <p:nvPr/>
              </p:nvSpPr>
              <p:spPr>
                <a:xfrm>
                  <a:off x="8303342" y="4269658"/>
                  <a:ext cx="353961" cy="48502"/>
                </a:xfrm>
                <a:custGeom>
                  <a:avLst/>
                  <a:gdLst>
                    <a:gd name="connsiteX0" fmla="*/ 0 w 353961"/>
                    <a:gd name="connsiteY0" fmla="*/ 44245 h 48502"/>
                    <a:gd name="connsiteX1" fmla="*/ 213852 w 353961"/>
                    <a:gd name="connsiteY1" fmla="*/ 44245 h 48502"/>
                    <a:gd name="connsiteX2" fmla="*/ 353961 w 353961"/>
                    <a:gd name="connsiteY2" fmla="*/ 0 h 48502"/>
                  </a:gdLst>
                  <a:ahLst/>
                  <a:cxnLst>
                    <a:cxn ang="0">
                      <a:pos x="connsiteX0" y="connsiteY0"/>
                    </a:cxn>
                    <a:cxn ang="0">
                      <a:pos x="connsiteX1" y="connsiteY1"/>
                    </a:cxn>
                    <a:cxn ang="0">
                      <a:pos x="connsiteX2" y="connsiteY2"/>
                    </a:cxn>
                  </a:cxnLst>
                  <a:rect l="l" t="t" r="r" b="b"/>
                  <a:pathLst>
                    <a:path w="353961" h="48502">
                      <a:moveTo>
                        <a:pt x="0" y="44245"/>
                      </a:moveTo>
                      <a:cubicBezTo>
                        <a:pt x="77429" y="47932"/>
                        <a:pt x="154859" y="51619"/>
                        <a:pt x="213852" y="44245"/>
                      </a:cubicBezTo>
                      <a:cubicBezTo>
                        <a:pt x="272846" y="36871"/>
                        <a:pt x="313403" y="18435"/>
                        <a:pt x="353961"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フリーフォーム 57">
                  <a:extLst>
                    <a:ext uri="{FF2B5EF4-FFF2-40B4-BE49-F238E27FC236}">
                      <a16:creationId xmlns:a16="http://schemas.microsoft.com/office/drawing/2014/main" id="{482E73F3-F57E-80DC-6DC0-79CAB268A326}"/>
                    </a:ext>
                  </a:extLst>
                </p:cNvPr>
                <p:cNvSpPr/>
                <p:nvPr/>
              </p:nvSpPr>
              <p:spPr>
                <a:xfrm>
                  <a:off x="8273845" y="4387645"/>
                  <a:ext cx="132736" cy="280220"/>
                </a:xfrm>
                <a:custGeom>
                  <a:avLst/>
                  <a:gdLst>
                    <a:gd name="connsiteX0" fmla="*/ 0 w 132736"/>
                    <a:gd name="connsiteY0" fmla="*/ 0 h 280220"/>
                    <a:gd name="connsiteX1" fmla="*/ 110613 w 132736"/>
                    <a:gd name="connsiteY1" fmla="*/ 88490 h 280220"/>
                    <a:gd name="connsiteX2" fmla="*/ 132736 w 132736"/>
                    <a:gd name="connsiteY2" fmla="*/ 280220 h 280220"/>
                  </a:gdLst>
                  <a:ahLst/>
                  <a:cxnLst>
                    <a:cxn ang="0">
                      <a:pos x="connsiteX0" y="connsiteY0"/>
                    </a:cxn>
                    <a:cxn ang="0">
                      <a:pos x="connsiteX1" y="connsiteY1"/>
                    </a:cxn>
                    <a:cxn ang="0">
                      <a:pos x="connsiteX2" y="connsiteY2"/>
                    </a:cxn>
                  </a:cxnLst>
                  <a:rect l="l" t="t" r="r" b="b"/>
                  <a:pathLst>
                    <a:path w="132736" h="280220">
                      <a:moveTo>
                        <a:pt x="0" y="0"/>
                      </a:moveTo>
                      <a:cubicBezTo>
                        <a:pt x="44245" y="20893"/>
                        <a:pt x="88490" y="41787"/>
                        <a:pt x="110613" y="88490"/>
                      </a:cubicBezTo>
                      <a:cubicBezTo>
                        <a:pt x="132736" y="135193"/>
                        <a:pt x="132736" y="207706"/>
                        <a:pt x="132736" y="28022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1" name="フリーフォーム 80">
                  <a:extLst>
                    <a:ext uri="{FF2B5EF4-FFF2-40B4-BE49-F238E27FC236}">
                      <a16:creationId xmlns:a16="http://schemas.microsoft.com/office/drawing/2014/main" id="{3EB23F86-26C1-4978-DBF7-B51B1BF503B4}"/>
                    </a:ext>
                  </a:extLst>
                </p:cNvPr>
                <p:cNvSpPr/>
                <p:nvPr/>
              </p:nvSpPr>
              <p:spPr>
                <a:xfrm>
                  <a:off x="8369710" y="4364374"/>
                  <a:ext cx="396445" cy="281368"/>
                </a:xfrm>
                <a:custGeom>
                  <a:avLst/>
                  <a:gdLst>
                    <a:gd name="connsiteX0" fmla="*/ 0 w 396445"/>
                    <a:gd name="connsiteY0" fmla="*/ 74891 h 281368"/>
                    <a:gd name="connsiteX1" fmla="*/ 353961 w 396445"/>
                    <a:gd name="connsiteY1" fmla="*/ 1149 h 281368"/>
                    <a:gd name="connsiteX2" fmla="*/ 390832 w 396445"/>
                    <a:gd name="connsiteY2" fmla="*/ 126510 h 281368"/>
                    <a:gd name="connsiteX3" fmla="*/ 361335 w 396445"/>
                    <a:gd name="connsiteY3" fmla="*/ 281368 h 281368"/>
                  </a:gdLst>
                  <a:ahLst/>
                  <a:cxnLst>
                    <a:cxn ang="0">
                      <a:pos x="connsiteX0" y="connsiteY0"/>
                    </a:cxn>
                    <a:cxn ang="0">
                      <a:pos x="connsiteX1" y="connsiteY1"/>
                    </a:cxn>
                    <a:cxn ang="0">
                      <a:pos x="connsiteX2" y="connsiteY2"/>
                    </a:cxn>
                    <a:cxn ang="0">
                      <a:pos x="connsiteX3" y="connsiteY3"/>
                    </a:cxn>
                  </a:cxnLst>
                  <a:rect l="l" t="t" r="r" b="b"/>
                  <a:pathLst>
                    <a:path w="396445" h="281368">
                      <a:moveTo>
                        <a:pt x="0" y="74891"/>
                      </a:moveTo>
                      <a:cubicBezTo>
                        <a:pt x="144411" y="33718"/>
                        <a:pt x="288822" y="-7454"/>
                        <a:pt x="353961" y="1149"/>
                      </a:cubicBezTo>
                      <a:cubicBezTo>
                        <a:pt x="419100" y="9752"/>
                        <a:pt x="389603" y="79807"/>
                        <a:pt x="390832" y="126510"/>
                      </a:cubicBezTo>
                      <a:cubicBezTo>
                        <a:pt x="392061" y="173213"/>
                        <a:pt x="376698" y="227290"/>
                        <a:pt x="361335" y="281368"/>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2" name="フリーフォーム 81">
                  <a:extLst>
                    <a:ext uri="{FF2B5EF4-FFF2-40B4-BE49-F238E27FC236}">
                      <a16:creationId xmlns:a16="http://schemas.microsoft.com/office/drawing/2014/main" id="{47E5EE74-5397-3E15-7B63-59B8AD672C02}"/>
                    </a:ext>
                  </a:extLst>
                </p:cNvPr>
                <p:cNvSpPr/>
                <p:nvPr/>
              </p:nvSpPr>
              <p:spPr>
                <a:xfrm>
                  <a:off x="8399206" y="4667865"/>
                  <a:ext cx="405581" cy="45552"/>
                </a:xfrm>
                <a:custGeom>
                  <a:avLst/>
                  <a:gdLst>
                    <a:gd name="connsiteX0" fmla="*/ 0 w 405581"/>
                    <a:gd name="connsiteY0" fmla="*/ 29496 h 45552"/>
                    <a:gd name="connsiteX1" fmla="*/ 206478 w 405581"/>
                    <a:gd name="connsiteY1" fmla="*/ 44245 h 45552"/>
                    <a:gd name="connsiteX2" fmla="*/ 405581 w 405581"/>
                    <a:gd name="connsiteY2" fmla="*/ 0 h 45552"/>
                  </a:gdLst>
                  <a:ahLst/>
                  <a:cxnLst>
                    <a:cxn ang="0">
                      <a:pos x="connsiteX0" y="connsiteY0"/>
                    </a:cxn>
                    <a:cxn ang="0">
                      <a:pos x="connsiteX1" y="connsiteY1"/>
                    </a:cxn>
                    <a:cxn ang="0">
                      <a:pos x="connsiteX2" y="connsiteY2"/>
                    </a:cxn>
                  </a:cxnLst>
                  <a:rect l="l" t="t" r="r" b="b"/>
                  <a:pathLst>
                    <a:path w="405581" h="45552">
                      <a:moveTo>
                        <a:pt x="0" y="29496"/>
                      </a:moveTo>
                      <a:cubicBezTo>
                        <a:pt x="69440" y="39328"/>
                        <a:pt x="138881" y="49161"/>
                        <a:pt x="206478" y="44245"/>
                      </a:cubicBezTo>
                      <a:cubicBezTo>
                        <a:pt x="274075" y="39329"/>
                        <a:pt x="339828" y="19664"/>
                        <a:pt x="405581"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3" name="フリーフォーム 82">
                  <a:extLst>
                    <a:ext uri="{FF2B5EF4-FFF2-40B4-BE49-F238E27FC236}">
                      <a16:creationId xmlns:a16="http://schemas.microsoft.com/office/drawing/2014/main" id="{7E75E80F-9CB4-B6D3-62A1-686BC35CA123}"/>
                    </a:ext>
                  </a:extLst>
                </p:cNvPr>
                <p:cNvSpPr/>
                <p:nvPr/>
              </p:nvSpPr>
              <p:spPr>
                <a:xfrm>
                  <a:off x="8001000" y="4852219"/>
                  <a:ext cx="339213" cy="129340"/>
                </a:xfrm>
                <a:custGeom>
                  <a:avLst/>
                  <a:gdLst>
                    <a:gd name="connsiteX0" fmla="*/ 0 w 339213"/>
                    <a:gd name="connsiteY0" fmla="*/ 0 h 129340"/>
                    <a:gd name="connsiteX1" fmla="*/ 191729 w 339213"/>
                    <a:gd name="connsiteY1" fmla="*/ 117987 h 129340"/>
                    <a:gd name="connsiteX2" fmla="*/ 339213 w 339213"/>
                    <a:gd name="connsiteY2" fmla="*/ 117987 h 129340"/>
                  </a:gdLst>
                  <a:ahLst/>
                  <a:cxnLst>
                    <a:cxn ang="0">
                      <a:pos x="connsiteX0" y="connsiteY0"/>
                    </a:cxn>
                    <a:cxn ang="0">
                      <a:pos x="connsiteX1" y="connsiteY1"/>
                    </a:cxn>
                    <a:cxn ang="0">
                      <a:pos x="connsiteX2" y="connsiteY2"/>
                    </a:cxn>
                  </a:cxnLst>
                  <a:rect l="l" t="t" r="r" b="b"/>
                  <a:pathLst>
                    <a:path w="339213" h="129340">
                      <a:moveTo>
                        <a:pt x="0" y="0"/>
                      </a:moveTo>
                      <a:cubicBezTo>
                        <a:pt x="67597" y="49161"/>
                        <a:pt x="135194" y="98323"/>
                        <a:pt x="191729" y="117987"/>
                      </a:cubicBezTo>
                      <a:cubicBezTo>
                        <a:pt x="248264" y="137651"/>
                        <a:pt x="293738" y="127819"/>
                        <a:pt x="339213" y="11798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4" name="フリーフォーム 83">
                  <a:extLst>
                    <a:ext uri="{FF2B5EF4-FFF2-40B4-BE49-F238E27FC236}">
                      <a16:creationId xmlns:a16="http://schemas.microsoft.com/office/drawing/2014/main" id="{1C257ABD-FA72-5F72-58C1-758946D40411}"/>
                    </a:ext>
                  </a:extLst>
                </p:cNvPr>
                <p:cNvSpPr/>
                <p:nvPr/>
              </p:nvSpPr>
              <p:spPr>
                <a:xfrm>
                  <a:off x="7971503" y="4866968"/>
                  <a:ext cx="272845" cy="626806"/>
                </a:xfrm>
                <a:custGeom>
                  <a:avLst/>
                  <a:gdLst>
                    <a:gd name="connsiteX0" fmla="*/ 272845 w 272845"/>
                    <a:gd name="connsiteY0" fmla="*/ 0 h 626806"/>
                    <a:gd name="connsiteX1" fmla="*/ 88491 w 272845"/>
                    <a:gd name="connsiteY1" fmla="*/ 272845 h 626806"/>
                    <a:gd name="connsiteX2" fmla="*/ 0 w 272845"/>
                    <a:gd name="connsiteY2" fmla="*/ 626806 h 626806"/>
                  </a:gdLst>
                  <a:ahLst/>
                  <a:cxnLst>
                    <a:cxn ang="0">
                      <a:pos x="connsiteX0" y="connsiteY0"/>
                    </a:cxn>
                    <a:cxn ang="0">
                      <a:pos x="connsiteX1" y="connsiteY1"/>
                    </a:cxn>
                    <a:cxn ang="0">
                      <a:pos x="connsiteX2" y="connsiteY2"/>
                    </a:cxn>
                  </a:cxnLst>
                  <a:rect l="l" t="t" r="r" b="b"/>
                  <a:pathLst>
                    <a:path w="272845" h="626806">
                      <a:moveTo>
                        <a:pt x="272845" y="0"/>
                      </a:moveTo>
                      <a:cubicBezTo>
                        <a:pt x="203405" y="84188"/>
                        <a:pt x="133965" y="168377"/>
                        <a:pt x="88491" y="272845"/>
                      </a:cubicBezTo>
                      <a:cubicBezTo>
                        <a:pt x="43017" y="377313"/>
                        <a:pt x="21508" y="502059"/>
                        <a:pt x="0" y="626806"/>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2" name="フリーフォーム 121">
                  <a:extLst>
                    <a:ext uri="{FF2B5EF4-FFF2-40B4-BE49-F238E27FC236}">
                      <a16:creationId xmlns:a16="http://schemas.microsoft.com/office/drawing/2014/main" id="{967E5A4D-1CD9-08A7-FE0F-70B808B92D86}"/>
                    </a:ext>
                  </a:extLst>
                </p:cNvPr>
                <p:cNvSpPr/>
                <p:nvPr/>
              </p:nvSpPr>
              <p:spPr>
                <a:xfrm>
                  <a:off x="8177981" y="5133135"/>
                  <a:ext cx="442451" cy="191033"/>
                </a:xfrm>
                <a:custGeom>
                  <a:avLst/>
                  <a:gdLst>
                    <a:gd name="connsiteX0" fmla="*/ 0 w 442451"/>
                    <a:gd name="connsiteY0" fmla="*/ 58297 h 191033"/>
                    <a:gd name="connsiteX1" fmla="*/ 294967 w 442451"/>
                    <a:gd name="connsiteY1" fmla="*/ 6678 h 191033"/>
                    <a:gd name="connsiteX2" fmla="*/ 442451 w 442451"/>
                    <a:gd name="connsiteY2" fmla="*/ 191033 h 191033"/>
                  </a:gdLst>
                  <a:ahLst/>
                  <a:cxnLst>
                    <a:cxn ang="0">
                      <a:pos x="connsiteX0" y="connsiteY0"/>
                    </a:cxn>
                    <a:cxn ang="0">
                      <a:pos x="connsiteX1" y="connsiteY1"/>
                    </a:cxn>
                    <a:cxn ang="0">
                      <a:pos x="connsiteX2" y="connsiteY2"/>
                    </a:cxn>
                  </a:cxnLst>
                  <a:rect l="l" t="t" r="r" b="b"/>
                  <a:pathLst>
                    <a:path w="442451" h="191033">
                      <a:moveTo>
                        <a:pt x="0" y="58297"/>
                      </a:moveTo>
                      <a:cubicBezTo>
                        <a:pt x="110612" y="21426"/>
                        <a:pt x="221225" y="-15445"/>
                        <a:pt x="294967" y="6678"/>
                      </a:cubicBezTo>
                      <a:cubicBezTo>
                        <a:pt x="368709" y="28801"/>
                        <a:pt x="405580" y="109917"/>
                        <a:pt x="442451" y="19103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3" name="フリーフォーム 122">
                  <a:extLst>
                    <a:ext uri="{FF2B5EF4-FFF2-40B4-BE49-F238E27FC236}">
                      <a16:creationId xmlns:a16="http://schemas.microsoft.com/office/drawing/2014/main" id="{2A4D3DDE-CD90-2646-F445-80CB78C291F5}"/>
                    </a:ext>
                  </a:extLst>
                </p:cNvPr>
                <p:cNvSpPr/>
                <p:nvPr/>
              </p:nvSpPr>
              <p:spPr>
                <a:xfrm>
                  <a:off x="8200103" y="5390535"/>
                  <a:ext cx="405581" cy="157954"/>
                </a:xfrm>
                <a:custGeom>
                  <a:avLst/>
                  <a:gdLst>
                    <a:gd name="connsiteX0" fmla="*/ 0 w 405581"/>
                    <a:gd name="connsiteY0" fmla="*/ 0 h 157954"/>
                    <a:gd name="connsiteX1" fmla="*/ 331839 w 405581"/>
                    <a:gd name="connsiteY1" fmla="*/ 154859 h 157954"/>
                    <a:gd name="connsiteX2" fmla="*/ 405581 w 405581"/>
                    <a:gd name="connsiteY2" fmla="*/ 88491 h 157954"/>
                  </a:gdLst>
                  <a:ahLst/>
                  <a:cxnLst>
                    <a:cxn ang="0">
                      <a:pos x="connsiteX0" y="connsiteY0"/>
                    </a:cxn>
                    <a:cxn ang="0">
                      <a:pos x="connsiteX1" y="connsiteY1"/>
                    </a:cxn>
                    <a:cxn ang="0">
                      <a:pos x="connsiteX2" y="connsiteY2"/>
                    </a:cxn>
                  </a:cxnLst>
                  <a:rect l="l" t="t" r="r" b="b"/>
                  <a:pathLst>
                    <a:path w="405581" h="157954">
                      <a:moveTo>
                        <a:pt x="0" y="0"/>
                      </a:moveTo>
                      <a:cubicBezTo>
                        <a:pt x="132121" y="70055"/>
                        <a:pt x="264242" y="140111"/>
                        <a:pt x="331839" y="154859"/>
                      </a:cubicBezTo>
                      <a:cubicBezTo>
                        <a:pt x="399436" y="169607"/>
                        <a:pt x="402508" y="129049"/>
                        <a:pt x="405581" y="8849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4" name="フリーフォーム 123">
                  <a:extLst>
                    <a:ext uri="{FF2B5EF4-FFF2-40B4-BE49-F238E27FC236}">
                      <a16:creationId xmlns:a16="http://schemas.microsoft.com/office/drawing/2014/main" id="{0ABAD16F-ACF8-2F95-2D42-2A0A24A49E84}"/>
                    </a:ext>
                  </a:extLst>
                </p:cNvPr>
                <p:cNvSpPr/>
                <p:nvPr/>
              </p:nvSpPr>
              <p:spPr>
                <a:xfrm>
                  <a:off x="8598310" y="4955458"/>
                  <a:ext cx="72752" cy="162232"/>
                </a:xfrm>
                <a:custGeom>
                  <a:avLst/>
                  <a:gdLst>
                    <a:gd name="connsiteX0" fmla="*/ 0 w 72752"/>
                    <a:gd name="connsiteY0" fmla="*/ 0 h 162232"/>
                    <a:gd name="connsiteX1" fmla="*/ 66367 w 72752"/>
                    <a:gd name="connsiteY1" fmla="*/ 58994 h 162232"/>
                    <a:gd name="connsiteX2" fmla="*/ 66367 w 72752"/>
                    <a:gd name="connsiteY2" fmla="*/ 162232 h 162232"/>
                  </a:gdLst>
                  <a:ahLst/>
                  <a:cxnLst>
                    <a:cxn ang="0">
                      <a:pos x="connsiteX0" y="connsiteY0"/>
                    </a:cxn>
                    <a:cxn ang="0">
                      <a:pos x="connsiteX1" y="connsiteY1"/>
                    </a:cxn>
                    <a:cxn ang="0">
                      <a:pos x="connsiteX2" y="connsiteY2"/>
                    </a:cxn>
                  </a:cxnLst>
                  <a:rect l="l" t="t" r="r" b="b"/>
                  <a:pathLst>
                    <a:path w="72752" h="162232">
                      <a:moveTo>
                        <a:pt x="0" y="0"/>
                      </a:moveTo>
                      <a:cubicBezTo>
                        <a:pt x="27653" y="15978"/>
                        <a:pt x="55306" y="31956"/>
                        <a:pt x="66367" y="58994"/>
                      </a:cubicBezTo>
                      <a:cubicBezTo>
                        <a:pt x="77428" y="86032"/>
                        <a:pt x="71897" y="124132"/>
                        <a:pt x="66367" y="162232"/>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5" name="フリーフォーム 124">
                  <a:extLst>
                    <a:ext uri="{FF2B5EF4-FFF2-40B4-BE49-F238E27FC236}">
                      <a16:creationId xmlns:a16="http://schemas.microsoft.com/office/drawing/2014/main" id="{0C2A8A90-DB98-6279-C993-22A2BE9E2D4C}"/>
                    </a:ext>
                  </a:extLst>
                </p:cNvPr>
                <p:cNvSpPr/>
                <p:nvPr/>
              </p:nvSpPr>
              <p:spPr>
                <a:xfrm>
                  <a:off x="8664677" y="4881716"/>
                  <a:ext cx="102973" cy="235974"/>
                </a:xfrm>
                <a:custGeom>
                  <a:avLst/>
                  <a:gdLst>
                    <a:gd name="connsiteX0" fmla="*/ 0 w 102973"/>
                    <a:gd name="connsiteY0" fmla="*/ 0 h 235974"/>
                    <a:gd name="connsiteX1" fmla="*/ 95865 w 102973"/>
                    <a:gd name="connsiteY1" fmla="*/ 117987 h 235974"/>
                    <a:gd name="connsiteX2" fmla="*/ 88491 w 102973"/>
                    <a:gd name="connsiteY2" fmla="*/ 235974 h 235974"/>
                  </a:gdLst>
                  <a:ahLst/>
                  <a:cxnLst>
                    <a:cxn ang="0">
                      <a:pos x="connsiteX0" y="connsiteY0"/>
                    </a:cxn>
                    <a:cxn ang="0">
                      <a:pos x="connsiteX1" y="connsiteY1"/>
                    </a:cxn>
                    <a:cxn ang="0">
                      <a:pos x="connsiteX2" y="connsiteY2"/>
                    </a:cxn>
                  </a:cxnLst>
                  <a:rect l="l" t="t" r="r" b="b"/>
                  <a:pathLst>
                    <a:path w="102973" h="235974">
                      <a:moveTo>
                        <a:pt x="0" y="0"/>
                      </a:moveTo>
                      <a:cubicBezTo>
                        <a:pt x="40558" y="39329"/>
                        <a:pt x="81117" y="78658"/>
                        <a:pt x="95865" y="117987"/>
                      </a:cubicBezTo>
                      <a:cubicBezTo>
                        <a:pt x="110614" y="157316"/>
                        <a:pt x="99552" y="196645"/>
                        <a:pt x="88491" y="235974"/>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6" name="フリーフォーム 125">
                  <a:extLst>
                    <a:ext uri="{FF2B5EF4-FFF2-40B4-BE49-F238E27FC236}">
                      <a16:creationId xmlns:a16="http://schemas.microsoft.com/office/drawing/2014/main" id="{C69EDAF0-F1B7-81AF-4F74-6EAE48F299DF}"/>
                    </a:ext>
                  </a:extLst>
                </p:cNvPr>
                <p:cNvSpPr/>
                <p:nvPr/>
              </p:nvSpPr>
              <p:spPr>
                <a:xfrm>
                  <a:off x="8207477" y="5759245"/>
                  <a:ext cx="199104" cy="221226"/>
                </a:xfrm>
                <a:custGeom>
                  <a:avLst/>
                  <a:gdLst>
                    <a:gd name="connsiteX0" fmla="*/ 0 w 199104"/>
                    <a:gd name="connsiteY0" fmla="*/ 0 h 221226"/>
                    <a:gd name="connsiteX1" fmla="*/ 95865 w 199104"/>
                    <a:gd name="connsiteY1" fmla="*/ 169607 h 221226"/>
                    <a:gd name="connsiteX2" fmla="*/ 199104 w 199104"/>
                    <a:gd name="connsiteY2" fmla="*/ 221226 h 221226"/>
                  </a:gdLst>
                  <a:ahLst/>
                  <a:cxnLst>
                    <a:cxn ang="0">
                      <a:pos x="connsiteX0" y="connsiteY0"/>
                    </a:cxn>
                    <a:cxn ang="0">
                      <a:pos x="connsiteX1" y="connsiteY1"/>
                    </a:cxn>
                    <a:cxn ang="0">
                      <a:pos x="connsiteX2" y="connsiteY2"/>
                    </a:cxn>
                  </a:cxnLst>
                  <a:rect l="l" t="t" r="r" b="b"/>
                  <a:pathLst>
                    <a:path w="199104" h="221226">
                      <a:moveTo>
                        <a:pt x="0" y="0"/>
                      </a:moveTo>
                      <a:cubicBezTo>
                        <a:pt x="31340" y="66368"/>
                        <a:pt x="62681" y="132736"/>
                        <a:pt x="95865" y="169607"/>
                      </a:cubicBezTo>
                      <a:cubicBezTo>
                        <a:pt x="129049" y="206478"/>
                        <a:pt x="164076" y="213852"/>
                        <a:pt x="199104" y="221226"/>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7" name="フリーフォーム 126">
                  <a:extLst>
                    <a:ext uri="{FF2B5EF4-FFF2-40B4-BE49-F238E27FC236}">
                      <a16:creationId xmlns:a16="http://schemas.microsoft.com/office/drawing/2014/main" id="{CE4833D8-03EB-DE29-40FA-582A86CEDFDA}"/>
                    </a:ext>
                  </a:extLst>
                </p:cNvPr>
                <p:cNvSpPr/>
                <p:nvPr/>
              </p:nvSpPr>
              <p:spPr>
                <a:xfrm>
                  <a:off x="8301245" y="5737123"/>
                  <a:ext cx="540413" cy="509923"/>
                </a:xfrm>
                <a:custGeom>
                  <a:avLst/>
                  <a:gdLst>
                    <a:gd name="connsiteX0" fmla="*/ 437174 w 540413"/>
                    <a:gd name="connsiteY0" fmla="*/ 0 h 509923"/>
                    <a:gd name="connsiteX1" fmla="*/ 149581 w 540413"/>
                    <a:gd name="connsiteY1" fmla="*/ 228600 h 509923"/>
                    <a:gd name="connsiteX2" fmla="*/ 2097 w 540413"/>
                    <a:gd name="connsiteY2" fmla="*/ 427703 h 509923"/>
                    <a:gd name="connsiteX3" fmla="*/ 252820 w 540413"/>
                    <a:gd name="connsiteY3" fmla="*/ 508819 h 509923"/>
                    <a:gd name="connsiteX4" fmla="*/ 540413 w 540413"/>
                    <a:gd name="connsiteY4" fmla="*/ 376083 h 5099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413" h="509923">
                      <a:moveTo>
                        <a:pt x="437174" y="0"/>
                      </a:moveTo>
                      <a:cubicBezTo>
                        <a:pt x="329634" y="78658"/>
                        <a:pt x="222094" y="157316"/>
                        <a:pt x="149581" y="228600"/>
                      </a:cubicBezTo>
                      <a:cubicBezTo>
                        <a:pt x="77068" y="299884"/>
                        <a:pt x="-15110" y="381000"/>
                        <a:pt x="2097" y="427703"/>
                      </a:cubicBezTo>
                      <a:cubicBezTo>
                        <a:pt x="19303" y="474406"/>
                        <a:pt x="163101" y="517422"/>
                        <a:pt x="252820" y="508819"/>
                      </a:cubicBezTo>
                      <a:cubicBezTo>
                        <a:pt x="342539" y="500216"/>
                        <a:pt x="441476" y="438149"/>
                        <a:pt x="540413" y="37608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grpSp>
          <p:nvGrpSpPr>
            <p:cNvPr id="175" name="グループ化 174">
              <a:extLst>
                <a:ext uri="{FF2B5EF4-FFF2-40B4-BE49-F238E27FC236}">
                  <a16:creationId xmlns:a16="http://schemas.microsoft.com/office/drawing/2014/main" id="{E563CEF7-72C0-3FF3-59E6-2DA243704BDD}"/>
                </a:ext>
              </a:extLst>
            </p:cNvPr>
            <p:cNvGrpSpPr/>
            <p:nvPr/>
          </p:nvGrpSpPr>
          <p:grpSpPr>
            <a:xfrm rot="1070917">
              <a:off x="1186751" y="1325090"/>
              <a:ext cx="979096" cy="2935587"/>
              <a:chOff x="640012" y="3325103"/>
              <a:chExt cx="979096" cy="2935587"/>
            </a:xfrm>
          </p:grpSpPr>
          <p:sp>
            <p:nvSpPr>
              <p:cNvPr id="176" name="フリーフォーム 175">
                <a:extLst>
                  <a:ext uri="{FF2B5EF4-FFF2-40B4-BE49-F238E27FC236}">
                    <a16:creationId xmlns:a16="http://schemas.microsoft.com/office/drawing/2014/main" id="{0BD1C5FB-00DA-D70B-C6B5-740EDB1E5F12}"/>
                  </a:ext>
                </a:extLst>
              </p:cNvPr>
              <p:cNvSpPr/>
              <p:nvPr/>
            </p:nvSpPr>
            <p:spPr>
              <a:xfrm>
                <a:off x="640012" y="3443748"/>
                <a:ext cx="230143" cy="508820"/>
              </a:xfrm>
              <a:custGeom>
                <a:avLst/>
                <a:gdLst>
                  <a:gd name="connsiteX0" fmla="*/ 31040 w 230143"/>
                  <a:gd name="connsiteY0" fmla="*/ 0 h 508820"/>
                  <a:gd name="connsiteX1" fmla="*/ 16291 w 230143"/>
                  <a:gd name="connsiteY1" fmla="*/ 265471 h 508820"/>
                  <a:gd name="connsiteX2" fmla="*/ 230143 w 230143"/>
                  <a:gd name="connsiteY2" fmla="*/ 508820 h 508820"/>
                </a:gdLst>
                <a:ahLst/>
                <a:cxnLst>
                  <a:cxn ang="0">
                    <a:pos x="connsiteX0" y="connsiteY0"/>
                  </a:cxn>
                  <a:cxn ang="0">
                    <a:pos x="connsiteX1" y="connsiteY1"/>
                  </a:cxn>
                  <a:cxn ang="0">
                    <a:pos x="connsiteX2" y="connsiteY2"/>
                  </a:cxn>
                </a:cxnLst>
                <a:rect l="l" t="t" r="r" b="b"/>
                <a:pathLst>
                  <a:path w="230143" h="508820">
                    <a:moveTo>
                      <a:pt x="31040" y="0"/>
                    </a:moveTo>
                    <a:cubicBezTo>
                      <a:pt x="7073" y="90334"/>
                      <a:pt x="-16893" y="180668"/>
                      <a:pt x="16291" y="265471"/>
                    </a:cubicBezTo>
                    <a:cubicBezTo>
                      <a:pt x="49475" y="350274"/>
                      <a:pt x="139809" y="429547"/>
                      <a:pt x="230143" y="50882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8" name="フリーフォーム 177">
                <a:extLst>
                  <a:ext uri="{FF2B5EF4-FFF2-40B4-BE49-F238E27FC236}">
                    <a16:creationId xmlns:a16="http://schemas.microsoft.com/office/drawing/2014/main" id="{26B680A2-10EC-3937-9EEA-A27500191A44}"/>
                  </a:ext>
                </a:extLst>
              </p:cNvPr>
              <p:cNvSpPr/>
              <p:nvPr/>
            </p:nvSpPr>
            <p:spPr>
              <a:xfrm>
                <a:off x="715297" y="3325103"/>
                <a:ext cx="700904" cy="553723"/>
              </a:xfrm>
              <a:custGeom>
                <a:avLst/>
                <a:gdLst>
                  <a:gd name="connsiteX0" fmla="*/ 0 w 700904"/>
                  <a:gd name="connsiteY0" fmla="*/ 103897 h 553723"/>
                  <a:gd name="connsiteX1" fmla="*/ 103238 w 700904"/>
                  <a:gd name="connsiteY1" fmla="*/ 111271 h 553723"/>
                  <a:gd name="connsiteX2" fmla="*/ 582561 w 700904"/>
                  <a:gd name="connsiteY2" fmla="*/ 658 h 553723"/>
                  <a:gd name="connsiteX3" fmla="*/ 700548 w 700904"/>
                  <a:gd name="connsiteY3" fmla="*/ 170265 h 553723"/>
                  <a:gd name="connsiteX4" fmla="*/ 612058 w 700904"/>
                  <a:gd name="connsiteY4" fmla="*/ 553723 h 5537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0904" h="553723">
                    <a:moveTo>
                      <a:pt x="0" y="103897"/>
                    </a:moveTo>
                    <a:cubicBezTo>
                      <a:pt x="3072" y="116187"/>
                      <a:pt x="6145" y="128477"/>
                      <a:pt x="103238" y="111271"/>
                    </a:cubicBezTo>
                    <a:cubicBezTo>
                      <a:pt x="200331" y="94065"/>
                      <a:pt x="483009" y="-9174"/>
                      <a:pt x="582561" y="658"/>
                    </a:cubicBezTo>
                    <a:cubicBezTo>
                      <a:pt x="682113" y="10490"/>
                      <a:pt x="695632" y="78088"/>
                      <a:pt x="700548" y="170265"/>
                    </a:cubicBezTo>
                    <a:cubicBezTo>
                      <a:pt x="705464" y="262442"/>
                      <a:pt x="658761" y="408082"/>
                      <a:pt x="612058" y="553723"/>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6" name="フリーフォーム 185">
                <a:extLst>
                  <a:ext uri="{FF2B5EF4-FFF2-40B4-BE49-F238E27FC236}">
                    <a16:creationId xmlns:a16="http://schemas.microsoft.com/office/drawing/2014/main" id="{79B0C0D9-80F8-14DE-6A5C-9605E6E19876}"/>
                  </a:ext>
                </a:extLst>
              </p:cNvPr>
              <p:cNvSpPr/>
              <p:nvPr/>
            </p:nvSpPr>
            <p:spPr>
              <a:xfrm>
                <a:off x="936523" y="3451123"/>
                <a:ext cx="105301" cy="457200"/>
              </a:xfrm>
              <a:custGeom>
                <a:avLst/>
                <a:gdLst>
                  <a:gd name="connsiteX0" fmla="*/ 0 w 105301"/>
                  <a:gd name="connsiteY0" fmla="*/ 0 h 457200"/>
                  <a:gd name="connsiteX1" fmla="*/ 103238 w 105301"/>
                  <a:gd name="connsiteY1" fmla="*/ 184354 h 457200"/>
                  <a:gd name="connsiteX2" fmla="*/ 58993 w 105301"/>
                  <a:gd name="connsiteY2" fmla="*/ 457200 h 457200"/>
                </a:gdLst>
                <a:ahLst/>
                <a:cxnLst>
                  <a:cxn ang="0">
                    <a:pos x="connsiteX0" y="connsiteY0"/>
                  </a:cxn>
                  <a:cxn ang="0">
                    <a:pos x="connsiteX1" y="connsiteY1"/>
                  </a:cxn>
                  <a:cxn ang="0">
                    <a:pos x="connsiteX2" y="connsiteY2"/>
                  </a:cxn>
                </a:cxnLst>
                <a:rect l="l" t="t" r="r" b="b"/>
                <a:pathLst>
                  <a:path w="105301" h="457200">
                    <a:moveTo>
                      <a:pt x="0" y="0"/>
                    </a:moveTo>
                    <a:cubicBezTo>
                      <a:pt x="46703" y="54077"/>
                      <a:pt x="93406" y="108154"/>
                      <a:pt x="103238" y="184354"/>
                    </a:cubicBezTo>
                    <a:cubicBezTo>
                      <a:pt x="113070" y="260554"/>
                      <a:pt x="86031" y="358877"/>
                      <a:pt x="58993" y="45720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7" name="フリーフォーム 186">
                <a:extLst>
                  <a:ext uri="{FF2B5EF4-FFF2-40B4-BE49-F238E27FC236}">
                    <a16:creationId xmlns:a16="http://schemas.microsoft.com/office/drawing/2014/main" id="{DBD632AC-C860-C48F-32DE-DA007C40DC90}"/>
                  </a:ext>
                </a:extLst>
              </p:cNvPr>
              <p:cNvSpPr/>
              <p:nvPr/>
            </p:nvSpPr>
            <p:spPr>
              <a:xfrm>
                <a:off x="737419" y="3583858"/>
                <a:ext cx="553065" cy="132044"/>
              </a:xfrm>
              <a:custGeom>
                <a:avLst/>
                <a:gdLst>
                  <a:gd name="connsiteX0" fmla="*/ 0 w 553065"/>
                  <a:gd name="connsiteY0" fmla="*/ 125361 h 132044"/>
                  <a:gd name="connsiteX1" fmla="*/ 287594 w 553065"/>
                  <a:gd name="connsiteY1" fmla="*/ 117987 h 132044"/>
                  <a:gd name="connsiteX2" fmla="*/ 553065 w 553065"/>
                  <a:gd name="connsiteY2" fmla="*/ 0 h 132044"/>
                </a:gdLst>
                <a:ahLst/>
                <a:cxnLst>
                  <a:cxn ang="0">
                    <a:pos x="connsiteX0" y="connsiteY0"/>
                  </a:cxn>
                  <a:cxn ang="0">
                    <a:pos x="connsiteX1" y="connsiteY1"/>
                  </a:cxn>
                  <a:cxn ang="0">
                    <a:pos x="connsiteX2" y="connsiteY2"/>
                  </a:cxn>
                </a:cxnLst>
                <a:rect l="l" t="t" r="r" b="b"/>
                <a:pathLst>
                  <a:path w="553065" h="132044">
                    <a:moveTo>
                      <a:pt x="0" y="125361"/>
                    </a:moveTo>
                    <a:cubicBezTo>
                      <a:pt x="97708" y="132120"/>
                      <a:pt x="195417" y="138880"/>
                      <a:pt x="287594" y="117987"/>
                    </a:cubicBezTo>
                    <a:cubicBezTo>
                      <a:pt x="379771" y="97094"/>
                      <a:pt x="466418" y="48547"/>
                      <a:pt x="553065"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9" name="フリーフォーム 188">
                <a:extLst>
                  <a:ext uri="{FF2B5EF4-FFF2-40B4-BE49-F238E27FC236}">
                    <a16:creationId xmlns:a16="http://schemas.microsoft.com/office/drawing/2014/main" id="{BF58904D-7B36-EFB6-ED73-6CF5B81AD4FE}"/>
                  </a:ext>
                </a:extLst>
              </p:cNvPr>
              <p:cNvSpPr/>
              <p:nvPr/>
            </p:nvSpPr>
            <p:spPr>
              <a:xfrm>
                <a:off x="848032" y="3871452"/>
                <a:ext cx="427703" cy="99826"/>
              </a:xfrm>
              <a:custGeom>
                <a:avLst/>
                <a:gdLst>
                  <a:gd name="connsiteX0" fmla="*/ 0 w 427703"/>
                  <a:gd name="connsiteY0" fmla="*/ 95864 h 99826"/>
                  <a:gd name="connsiteX1" fmla="*/ 206478 w 427703"/>
                  <a:gd name="connsiteY1" fmla="*/ 88490 h 99826"/>
                  <a:gd name="connsiteX2" fmla="*/ 427703 w 427703"/>
                  <a:gd name="connsiteY2" fmla="*/ 0 h 99826"/>
                </a:gdLst>
                <a:ahLst/>
                <a:cxnLst>
                  <a:cxn ang="0">
                    <a:pos x="connsiteX0" y="connsiteY0"/>
                  </a:cxn>
                  <a:cxn ang="0">
                    <a:pos x="connsiteX1" y="connsiteY1"/>
                  </a:cxn>
                  <a:cxn ang="0">
                    <a:pos x="connsiteX2" y="connsiteY2"/>
                  </a:cxn>
                </a:cxnLst>
                <a:rect l="l" t="t" r="r" b="b"/>
                <a:pathLst>
                  <a:path w="427703" h="99826">
                    <a:moveTo>
                      <a:pt x="0" y="95864"/>
                    </a:moveTo>
                    <a:cubicBezTo>
                      <a:pt x="67597" y="100165"/>
                      <a:pt x="135194" y="104467"/>
                      <a:pt x="206478" y="88490"/>
                    </a:cubicBezTo>
                    <a:cubicBezTo>
                      <a:pt x="277762" y="72513"/>
                      <a:pt x="352732" y="36256"/>
                      <a:pt x="427703"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2" name="フリーフォーム 191">
                <a:extLst>
                  <a:ext uri="{FF2B5EF4-FFF2-40B4-BE49-F238E27FC236}">
                    <a16:creationId xmlns:a16="http://schemas.microsoft.com/office/drawing/2014/main" id="{B2B34DBE-AB89-D663-9B91-B6E0888BD061}"/>
                  </a:ext>
                </a:extLst>
              </p:cNvPr>
              <p:cNvSpPr/>
              <p:nvPr/>
            </p:nvSpPr>
            <p:spPr>
              <a:xfrm>
                <a:off x="722671" y="4026310"/>
                <a:ext cx="105302" cy="228600"/>
              </a:xfrm>
              <a:custGeom>
                <a:avLst/>
                <a:gdLst>
                  <a:gd name="connsiteX0" fmla="*/ 58994 w 105302"/>
                  <a:gd name="connsiteY0" fmla="*/ 0 h 228600"/>
                  <a:gd name="connsiteX1" fmla="*/ 103239 w 105302"/>
                  <a:gd name="connsiteY1" fmla="*/ 154858 h 228600"/>
                  <a:gd name="connsiteX2" fmla="*/ 0 w 105302"/>
                  <a:gd name="connsiteY2" fmla="*/ 228600 h 228600"/>
                </a:gdLst>
                <a:ahLst/>
                <a:cxnLst>
                  <a:cxn ang="0">
                    <a:pos x="connsiteX0" y="connsiteY0"/>
                  </a:cxn>
                  <a:cxn ang="0">
                    <a:pos x="connsiteX1" y="connsiteY1"/>
                  </a:cxn>
                  <a:cxn ang="0">
                    <a:pos x="connsiteX2" y="connsiteY2"/>
                  </a:cxn>
                </a:cxnLst>
                <a:rect l="l" t="t" r="r" b="b"/>
                <a:pathLst>
                  <a:path w="105302" h="228600">
                    <a:moveTo>
                      <a:pt x="58994" y="0"/>
                    </a:moveTo>
                    <a:cubicBezTo>
                      <a:pt x="86032" y="58379"/>
                      <a:pt x="113071" y="116758"/>
                      <a:pt x="103239" y="154858"/>
                    </a:cubicBezTo>
                    <a:cubicBezTo>
                      <a:pt x="93407" y="192958"/>
                      <a:pt x="46703" y="210779"/>
                      <a:pt x="0" y="22860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3" name="フリーフォーム 192">
                <a:extLst>
                  <a:ext uri="{FF2B5EF4-FFF2-40B4-BE49-F238E27FC236}">
                    <a16:creationId xmlns:a16="http://schemas.microsoft.com/office/drawing/2014/main" id="{8EB9D3B1-E1A2-9155-9138-6A4B86123C40}"/>
                  </a:ext>
                </a:extLst>
              </p:cNvPr>
              <p:cNvSpPr/>
              <p:nvPr/>
            </p:nvSpPr>
            <p:spPr>
              <a:xfrm>
                <a:off x="929148" y="4018935"/>
                <a:ext cx="509424" cy="243766"/>
              </a:xfrm>
              <a:custGeom>
                <a:avLst/>
                <a:gdLst>
                  <a:gd name="connsiteX0" fmla="*/ 0 w 509424"/>
                  <a:gd name="connsiteY0" fmla="*/ 44246 h 243766"/>
                  <a:gd name="connsiteX1" fmla="*/ 294968 w 509424"/>
                  <a:gd name="connsiteY1" fmla="*/ 228600 h 243766"/>
                  <a:gd name="connsiteX2" fmla="*/ 471949 w 509424"/>
                  <a:gd name="connsiteY2" fmla="*/ 221226 h 243766"/>
                  <a:gd name="connsiteX3" fmla="*/ 508820 w 509424"/>
                  <a:gd name="connsiteY3" fmla="*/ 125362 h 243766"/>
                  <a:gd name="connsiteX4" fmla="*/ 457200 w 509424"/>
                  <a:gd name="connsiteY4" fmla="*/ 0 h 2437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9424" h="243766">
                    <a:moveTo>
                      <a:pt x="0" y="44246"/>
                    </a:moveTo>
                    <a:cubicBezTo>
                      <a:pt x="108155" y="121674"/>
                      <a:pt x="216310" y="199103"/>
                      <a:pt x="294968" y="228600"/>
                    </a:cubicBezTo>
                    <a:cubicBezTo>
                      <a:pt x="373626" y="258097"/>
                      <a:pt x="436307" y="238432"/>
                      <a:pt x="471949" y="221226"/>
                    </a:cubicBezTo>
                    <a:cubicBezTo>
                      <a:pt x="507591" y="204020"/>
                      <a:pt x="511278" y="162233"/>
                      <a:pt x="508820" y="125362"/>
                    </a:cubicBezTo>
                    <a:cubicBezTo>
                      <a:pt x="506362" y="88491"/>
                      <a:pt x="481781" y="44245"/>
                      <a:pt x="457200"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4" name="フリーフォーム 193">
                <a:extLst>
                  <a:ext uri="{FF2B5EF4-FFF2-40B4-BE49-F238E27FC236}">
                    <a16:creationId xmlns:a16="http://schemas.microsoft.com/office/drawing/2014/main" id="{B063960D-2868-8CC9-A9BE-A46C402E097A}"/>
                  </a:ext>
                </a:extLst>
              </p:cNvPr>
              <p:cNvSpPr/>
              <p:nvPr/>
            </p:nvSpPr>
            <p:spPr>
              <a:xfrm>
                <a:off x="1216742" y="4048432"/>
                <a:ext cx="103239" cy="88994"/>
              </a:xfrm>
              <a:custGeom>
                <a:avLst/>
                <a:gdLst>
                  <a:gd name="connsiteX0" fmla="*/ 0 w 103239"/>
                  <a:gd name="connsiteY0" fmla="*/ 0 h 88994"/>
                  <a:gd name="connsiteX1" fmla="*/ 73742 w 103239"/>
                  <a:gd name="connsiteY1" fmla="*/ 88491 h 88994"/>
                  <a:gd name="connsiteX2" fmla="*/ 103239 w 103239"/>
                  <a:gd name="connsiteY2" fmla="*/ 29497 h 88994"/>
                </a:gdLst>
                <a:ahLst/>
                <a:cxnLst>
                  <a:cxn ang="0">
                    <a:pos x="connsiteX0" y="connsiteY0"/>
                  </a:cxn>
                  <a:cxn ang="0">
                    <a:pos x="connsiteX1" y="connsiteY1"/>
                  </a:cxn>
                  <a:cxn ang="0">
                    <a:pos x="connsiteX2" y="connsiteY2"/>
                  </a:cxn>
                </a:cxnLst>
                <a:rect l="l" t="t" r="r" b="b"/>
                <a:pathLst>
                  <a:path w="103239" h="88994">
                    <a:moveTo>
                      <a:pt x="0" y="0"/>
                    </a:moveTo>
                    <a:cubicBezTo>
                      <a:pt x="28268" y="41787"/>
                      <a:pt x="56536" y="83575"/>
                      <a:pt x="73742" y="88491"/>
                    </a:cubicBezTo>
                    <a:cubicBezTo>
                      <a:pt x="90948" y="93407"/>
                      <a:pt x="97093" y="61452"/>
                      <a:pt x="103239" y="294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6" name="フリーフォーム 195">
                <a:extLst>
                  <a:ext uri="{FF2B5EF4-FFF2-40B4-BE49-F238E27FC236}">
                    <a16:creationId xmlns:a16="http://schemas.microsoft.com/office/drawing/2014/main" id="{784F95E1-FED9-58B8-39E3-F970C9BF6DC2}"/>
                  </a:ext>
                </a:extLst>
              </p:cNvPr>
              <p:cNvSpPr/>
              <p:nvPr/>
            </p:nvSpPr>
            <p:spPr>
              <a:xfrm>
                <a:off x="1519084" y="3878826"/>
                <a:ext cx="100024" cy="213851"/>
              </a:xfrm>
              <a:custGeom>
                <a:avLst/>
                <a:gdLst>
                  <a:gd name="connsiteX0" fmla="*/ 0 w 100024"/>
                  <a:gd name="connsiteY0" fmla="*/ 0 h 213851"/>
                  <a:gd name="connsiteX1" fmla="*/ 95864 w 100024"/>
                  <a:gd name="connsiteY1" fmla="*/ 125361 h 213851"/>
                  <a:gd name="connsiteX2" fmla="*/ 73742 w 100024"/>
                  <a:gd name="connsiteY2" fmla="*/ 213851 h 213851"/>
                </a:gdLst>
                <a:ahLst/>
                <a:cxnLst>
                  <a:cxn ang="0">
                    <a:pos x="connsiteX0" y="connsiteY0"/>
                  </a:cxn>
                  <a:cxn ang="0">
                    <a:pos x="connsiteX1" y="connsiteY1"/>
                  </a:cxn>
                  <a:cxn ang="0">
                    <a:pos x="connsiteX2" y="connsiteY2"/>
                  </a:cxn>
                </a:cxnLst>
                <a:rect l="l" t="t" r="r" b="b"/>
                <a:pathLst>
                  <a:path w="100024" h="213851">
                    <a:moveTo>
                      <a:pt x="0" y="0"/>
                    </a:moveTo>
                    <a:cubicBezTo>
                      <a:pt x="41787" y="44859"/>
                      <a:pt x="83574" y="89719"/>
                      <a:pt x="95864" y="125361"/>
                    </a:cubicBezTo>
                    <a:cubicBezTo>
                      <a:pt x="108154" y="161003"/>
                      <a:pt x="90948" y="187427"/>
                      <a:pt x="73742" y="213851"/>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7" name="フリーフォーム 196">
                <a:extLst>
                  <a:ext uri="{FF2B5EF4-FFF2-40B4-BE49-F238E27FC236}">
                    <a16:creationId xmlns:a16="http://schemas.microsoft.com/office/drawing/2014/main" id="{FFA46FF5-BB88-9288-AC3B-D70F694AF61E}"/>
                  </a:ext>
                </a:extLst>
              </p:cNvPr>
              <p:cNvSpPr/>
              <p:nvPr/>
            </p:nvSpPr>
            <p:spPr>
              <a:xfrm>
                <a:off x="899652" y="4527755"/>
                <a:ext cx="338555" cy="642022"/>
              </a:xfrm>
              <a:custGeom>
                <a:avLst/>
                <a:gdLst>
                  <a:gd name="connsiteX0" fmla="*/ 176980 w 338555"/>
                  <a:gd name="connsiteY0" fmla="*/ 0 h 642022"/>
                  <a:gd name="connsiteX1" fmla="*/ 302342 w 338555"/>
                  <a:gd name="connsiteY1" fmla="*/ 228600 h 642022"/>
                  <a:gd name="connsiteX2" fmla="*/ 206477 w 338555"/>
                  <a:gd name="connsiteY2" fmla="*/ 265471 h 642022"/>
                  <a:gd name="connsiteX3" fmla="*/ 272845 w 338555"/>
                  <a:gd name="connsiteY3" fmla="*/ 442451 h 642022"/>
                  <a:gd name="connsiteX4" fmla="*/ 324464 w 338555"/>
                  <a:gd name="connsiteY4" fmla="*/ 641555 h 642022"/>
                  <a:gd name="connsiteX5" fmla="*/ 0 w 338555"/>
                  <a:gd name="connsiteY5" fmla="*/ 486697 h 642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8555" h="642022">
                    <a:moveTo>
                      <a:pt x="176980" y="0"/>
                    </a:moveTo>
                    <a:cubicBezTo>
                      <a:pt x="237203" y="92177"/>
                      <a:pt x="297426" y="184355"/>
                      <a:pt x="302342" y="228600"/>
                    </a:cubicBezTo>
                    <a:cubicBezTo>
                      <a:pt x="307258" y="272845"/>
                      <a:pt x="211393" y="229829"/>
                      <a:pt x="206477" y="265471"/>
                    </a:cubicBezTo>
                    <a:cubicBezTo>
                      <a:pt x="201561" y="301113"/>
                      <a:pt x="253181" y="379770"/>
                      <a:pt x="272845" y="442451"/>
                    </a:cubicBezTo>
                    <a:cubicBezTo>
                      <a:pt x="292509" y="505132"/>
                      <a:pt x="369938" y="634181"/>
                      <a:pt x="324464" y="641555"/>
                    </a:cubicBezTo>
                    <a:cubicBezTo>
                      <a:pt x="278990" y="648929"/>
                      <a:pt x="139495" y="567813"/>
                      <a:pt x="0" y="486697"/>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8" name="フリーフォーム 197">
                <a:extLst>
                  <a:ext uri="{FF2B5EF4-FFF2-40B4-BE49-F238E27FC236}">
                    <a16:creationId xmlns:a16="http://schemas.microsoft.com/office/drawing/2014/main" id="{5370B583-C193-84CB-04A6-B764D9EF2FD0}"/>
                  </a:ext>
                </a:extLst>
              </p:cNvPr>
              <p:cNvSpPr/>
              <p:nvPr/>
            </p:nvSpPr>
            <p:spPr>
              <a:xfrm>
                <a:off x="780791" y="4807974"/>
                <a:ext cx="118861" cy="331839"/>
              </a:xfrm>
              <a:custGeom>
                <a:avLst/>
                <a:gdLst>
                  <a:gd name="connsiteX0" fmla="*/ 118861 w 118861"/>
                  <a:gd name="connsiteY0" fmla="*/ 0 h 331839"/>
                  <a:gd name="connsiteX1" fmla="*/ 874 w 118861"/>
                  <a:gd name="connsiteY1" fmla="*/ 176981 h 331839"/>
                  <a:gd name="connsiteX2" fmla="*/ 74615 w 118861"/>
                  <a:gd name="connsiteY2" fmla="*/ 331839 h 331839"/>
                </a:gdLst>
                <a:ahLst/>
                <a:cxnLst>
                  <a:cxn ang="0">
                    <a:pos x="connsiteX0" y="connsiteY0"/>
                  </a:cxn>
                  <a:cxn ang="0">
                    <a:pos x="connsiteX1" y="connsiteY1"/>
                  </a:cxn>
                  <a:cxn ang="0">
                    <a:pos x="connsiteX2" y="connsiteY2"/>
                  </a:cxn>
                </a:cxnLst>
                <a:rect l="l" t="t" r="r" b="b"/>
                <a:pathLst>
                  <a:path w="118861" h="331839">
                    <a:moveTo>
                      <a:pt x="118861" y="0"/>
                    </a:moveTo>
                    <a:cubicBezTo>
                      <a:pt x="63554" y="60837"/>
                      <a:pt x="8248" y="121674"/>
                      <a:pt x="874" y="176981"/>
                    </a:cubicBezTo>
                    <a:cubicBezTo>
                      <a:pt x="-6500" y="232288"/>
                      <a:pt x="34057" y="282063"/>
                      <a:pt x="74615" y="331839"/>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9" name="フリーフォーム 198">
                <a:extLst>
                  <a:ext uri="{FF2B5EF4-FFF2-40B4-BE49-F238E27FC236}">
                    <a16:creationId xmlns:a16="http://schemas.microsoft.com/office/drawing/2014/main" id="{D863F99D-E0D4-6A0E-FAF7-85F4050C1E85}"/>
                  </a:ext>
                </a:extLst>
              </p:cNvPr>
              <p:cNvSpPr/>
              <p:nvPr/>
            </p:nvSpPr>
            <p:spPr>
              <a:xfrm>
                <a:off x="1334729" y="4859594"/>
                <a:ext cx="188533" cy="361335"/>
              </a:xfrm>
              <a:custGeom>
                <a:avLst/>
                <a:gdLst>
                  <a:gd name="connsiteX0" fmla="*/ 0 w 188533"/>
                  <a:gd name="connsiteY0" fmla="*/ 0 h 361335"/>
                  <a:gd name="connsiteX1" fmla="*/ 169606 w 188533"/>
                  <a:gd name="connsiteY1" fmla="*/ 132735 h 361335"/>
                  <a:gd name="connsiteX2" fmla="*/ 176981 w 188533"/>
                  <a:gd name="connsiteY2" fmla="*/ 361335 h 361335"/>
                </a:gdLst>
                <a:ahLst/>
                <a:cxnLst>
                  <a:cxn ang="0">
                    <a:pos x="connsiteX0" y="connsiteY0"/>
                  </a:cxn>
                  <a:cxn ang="0">
                    <a:pos x="connsiteX1" y="connsiteY1"/>
                  </a:cxn>
                  <a:cxn ang="0">
                    <a:pos x="connsiteX2" y="connsiteY2"/>
                  </a:cxn>
                </a:cxnLst>
                <a:rect l="l" t="t" r="r" b="b"/>
                <a:pathLst>
                  <a:path w="188533" h="361335">
                    <a:moveTo>
                      <a:pt x="0" y="0"/>
                    </a:moveTo>
                    <a:cubicBezTo>
                      <a:pt x="70054" y="36256"/>
                      <a:pt x="140109" y="72512"/>
                      <a:pt x="169606" y="132735"/>
                    </a:cubicBezTo>
                    <a:cubicBezTo>
                      <a:pt x="199103" y="192958"/>
                      <a:pt x="188042" y="277146"/>
                      <a:pt x="176981" y="361335"/>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0" name="フリーフォーム 199">
                <a:extLst>
                  <a:ext uri="{FF2B5EF4-FFF2-40B4-BE49-F238E27FC236}">
                    <a16:creationId xmlns:a16="http://schemas.microsoft.com/office/drawing/2014/main" id="{FDCBFCB3-7C7F-3C63-6759-4CB7E039BD43}"/>
                  </a:ext>
                </a:extLst>
              </p:cNvPr>
              <p:cNvSpPr/>
              <p:nvPr/>
            </p:nvSpPr>
            <p:spPr>
              <a:xfrm>
                <a:off x="1187245" y="5545394"/>
                <a:ext cx="294968" cy="88993"/>
              </a:xfrm>
              <a:custGeom>
                <a:avLst/>
                <a:gdLst>
                  <a:gd name="connsiteX0" fmla="*/ 0 w 294968"/>
                  <a:gd name="connsiteY0" fmla="*/ 29496 h 88993"/>
                  <a:gd name="connsiteX1" fmla="*/ 154858 w 294968"/>
                  <a:gd name="connsiteY1" fmla="*/ 88490 h 88993"/>
                  <a:gd name="connsiteX2" fmla="*/ 294968 w 294968"/>
                  <a:gd name="connsiteY2" fmla="*/ 0 h 88993"/>
                </a:gdLst>
                <a:ahLst/>
                <a:cxnLst>
                  <a:cxn ang="0">
                    <a:pos x="connsiteX0" y="connsiteY0"/>
                  </a:cxn>
                  <a:cxn ang="0">
                    <a:pos x="connsiteX1" y="connsiteY1"/>
                  </a:cxn>
                  <a:cxn ang="0">
                    <a:pos x="connsiteX2" y="connsiteY2"/>
                  </a:cxn>
                </a:cxnLst>
                <a:rect l="l" t="t" r="r" b="b"/>
                <a:pathLst>
                  <a:path w="294968" h="88993">
                    <a:moveTo>
                      <a:pt x="0" y="29496"/>
                    </a:moveTo>
                    <a:cubicBezTo>
                      <a:pt x="52848" y="61451"/>
                      <a:pt x="105697" y="93406"/>
                      <a:pt x="154858" y="88490"/>
                    </a:cubicBezTo>
                    <a:cubicBezTo>
                      <a:pt x="204019" y="83574"/>
                      <a:pt x="249493" y="41787"/>
                      <a:pt x="294968" y="0"/>
                    </a:cubicBez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5" name="フリーフォーム 204">
                <a:extLst>
                  <a:ext uri="{FF2B5EF4-FFF2-40B4-BE49-F238E27FC236}">
                    <a16:creationId xmlns:a16="http://schemas.microsoft.com/office/drawing/2014/main" id="{BC3E9116-9238-2D98-06EF-AAEA37C75670}"/>
                  </a:ext>
                </a:extLst>
              </p:cNvPr>
              <p:cNvSpPr/>
              <p:nvPr/>
            </p:nvSpPr>
            <p:spPr>
              <a:xfrm>
                <a:off x="950191" y="5361039"/>
                <a:ext cx="517274" cy="899651"/>
              </a:xfrm>
              <a:custGeom>
                <a:avLst/>
                <a:gdLst>
                  <a:gd name="connsiteX0" fmla="*/ 141190 w 517274"/>
                  <a:gd name="connsiteY0" fmla="*/ 0 h 899651"/>
                  <a:gd name="connsiteX1" fmla="*/ 251803 w 517274"/>
                  <a:gd name="connsiteY1" fmla="*/ 280219 h 899651"/>
                  <a:gd name="connsiteX2" fmla="*/ 251803 w 517274"/>
                  <a:gd name="connsiteY2" fmla="*/ 634180 h 899651"/>
                  <a:gd name="connsiteX3" fmla="*/ 207557 w 517274"/>
                  <a:gd name="connsiteY3" fmla="*/ 766916 h 899651"/>
                  <a:gd name="connsiteX4" fmla="*/ 119067 w 517274"/>
                  <a:gd name="connsiteY4" fmla="*/ 803787 h 899651"/>
                  <a:gd name="connsiteX5" fmla="*/ 1080 w 517274"/>
                  <a:gd name="connsiteY5" fmla="*/ 604684 h 899651"/>
                  <a:gd name="connsiteX6" fmla="*/ 192809 w 517274"/>
                  <a:gd name="connsiteY6" fmla="*/ 693174 h 899651"/>
                  <a:gd name="connsiteX7" fmla="*/ 502525 w 517274"/>
                  <a:gd name="connsiteY7" fmla="*/ 884903 h 899651"/>
                  <a:gd name="connsiteX8" fmla="*/ 502525 w 517274"/>
                  <a:gd name="connsiteY8" fmla="*/ 884903 h 899651"/>
                  <a:gd name="connsiteX9" fmla="*/ 517274 w 517274"/>
                  <a:gd name="connsiteY9" fmla="*/ 899651 h 899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7274" h="899651">
                    <a:moveTo>
                      <a:pt x="141190" y="0"/>
                    </a:moveTo>
                    <a:cubicBezTo>
                      <a:pt x="187279" y="87261"/>
                      <a:pt x="233368" y="174522"/>
                      <a:pt x="251803" y="280219"/>
                    </a:cubicBezTo>
                    <a:cubicBezTo>
                      <a:pt x="270239" y="385916"/>
                      <a:pt x="259177" y="553064"/>
                      <a:pt x="251803" y="634180"/>
                    </a:cubicBezTo>
                    <a:cubicBezTo>
                      <a:pt x="244429" y="715296"/>
                      <a:pt x="229680" y="738648"/>
                      <a:pt x="207557" y="766916"/>
                    </a:cubicBezTo>
                    <a:cubicBezTo>
                      <a:pt x="185434" y="795184"/>
                      <a:pt x="153480" y="830826"/>
                      <a:pt x="119067" y="803787"/>
                    </a:cubicBezTo>
                    <a:cubicBezTo>
                      <a:pt x="84654" y="776748"/>
                      <a:pt x="-11210" y="623119"/>
                      <a:pt x="1080" y="604684"/>
                    </a:cubicBezTo>
                    <a:cubicBezTo>
                      <a:pt x="13370" y="586249"/>
                      <a:pt x="109235" y="646471"/>
                      <a:pt x="192809" y="693174"/>
                    </a:cubicBezTo>
                    <a:cubicBezTo>
                      <a:pt x="276383" y="739877"/>
                      <a:pt x="502525" y="884903"/>
                      <a:pt x="502525" y="884903"/>
                    </a:cubicBezTo>
                    <a:lnTo>
                      <a:pt x="502525" y="884903"/>
                    </a:lnTo>
                    <a:lnTo>
                      <a:pt x="517274" y="899651"/>
                    </a:lnTo>
                  </a:path>
                </a:pathLst>
              </a:custGeom>
              <a:noFill/>
              <a:ln w="25400" cap="rnd">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04" name="円/楕円 103">
              <a:extLst>
                <a:ext uri="{FF2B5EF4-FFF2-40B4-BE49-F238E27FC236}">
                  <a16:creationId xmlns:a16="http://schemas.microsoft.com/office/drawing/2014/main" id="{62A9AA26-B340-CAEC-361C-BA2A02C48E2F}"/>
                </a:ext>
              </a:extLst>
            </p:cNvPr>
            <p:cNvSpPr/>
            <p:nvPr/>
          </p:nvSpPr>
          <p:spPr>
            <a:xfrm>
              <a:off x="4979298" y="6800990"/>
              <a:ext cx="61108" cy="61108"/>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5" name="フリーフォーム 114">
              <a:extLst>
                <a:ext uri="{FF2B5EF4-FFF2-40B4-BE49-F238E27FC236}">
                  <a16:creationId xmlns:a16="http://schemas.microsoft.com/office/drawing/2014/main" id="{A5A658CE-E201-F091-2756-064FF789071C}"/>
                </a:ext>
              </a:extLst>
            </p:cNvPr>
            <p:cNvSpPr/>
            <p:nvPr/>
          </p:nvSpPr>
          <p:spPr>
            <a:xfrm>
              <a:off x="3873500" y="11740292"/>
              <a:ext cx="288925" cy="121645"/>
            </a:xfrm>
            <a:custGeom>
              <a:avLst/>
              <a:gdLst>
                <a:gd name="connsiteX0" fmla="*/ 0 w 288925"/>
                <a:gd name="connsiteY0" fmla="*/ 19908 h 121645"/>
                <a:gd name="connsiteX1" fmla="*/ 146050 w 288925"/>
                <a:gd name="connsiteY1" fmla="*/ 121508 h 121645"/>
                <a:gd name="connsiteX2" fmla="*/ 152400 w 288925"/>
                <a:gd name="connsiteY2" fmla="*/ 858 h 121645"/>
                <a:gd name="connsiteX3" fmla="*/ 288925 w 288925"/>
                <a:gd name="connsiteY3" fmla="*/ 77058 h 121645"/>
              </a:gdLst>
              <a:ahLst/>
              <a:cxnLst>
                <a:cxn ang="0">
                  <a:pos x="connsiteX0" y="connsiteY0"/>
                </a:cxn>
                <a:cxn ang="0">
                  <a:pos x="connsiteX1" y="connsiteY1"/>
                </a:cxn>
                <a:cxn ang="0">
                  <a:pos x="connsiteX2" y="connsiteY2"/>
                </a:cxn>
                <a:cxn ang="0">
                  <a:pos x="connsiteX3" y="connsiteY3"/>
                </a:cxn>
              </a:cxnLst>
              <a:rect l="l" t="t" r="r" b="b"/>
              <a:pathLst>
                <a:path w="288925" h="121645">
                  <a:moveTo>
                    <a:pt x="0" y="19908"/>
                  </a:moveTo>
                  <a:cubicBezTo>
                    <a:pt x="60325" y="72295"/>
                    <a:pt x="120650" y="124683"/>
                    <a:pt x="146050" y="121508"/>
                  </a:cubicBezTo>
                  <a:cubicBezTo>
                    <a:pt x="171450" y="118333"/>
                    <a:pt x="128588" y="8266"/>
                    <a:pt x="152400" y="858"/>
                  </a:cubicBezTo>
                  <a:cubicBezTo>
                    <a:pt x="176213" y="-6550"/>
                    <a:pt x="232569" y="35254"/>
                    <a:pt x="288925" y="77058"/>
                  </a:cubicBezTo>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6" name="フリーフォーム 115">
              <a:extLst>
                <a:ext uri="{FF2B5EF4-FFF2-40B4-BE49-F238E27FC236}">
                  <a16:creationId xmlns:a16="http://schemas.microsoft.com/office/drawing/2014/main" id="{6AB1F871-42C9-D385-25F5-F6245AAD90F8}"/>
                </a:ext>
              </a:extLst>
            </p:cNvPr>
            <p:cNvSpPr/>
            <p:nvPr/>
          </p:nvSpPr>
          <p:spPr>
            <a:xfrm>
              <a:off x="4263980" y="11601432"/>
              <a:ext cx="199452" cy="187676"/>
            </a:xfrm>
            <a:custGeom>
              <a:avLst/>
              <a:gdLst>
                <a:gd name="connsiteX0" fmla="*/ 45 w 199452"/>
                <a:gd name="connsiteY0" fmla="*/ 60343 h 187676"/>
                <a:gd name="connsiteX1" fmla="*/ 107995 w 199452"/>
                <a:gd name="connsiteY1" fmla="*/ 18 h 187676"/>
                <a:gd name="connsiteX2" fmla="*/ 196895 w 199452"/>
                <a:gd name="connsiteY2" fmla="*/ 66693 h 187676"/>
                <a:gd name="connsiteX3" fmla="*/ 168320 w 199452"/>
                <a:gd name="connsiteY3" fmla="*/ 187343 h 187676"/>
                <a:gd name="connsiteX4" fmla="*/ 95295 w 199452"/>
                <a:gd name="connsiteY4" fmla="*/ 101618 h 187676"/>
                <a:gd name="connsiteX5" fmla="*/ 45 w 199452"/>
                <a:gd name="connsiteY5" fmla="*/ 60343 h 187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9452" h="187676">
                  <a:moveTo>
                    <a:pt x="45" y="60343"/>
                  </a:moveTo>
                  <a:cubicBezTo>
                    <a:pt x="2162" y="43410"/>
                    <a:pt x="75187" y="-1040"/>
                    <a:pt x="107995" y="18"/>
                  </a:cubicBezTo>
                  <a:cubicBezTo>
                    <a:pt x="140803" y="1076"/>
                    <a:pt x="186841" y="35472"/>
                    <a:pt x="196895" y="66693"/>
                  </a:cubicBezTo>
                  <a:cubicBezTo>
                    <a:pt x="206949" y="97914"/>
                    <a:pt x="185253" y="181522"/>
                    <a:pt x="168320" y="187343"/>
                  </a:cubicBezTo>
                  <a:cubicBezTo>
                    <a:pt x="151387" y="193164"/>
                    <a:pt x="120695" y="121197"/>
                    <a:pt x="95295" y="101618"/>
                  </a:cubicBezTo>
                  <a:cubicBezTo>
                    <a:pt x="69895" y="82039"/>
                    <a:pt x="-2072" y="77276"/>
                    <a:pt x="45" y="60343"/>
                  </a:cubicBezTo>
                  <a:close/>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7" name="フリーフォーム 116">
              <a:extLst>
                <a:ext uri="{FF2B5EF4-FFF2-40B4-BE49-F238E27FC236}">
                  <a16:creationId xmlns:a16="http://schemas.microsoft.com/office/drawing/2014/main" id="{1130A953-76EC-B8FF-E531-954A20BB0185}"/>
                </a:ext>
              </a:extLst>
            </p:cNvPr>
            <p:cNvSpPr/>
            <p:nvPr/>
          </p:nvSpPr>
          <p:spPr>
            <a:xfrm>
              <a:off x="4097363" y="11520906"/>
              <a:ext cx="175016" cy="103631"/>
            </a:xfrm>
            <a:custGeom>
              <a:avLst/>
              <a:gdLst>
                <a:gd name="connsiteX0" fmla="*/ 173012 w 175016"/>
                <a:gd name="connsiteY0" fmla="*/ 102769 h 103631"/>
                <a:gd name="connsiteX1" fmla="*/ 103162 w 175016"/>
                <a:gd name="connsiteY1" fmla="*/ 13869 h 103631"/>
                <a:gd name="connsiteX2" fmla="*/ 7912 w 175016"/>
                <a:gd name="connsiteY2" fmla="*/ 4344 h 103631"/>
                <a:gd name="connsiteX3" fmla="*/ 23787 w 175016"/>
                <a:gd name="connsiteY3" fmla="*/ 55144 h 103631"/>
                <a:gd name="connsiteX4" fmla="*/ 173012 w 175016"/>
                <a:gd name="connsiteY4" fmla="*/ 102769 h 1036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016" h="103631">
                  <a:moveTo>
                    <a:pt x="173012" y="102769"/>
                  </a:moveTo>
                  <a:cubicBezTo>
                    <a:pt x="186241" y="95890"/>
                    <a:pt x="130679" y="30273"/>
                    <a:pt x="103162" y="13869"/>
                  </a:cubicBezTo>
                  <a:cubicBezTo>
                    <a:pt x="75645" y="-2535"/>
                    <a:pt x="21141" y="-2535"/>
                    <a:pt x="7912" y="4344"/>
                  </a:cubicBezTo>
                  <a:cubicBezTo>
                    <a:pt x="-5317" y="11223"/>
                    <a:pt x="-3200" y="36623"/>
                    <a:pt x="23787" y="55144"/>
                  </a:cubicBezTo>
                  <a:cubicBezTo>
                    <a:pt x="50774" y="73665"/>
                    <a:pt x="159783" y="109648"/>
                    <a:pt x="173012" y="102769"/>
                  </a:cubicBezTo>
                  <a:close/>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8" name="フリーフォーム 117">
              <a:extLst>
                <a:ext uri="{FF2B5EF4-FFF2-40B4-BE49-F238E27FC236}">
                  <a16:creationId xmlns:a16="http://schemas.microsoft.com/office/drawing/2014/main" id="{D65C278E-8F20-DC40-F555-87B305D037D7}"/>
                </a:ext>
              </a:extLst>
            </p:cNvPr>
            <p:cNvSpPr/>
            <p:nvPr/>
          </p:nvSpPr>
          <p:spPr>
            <a:xfrm>
              <a:off x="4242010" y="11655425"/>
              <a:ext cx="145840" cy="174625"/>
            </a:xfrm>
            <a:custGeom>
              <a:avLst/>
              <a:gdLst>
                <a:gd name="connsiteX0" fmla="*/ 37890 w 145840"/>
                <a:gd name="connsiteY0" fmla="*/ 0 h 174625"/>
                <a:gd name="connsiteX1" fmla="*/ 6140 w 145840"/>
                <a:gd name="connsiteY1" fmla="*/ 69850 h 174625"/>
                <a:gd name="connsiteX2" fmla="*/ 145840 w 145840"/>
                <a:gd name="connsiteY2" fmla="*/ 174625 h 174625"/>
              </a:gdLst>
              <a:ahLst/>
              <a:cxnLst>
                <a:cxn ang="0">
                  <a:pos x="connsiteX0" y="connsiteY0"/>
                </a:cxn>
                <a:cxn ang="0">
                  <a:pos x="connsiteX1" y="connsiteY1"/>
                </a:cxn>
                <a:cxn ang="0">
                  <a:pos x="connsiteX2" y="connsiteY2"/>
                </a:cxn>
              </a:cxnLst>
              <a:rect l="l" t="t" r="r" b="b"/>
              <a:pathLst>
                <a:path w="145840" h="174625">
                  <a:moveTo>
                    <a:pt x="37890" y="0"/>
                  </a:moveTo>
                  <a:cubicBezTo>
                    <a:pt x="13019" y="20373"/>
                    <a:pt x="-11852" y="40746"/>
                    <a:pt x="6140" y="69850"/>
                  </a:cubicBezTo>
                  <a:cubicBezTo>
                    <a:pt x="24132" y="98954"/>
                    <a:pt x="84986" y="136789"/>
                    <a:pt x="145840" y="174625"/>
                  </a:cubicBezTo>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9" name="フリーフォーム 118">
              <a:extLst>
                <a:ext uri="{FF2B5EF4-FFF2-40B4-BE49-F238E27FC236}">
                  <a16:creationId xmlns:a16="http://schemas.microsoft.com/office/drawing/2014/main" id="{549477E3-050D-87BE-BB31-A9C76FB379AF}"/>
                </a:ext>
              </a:extLst>
            </p:cNvPr>
            <p:cNvSpPr/>
            <p:nvPr/>
          </p:nvSpPr>
          <p:spPr>
            <a:xfrm>
              <a:off x="4000500" y="11594973"/>
              <a:ext cx="273050" cy="35052"/>
            </a:xfrm>
            <a:custGeom>
              <a:avLst/>
              <a:gdLst>
                <a:gd name="connsiteX0" fmla="*/ 273050 w 273050"/>
                <a:gd name="connsiteY0" fmla="*/ 35052 h 35052"/>
                <a:gd name="connsiteX1" fmla="*/ 114300 w 273050"/>
                <a:gd name="connsiteY1" fmla="*/ 127 h 35052"/>
                <a:gd name="connsiteX2" fmla="*/ 0 w 273050"/>
                <a:gd name="connsiteY2" fmla="*/ 25527 h 35052"/>
              </a:gdLst>
              <a:ahLst/>
              <a:cxnLst>
                <a:cxn ang="0">
                  <a:pos x="connsiteX0" y="connsiteY0"/>
                </a:cxn>
                <a:cxn ang="0">
                  <a:pos x="connsiteX1" y="connsiteY1"/>
                </a:cxn>
                <a:cxn ang="0">
                  <a:pos x="connsiteX2" y="connsiteY2"/>
                </a:cxn>
              </a:cxnLst>
              <a:rect l="l" t="t" r="r" b="b"/>
              <a:pathLst>
                <a:path w="273050" h="35052">
                  <a:moveTo>
                    <a:pt x="273050" y="35052"/>
                  </a:moveTo>
                  <a:cubicBezTo>
                    <a:pt x="216429" y="18383"/>
                    <a:pt x="159808" y="1714"/>
                    <a:pt x="114300" y="127"/>
                  </a:cubicBezTo>
                  <a:cubicBezTo>
                    <a:pt x="68792" y="-1461"/>
                    <a:pt x="34396" y="12033"/>
                    <a:pt x="0" y="25527"/>
                  </a:cubicBezTo>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 name="フリーフォーム 119">
              <a:extLst>
                <a:ext uri="{FF2B5EF4-FFF2-40B4-BE49-F238E27FC236}">
                  <a16:creationId xmlns:a16="http://schemas.microsoft.com/office/drawing/2014/main" id="{87E003D2-8015-EDB5-CD11-F08199A8B6AB}"/>
                </a:ext>
              </a:extLst>
            </p:cNvPr>
            <p:cNvSpPr/>
            <p:nvPr/>
          </p:nvSpPr>
          <p:spPr>
            <a:xfrm>
              <a:off x="6043297" y="11660554"/>
              <a:ext cx="279412" cy="175846"/>
            </a:xfrm>
            <a:custGeom>
              <a:avLst/>
              <a:gdLst>
                <a:gd name="connsiteX0" fmla="*/ 115226 w 279412"/>
                <a:gd name="connsiteY0" fmla="*/ 175846 h 175846"/>
                <a:gd name="connsiteX1" fmla="*/ 212918 w 279412"/>
                <a:gd name="connsiteY1" fmla="*/ 78154 h 175846"/>
                <a:gd name="connsiteX2" fmla="*/ 279349 w 279412"/>
                <a:gd name="connsiteY2" fmla="*/ 74246 h 175846"/>
                <a:gd name="connsiteX3" fmla="*/ 220734 w 279412"/>
                <a:gd name="connsiteY3" fmla="*/ 42984 h 175846"/>
                <a:gd name="connsiteX4" fmla="*/ 33165 w 279412"/>
                <a:gd name="connsiteY4" fmla="*/ 93784 h 175846"/>
                <a:gd name="connsiteX5" fmla="*/ 1903 w 279412"/>
                <a:gd name="connsiteY5" fmla="*/ 85969 h 175846"/>
                <a:gd name="connsiteX6" fmla="*/ 56611 w 279412"/>
                <a:gd name="connsiteY6" fmla="*/ 0 h 175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9412" h="175846">
                  <a:moveTo>
                    <a:pt x="115226" y="175846"/>
                  </a:moveTo>
                  <a:cubicBezTo>
                    <a:pt x="150395" y="135466"/>
                    <a:pt x="185564" y="95087"/>
                    <a:pt x="212918" y="78154"/>
                  </a:cubicBezTo>
                  <a:cubicBezTo>
                    <a:pt x="240272" y="61221"/>
                    <a:pt x="278046" y="80108"/>
                    <a:pt x="279349" y="74246"/>
                  </a:cubicBezTo>
                  <a:cubicBezTo>
                    <a:pt x="280652" y="68384"/>
                    <a:pt x="261765" y="39728"/>
                    <a:pt x="220734" y="42984"/>
                  </a:cubicBezTo>
                  <a:cubicBezTo>
                    <a:pt x="179703" y="46240"/>
                    <a:pt x="69637" y="86620"/>
                    <a:pt x="33165" y="93784"/>
                  </a:cubicBezTo>
                  <a:cubicBezTo>
                    <a:pt x="-3307" y="100948"/>
                    <a:pt x="-2005" y="101600"/>
                    <a:pt x="1903" y="85969"/>
                  </a:cubicBezTo>
                  <a:cubicBezTo>
                    <a:pt x="5811" y="70338"/>
                    <a:pt x="31211" y="35169"/>
                    <a:pt x="56611" y="0"/>
                  </a:cubicBezTo>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 name="フリーフォーム 120">
              <a:extLst>
                <a:ext uri="{FF2B5EF4-FFF2-40B4-BE49-F238E27FC236}">
                  <a16:creationId xmlns:a16="http://schemas.microsoft.com/office/drawing/2014/main" id="{B4E5B813-E9BB-D294-EEAE-9C4B06D1F1C4}"/>
                </a:ext>
              </a:extLst>
            </p:cNvPr>
            <p:cNvSpPr/>
            <p:nvPr/>
          </p:nvSpPr>
          <p:spPr>
            <a:xfrm>
              <a:off x="5908431" y="11397380"/>
              <a:ext cx="300609" cy="212374"/>
            </a:xfrm>
            <a:custGeom>
              <a:avLst/>
              <a:gdLst>
                <a:gd name="connsiteX0" fmla="*/ 0 w 300609"/>
                <a:gd name="connsiteY0" fmla="*/ 212374 h 212374"/>
                <a:gd name="connsiteX1" fmla="*/ 78154 w 300609"/>
                <a:gd name="connsiteY1" fmla="*/ 71697 h 212374"/>
                <a:gd name="connsiteX2" fmla="*/ 257907 w 300609"/>
                <a:gd name="connsiteY2" fmla="*/ 1358 h 212374"/>
                <a:gd name="connsiteX3" fmla="*/ 285261 w 300609"/>
                <a:gd name="connsiteY3" fmla="*/ 130312 h 212374"/>
                <a:gd name="connsiteX4" fmla="*/ 58615 w 300609"/>
                <a:gd name="connsiteY4" fmla="*/ 200651 h 2123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0609" h="212374">
                  <a:moveTo>
                    <a:pt x="0" y="212374"/>
                  </a:moveTo>
                  <a:cubicBezTo>
                    <a:pt x="17585" y="159620"/>
                    <a:pt x="35170" y="106866"/>
                    <a:pt x="78154" y="71697"/>
                  </a:cubicBezTo>
                  <a:cubicBezTo>
                    <a:pt x="121138" y="36528"/>
                    <a:pt x="223389" y="-8411"/>
                    <a:pt x="257907" y="1358"/>
                  </a:cubicBezTo>
                  <a:cubicBezTo>
                    <a:pt x="292425" y="11127"/>
                    <a:pt x="318476" y="97097"/>
                    <a:pt x="285261" y="130312"/>
                  </a:cubicBezTo>
                  <a:cubicBezTo>
                    <a:pt x="252046" y="163527"/>
                    <a:pt x="155330" y="182089"/>
                    <a:pt x="58615" y="200651"/>
                  </a:cubicBezTo>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8" name="フリーフォーム 127">
              <a:extLst>
                <a:ext uri="{FF2B5EF4-FFF2-40B4-BE49-F238E27FC236}">
                  <a16:creationId xmlns:a16="http://schemas.microsoft.com/office/drawing/2014/main" id="{1122021D-8EDC-6ACE-955C-E31778DA4A9C}"/>
                </a:ext>
              </a:extLst>
            </p:cNvPr>
            <p:cNvSpPr/>
            <p:nvPr/>
          </p:nvSpPr>
          <p:spPr>
            <a:xfrm>
              <a:off x="5597814" y="11554487"/>
              <a:ext cx="283263" cy="158561"/>
            </a:xfrm>
            <a:custGeom>
              <a:avLst/>
              <a:gdLst>
                <a:gd name="connsiteX0" fmla="*/ 283263 w 283263"/>
                <a:gd name="connsiteY0" fmla="*/ 63082 h 158561"/>
                <a:gd name="connsiteX1" fmla="*/ 76155 w 283263"/>
                <a:gd name="connsiteY1" fmla="*/ 559 h 158561"/>
                <a:gd name="connsiteX2" fmla="*/ 1909 w 283263"/>
                <a:gd name="connsiteY2" fmla="*/ 39636 h 158561"/>
                <a:gd name="connsiteX3" fmla="*/ 37078 w 283263"/>
                <a:gd name="connsiteY3" fmla="*/ 156867 h 158561"/>
                <a:gd name="connsiteX4" fmla="*/ 193386 w 283263"/>
                <a:gd name="connsiteY4" fmla="*/ 98251 h 1585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263" h="158561">
                  <a:moveTo>
                    <a:pt x="283263" y="63082"/>
                  </a:moveTo>
                  <a:cubicBezTo>
                    <a:pt x="203155" y="33774"/>
                    <a:pt x="123047" y="4467"/>
                    <a:pt x="76155" y="559"/>
                  </a:cubicBezTo>
                  <a:cubicBezTo>
                    <a:pt x="29263" y="-3349"/>
                    <a:pt x="8422" y="13585"/>
                    <a:pt x="1909" y="39636"/>
                  </a:cubicBezTo>
                  <a:cubicBezTo>
                    <a:pt x="-4604" y="65687"/>
                    <a:pt x="5165" y="147098"/>
                    <a:pt x="37078" y="156867"/>
                  </a:cubicBezTo>
                  <a:cubicBezTo>
                    <a:pt x="68991" y="166636"/>
                    <a:pt x="131188" y="132443"/>
                    <a:pt x="193386" y="98251"/>
                  </a:cubicBezTo>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9" name="フリーフォーム 128">
              <a:extLst>
                <a:ext uri="{FF2B5EF4-FFF2-40B4-BE49-F238E27FC236}">
                  <a16:creationId xmlns:a16="http://schemas.microsoft.com/office/drawing/2014/main" id="{F6F80E3D-5796-58F9-CB73-D9D18D2FFBBC}"/>
                </a:ext>
              </a:extLst>
            </p:cNvPr>
            <p:cNvSpPr/>
            <p:nvPr/>
          </p:nvSpPr>
          <p:spPr>
            <a:xfrm>
              <a:off x="5716585" y="11672277"/>
              <a:ext cx="168400" cy="148492"/>
            </a:xfrm>
            <a:custGeom>
              <a:avLst/>
              <a:gdLst>
                <a:gd name="connsiteX0" fmla="*/ 168400 w 168400"/>
                <a:gd name="connsiteY0" fmla="*/ 0 h 148492"/>
                <a:gd name="connsiteX1" fmla="*/ 16000 w 168400"/>
                <a:gd name="connsiteY1" fmla="*/ 85969 h 148492"/>
                <a:gd name="connsiteX2" fmla="*/ 12092 w 168400"/>
                <a:gd name="connsiteY2" fmla="*/ 148492 h 148492"/>
              </a:gdLst>
              <a:ahLst/>
              <a:cxnLst>
                <a:cxn ang="0">
                  <a:pos x="connsiteX0" y="connsiteY0"/>
                </a:cxn>
                <a:cxn ang="0">
                  <a:pos x="connsiteX1" y="connsiteY1"/>
                </a:cxn>
                <a:cxn ang="0">
                  <a:pos x="connsiteX2" y="connsiteY2"/>
                </a:cxn>
              </a:cxnLst>
              <a:rect l="l" t="t" r="r" b="b"/>
              <a:pathLst>
                <a:path w="168400" h="148492">
                  <a:moveTo>
                    <a:pt x="168400" y="0"/>
                  </a:moveTo>
                  <a:cubicBezTo>
                    <a:pt x="105225" y="30610"/>
                    <a:pt x="42051" y="61220"/>
                    <a:pt x="16000" y="85969"/>
                  </a:cubicBezTo>
                  <a:cubicBezTo>
                    <a:pt x="-10051" y="110718"/>
                    <a:pt x="1020" y="129605"/>
                    <a:pt x="12092" y="148492"/>
                  </a:cubicBezTo>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0" name="フリーフォーム 129">
              <a:extLst>
                <a:ext uri="{FF2B5EF4-FFF2-40B4-BE49-F238E27FC236}">
                  <a16:creationId xmlns:a16="http://schemas.microsoft.com/office/drawing/2014/main" id="{EF2C5B8C-FC7F-896D-56FB-8D986C2E159F}"/>
                </a:ext>
              </a:extLst>
            </p:cNvPr>
            <p:cNvSpPr/>
            <p:nvPr/>
          </p:nvSpPr>
          <p:spPr>
            <a:xfrm>
              <a:off x="6002215" y="11570677"/>
              <a:ext cx="386862" cy="50800"/>
            </a:xfrm>
            <a:custGeom>
              <a:avLst/>
              <a:gdLst>
                <a:gd name="connsiteX0" fmla="*/ 0 w 386862"/>
                <a:gd name="connsiteY0" fmla="*/ 50800 h 50800"/>
                <a:gd name="connsiteX1" fmla="*/ 250093 w 386862"/>
                <a:gd name="connsiteY1" fmla="*/ 0 h 50800"/>
                <a:gd name="connsiteX2" fmla="*/ 386862 w 386862"/>
                <a:gd name="connsiteY2" fmla="*/ 50800 h 50800"/>
              </a:gdLst>
              <a:ahLst/>
              <a:cxnLst>
                <a:cxn ang="0">
                  <a:pos x="connsiteX0" y="connsiteY0"/>
                </a:cxn>
                <a:cxn ang="0">
                  <a:pos x="connsiteX1" y="connsiteY1"/>
                </a:cxn>
                <a:cxn ang="0">
                  <a:pos x="connsiteX2" y="connsiteY2"/>
                </a:cxn>
              </a:cxnLst>
              <a:rect l="l" t="t" r="r" b="b"/>
              <a:pathLst>
                <a:path w="386862" h="50800">
                  <a:moveTo>
                    <a:pt x="0" y="50800"/>
                  </a:moveTo>
                  <a:cubicBezTo>
                    <a:pt x="92808" y="25400"/>
                    <a:pt x="185616" y="0"/>
                    <a:pt x="250093" y="0"/>
                  </a:cubicBezTo>
                  <a:cubicBezTo>
                    <a:pt x="314570" y="0"/>
                    <a:pt x="350716" y="25400"/>
                    <a:pt x="386862" y="50800"/>
                  </a:cubicBezTo>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8" name="フリーフォーム 147">
              <a:extLst>
                <a:ext uri="{FF2B5EF4-FFF2-40B4-BE49-F238E27FC236}">
                  <a16:creationId xmlns:a16="http://schemas.microsoft.com/office/drawing/2014/main" id="{E1F9AC58-D0E9-91F5-F8F6-A2938BF72D9D}"/>
                </a:ext>
              </a:extLst>
            </p:cNvPr>
            <p:cNvSpPr/>
            <p:nvPr/>
          </p:nvSpPr>
          <p:spPr>
            <a:xfrm>
              <a:off x="4444314" y="11586519"/>
              <a:ext cx="306630" cy="288324"/>
            </a:xfrm>
            <a:custGeom>
              <a:avLst/>
              <a:gdLst>
                <a:gd name="connsiteX0" fmla="*/ 267729 w 306630"/>
                <a:gd name="connsiteY0" fmla="*/ 0 h 288324"/>
                <a:gd name="connsiteX1" fmla="*/ 296562 w 306630"/>
                <a:gd name="connsiteY1" fmla="*/ 193589 h 288324"/>
                <a:gd name="connsiteX2" fmla="*/ 300681 w 306630"/>
                <a:gd name="connsiteY2" fmla="*/ 243016 h 288324"/>
                <a:gd name="connsiteX3" fmla="*/ 218302 w 306630"/>
                <a:gd name="connsiteY3" fmla="*/ 267730 h 288324"/>
                <a:gd name="connsiteX4" fmla="*/ 0 w 306630"/>
                <a:gd name="connsiteY4" fmla="*/ 288324 h 2883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6630" h="288324">
                  <a:moveTo>
                    <a:pt x="267729" y="0"/>
                  </a:moveTo>
                  <a:cubicBezTo>
                    <a:pt x="279399" y="76543"/>
                    <a:pt x="291070" y="153086"/>
                    <a:pt x="296562" y="193589"/>
                  </a:cubicBezTo>
                  <a:cubicBezTo>
                    <a:pt x="302054" y="234092"/>
                    <a:pt x="313724" y="230659"/>
                    <a:pt x="300681" y="243016"/>
                  </a:cubicBezTo>
                  <a:cubicBezTo>
                    <a:pt x="287638" y="255373"/>
                    <a:pt x="268415" y="260179"/>
                    <a:pt x="218302" y="267730"/>
                  </a:cubicBezTo>
                  <a:cubicBezTo>
                    <a:pt x="168189" y="275281"/>
                    <a:pt x="84094" y="281802"/>
                    <a:pt x="0" y="288324"/>
                  </a:cubicBezTo>
                </a:path>
              </a:pathLst>
            </a:custGeom>
            <a:noFill/>
            <a:ln w="1905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3" name="フリーフォーム 172">
              <a:extLst>
                <a:ext uri="{FF2B5EF4-FFF2-40B4-BE49-F238E27FC236}">
                  <a16:creationId xmlns:a16="http://schemas.microsoft.com/office/drawing/2014/main" id="{0B28E60D-271E-356D-B10E-612A1EE4A50F}"/>
                </a:ext>
              </a:extLst>
            </p:cNvPr>
            <p:cNvSpPr/>
            <p:nvPr/>
          </p:nvSpPr>
          <p:spPr>
            <a:xfrm>
              <a:off x="5551817" y="9551978"/>
              <a:ext cx="162521" cy="1571374"/>
            </a:xfrm>
            <a:custGeom>
              <a:avLst/>
              <a:gdLst>
                <a:gd name="connsiteX0" fmla="*/ 107901 w 162521"/>
                <a:gd name="connsiteY0" fmla="*/ 82093 h 1571374"/>
                <a:gd name="connsiteX1" fmla="*/ 89971 w 162521"/>
                <a:gd name="connsiteY1" fmla="*/ 219551 h 1571374"/>
                <a:gd name="connsiteX2" fmla="*/ 324 w 162521"/>
                <a:gd name="connsiteY2" fmla="*/ 1414846 h 1571374"/>
                <a:gd name="connsiteX3" fmla="*/ 60089 w 162521"/>
                <a:gd name="connsiteY3" fmla="*/ 1295316 h 1571374"/>
                <a:gd name="connsiteX4" fmla="*/ 66065 w 162521"/>
                <a:gd name="connsiteY4" fmla="*/ 1564257 h 1571374"/>
                <a:gd name="connsiteX5" fmla="*/ 161689 w 162521"/>
                <a:gd name="connsiteY5" fmla="*/ 954657 h 1571374"/>
                <a:gd name="connsiteX6" fmla="*/ 113877 w 162521"/>
                <a:gd name="connsiteY6" fmla="*/ 1133951 h 1571374"/>
                <a:gd name="connsiteX7" fmla="*/ 137783 w 162521"/>
                <a:gd name="connsiteY7" fmla="*/ 936728 h 1571374"/>
                <a:gd name="connsiteX8" fmla="*/ 83995 w 162521"/>
                <a:gd name="connsiteY8" fmla="*/ 1133951 h 1571374"/>
                <a:gd name="connsiteX9" fmla="*/ 107901 w 162521"/>
                <a:gd name="connsiteY9" fmla="*/ 82093 h 15713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2521" h="1571374">
                  <a:moveTo>
                    <a:pt x="107901" y="82093"/>
                  </a:moveTo>
                  <a:cubicBezTo>
                    <a:pt x="108897" y="-70307"/>
                    <a:pt x="107900" y="-2574"/>
                    <a:pt x="89971" y="219551"/>
                  </a:cubicBezTo>
                  <a:cubicBezTo>
                    <a:pt x="72042" y="441676"/>
                    <a:pt x="5304" y="1235552"/>
                    <a:pt x="324" y="1414846"/>
                  </a:cubicBezTo>
                  <a:cubicBezTo>
                    <a:pt x="-4656" y="1594140"/>
                    <a:pt x="49132" y="1270414"/>
                    <a:pt x="60089" y="1295316"/>
                  </a:cubicBezTo>
                  <a:cubicBezTo>
                    <a:pt x="71046" y="1320218"/>
                    <a:pt x="49132" y="1621034"/>
                    <a:pt x="66065" y="1564257"/>
                  </a:cubicBezTo>
                  <a:cubicBezTo>
                    <a:pt x="82998" y="1507480"/>
                    <a:pt x="153720" y="1026375"/>
                    <a:pt x="161689" y="954657"/>
                  </a:cubicBezTo>
                  <a:cubicBezTo>
                    <a:pt x="169658" y="882939"/>
                    <a:pt x="117861" y="1136939"/>
                    <a:pt x="113877" y="1133951"/>
                  </a:cubicBezTo>
                  <a:cubicBezTo>
                    <a:pt x="109893" y="1130963"/>
                    <a:pt x="142763" y="936728"/>
                    <a:pt x="137783" y="936728"/>
                  </a:cubicBezTo>
                  <a:cubicBezTo>
                    <a:pt x="132803" y="936728"/>
                    <a:pt x="89971" y="1270414"/>
                    <a:pt x="83995" y="1133951"/>
                  </a:cubicBezTo>
                  <a:cubicBezTo>
                    <a:pt x="78019" y="997488"/>
                    <a:pt x="106905" y="234493"/>
                    <a:pt x="107901" y="82093"/>
                  </a:cubicBezTo>
                  <a:close/>
                </a:path>
              </a:pathLst>
            </a:custGeom>
            <a:solidFill>
              <a:srgbClr val="FF9300">
                <a:alpha val="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4" name="フリーフォーム 173">
              <a:extLst>
                <a:ext uri="{FF2B5EF4-FFF2-40B4-BE49-F238E27FC236}">
                  <a16:creationId xmlns:a16="http://schemas.microsoft.com/office/drawing/2014/main" id="{D454C4C3-E6ED-7B4E-4727-ABCD84852FD1}"/>
                </a:ext>
              </a:extLst>
            </p:cNvPr>
            <p:cNvSpPr/>
            <p:nvPr/>
          </p:nvSpPr>
          <p:spPr>
            <a:xfrm>
              <a:off x="3335229" y="11429452"/>
              <a:ext cx="1686716" cy="623993"/>
            </a:xfrm>
            <a:custGeom>
              <a:avLst/>
              <a:gdLst>
                <a:gd name="connsiteX0" fmla="*/ 1210645 w 1686716"/>
                <a:gd name="connsiteY0" fmla="*/ 4902 h 623993"/>
                <a:gd name="connsiteX1" fmla="*/ 1619948 w 1686716"/>
                <a:gd name="connsiteY1" fmla="*/ 361954 h 623993"/>
                <a:gd name="connsiteX2" fmla="*/ 1384817 w 1686716"/>
                <a:gd name="connsiteY2" fmla="*/ 509999 h 623993"/>
                <a:gd name="connsiteX3" fmla="*/ 1672200 w 1686716"/>
                <a:gd name="connsiteY3" fmla="*/ 623211 h 623993"/>
                <a:gd name="connsiteX4" fmla="*/ 836177 w 1686716"/>
                <a:gd name="connsiteY4" fmla="*/ 562251 h 623993"/>
                <a:gd name="connsiteX5" fmla="*/ 148200 w 1686716"/>
                <a:gd name="connsiteY5" fmla="*/ 605794 h 623993"/>
                <a:gd name="connsiteX6" fmla="*/ 688131 w 1686716"/>
                <a:gd name="connsiteY6" fmla="*/ 492582 h 623993"/>
                <a:gd name="connsiteX7" fmla="*/ 154 w 1686716"/>
                <a:gd name="connsiteY7" fmla="*/ 396788 h 623993"/>
                <a:gd name="connsiteX8" fmla="*/ 627171 w 1686716"/>
                <a:gd name="connsiteY8" fmla="*/ 335828 h 623993"/>
                <a:gd name="connsiteX9" fmla="*/ 853594 w 1686716"/>
                <a:gd name="connsiteY9" fmla="*/ 327119 h 623993"/>
                <a:gd name="connsiteX10" fmla="*/ 844885 w 1686716"/>
                <a:gd name="connsiteY10" fmla="*/ 31028 h 623993"/>
                <a:gd name="connsiteX11" fmla="*/ 1219354 w 1686716"/>
                <a:gd name="connsiteY11" fmla="*/ 144239 h 623993"/>
                <a:gd name="connsiteX12" fmla="*/ 1210645 w 1686716"/>
                <a:gd name="connsiteY12" fmla="*/ 4902 h 6239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686716" h="623993">
                  <a:moveTo>
                    <a:pt x="1210645" y="4902"/>
                  </a:moveTo>
                  <a:cubicBezTo>
                    <a:pt x="1277411" y="41188"/>
                    <a:pt x="1590919" y="277771"/>
                    <a:pt x="1619948" y="361954"/>
                  </a:cubicBezTo>
                  <a:cubicBezTo>
                    <a:pt x="1648977" y="446137"/>
                    <a:pt x="1376108" y="466456"/>
                    <a:pt x="1384817" y="509999"/>
                  </a:cubicBezTo>
                  <a:cubicBezTo>
                    <a:pt x="1393526" y="553542"/>
                    <a:pt x="1763640" y="614502"/>
                    <a:pt x="1672200" y="623211"/>
                  </a:cubicBezTo>
                  <a:cubicBezTo>
                    <a:pt x="1580760" y="631920"/>
                    <a:pt x="1090177" y="565154"/>
                    <a:pt x="836177" y="562251"/>
                  </a:cubicBezTo>
                  <a:cubicBezTo>
                    <a:pt x="582177" y="559348"/>
                    <a:pt x="172874" y="617405"/>
                    <a:pt x="148200" y="605794"/>
                  </a:cubicBezTo>
                  <a:cubicBezTo>
                    <a:pt x="123526" y="594183"/>
                    <a:pt x="712805" y="527416"/>
                    <a:pt x="688131" y="492582"/>
                  </a:cubicBezTo>
                  <a:cubicBezTo>
                    <a:pt x="663457" y="457748"/>
                    <a:pt x="10314" y="422914"/>
                    <a:pt x="154" y="396788"/>
                  </a:cubicBezTo>
                  <a:cubicBezTo>
                    <a:pt x="-10006" y="370662"/>
                    <a:pt x="484931" y="347439"/>
                    <a:pt x="627171" y="335828"/>
                  </a:cubicBezTo>
                  <a:cubicBezTo>
                    <a:pt x="769411" y="324217"/>
                    <a:pt x="817308" y="377919"/>
                    <a:pt x="853594" y="327119"/>
                  </a:cubicBezTo>
                  <a:cubicBezTo>
                    <a:pt x="889880" y="276319"/>
                    <a:pt x="783925" y="61508"/>
                    <a:pt x="844885" y="31028"/>
                  </a:cubicBezTo>
                  <a:cubicBezTo>
                    <a:pt x="905845" y="548"/>
                    <a:pt x="1159845" y="142788"/>
                    <a:pt x="1219354" y="144239"/>
                  </a:cubicBezTo>
                  <a:cubicBezTo>
                    <a:pt x="1278863" y="145691"/>
                    <a:pt x="1143879" y="-31384"/>
                    <a:pt x="1210645" y="4902"/>
                  </a:cubicBezTo>
                  <a:close/>
                </a:path>
              </a:pathLst>
            </a:custGeom>
            <a:solidFill>
              <a:schemeClr val="bg1">
                <a:lumMod val="50000"/>
                <a:alpha val="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0" name="フリーフォーム 1039">
              <a:extLst>
                <a:ext uri="{FF2B5EF4-FFF2-40B4-BE49-F238E27FC236}">
                  <a16:creationId xmlns:a16="http://schemas.microsoft.com/office/drawing/2014/main" id="{7573CD15-BB06-77C2-EFF7-533044FD5FF8}"/>
                </a:ext>
              </a:extLst>
            </p:cNvPr>
            <p:cNvSpPr/>
            <p:nvPr/>
          </p:nvSpPr>
          <p:spPr>
            <a:xfrm>
              <a:off x="5381295" y="11503923"/>
              <a:ext cx="1480764" cy="644788"/>
            </a:xfrm>
            <a:custGeom>
              <a:avLst/>
              <a:gdLst>
                <a:gd name="connsiteX0" fmla="*/ 105105 w 1480764"/>
                <a:gd name="connsiteY0" fmla="*/ 100 h 644788"/>
                <a:gd name="connsiteX1" fmla="*/ 854042 w 1480764"/>
                <a:gd name="connsiteY1" fmla="*/ 69768 h 644788"/>
                <a:gd name="connsiteX2" fmla="*/ 810499 w 1480764"/>
                <a:gd name="connsiteY2" fmla="*/ 69768 h 644788"/>
                <a:gd name="connsiteX3" fmla="*/ 1350431 w 1480764"/>
                <a:gd name="connsiteY3" fmla="*/ 409403 h 644788"/>
                <a:gd name="connsiteX4" fmla="*/ 1446225 w 1480764"/>
                <a:gd name="connsiteY4" fmla="*/ 540031 h 644788"/>
                <a:gd name="connsiteX5" fmla="*/ 871459 w 1480764"/>
                <a:gd name="connsiteY5" fmla="*/ 418111 h 644788"/>
                <a:gd name="connsiteX6" fmla="*/ 1106591 w 1480764"/>
                <a:gd name="connsiteY6" fmla="*/ 644534 h 644788"/>
                <a:gd name="connsiteX7" fmla="*/ 322819 w 1480764"/>
                <a:gd name="connsiteY7" fmla="*/ 365860 h 644788"/>
                <a:gd name="connsiteX8" fmla="*/ 61562 w 1480764"/>
                <a:gd name="connsiteY8" fmla="*/ 365860 h 644788"/>
                <a:gd name="connsiteX9" fmla="*/ 26728 w 1480764"/>
                <a:gd name="connsiteY9" fmla="*/ 191688 h 644788"/>
                <a:gd name="connsiteX10" fmla="*/ 602 w 1480764"/>
                <a:gd name="connsiteY10" fmla="*/ 156854 h 644788"/>
                <a:gd name="connsiteX11" fmla="*/ 52854 w 1480764"/>
                <a:gd name="connsiteY11" fmla="*/ 87186 h 644788"/>
                <a:gd name="connsiteX12" fmla="*/ 105105 w 1480764"/>
                <a:gd name="connsiteY12" fmla="*/ 100 h 644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80764" h="644788">
                  <a:moveTo>
                    <a:pt x="105105" y="100"/>
                  </a:moveTo>
                  <a:cubicBezTo>
                    <a:pt x="238636" y="-2803"/>
                    <a:pt x="736476" y="58157"/>
                    <a:pt x="854042" y="69768"/>
                  </a:cubicBezTo>
                  <a:cubicBezTo>
                    <a:pt x="971608" y="81379"/>
                    <a:pt x="727768" y="13162"/>
                    <a:pt x="810499" y="69768"/>
                  </a:cubicBezTo>
                  <a:cubicBezTo>
                    <a:pt x="893230" y="126374"/>
                    <a:pt x="1244477" y="331026"/>
                    <a:pt x="1350431" y="409403"/>
                  </a:cubicBezTo>
                  <a:cubicBezTo>
                    <a:pt x="1456385" y="487780"/>
                    <a:pt x="1526054" y="538580"/>
                    <a:pt x="1446225" y="540031"/>
                  </a:cubicBezTo>
                  <a:cubicBezTo>
                    <a:pt x="1366396" y="541482"/>
                    <a:pt x="928065" y="400694"/>
                    <a:pt x="871459" y="418111"/>
                  </a:cubicBezTo>
                  <a:cubicBezTo>
                    <a:pt x="814853" y="435528"/>
                    <a:pt x="1198031" y="653242"/>
                    <a:pt x="1106591" y="644534"/>
                  </a:cubicBezTo>
                  <a:cubicBezTo>
                    <a:pt x="1015151" y="635826"/>
                    <a:pt x="496991" y="412306"/>
                    <a:pt x="322819" y="365860"/>
                  </a:cubicBezTo>
                  <a:cubicBezTo>
                    <a:pt x="148647" y="319414"/>
                    <a:pt x="110911" y="394889"/>
                    <a:pt x="61562" y="365860"/>
                  </a:cubicBezTo>
                  <a:cubicBezTo>
                    <a:pt x="12213" y="336831"/>
                    <a:pt x="26728" y="191688"/>
                    <a:pt x="26728" y="191688"/>
                  </a:cubicBezTo>
                  <a:cubicBezTo>
                    <a:pt x="16568" y="156854"/>
                    <a:pt x="-3752" y="174271"/>
                    <a:pt x="602" y="156854"/>
                  </a:cubicBezTo>
                  <a:cubicBezTo>
                    <a:pt x="4956" y="139437"/>
                    <a:pt x="41242" y="113312"/>
                    <a:pt x="52854" y="87186"/>
                  </a:cubicBezTo>
                  <a:cubicBezTo>
                    <a:pt x="64465" y="61060"/>
                    <a:pt x="-28426" y="3003"/>
                    <a:pt x="105105" y="100"/>
                  </a:cubicBezTo>
                  <a:close/>
                </a:path>
              </a:pathLst>
            </a:custGeom>
            <a:solidFill>
              <a:schemeClr val="bg1">
                <a:lumMod val="50000"/>
                <a:alpha val="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26" name="フリーフォーム 1025">
              <a:extLst>
                <a:ext uri="{FF2B5EF4-FFF2-40B4-BE49-F238E27FC236}">
                  <a16:creationId xmlns:a16="http://schemas.microsoft.com/office/drawing/2014/main" id="{7A09BC24-1021-CBBB-A1DC-18B72563919D}"/>
                </a:ext>
              </a:extLst>
            </p:cNvPr>
            <p:cNvSpPr/>
            <p:nvPr/>
          </p:nvSpPr>
          <p:spPr>
            <a:xfrm>
              <a:off x="4735930" y="5514109"/>
              <a:ext cx="127015" cy="387927"/>
            </a:xfrm>
            <a:custGeom>
              <a:avLst/>
              <a:gdLst>
                <a:gd name="connsiteX0" fmla="*/ 57743 w 127015"/>
                <a:gd name="connsiteY0" fmla="*/ 0 h 387927"/>
                <a:gd name="connsiteX1" fmla="*/ 2325 w 127015"/>
                <a:gd name="connsiteY1" fmla="*/ 263236 h 387927"/>
                <a:gd name="connsiteX2" fmla="*/ 127015 w 127015"/>
                <a:gd name="connsiteY2" fmla="*/ 387927 h 387927"/>
              </a:gdLst>
              <a:ahLst/>
              <a:cxnLst>
                <a:cxn ang="0">
                  <a:pos x="connsiteX0" y="connsiteY0"/>
                </a:cxn>
                <a:cxn ang="0">
                  <a:pos x="connsiteX1" y="connsiteY1"/>
                </a:cxn>
                <a:cxn ang="0">
                  <a:pos x="connsiteX2" y="connsiteY2"/>
                </a:cxn>
              </a:cxnLst>
              <a:rect l="l" t="t" r="r" b="b"/>
              <a:pathLst>
                <a:path w="127015" h="387927">
                  <a:moveTo>
                    <a:pt x="57743" y="0"/>
                  </a:moveTo>
                  <a:cubicBezTo>
                    <a:pt x="24261" y="99291"/>
                    <a:pt x="-9220" y="198582"/>
                    <a:pt x="2325" y="263236"/>
                  </a:cubicBezTo>
                  <a:cubicBezTo>
                    <a:pt x="13870" y="327890"/>
                    <a:pt x="70442" y="357908"/>
                    <a:pt x="127015" y="387927"/>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5" name="フリーフォーム 1034">
              <a:extLst>
                <a:ext uri="{FF2B5EF4-FFF2-40B4-BE49-F238E27FC236}">
                  <a16:creationId xmlns:a16="http://schemas.microsoft.com/office/drawing/2014/main" id="{D3610AD9-E765-4ECD-6419-EBADB02D6312}"/>
                </a:ext>
              </a:extLst>
            </p:cNvPr>
            <p:cNvSpPr/>
            <p:nvPr/>
          </p:nvSpPr>
          <p:spPr>
            <a:xfrm>
              <a:off x="4570420" y="5541818"/>
              <a:ext cx="264816" cy="665018"/>
            </a:xfrm>
            <a:custGeom>
              <a:avLst/>
              <a:gdLst>
                <a:gd name="connsiteX0" fmla="*/ 195544 w 264816"/>
                <a:gd name="connsiteY0" fmla="*/ 0 h 665018"/>
                <a:gd name="connsiteX1" fmla="*/ 1580 w 264816"/>
                <a:gd name="connsiteY1" fmla="*/ 180109 h 665018"/>
                <a:gd name="connsiteX2" fmla="*/ 98562 w 264816"/>
                <a:gd name="connsiteY2" fmla="*/ 290946 h 665018"/>
                <a:gd name="connsiteX3" fmla="*/ 1580 w 264816"/>
                <a:gd name="connsiteY3" fmla="*/ 346364 h 665018"/>
                <a:gd name="connsiteX4" fmla="*/ 112416 w 264816"/>
                <a:gd name="connsiteY4" fmla="*/ 401782 h 665018"/>
                <a:gd name="connsiteX5" fmla="*/ 98562 w 264816"/>
                <a:gd name="connsiteY5" fmla="*/ 471055 h 665018"/>
                <a:gd name="connsiteX6" fmla="*/ 264816 w 264816"/>
                <a:gd name="connsiteY6" fmla="*/ 665018 h 665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4816" h="665018">
                  <a:moveTo>
                    <a:pt x="195544" y="0"/>
                  </a:moveTo>
                  <a:cubicBezTo>
                    <a:pt x="106644" y="65809"/>
                    <a:pt x="17744" y="131618"/>
                    <a:pt x="1580" y="180109"/>
                  </a:cubicBezTo>
                  <a:cubicBezTo>
                    <a:pt x="-14584" y="228600"/>
                    <a:pt x="98562" y="263237"/>
                    <a:pt x="98562" y="290946"/>
                  </a:cubicBezTo>
                  <a:cubicBezTo>
                    <a:pt x="98562" y="318655"/>
                    <a:pt x="-729" y="327891"/>
                    <a:pt x="1580" y="346364"/>
                  </a:cubicBezTo>
                  <a:cubicBezTo>
                    <a:pt x="3889" y="364837"/>
                    <a:pt x="112416" y="401782"/>
                    <a:pt x="112416" y="401782"/>
                  </a:cubicBezTo>
                  <a:cubicBezTo>
                    <a:pt x="128580" y="422564"/>
                    <a:pt x="73162" y="427182"/>
                    <a:pt x="98562" y="471055"/>
                  </a:cubicBezTo>
                  <a:cubicBezTo>
                    <a:pt x="123962" y="514928"/>
                    <a:pt x="194389" y="589973"/>
                    <a:pt x="264816" y="665018"/>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7" name="フリーフォーム 1036">
              <a:extLst>
                <a:ext uri="{FF2B5EF4-FFF2-40B4-BE49-F238E27FC236}">
                  <a16:creationId xmlns:a16="http://schemas.microsoft.com/office/drawing/2014/main" id="{F1E50E0C-0487-33FA-9CBD-450F3CE612D3}"/>
                </a:ext>
              </a:extLst>
            </p:cNvPr>
            <p:cNvSpPr/>
            <p:nvPr/>
          </p:nvSpPr>
          <p:spPr>
            <a:xfrm>
              <a:off x="5126182" y="5458691"/>
              <a:ext cx="318654" cy="437364"/>
            </a:xfrm>
            <a:custGeom>
              <a:avLst/>
              <a:gdLst>
                <a:gd name="connsiteX0" fmla="*/ 0 w 318654"/>
                <a:gd name="connsiteY0" fmla="*/ 0 h 437364"/>
                <a:gd name="connsiteX1" fmla="*/ 96982 w 318654"/>
                <a:gd name="connsiteY1" fmla="*/ 277091 h 437364"/>
                <a:gd name="connsiteX2" fmla="*/ 55418 w 318654"/>
                <a:gd name="connsiteY2" fmla="*/ 429491 h 437364"/>
                <a:gd name="connsiteX3" fmla="*/ 318654 w 318654"/>
                <a:gd name="connsiteY3" fmla="*/ 401782 h 437364"/>
              </a:gdLst>
              <a:ahLst/>
              <a:cxnLst>
                <a:cxn ang="0">
                  <a:pos x="connsiteX0" y="connsiteY0"/>
                </a:cxn>
                <a:cxn ang="0">
                  <a:pos x="connsiteX1" y="connsiteY1"/>
                </a:cxn>
                <a:cxn ang="0">
                  <a:pos x="connsiteX2" y="connsiteY2"/>
                </a:cxn>
                <a:cxn ang="0">
                  <a:pos x="connsiteX3" y="connsiteY3"/>
                </a:cxn>
              </a:cxnLst>
              <a:rect l="l" t="t" r="r" b="b"/>
              <a:pathLst>
                <a:path w="318654" h="437364">
                  <a:moveTo>
                    <a:pt x="0" y="0"/>
                  </a:moveTo>
                  <a:cubicBezTo>
                    <a:pt x="43873" y="102754"/>
                    <a:pt x="87746" y="205509"/>
                    <a:pt x="96982" y="277091"/>
                  </a:cubicBezTo>
                  <a:cubicBezTo>
                    <a:pt x="106218" y="348673"/>
                    <a:pt x="18473" y="408709"/>
                    <a:pt x="55418" y="429491"/>
                  </a:cubicBezTo>
                  <a:cubicBezTo>
                    <a:pt x="92363" y="450273"/>
                    <a:pt x="205508" y="426027"/>
                    <a:pt x="318654" y="401782"/>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1" name="フリーフォーム 1040">
              <a:extLst>
                <a:ext uri="{FF2B5EF4-FFF2-40B4-BE49-F238E27FC236}">
                  <a16:creationId xmlns:a16="http://schemas.microsoft.com/office/drawing/2014/main" id="{75CB2A6D-A616-23DE-BB34-25D31FEC0804}"/>
                </a:ext>
              </a:extLst>
            </p:cNvPr>
            <p:cNvSpPr/>
            <p:nvPr/>
          </p:nvSpPr>
          <p:spPr>
            <a:xfrm>
              <a:off x="4876800" y="5458691"/>
              <a:ext cx="503863" cy="526706"/>
            </a:xfrm>
            <a:custGeom>
              <a:avLst/>
              <a:gdLst>
                <a:gd name="connsiteX0" fmla="*/ 0 w 503863"/>
                <a:gd name="connsiteY0" fmla="*/ 401782 h 526706"/>
                <a:gd name="connsiteX1" fmla="*/ 277091 w 503863"/>
                <a:gd name="connsiteY1" fmla="*/ 526473 h 526706"/>
                <a:gd name="connsiteX2" fmla="*/ 484909 w 503863"/>
                <a:gd name="connsiteY2" fmla="*/ 374073 h 526706"/>
                <a:gd name="connsiteX3" fmla="*/ 484909 w 503863"/>
                <a:gd name="connsiteY3" fmla="*/ 221673 h 526706"/>
                <a:gd name="connsiteX4" fmla="*/ 401782 w 503863"/>
                <a:gd name="connsiteY4" fmla="*/ 0 h 5267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3863" h="526706">
                  <a:moveTo>
                    <a:pt x="0" y="401782"/>
                  </a:moveTo>
                  <a:cubicBezTo>
                    <a:pt x="98136" y="466436"/>
                    <a:pt x="196273" y="531091"/>
                    <a:pt x="277091" y="526473"/>
                  </a:cubicBezTo>
                  <a:cubicBezTo>
                    <a:pt x="357909" y="521855"/>
                    <a:pt x="450273" y="424873"/>
                    <a:pt x="484909" y="374073"/>
                  </a:cubicBezTo>
                  <a:cubicBezTo>
                    <a:pt x="519545" y="323273"/>
                    <a:pt x="498764" y="284019"/>
                    <a:pt x="484909" y="221673"/>
                  </a:cubicBezTo>
                  <a:cubicBezTo>
                    <a:pt x="471054" y="159327"/>
                    <a:pt x="436418" y="79663"/>
                    <a:pt x="401782" y="0"/>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51" name="フリーフォーム 1050">
              <a:extLst>
                <a:ext uri="{FF2B5EF4-FFF2-40B4-BE49-F238E27FC236}">
                  <a16:creationId xmlns:a16="http://schemas.microsoft.com/office/drawing/2014/main" id="{A3AA7733-325F-67BD-6AE4-DB0705495F61}"/>
                </a:ext>
              </a:extLst>
            </p:cNvPr>
            <p:cNvSpPr/>
            <p:nvPr/>
          </p:nvSpPr>
          <p:spPr>
            <a:xfrm>
              <a:off x="4918163" y="5957455"/>
              <a:ext cx="138746" cy="2272145"/>
            </a:xfrm>
            <a:custGeom>
              <a:avLst/>
              <a:gdLst>
                <a:gd name="connsiteX0" fmla="*/ 111037 w 138746"/>
                <a:gd name="connsiteY0" fmla="*/ 0 h 2272145"/>
                <a:gd name="connsiteX1" fmla="*/ 201 w 138746"/>
                <a:gd name="connsiteY1" fmla="*/ 429490 h 2272145"/>
                <a:gd name="connsiteX2" fmla="*/ 83328 w 138746"/>
                <a:gd name="connsiteY2" fmla="*/ 651163 h 2272145"/>
                <a:gd name="connsiteX3" fmla="*/ 69473 w 138746"/>
                <a:gd name="connsiteY3" fmla="*/ 1427018 h 2272145"/>
                <a:gd name="connsiteX4" fmla="*/ 124892 w 138746"/>
                <a:gd name="connsiteY4" fmla="*/ 1884218 h 2272145"/>
                <a:gd name="connsiteX5" fmla="*/ 138746 w 138746"/>
                <a:gd name="connsiteY5" fmla="*/ 2272145 h 22721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8746" h="2272145">
                  <a:moveTo>
                    <a:pt x="111037" y="0"/>
                  </a:moveTo>
                  <a:cubicBezTo>
                    <a:pt x="57928" y="160481"/>
                    <a:pt x="4819" y="320963"/>
                    <a:pt x="201" y="429490"/>
                  </a:cubicBezTo>
                  <a:cubicBezTo>
                    <a:pt x="-4417" y="538017"/>
                    <a:pt x="71783" y="484909"/>
                    <a:pt x="83328" y="651163"/>
                  </a:cubicBezTo>
                  <a:cubicBezTo>
                    <a:pt x="94873" y="817417"/>
                    <a:pt x="62546" y="1221509"/>
                    <a:pt x="69473" y="1427018"/>
                  </a:cubicBezTo>
                  <a:cubicBezTo>
                    <a:pt x="76400" y="1632527"/>
                    <a:pt x="113347" y="1743364"/>
                    <a:pt x="124892" y="1884218"/>
                  </a:cubicBezTo>
                  <a:cubicBezTo>
                    <a:pt x="136437" y="2025072"/>
                    <a:pt x="137591" y="2148608"/>
                    <a:pt x="138746" y="2272145"/>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52" name="フリーフォーム 1051">
              <a:extLst>
                <a:ext uri="{FF2B5EF4-FFF2-40B4-BE49-F238E27FC236}">
                  <a16:creationId xmlns:a16="http://schemas.microsoft.com/office/drawing/2014/main" id="{1DD2F76B-7EFC-B01F-314F-47DBF259E5D0}"/>
                </a:ext>
              </a:extLst>
            </p:cNvPr>
            <p:cNvSpPr/>
            <p:nvPr/>
          </p:nvSpPr>
          <p:spPr>
            <a:xfrm>
              <a:off x="5084618" y="5874327"/>
              <a:ext cx="207818" cy="2299855"/>
            </a:xfrm>
            <a:custGeom>
              <a:avLst/>
              <a:gdLst>
                <a:gd name="connsiteX0" fmla="*/ 0 w 207818"/>
                <a:gd name="connsiteY0" fmla="*/ 0 h 2299855"/>
                <a:gd name="connsiteX1" fmla="*/ 110837 w 207818"/>
                <a:gd name="connsiteY1" fmla="*/ 332509 h 2299855"/>
                <a:gd name="connsiteX2" fmla="*/ 110837 w 207818"/>
                <a:gd name="connsiteY2" fmla="*/ 734291 h 2299855"/>
                <a:gd name="connsiteX3" fmla="*/ 207818 w 207818"/>
                <a:gd name="connsiteY3" fmla="*/ 2299855 h 2299855"/>
              </a:gdLst>
              <a:ahLst/>
              <a:cxnLst>
                <a:cxn ang="0">
                  <a:pos x="connsiteX0" y="connsiteY0"/>
                </a:cxn>
                <a:cxn ang="0">
                  <a:pos x="connsiteX1" y="connsiteY1"/>
                </a:cxn>
                <a:cxn ang="0">
                  <a:pos x="connsiteX2" y="connsiteY2"/>
                </a:cxn>
                <a:cxn ang="0">
                  <a:pos x="connsiteX3" y="connsiteY3"/>
                </a:cxn>
              </a:cxnLst>
              <a:rect l="l" t="t" r="r" b="b"/>
              <a:pathLst>
                <a:path w="207818" h="2299855">
                  <a:moveTo>
                    <a:pt x="0" y="0"/>
                  </a:moveTo>
                  <a:cubicBezTo>
                    <a:pt x="46182" y="105063"/>
                    <a:pt x="92364" y="210127"/>
                    <a:pt x="110837" y="332509"/>
                  </a:cubicBezTo>
                  <a:cubicBezTo>
                    <a:pt x="129310" y="454891"/>
                    <a:pt x="94674" y="406400"/>
                    <a:pt x="110837" y="734291"/>
                  </a:cubicBezTo>
                  <a:cubicBezTo>
                    <a:pt x="127000" y="1062182"/>
                    <a:pt x="167409" y="1681018"/>
                    <a:pt x="207818" y="2299855"/>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53" name="フリーフォーム 1052">
              <a:extLst>
                <a:ext uri="{FF2B5EF4-FFF2-40B4-BE49-F238E27FC236}">
                  <a16:creationId xmlns:a16="http://schemas.microsoft.com/office/drawing/2014/main" id="{C9254B2A-BEE0-CB65-03A6-C5115836D9BA}"/>
                </a:ext>
              </a:extLst>
            </p:cNvPr>
            <p:cNvSpPr/>
            <p:nvPr/>
          </p:nvSpPr>
          <p:spPr>
            <a:xfrm>
              <a:off x="4253116" y="5472545"/>
              <a:ext cx="609829" cy="803564"/>
            </a:xfrm>
            <a:custGeom>
              <a:avLst/>
              <a:gdLst>
                <a:gd name="connsiteX0" fmla="*/ 512848 w 609829"/>
                <a:gd name="connsiteY0" fmla="*/ 0 h 803564"/>
                <a:gd name="connsiteX1" fmla="*/ 166484 w 609829"/>
                <a:gd name="connsiteY1" fmla="*/ 193964 h 803564"/>
                <a:gd name="connsiteX2" fmla="*/ 291175 w 609829"/>
                <a:gd name="connsiteY2" fmla="*/ 304800 h 803564"/>
                <a:gd name="connsiteX3" fmla="*/ 229 w 609829"/>
                <a:gd name="connsiteY3" fmla="*/ 387928 h 803564"/>
                <a:gd name="connsiteX4" fmla="*/ 346593 w 609829"/>
                <a:gd name="connsiteY4" fmla="*/ 429491 h 803564"/>
                <a:gd name="connsiteX5" fmla="*/ 14084 w 609829"/>
                <a:gd name="connsiteY5" fmla="*/ 484910 h 803564"/>
                <a:gd name="connsiteX6" fmla="*/ 318884 w 609829"/>
                <a:gd name="connsiteY6" fmla="*/ 637310 h 803564"/>
                <a:gd name="connsiteX7" fmla="*/ 512848 w 609829"/>
                <a:gd name="connsiteY7" fmla="*/ 748146 h 803564"/>
                <a:gd name="connsiteX8" fmla="*/ 609829 w 609829"/>
                <a:gd name="connsiteY8" fmla="*/ 803564 h 803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9829" h="803564">
                  <a:moveTo>
                    <a:pt x="512848" y="0"/>
                  </a:moveTo>
                  <a:cubicBezTo>
                    <a:pt x="358138" y="71582"/>
                    <a:pt x="203429" y="143164"/>
                    <a:pt x="166484" y="193964"/>
                  </a:cubicBezTo>
                  <a:cubicBezTo>
                    <a:pt x="129539" y="244764"/>
                    <a:pt x="318884" y="272473"/>
                    <a:pt x="291175" y="304800"/>
                  </a:cubicBezTo>
                  <a:cubicBezTo>
                    <a:pt x="263466" y="337127"/>
                    <a:pt x="-9007" y="367146"/>
                    <a:pt x="229" y="387928"/>
                  </a:cubicBezTo>
                  <a:cubicBezTo>
                    <a:pt x="9465" y="408710"/>
                    <a:pt x="344284" y="413327"/>
                    <a:pt x="346593" y="429491"/>
                  </a:cubicBezTo>
                  <a:cubicBezTo>
                    <a:pt x="348902" y="445655"/>
                    <a:pt x="18702" y="450274"/>
                    <a:pt x="14084" y="484910"/>
                  </a:cubicBezTo>
                  <a:cubicBezTo>
                    <a:pt x="9466" y="519546"/>
                    <a:pt x="235757" y="593437"/>
                    <a:pt x="318884" y="637310"/>
                  </a:cubicBezTo>
                  <a:cubicBezTo>
                    <a:pt x="402011" y="681183"/>
                    <a:pt x="512848" y="748146"/>
                    <a:pt x="512848" y="748146"/>
                  </a:cubicBezTo>
                  <a:lnTo>
                    <a:pt x="609829" y="803564"/>
                  </a:ln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54" name="フリーフォーム 1053">
              <a:extLst>
                <a:ext uri="{FF2B5EF4-FFF2-40B4-BE49-F238E27FC236}">
                  <a16:creationId xmlns:a16="http://schemas.microsoft.com/office/drawing/2014/main" id="{72720605-DA0B-58CA-DABD-537823D30E11}"/>
                </a:ext>
              </a:extLst>
            </p:cNvPr>
            <p:cNvSpPr/>
            <p:nvPr/>
          </p:nvSpPr>
          <p:spPr>
            <a:xfrm>
              <a:off x="4655127" y="5569527"/>
              <a:ext cx="637309" cy="195914"/>
            </a:xfrm>
            <a:custGeom>
              <a:avLst/>
              <a:gdLst>
                <a:gd name="connsiteX0" fmla="*/ 0 w 637309"/>
                <a:gd name="connsiteY0" fmla="*/ 0 h 195914"/>
                <a:gd name="connsiteX1" fmla="*/ 235528 w 637309"/>
                <a:gd name="connsiteY1" fmla="*/ 193964 h 195914"/>
                <a:gd name="connsiteX2" fmla="*/ 637309 w 637309"/>
                <a:gd name="connsiteY2" fmla="*/ 83128 h 195914"/>
              </a:gdLst>
              <a:ahLst/>
              <a:cxnLst>
                <a:cxn ang="0">
                  <a:pos x="connsiteX0" y="connsiteY0"/>
                </a:cxn>
                <a:cxn ang="0">
                  <a:pos x="connsiteX1" y="connsiteY1"/>
                </a:cxn>
                <a:cxn ang="0">
                  <a:pos x="connsiteX2" y="connsiteY2"/>
                </a:cxn>
              </a:cxnLst>
              <a:rect l="l" t="t" r="r" b="b"/>
              <a:pathLst>
                <a:path w="637309" h="195914">
                  <a:moveTo>
                    <a:pt x="0" y="0"/>
                  </a:moveTo>
                  <a:cubicBezTo>
                    <a:pt x="64655" y="90054"/>
                    <a:pt x="129310" y="180109"/>
                    <a:pt x="235528" y="193964"/>
                  </a:cubicBezTo>
                  <a:cubicBezTo>
                    <a:pt x="341746" y="207819"/>
                    <a:pt x="489527" y="145473"/>
                    <a:pt x="637309" y="83128"/>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55" name="フリーフォーム 1054">
              <a:extLst>
                <a:ext uri="{FF2B5EF4-FFF2-40B4-BE49-F238E27FC236}">
                  <a16:creationId xmlns:a16="http://schemas.microsoft.com/office/drawing/2014/main" id="{760E7C29-5576-A068-FE62-A00703E8111B}"/>
                </a:ext>
              </a:extLst>
            </p:cNvPr>
            <p:cNvSpPr/>
            <p:nvPr/>
          </p:nvSpPr>
          <p:spPr>
            <a:xfrm>
              <a:off x="2826327" y="5167745"/>
              <a:ext cx="1814946" cy="476213"/>
            </a:xfrm>
            <a:custGeom>
              <a:avLst/>
              <a:gdLst>
                <a:gd name="connsiteX0" fmla="*/ 0 w 1814946"/>
                <a:gd name="connsiteY0" fmla="*/ 0 h 476213"/>
                <a:gd name="connsiteX1" fmla="*/ 581891 w 1814946"/>
                <a:gd name="connsiteY1" fmla="*/ 360219 h 476213"/>
                <a:gd name="connsiteX2" fmla="*/ 734291 w 1814946"/>
                <a:gd name="connsiteY2" fmla="*/ 401782 h 476213"/>
                <a:gd name="connsiteX3" fmla="*/ 540328 w 1814946"/>
                <a:gd name="connsiteY3" fmla="*/ 374073 h 476213"/>
                <a:gd name="connsiteX4" fmla="*/ 803564 w 1814946"/>
                <a:gd name="connsiteY4" fmla="*/ 457200 h 476213"/>
                <a:gd name="connsiteX5" fmla="*/ 1149928 w 1814946"/>
                <a:gd name="connsiteY5" fmla="*/ 471055 h 476213"/>
                <a:gd name="connsiteX6" fmla="*/ 1814946 w 1814946"/>
                <a:gd name="connsiteY6" fmla="*/ 387928 h 476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14946" h="476213">
                  <a:moveTo>
                    <a:pt x="0" y="0"/>
                  </a:moveTo>
                  <a:cubicBezTo>
                    <a:pt x="229754" y="146627"/>
                    <a:pt x="459509" y="293255"/>
                    <a:pt x="581891" y="360219"/>
                  </a:cubicBezTo>
                  <a:cubicBezTo>
                    <a:pt x="704273" y="427183"/>
                    <a:pt x="741218" y="399473"/>
                    <a:pt x="734291" y="401782"/>
                  </a:cubicBezTo>
                  <a:cubicBezTo>
                    <a:pt x="727364" y="404091"/>
                    <a:pt x="528783" y="364837"/>
                    <a:pt x="540328" y="374073"/>
                  </a:cubicBezTo>
                  <a:cubicBezTo>
                    <a:pt x="551873" y="383309"/>
                    <a:pt x="701964" y="441036"/>
                    <a:pt x="803564" y="457200"/>
                  </a:cubicBezTo>
                  <a:cubicBezTo>
                    <a:pt x="905164" y="473364"/>
                    <a:pt x="981364" y="482600"/>
                    <a:pt x="1149928" y="471055"/>
                  </a:cubicBezTo>
                  <a:cubicBezTo>
                    <a:pt x="1318492" y="459510"/>
                    <a:pt x="1566719" y="423719"/>
                    <a:pt x="1814946" y="387928"/>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56" name="フリーフォーム 1055">
              <a:extLst>
                <a:ext uri="{FF2B5EF4-FFF2-40B4-BE49-F238E27FC236}">
                  <a16:creationId xmlns:a16="http://schemas.microsoft.com/office/drawing/2014/main" id="{C26D71E6-9156-1A52-BB83-8C080226D127}"/>
                </a:ext>
              </a:extLst>
            </p:cNvPr>
            <p:cNvSpPr/>
            <p:nvPr/>
          </p:nvSpPr>
          <p:spPr>
            <a:xfrm>
              <a:off x="2327564" y="5098473"/>
              <a:ext cx="457200" cy="304800"/>
            </a:xfrm>
            <a:custGeom>
              <a:avLst/>
              <a:gdLst>
                <a:gd name="connsiteX0" fmla="*/ 0 w 457200"/>
                <a:gd name="connsiteY0" fmla="*/ 304800 h 304800"/>
                <a:gd name="connsiteX1" fmla="*/ 180109 w 457200"/>
                <a:gd name="connsiteY1" fmla="*/ 249382 h 304800"/>
                <a:gd name="connsiteX2" fmla="*/ 374072 w 457200"/>
                <a:gd name="connsiteY2" fmla="*/ 110836 h 304800"/>
                <a:gd name="connsiteX3" fmla="*/ 457200 w 457200"/>
                <a:gd name="connsiteY3" fmla="*/ 0 h 304800"/>
              </a:gdLst>
              <a:ahLst/>
              <a:cxnLst>
                <a:cxn ang="0">
                  <a:pos x="connsiteX0" y="connsiteY0"/>
                </a:cxn>
                <a:cxn ang="0">
                  <a:pos x="connsiteX1" y="connsiteY1"/>
                </a:cxn>
                <a:cxn ang="0">
                  <a:pos x="connsiteX2" y="connsiteY2"/>
                </a:cxn>
                <a:cxn ang="0">
                  <a:pos x="connsiteX3" y="connsiteY3"/>
                </a:cxn>
              </a:cxnLst>
              <a:rect l="l" t="t" r="r" b="b"/>
              <a:pathLst>
                <a:path w="457200" h="304800">
                  <a:moveTo>
                    <a:pt x="0" y="304800"/>
                  </a:moveTo>
                  <a:cubicBezTo>
                    <a:pt x="58882" y="293254"/>
                    <a:pt x="117764" y="281709"/>
                    <a:pt x="180109" y="249382"/>
                  </a:cubicBezTo>
                  <a:cubicBezTo>
                    <a:pt x="242454" y="217055"/>
                    <a:pt x="327890" y="152400"/>
                    <a:pt x="374072" y="110836"/>
                  </a:cubicBezTo>
                  <a:cubicBezTo>
                    <a:pt x="420254" y="69272"/>
                    <a:pt x="438727" y="34636"/>
                    <a:pt x="457200" y="0"/>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57" name="フリーフォーム 1056">
              <a:extLst>
                <a:ext uri="{FF2B5EF4-FFF2-40B4-BE49-F238E27FC236}">
                  <a16:creationId xmlns:a16="http://schemas.microsoft.com/office/drawing/2014/main" id="{0FC3AA31-762E-568E-F933-105892C5D7CE}"/>
                </a:ext>
              </a:extLst>
            </p:cNvPr>
            <p:cNvSpPr/>
            <p:nvPr/>
          </p:nvSpPr>
          <p:spPr>
            <a:xfrm>
              <a:off x="2410691" y="5264727"/>
              <a:ext cx="546757" cy="235528"/>
            </a:xfrm>
            <a:custGeom>
              <a:avLst/>
              <a:gdLst>
                <a:gd name="connsiteX0" fmla="*/ 498764 w 546757"/>
                <a:gd name="connsiteY0" fmla="*/ 0 h 235528"/>
                <a:gd name="connsiteX1" fmla="*/ 498764 w 546757"/>
                <a:gd name="connsiteY1" fmla="*/ 138546 h 235528"/>
                <a:gd name="connsiteX2" fmla="*/ 0 w 546757"/>
                <a:gd name="connsiteY2" fmla="*/ 235528 h 235528"/>
              </a:gdLst>
              <a:ahLst/>
              <a:cxnLst>
                <a:cxn ang="0">
                  <a:pos x="connsiteX0" y="connsiteY0"/>
                </a:cxn>
                <a:cxn ang="0">
                  <a:pos x="connsiteX1" y="connsiteY1"/>
                </a:cxn>
                <a:cxn ang="0">
                  <a:pos x="connsiteX2" y="connsiteY2"/>
                </a:cxn>
              </a:cxnLst>
              <a:rect l="l" t="t" r="r" b="b"/>
              <a:pathLst>
                <a:path w="546757" h="235528">
                  <a:moveTo>
                    <a:pt x="498764" y="0"/>
                  </a:moveTo>
                  <a:cubicBezTo>
                    <a:pt x="540327" y="49645"/>
                    <a:pt x="581891" y="99291"/>
                    <a:pt x="498764" y="138546"/>
                  </a:cubicBezTo>
                  <a:cubicBezTo>
                    <a:pt x="415637" y="177801"/>
                    <a:pt x="207818" y="206664"/>
                    <a:pt x="0" y="235528"/>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58" name="フリーフォーム 1057">
              <a:extLst>
                <a:ext uri="{FF2B5EF4-FFF2-40B4-BE49-F238E27FC236}">
                  <a16:creationId xmlns:a16="http://schemas.microsoft.com/office/drawing/2014/main" id="{F0122F4F-2C0E-37FA-B969-BD6D499075C7}"/>
                </a:ext>
              </a:extLst>
            </p:cNvPr>
            <p:cNvSpPr/>
            <p:nvPr/>
          </p:nvSpPr>
          <p:spPr>
            <a:xfrm>
              <a:off x="2382982" y="5555673"/>
              <a:ext cx="1399309" cy="748145"/>
            </a:xfrm>
            <a:custGeom>
              <a:avLst/>
              <a:gdLst>
                <a:gd name="connsiteX0" fmla="*/ 0 w 1399309"/>
                <a:gd name="connsiteY0" fmla="*/ 0 h 748145"/>
                <a:gd name="connsiteX1" fmla="*/ 512618 w 1399309"/>
                <a:gd name="connsiteY1" fmla="*/ 83127 h 748145"/>
                <a:gd name="connsiteX2" fmla="*/ 651163 w 1399309"/>
                <a:gd name="connsiteY2" fmla="*/ 235527 h 748145"/>
                <a:gd name="connsiteX3" fmla="*/ 983673 w 1399309"/>
                <a:gd name="connsiteY3" fmla="*/ 193963 h 748145"/>
                <a:gd name="connsiteX4" fmla="*/ 1011382 w 1399309"/>
                <a:gd name="connsiteY4" fmla="*/ 415636 h 748145"/>
                <a:gd name="connsiteX5" fmla="*/ 1260763 w 1399309"/>
                <a:gd name="connsiteY5" fmla="*/ 457200 h 748145"/>
                <a:gd name="connsiteX6" fmla="*/ 1233054 w 1399309"/>
                <a:gd name="connsiteY6" fmla="*/ 637309 h 748145"/>
                <a:gd name="connsiteX7" fmla="*/ 1399309 w 1399309"/>
                <a:gd name="connsiteY7" fmla="*/ 748145 h 7481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99309" h="748145">
                  <a:moveTo>
                    <a:pt x="0" y="0"/>
                  </a:moveTo>
                  <a:cubicBezTo>
                    <a:pt x="202045" y="21936"/>
                    <a:pt x="404091" y="43873"/>
                    <a:pt x="512618" y="83127"/>
                  </a:cubicBezTo>
                  <a:cubicBezTo>
                    <a:pt x="621145" y="122381"/>
                    <a:pt x="572654" y="217054"/>
                    <a:pt x="651163" y="235527"/>
                  </a:cubicBezTo>
                  <a:cubicBezTo>
                    <a:pt x="729672" y="254000"/>
                    <a:pt x="923637" y="163945"/>
                    <a:pt x="983673" y="193963"/>
                  </a:cubicBezTo>
                  <a:cubicBezTo>
                    <a:pt x="1043709" y="223981"/>
                    <a:pt x="965200" y="371763"/>
                    <a:pt x="1011382" y="415636"/>
                  </a:cubicBezTo>
                  <a:cubicBezTo>
                    <a:pt x="1057564" y="459509"/>
                    <a:pt x="1223818" y="420255"/>
                    <a:pt x="1260763" y="457200"/>
                  </a:cubicBezTo>
                  <a:cubicBezTo>
                    <a:pt x="1297708" y="494145"/>
                    <a:pt x="1209963" y="588818"/>
                    <a:pt x="1233054" y="637309"/>
                  </a:cubicBezTo>
                  <a:cubicBezTo>
                    <a:pt x="1256145" y="685800"/>
                    <a:pt x="1327727" y="716972"/>
                    <a:pt x="1399309" y="748145"/>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59" name="フリーフォーム 1058">
              <a:extLst>
                <a:ext uri="{FF2B5EF4-FFF2-40B4-BE49-F238E27FC236}">
                  <a16:creationId xmlns:a16="http://schemas.microsoft.com/office/drawing/2014/main" id="{C17F0332-D058-27EC-7E9C-8AB4E4A1C244}"/>
                </a:ext>
              </a:extLst>
            </p:cNvPr>
            <p:cNvSpPr/>
            <p:nvPr/>
          </p:nvSpPr>
          <p:spPr>
            <a:xfrm>
              <a:off x="2175164" y="5014400"/>
              <a:ext cx="589333" cy="361164"/>
            </a:xfrm>
            <a:custGeom>
              <a:avLst/>
              <a:gdLst>
                <a:gd name="connsiteX0" fmla="*/ 0 w 589333"/>
                <a:gd name="connsiteY0" fmla="*/ 291891 h 361164"/>
                <a:gd name="connsiteX1" fmla="*/ 263236 w 589333"/>
                <a:gd name="connsiteY1" fmla="*/ 208764 h 361164"/>
                <a:gd name="connsiteX2" fmla="*/ 581891 w 589333"/>
                <a:gd name="connsiteY2" fmla="*/ 945 h 361164"/>
                <a:gd name="connsiteX3" fmla="*/ 471054 w 589333"/>
                <a:gd name="connsiteY3" fmla="*/ 139491 h 361164"/>
                <a:gd name="connsiteX4" fmla="*/ 277091 w 589333"/>
                <a:gd name="connsiteY4" fmla="*/ 319600 h 361164"/>
                <a:gd name="connsiteX5" fmla="*/ 166254 w 589333"/>
                <a:gd name="connsiteY5" fmla="*/ 361164 h 3611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9333" h="361164">
                  <a:moveTo>
                    <a:pt x="0" y="291891"/>
                  </a:moveTo>
                  <a:cubicBezTo>
                    <a:pt x="83127" y="274573"/>
                    <a:pt x="166254" y="257255"/>
                    <a:pt x="263236" y="208764"/>
                  </a:cubicBezTo>
                  <a:cubicBezTo>
                    <a:pt x="360218" y="160273"/>
                    <a:pt x="547255" y="12490"/>
                    <a:pt x="581891" y="945"/>
                  </a:cubicBezTo>
                  <a:cubicBezTo>
                    <a:pt x="616527" y="-10600"/>
                    <a:pt x="521854" y="86382"/>
                    <a:pt x="471054" y="139491"/>
                  </a:cubicBezTo>
                  <a:cubicBezTo>
                    <a:pt x="420254" y="192600"/>
                    <a:pt x="327891" y="282655"/>
                    <a:pt x="277091" y="319600"/>
                  </a:cubicBezTo>
                  <a:cubicBezTo>
                    <a:pt x="226291" y="356545"/>
                    <a:pt x="196272" y="358854"/>
                    <a:pt x="166254" y="361164"/>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60" name="フリーフォーム 1059">
              <a:extLst>
                <a:ext uri="{FF2B5EF4-FFF2-40B4-BE49-F238E27FC236}">
                  <a16:creationId xmlns:a16="http://schemas.microsoft.com/office/drawing/2014/main" id="{4C85984E-B92C-1F45-5793-76016942E602}"/>
                </a:ext>
              </a:extLst>
            </p:cNvPr>
            <p:cNvSpPr/>
            <p:nvPr/>
          </p:nvSpPr>
          <p:spPr>
            <a:xfrm>
              <a:off x="2202769" y="5029200"/>
              <a:ext cx="540431" cy="484909"/>
            </a:xfrm>
            <a:custGeom>
              <a:avLst/>
              <a:gdLst>
                <a:gd name="connsiteX0" fmla="*/ 540431 w 540431"/>
                <a:gd name="connsiteY0" fmla="*/ 0 h 484909"/>
                <a:gd name="connsiteX1" fmla="*/ 457304 w 540431"/>
                <a:gd name="connsiteY1" fmla="*/ 290945 h 484909"/>
                <a:gd name="connsiteX2" fmla="*/ 221776 w 540431"/>
                <a:gd name="connsiteY2" fmla="*/ 429491 h 484909"/>
                <a:gd name="connsiteX3" fmla="*/ 104 w 540431"/>
                <a:gd name="connsiteY3" fmla="*/ 290945 h 484909"/>
                <a:gd name="connsiteX4" fmla="*/ 249486 w 540431"/>
                <a:gd name="connsiteY4" fmla="*/ 484909 h 4849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431" h="484909">
                  <a:moveTo>
                    <a:pt x="540431" y="0"/>
                  </a:moveTo>
                  <a:cubicBezTo>
                    <a:pt x="525422" y="109681"/>
                    <a:pt x="510413" y="219363"/>
                    <a:pt x="457304" y="290945"/>
                  </a:cubicBezTo>
                  <a:cubicBezTo>
                    <a:pt x="404195" y="362527"/>
                    <a:pt x="297976" y="429491"/>
                    <a:pt x="221776" y="429491"/>
                  </a:cubicBezTo>
                  <a:cubicBezTo>
                    <a:pt x="145576" y="429491"/>
                    <a:pt x="-4514" y="281709"/>
                    <a:pt x="104" y="290945"/>
                  </a:cubicBezTo>
                  <a:cubicBezTo>
                    <a:pt x="4722" y="300181"/>
                    <a:pt x="127104" y="392545"/>
                    <a:pt x="249486" y="484909"/>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61" name="フリーフォーム 1060">
              <a:extLst>
                <a:ext uri="{FF2B5EF4-FFF2-40B4-BE49-F238E27FC236}">
                  <a16:creationId xmlns:a16="http://schemas.microsoft.com/office/drawing/2014/main" id="{EC9392D4-1B79-DBD7-E0CA-4DE1721DAC44}"/>
                </a:ext>
              </a:extLst>
            </p:cNvPr>
            <p:cNvSpPr/>
            <p:nvPr/>
          </p:nvSpPr>
          <p:spPr>
            <a:xfrm>
              <a:off x="3725030" y="6026727"/>
              <a:ext cx="112679" cy="2618509"/>
            </a:xfrm>
            <a:custGeom>
              <a:avLst/>
              <a:gdLst>
                <a:gd name="connsiteX0" fmla="*/ 84970 w 112679"/>
                <a:gd name="connsiteY0" fmla="*/ 0 h 2618509"/>
                <a:gd name="connsiteX1" fmla="*/ 43406 w 112679"/>
                <a:gd name="connsiteY1" fmla="*/ 471055 h 2618509"/>
                <a:gd name="connsiteX2" fmla="*/ 43406 w 112679"/>
                <a:gd name="connsiteY2" fmla="*/ 928255 h 2618509"/>
                <a:gd name="connsiteX3" fmla="*/ 1843 w 112679"/>
                <a:gd name="connsiteY3" fmla="*/ 1357746 h 2618509"/>
                <a:gd name="connsiteX4" fmla="*/ 112679 w 112679"/>
                <a:gd name="connsiteY4" fmla="*/ 2618509 h 26185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2679" h="2618509">
                  <a:moveTo>
                    <a:pt x="84970" y="0"/>
                  </a:moveTo>
                  <a:cubicBezTo>
                    <a:pt x="67651" y="158173"/>
                    <a:pt x="50333" y="316346"/>
                    <a:pt x="43406" y="471055"/>
                  </a:cubicBezTo>
                  <a:cubicBezTo>
                    <a:pt x="36479" y="625764"/>
                    <a:pt x="50333" y="780473"/>
                    <a:pt x="43406" y="928255"/>
                  </a:cubicBezTo>
                  <a:cubicBezTo>
                    <a:pt x="36479" y="1076037"/>
                    <a:pt x="-9703" y="1076037"/>
                    <a:pt x="1843" y="1357746"/>
                  </a:cubicBezTo>
                  <a:cubicBezTo>
                    <a:pt x="13388" y="1639455"/>
                    <a:pt x="63033" y="2128982"/>
                    <a:pt x="112679" y="2618509"/>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62" name="フリーフォーム 1061">
              <a:extLst>
                <a:ext uri="{FF2B5EF4-FFF2-40B4-BE49-F238E27FC236}">
                  <a16:creationId xmlns:a16="http://schemas.microsoft.com/office/drawing/2014/main" id="{C3D7A108-A0AF-8EFC-1394-B3D9318791FC}"/>
                </a:ext>
              </a:extLst>
            </p:cNvPr>
            <p:cNvSpPr/>
            <p:nvPr/>
          </p:nvSpPr>
          <p:spPr>
            <a:xfrm>
              <a:off x="2438400" y="5638800"/>
              <a:ext cx="1510145" cy="734291"/>
            </a:xfrm>
            <a:custGeom>
              <a:avLst/>
              <a:gdLst>
                <a:gd name="connsiteX0" fmla="*/ 0 w 1510145"/>
                <a:gd name="connsiteY0" fmla="*/ 0 h 734291"/>
                <a:gd name="connsiteX1" fmla="*/ 318655 w 1510145"/>
                <a:gd name="connsiteY1" fmla="*/ 138545 h 734291"/>
                <a:gd name="connsiteX2" fmla="*/ 858982 w 1510145"/>
                <a:gd name="connsiteY2" fmla="*/ 374073 h 734291"/>
                <a:gd name="connsiteX3" fmla="*/ 706582 w 1510145"/>
                <a:gd name="connsiteY3" fmla="*/ 415636 h 734291"/>
                <a:gd name="connsiteX4" fmla="*/ 1510145 w 1510145"/>
                <a:gd name="connsiteY4" fmla="*/ 734291 h 7342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0145" h="734291">
                  <a:moveTo>
                    <a:pt x="0" y="0"/>
                  </a:moveTo>
                  <a:lnTo>
                    <a:pt x="318655" y="138545"/>
                  </a:lnTo>
                  <a:cubicBezTo>
                    <a:pt x="461819" y="200890"/>
                    <a:pt x="794328" y="327891"/>
                    <a:pt x="858982" y="374073"/>
                  </a:cubicBezTo>
                  <a:cubicBezTo>
                    <a:pt x="923636" y="420255"/>
                    <a:pt x="598055" y="355600"/>
                    <a:pt x="706582" y="415636"/>
                  </a:cubicBezTo>
                  <a:cubicBezTo>
                    <a:pt x="815109" y="475672"/>
                    <a:pt x="1162627" y="604981"/>
                    <a:pt x="1510145" y="734291"/>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63" name="フリーフォーム 1062">
              <a:extLst>
                <a:ext uri="{FF2B5EF4-FFF2-40B4-BE49-F238E27FC236}">
                  <a16:creationId xmlns:a16="http://schemas.microsoft.com/office/drawing/2014/main" id="{31F38A48-0232-2895-927D-9C3C94688EF2}"/>
                </a:ext>
              </a:extLst>
            </p:cNvPr>
            <p:cNvSpPr/>
            <p:nvPr/>
          </p:nvSpPr>
          <p:spPr>
            <a:xfrm>
              <a:off x="4775163" y="5902036"/>
              <a:ext cx="170910" cy="2410691"/>
            </a:xfrm>
            <a:custGeom>
              <a:avLst/>
              <a:gdLst>
                <a:gd name="connsiteX0" fmla="*/ 129346 w 170910"/>
                <a:gd name="connsiteY0" fmla="*/ 0 h 2410691"/>
                <a:gd name="connsiteX1" fmla="*/ 4655 w 170910"/>
                <a:gd name="connsiteY1" fmla="*/ 443346 h 2410691"/>
                <a:gd name="connsiteX2" fmla="*/ 32364 w 170910"/>
                <a:gd name="connsiteY2" fmla="*/ 581891 h 2410691"/>
                <a:gd name="connsiteX3" fmla="*/ 87782 w 170910"/>
                <a:gd name="connsiteY3" fmla="*/ 955964 h 2410691"/>
                <a:gd name="connsiteX4" fmla="*/ 170910 w 170910"/>
                <a:gd name="connsiteY4" fmla="*/ 2410691 h 24106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0910" h="2410691">
                  <a:moveTo>
                    <a:pt x="129346" y="0"/>
                  </a:moveTo>
                  <a:cubicBezTo>
                    <a:pt x="75082" y="173182"/>
                    <a:pt x="20819" y="346364"/>
                    <a:pt x="4655" y="443346"/>
                  </a:cubicBezTo>
                  <a:cubicBezTo>
                    <a:pt x="-11509" y="540328"/>
                    <a:pt x="18510" y="496455"/>
                    <a:pt x="32364" y="581891"/>
                  </a:cubicBezTo>
                  <a:cubicBezTo>
                    <a:pt x="46218" y="667327"/>
                    <a:pt x="64691" y="651164"/>
                    <a:pt x="87782" y="955964"/>
                  </a:cubicBezTo>
                  <a:cubicBezTo>
                    <a:pt x="110873" y="1260764"/>
                    <a:pt x="140891" y="1835727"/>
                    <a:pt x="170910" y="2410691"/>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64" name="フリーフォーム 1063">
              <a:extLst>
                <a:ext uri="{FF2B5EF4-FFF2-40B4-BE49-F238E27FC236}">
                  <a16:creationId xmlns:a16="http://schemas.microsoft.com/office/drawing/2014/main" id="{C525DF33-6D48-1586-44F7-3936B1E6B999}"/>
                </a:ext>
              </a:extLst>
            </p:cNvPr>
            <p:cNvSpPr/>
            <p:nvPr/>
          </p:nvSpPr>
          <p:spPr>
            <a:xfrm>
              <a:off x="5278582" y="5375564"/>
              <a:ext cx="334973" cy="857527"/>
            </a:xfrm>
            <a:custGeom>
              <a:avLst/>
              <a:gdLst>
                <a:gd name="connsiteX0" fmla="*/ 13854 w 334973"/>
                <a:gd name="connsiteY0" fmla="*/ 0 h 857527"/>
                <a:gd name="connsiteX1" fmla="*/ 290945 w 334973"/>
                <a:gd name="connsiteY1" fmla="*/ 374072 h 857527"/>
                <a:gd name="connsiteX2" fmla="*/ 304800 w 334973"/>
                <a:gd name="connsiteY2" fmla="*/ 831272 h 857527"/>
                <a:gd name="connsiteX3" fmla="*/ 0 w 334973"/>
                <a:gd name="connsiteY3" fmla="*/ 762000 h 857527"/>
              </a:gdLst>
              <a:ahLst/>
              <a:cxnLst>
                <a:cxn ang="0">
                  <a:pos x="connsiteX0" y="connsiteY0"/>
                </a:cxn>
                <a:cxn ang="0">
                  <a:pos x="connsiteX1" y="connsiteY1"/>
                </a:cxn>
                <a:cxn ang="0">
                  <a:pos x="connsiteX2" y="connsiteY2"/>
                </a:cxn>
                <a:cxn ang="0">
                  <a:pos x="connsiteX3" y="connsiteY3"/>
                </a:cxn>
              </a:cxnLst>
              <a:rect l="l" t="t" r="r" b="b"/>
              <a:pathLst>
                <a:path w="334973" h="857527">
                  <a:moveTo>
                    <a:pt x="13854" y="0"/>
                  </a:moveTo>
                  <a:cubicBezTo>
                    <a:pt x="128154" y="117763"/>
                    <a:pt x="242454" y="235527"/>
                    <a:pt x="290945" y="374072"/>
                  </a:cubicBezTo>
                  <a:cubicBezTo>
                    <a:pt x="339436" y="512617"/>
                    <a:pt x="353291" y="766617"/>
                    <a:pt x="304800" y="831272"/>
                  </a:cubicBezTo>
                  <a:cubicBezTo>
                    <a:pt x="256309" y="895927"/>
                    <a:pt x="128154" y="828963"/>
                    <a:pt x="0" y="762000"/>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65" name="フリーフォーム 1064">
              <a:extLst>
                <a:ext uri="{FF2B5EF4-FFF2-40B4-BE49-F238E27FC236}">
                  <a16:creationId xmlns:a16="http://schemas.microsoft.com/office/drawing/2014/main" id="{6CCE1A23-847B-2ECE-95EA-D8E1E292F5DE}"/>
                </a:ext>
              </a:extLst>
            </p:cNvPr>
            <p:cNvSpPr/>
            <p:nvPr/>
          </p:nvSpPr>
          <p:spPr>
            <a:xfrm>
              <a:off x="4031600" y="6220018"/>
              <a:ext cx="665302" cy="1594075"/>
            </a:xfrm>
            <a:custGeom>
              <a:avLst/>
              <a:gdLst>
                <a:gd name="connsiteX0" fmla="*/ 208102 w 665302"/>
                <a:gd name="connsiteY0" fmla="*/ 0 h 1925782"/>
                <a:gd name="connsiteX1" fmla="*/ 55702 w 665302"/>
                <a:gd name="connsiteY1" fmla="*/ 720436 h 1925782"/>
                <a:gd name="connsiteX2" fmla="*/ 284 w 665302"/>
                <a:gd name="connsiteY2" fmla="*/ 1149927 h 1925782"/>
                <a:gd name="connsiteX3" fmla="*/ 41848 w 665302"/>
                <a:gd name="connsiteY3" fmla="*/ 1801091 h 1925782"/>
                <a:gd name="connsiteX4" fmla="*/ 194248 w 665302"/>
                <a:gd name="connsiteY4" fmla="*/ 1814945 h 1925782"/>
                <a:gd name="connsiteX5" fmla="*/ 665302 w 665302"/>
                <a:gd name="connsiteY5" fmla="*/ 1925782 h 1925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5302" h="1925782">
                  <a:moveTo>
                    <a:pt x="208102" y="0"/>
                  </a:moveTo>
                  <a:cubicBezTo>
                    <a:pt x="149220" y="264390"/>
                    <a:pt x="90338" y="528781"/>
                    <a:pt x="55702" y="720436"/>
                  </a:cubicBezTo>
                  <a:cubicBezTo>
                    <a:pt x="21066" y="912091"/>
                    <a:pt x="2593" y="969818"/>
                    <a:pt x="284" y="1149927"/>
                  </a:cubicBezTo>
                  <a:cubicBezTo>
                    <a:pt x="-2025" y="1330036"/>
                    <a:pt x="9521" y="1690255"/>
                    <a:pt x="41848" y="1801091"/>
                  </a:cubicBezTo>
                  <a:cubicBezTo>
                    <a:pt x="74175" y="1911927"/>
                    <a:pt x="90339" y="1794163"/>
                    <a:pt x="194248" y="1814945"/>
                  </a:cubicBezTo>
                  <a:cubicBezTo>
                    <a:pt x="298157" y="1835727"/>
                    <a:pt x="481729" y="1880754"/>
                    <a:pt x="665302" y="1925782"/>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66" name="フリーフォーム 1065">
              <a:extLst>
                <a:ext uri="{FF2B5EF4-FFF2-40B4-BE49-F238E27FC236}">
                  <a16:creationId xmlns:a16="http://schemas.microsoft.com/office/drawing/2014/main" id="{4FA781FD-C864-2234-0630-BC76353D46A1}"/>
                </a:ext>
              </a:extLst>
            </p:cNvPr>
            <p:cNvSpPr/>
            <p:nvPr/>
          </p:nvSpPr>
          <p:spPr>
            <a:xfrm>
              <a:off x="4184073" y="6650182"/>
              <a:ext cx="588020" cy="922160"/>
            </a:xfrm>
            <a:custGeom>
              <a:avLst/>
              <a:gdLst>
                <a:gd name="connsiteX0" fmla="*/ 41563 w 588020"/>
                <a:gd name="connsiteY0" fmla="*/ 0 h 922160"/>
                <a:gd name="connsiteX1" fmla="*/ 443345 w 588020"/>
                <a:gd name="connsiteY1" fmla="*/ 69273 h 922160"/>
                <a:gd name="connsiteX2" fmla="*/ 512618 w 588020"/>
                <a:gd name="connsiteY2" fmla="*/ 332509 h 922160"/>
                <a:gd name="connsiteX3" fmla="*/ 581891 w 588020"/>
                <a:gd name="connsiteY3" fmla="*/ 872836 h 922160"/>
                <a:gd name="connsiteX4" fmla="*/ 346363 w 588020"/>
                <a:gd name="connsiteY4" fmla="*/ 900545 h 922160"/>
                <a:gd name="connsiteX5" fmla="*/ 0 w 588020"/>
                <a:gd name="connsiteY5" fmla="*/ 900545 h 922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8020" h="922160">
                  <a:moveTo>
                    <a:pt x="41563" y="0"/>
                  </a:moveTo>
                  <a:cubicBezTo>
                    <a:pt x="203199" y="6927"/>
                    <a:pt x="364836" y="13855"/>
                    <a:pt x="443345" y="69273"/>
                  </a:cubicBezTo>
                  <a:cubicBezTo>
                    <a:pt x="521854" y="124691"/>
                    <a:pt x="489527" y="198582"/>
                    <a:pt x="512618" y="332509"/>
                  </a:cubicBezTo>
                  <a:cubicBezTo>
                    <a:pt x="535709" y="466436"/>
                    <a:pt x="609600" y="778163"/>
                    <a:pt x="581891" y="872836"/>
                  </a:cubicBezTo>
                  <a:cubicBezTo>
                    <a:pt x="554182" y="967509"/>
                    <a:pt x="443345" y="895927"/>
                    <a:pt x="346363" y="900545"/>
                  </a:cubicBezTo>
                  <a:cubicBezTo>
                    <a:pt x="249381" y="905163"/>
                    <a:pt x="124690" y="902854"/>
                    <a:pt x="0" y="900545"/>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67" name="フリーフォーム 1066">
              <a:extLst>
                <a:ext uri="{FF2B5EF4-FFF2-40B4-BE49-F238E27FC236}">
                  <a16:creationId xmlns:a16="http://schemas.microsoft.com/office/drawing/2014/main" id="{A67DB61E-CAC7-0A64-7114-ABBB27514F92}"/>
                </a:ext>
              </a:extLst>
            </p:cNvPr>
            <p:cNvSpPr/>
            <p:nvPr/>
          </p:nvSpPr>
          <p:spPr>
            <a:xfrm>
              <a:off x="4148135" y="6428509"/>
              <a:ext cx="132920" cy="1052946"/>
            </a:xfrm>
            <a:custGeom>
              <a:avLst/>
              <a:gdLst>
                <a:gd name="connsiteX0" fmla="*/ 132920 w 132920"/>
                <a:gd name="connsiteY0" fmla="*/ 0 h 1052946"/>
                <a:gd name="connsiteX1" fmla="*/ 8229 w 132920"/>
                <a:gd name="connsiteY1" fmla="*/ 692727 h 1052946"/>
                <a:gd name="connsiteX2" fmla="*/ 22083 w 132920"/>
                <a:gd name="connsiteY2" fmla="*/ 1052946 h 1052946"/>
              </a:gdLst>
              <a:ahLst/>
              <a:cxnLst>
                <a:cxn ang="0">
                  <a:pos x="connsiteX0" y="connsiteY0"/>
                </a:cxn>
                <a:cxn ang="0">
                  <a:pos x="connsiteX1" y="connsiteY1"/>
                </a:cxn>
                <a:cxn ang="0">
                  <a:pos x="connsiteX2" y="connsiteY2"/>
                </a:cxn>
              </a:cxnLst>
              <a:rect l="l" t="t" r="r" b="b"/>
              <a:pathLst>
                <a:path w="132920" h="1052946">
                  <a:moveTo>
                    <a:pt x="132920" y="0"/>
                  </a:moveTo>
                  <a:cubicBezTo>
                    <a:pt x="79811" y="258618"/>
                    <a:pt x="26702" y="517236"/>
                    <a:pt x="8229" y="692727"/>
                  </a:cubicBezTo>
                  <a:cubicBezTo>
                    <a:pt x="-10244" y="868218"/>
                    <a:pt x="5919" y="960582"/>
                    <a:pt x="22083" y="1052946"/>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68" name="フリーフォーム 1067">
              <a:extLst>
                <a:ext uri="{FF2B5EF4-FFF2-40B4-BE49-F238E27FC236}">
                  <a16:creationId xmlns:a16="http://schemas.microsoft.com/office/drawing/2014/main" id="{4B4EE972-F5A2-DBA7-6665-6A1F8BA74C39}"/>
                </a:ext>
              </a:extLst>
            </p:cNvPr>
            <p:cNvSpPr/>
            <p:nvPr/>
          </p:nvSpPr>
          <p:spPr>
            <a:xfrm>
              <a:off x="4045527" y="6206836"/>
              <a:ext cx="637309" cy="157368"/>
            </a:xfrm>
            <a:custGeom>
              <a:avLst/>
              <a:gdLst>
                <a:gd name="connsiteX0" fmla="*/ 0 w 637309"/>
                <a:gd name="connsiteY0" fmla="*/ 0 h 157368"/>
                <a:gd name="connsiteX1" fmla="*/ 318655 w 637309"/>
                <a:gd name="connsiteY1" fmla="*/ 138546 h 157368"/>
                <a:gd name="connsiteX2" fmla="*/ 637309 w 637309"/>
                <a:gd name="connsiteY2" fmla="*/ 152400 h 157368"/>
              </a:gdLst>
              <a:ahLst/>
              <a:cxnLst>
                <a:cxn ang="0">
                  <a:pos x="connsiteX0" y="connsiteY0"/>
                </a:cxn>
                <a:cxn ang="0">
                  <a:pos x="connsiteX1" y="connsiteY1"/>
                </a:cxn>
                <a:cxn ang="0">
                  <a:pos x="connsiteX2" y="connsiteY2"/>
                </a:cxn>
              </a:cxnLst>
              <a:rect l="l" t="t" r="r" b="b"/>
              <a:pathLst>
                <a:path w="637309" h="157368">
                  <a:moveTo>
                    <a:pt x="0" y="0"/>
                  </a:moveTo>
                  <a:cubicBezTo>
                    <a:pt x="106218" y="56573"/>
                    <a:pt x="212437" y="113146"/>
                    <a:pt x="318655" y="138546"/>
                  </a:cubicBezTo>
                  <a:cubicBezTo>
                    <a:pt x="424873" y="163946"/>
                    <a:pt x="531091" y="158173"/>
                    <a:pt x="637309" y="152400"/>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69" name="フリーフォーム 1068">
              <a:extLst>
                <a:ext uri="{FF2B5EF4-FFF2-40B4-BE49-F238E27FC236}">
                  <a16:creationId xmlns:a16="http://schemas.microsoft.com/office/drawing/2014/main" id="{EEB9CAF6-FBCD-F526-9C5D-3DBDB0455D3B}"/>
                </a:ext>
              </a:extLst>
            </p:cNvPr>
            <p:cNvSpPr/>
            <p:nvPr/>
          </p:nvSpPr>
          <p:spPr>
            <a:xfrm>
              <a:off x="2770909" y="5389418"/>
              <a:ext cx="1524000" cy="415637"/>
            </a:xfrm>
            <a:custGeom>
              <a:avLst/>
              <a:gdLst>
                <a:gd name="connsiteX0" fmla="*/ 0 w 1524000"/>
                <a:gd name="connsiteY0" fmla="*/ 0 h 415637"/>
                <a:gd name="connsiteX1" fmla="*/ 789709 w 1524000"/>
                <a:gd name="connsiteY1" fmla="*/ 346364 h 415637"/>
                <a:gd name="connsiteX2" fmla="*/ 1524000 w 1524000"/>
                <a:gd name="connsiteY2" fmla="*/ 415637 h 415637"/>
              </a:gdLst>
              <a:ahLst/>
              <a:cxnLst>
                <a:cxn ang="0">
                  <a:pos x="connsiteX0" y="connsiteY0"/>
                </a:cxn>
                <a:cxn ang="0">
                  <a:pos x="connsiteX1" y="connsiteY1"/>
                </a:cxn>
                <a:cxn ang="0">
                  <a:pos x="connsiteX2" y="connsiteY2"/>
                </a:cxn>
              </a:cxnLst>
              <a:rect l="l" t="t" r="r" b="b"/>
              <a:pathLst>
                <a:path w="1524000" h="415637">
                  <a:moveTo>
                    <a:pt x="0" y="0"/>
                  </a:moveTo>
                  <a:cubicBezTo>
                    <a:pt x="267854" y="138545"/>
                    <a:pt x="535709" y="277091"/>
                    <a:pt x="789709" y="346364"/>
                  </a:cubicBezTo>
                  <a:cubicBezTo>
                    <a:pt x="1043709" y="415637"/>
                    <a:pt x="1283854" y="415637"/>
                    <a:pt x="1524000" y="415637"/>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70" name="フリーフォーム 1069">
              <a:extLst>
                <a:ext uri="{FF2B5EF4-FFF2-40B4-BE49-F238E27FC236}">
                  <a16:creationId xmlns:a16="http://schemas.microsoft.com/office/drawing/2014/main" id="{34D087EE-ADC1-E21B-D5BB-582A25DFC4F7}"/>
                </a:ext>
              </a:extLst>
            </p:cNvPr>
            <p:cNvSpPr/>
            <p:nvPr/>
          </p:nvSpPr>
          <p:spPr>
            <a:xfrm>
              <a:off x="6012873" y="6096000"/>
              <a:ext cx="457200" cy="2701636"/>
            </a:xfrm>
            <a:custGeom>
              <a:avLst/>
              <a:gdLst>
                <a:gd name="connsiteX0" fmla="*/ 0 w 457200"/>
                <a:gd name="connsiteY0" fmla="*/ 0 h 2701636"/>
                <a:gd name="connsiteX1" fmla="*/ 346363 w 457200"/>
                <a:gd name="connsiteY1" fmla="*/ 1856509 h 2701636"/>
                <a:gd name="connsiteX2" fmla="*/ 457200 w 457200"/>
                <a:gd name="connsiteY2" fmla="*/ 2701636 h 2701636"/>
              </a:gdLst>
              <a:ahLst/>
              <a:cxnLst>
                <a:cxn ang="0">
                  <a:pos x="connsiteX0" y="connsiteY0"/>
                </a:cxn>
                <a:cxn ang="0">
                  <a:pos x="connsiteX1" y="connsiteY1"/>
                </a:cxn>
                <a:cxn ang="0">
                  <a:pos x="connsiteX2" y="connsiteY2"/>
                </a:cxn>
              </a:cxnLst>
              <a:rect l="l" t="t" r="r" b="b"/>
              <a:pathLst>
                <a:path w="457200" h="2701636">
                  <a:moveTo>
                    <a:pt x="0" y="0"/>
                  </a:moveTo>
                  <a:cubicBezTo>
                    <a:pt x="135081" y="703118"/>
                    <a:pt x="270163" y="1406236"/>
                    <a:pt x="346363" y="1856509"/>
                  </a:cubicBezTo>
                  <a:cubicBezTo>
                    <a:pt x="422563" y="2306782"/>
                    <a:pt x="439881" y="2504209"/>
                    <a:pt x="457200" y="2701636"/>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71" name="フリーフォーム 1070">
              <a:extLst>
                <a:ext uri="{FF2B5EF4-FFF2-40B4-BE49-F238E27FC236}">
                  <a16:creationId xmlns:a16="http://schemas.microsoft.com/office/drawing/2014/main" id="{7A2C2FB3-C987-0A45-7149-11550838C20C}"/>
                </a:ext>
              </a:extLst>
            </p:cNvPr>
            <p:cNvSpPr/>
            <p:nvPr/>
          </p:nvSpPr>
          <p:spPr>
            <a:xfrm>
              <a:off x="5306291" y="6289727"/>
              <a:ext cx="763120" cy="1537599"/>
            </a:xfrm>
            <a:custGeom>
              <a:avLst/>
              <a:gdLst>
                <a:gd name="connsiteX0" fmla="*/ 69273 w 763120"/>
                <a:gd name="connsiteY0" fmla="*/ 27945 h 1142186"/>
                <a:gd name="connsiteX1" fmla="*/ 387927 w 763120"/>
                <a:gd name="connsiteY1" fmla="*/ 236 h 1142186"/>
                <a:gd name="connsiteX2" fmla="*/ 595745 w 763120"/>
                <a:gd name="connsiteY2" fmla="*/ 41799 h 1142186"/>
                <a:gd name="connsiteX3" fmla="*/ 665018 w 763120"/>
                <a:gd name="connsiteY3" fmla="*/ 318890 h 1142186"/>
                <a:gd name="connsiteX4" fmla="*/ 762000 w 763120"/>
                <a:gd name="connsiteY4" fmla="*/ 1080890 h 1142186"/>
                <a:gd name="connsiteX5" fmla="*/ 595745 w 763120"/>
                <a:gd name="connsiteY5" fmla="*/ 1094745 h 1142186"/>
                <a:gd name="connsiteX6" fmla="*/ 207818 w 763120"/>
                <a:gd name="connsiteY6" fmla="*/ 1122454 h 1142186"/>
                <a:gd name="connsiteX7" fmla="*/ 138545 w 763120"/>
                <a:gd name="connsiteY7" fmla="*/ 983908 h 1142186"/>
                <a:gd name="connsiteX8" fmla="*/ 110836 w 763120"/>
                <a:gd name="connsiteY8" fmla="*/ 720672 h 1142186"/>
                <a:gd name="connsiteX9" fmla="*/ 0 w 763120"/>
                <a:gd name="connsiteY9" fmla="*/ 180345 h 1142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3120" h="1142186">
                  <a:moveTo>
                    <a:pt x="69273" y="27945"/>
                  </a:moveTo>
                  <a:cubicBezTo>
                    <a:pt x="184727" y="12936"/>
                    <a:pt x="300182" y="-2073"/>
                    <a:pt x="387927" y="236"/>
                  </a:cubicBezTo>
                  <a:cubicBezTo>
                    <a:pt x="475672" y="2545"/>
                    <a:pt x="549563" y="-11310"/>
                    <a:pt x="595745" y="41799"/>
                  </a:cubicBezTo>
                  <a:cubicBezTo>
                    <a:pt x="641927" y="94908"/>
                    <a:pt x="637309" y="145708"/>
                    <a:pt x="665018" y="318890"/>
                  </a:cubicBezTo>
                  <a:cubicBezTo>
                    <a:pt x="692727" y="492072"/>
                    <a:pt x="773546" y="951581"/>
                    <a:pt x="762000" y="1080890"/>
                  </a:cubicBezTo>
                  <a:cubicBezTo>
                    <a:pt x="750455" y="1210199"/>
                    <a:pt x="595745" y="1094745"/>
                    <a:pt x="595745" y="1094745"/>
                  </a:cubicBezTo>
                  <a:cubicBezTo>
                    <a:pt x="503381" y="1101672"/>
                    <a:pt x="284018" y="1140927"/>
                    <a:pt x="207818" y="1122454"/>
                  </a:cubicBezTo>
                  <a:cubicBezTo>
                    <a:pt x="131618" y="1103981"/>
                    <a:pt x="154709" y="1050872"/>
                    <a:pt x="138545" y="983908"/>
                  </a:cubicBezTo>
                  <a:cubicBezTo>
                    <a:pt x="122381" y="916944"/>
                    <a:pt x="133927" y="854599"/>
                    <a:pt x="110836" y="720672"/>
                  </a:cubicBezTo>
                  <a:cubicBezTo>
                    <a:pt x="87745" y="586745"/>
                    <a:pt x="43872" y="383545"/>
                    <a:pt x="0" y="180345"/>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72" name="フリーフォーム 1071">
              <a:extLst>
                <a:ext uri="{FF2B5EF4-FFF2-40B4-BE49-F238E27FC236}">
                  <a16:creationId xmlns:a16="http://schemas.microsoft.com/office/drawing/2014/main" id="{F8E162B7-001B-B79E-D688-5DA906A18CC3}"/>
                </a:ext>
              </a:extLst>
            </p:cNvPr>
            <p:cNvSpPr/>
            <p:nvPr/>
          </p:nvSpPr>
          <p:spPr>
            <a:xfrm>
              <a:off x="5434853" y="6414655"/>
              <a:ext cx="398150" cy="223403"/>
            </a:xfrm>
            <a:custGeom>
              <a:avLst/>
              <a:gdLst>
                <a:gd name="connsiteX0" fmla="*/ 9983 w 398150"/>
                <a:gd name="connsiteY0" fmla="*/ 13854 h 223403"/>
                <a:gd name="connsiteX1" fmla="*/ 23838 w 398150"/>
                <a:gd name="connsiteY1" fmla="*/ 180109 h 223403"/>
                <a:gd name="connsiteX2" fmla="*/ 217802 w 398150"/>
                <a:gd name="connsiteY2" fmla="*/ 221672 h 223403"/>
                <a:gd name="connsiteX3" fmla="*/ 384056 w 398150"/>
                <a:gd name="connsiteY3" fmla="*/ 138545 h 223403"/>
                <a:gd name="connsiteX4" fmla="*/ 370202 w 398150"/>
                <a:gd name="connsiteY4" fmla="*/ 41563 h 223403"/>
                <a:gd name="connsiteX5" fmla="*/ 217802 w 398150"/>
                <a:gd name="connsiteY5" fmla="*/ 0 h 2234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8150" h="223403">
                  <a:moveTo>
                    <a:pt x="9983" y="13854"/>
                  </a:moveTo>
                  <a:cubicBezTo>
                    <a:pt x="-408" y="79663"/>
                    <a:pt x="-10799" y="145473"/>
                    <a:pt x="23838" y="180109"/>
                  </a:cubicBezTo>
                  <a:cubicBezTo>
                    <a:pt x="58475" y="214745"/>
                    <a:pt x="157766" y="228599"/>
                    <a:pt x="217802" y="221672"/>
                  </a:cubicBezTo>
                  <a:cubicBezTo>
                    <a:pt x="277838" y="214745"/>
                    <a:pt x="358656" y="168563"/>
                    <a:pt x="384056" y="138545"/>
                  </a:cubicBezTo>
                  <a:cubicBezTo>
                    <a:pt x="409456" y="108527"/>
                    <a:pt x="397911" y="64654"/>
                    <a:pt x="370202" y="41563"/>
                  </a:cubicBezTo>
                  <a:cubicBezTo>
                    <a:pt x="342493" y="18472"/>
                    <a:pt x="280147" y="9236"/>
                    <a:pt x="217802" y="0"/>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73" name="フリーフォーム 1072">
              <a:extLst>
                <a:ext uri="{FF2B5EF4-FFF2-40B4-BE49-F238E27FC236}">
                  <a16:creationId xmlns:a16="http://schemas.microsoft.com/office/drawing/2014/main" id="{70CBF832-ED86-2B38-53FB-9501AAC42745}"/>
                </a:ext>
              </a:extLst>
            </p:cNvPr>
            <p:cNvSpPr/>
            <p:nvPr/>
          </p:nvSpPr>
          <p:spPr>
            <a:xfrm>
              <a:off x="5472545" y="6793927"/>
              <a:ext cx="528202" cy="521320"/>
            </a:xfrm>
            <a:custGeom>
              <a:avLst/>
              <a:gdLst>
                <a:gd name="connsiteX0" fmla="*/ 0 w 528202"/>
                <a:gd name="connsiteY0" fmla="*/ 22509 h 521320"/>
                <a:gd name="connsiteX1" fmla="*/ 69273 w 528202"/>
                <a:gd name="connsiteY1" fmla="*/ 424291 h 521320"/>
                <a:gd name="connsiteX2" fmla="*/ 138546 w 528202"/>
                <a:gd name="connsiteY2" fmla="*/ 493564 h 521320"/>
                <a:gd name="connsiteX3" fmla="*/ 498764 w 528202"/>
                <a:gd name="connsiteY3" fmla="*/ 507418 h 521320"/>
                <a:gd name="connsiteX4" fmla="*/ 498764 w 528202"/>
                <a:gd name="connsiteY4" fmla="*/ 299600 h 521320"/>
                <a:gd name="connsiteX5" fmla="*/ 429491 w 528202"/>
                <a:gd name="connsiteY5" fmla="*/ 22509 h 521320"/>
                <a:gd name="connsiteX6" fmla="*/ 207819 w 528202"/>
                <a:gd name="connsiteY6" fmla="*/ 36364 h 521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28202" h="521320">
                  <a:moveTo>
                    <a:pt x="0" y="22509"/>
                  </a:moveTo>
                  <a:lnTo>
                    <a:pt x="69273" y="424291"/>
                  </a:lnTo>
                  <a:cubicBezTo>
                    <a:pt x="92364" y="502800"/>
                    <a:pt x="66964" y="479710"/>
                    <a:pt x="138546" y="493564"/>
                  </a:cubicBezTo>
                  <a:cubicBezTo>
                    <a:pt x="210128" y="507419"/>
                    <a:pt x="438728" y="539745"/>
                    <a:pt x="498764" y="507418"/>
                  </a:cubicBezTo>
                  <a:cubicBezTo>
                    <a:pt x="558800" y="475091"/>
                    <a:pt x="510310" y="380418"/>
                    <a:pt x="498764" y="299600"/>
                  </a:cubicBezTo>
                  <a:cubicBezTo>
                    <a:pt x="487219" y="218782"/>
                    <a:pt x="477982" y="66381"/>
                    <a:pt x="429491" y="22509"/>
                  </a:cubicBezTo>
                  <a:cubicBezTo>
                    <a:pt x="381000" y="-21363"/>
                    <a:pt x="294409" y="7500"/>
                    <a:pt x="207819" y="36364"/>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74" name="フリーフォーム 1073">
              <a:extLst>
                <a:ext uri="{FF2B5EF4-FFF2-40B4-BE49-F238E27FC236}">
                  <a16:creationId xmlns:a16="http://schemas.microsoft.com/office/drawing/2014/main" id="{B40AE230-7EE7-84BC-77E7-880F43C641BE}"/>
                </a:ext>
              </a:extLst>
            </p:cNvPr>
            <p:cNvSpPr/>
            <p:nvPr/>
          </p:nvSpPr>
          <p:spPr>
            <a:xfrm>
              <a:off x="3846754" y="6220691"/>
              <a:ext cx="212628" cy="1565564"/>
            </a:xfrm>
            <a:custGeom>
              <a:avLst/>
              <a:gdLst>
                <a:gd name="connsiteX0" fmla="*/ 212628 w 212628"/>
                <a:gd name="connsiteY0" fmla="*/ 0 h 1565564"/>
                <a:gd name="connsiteX1" fmla="*/ 18664 w 212628"/>
                <a:gd name="connsiteY1" fmla="*/ 928254 h 1565564"/>
                <a:gd name="connsiteX2" fmla="*/ 18664 w 212628"/>
                <a:gd name="connsiteY2" fmla="*/ 1565564 h 1565564"/>
              </a:gdLst>
              <a:ahLst/>
              <a:cxnLst>
                <a:cxn ang="0">
                  <a:pos x="connsiteX0" y="connsiteY0"/>
                </a:cxn>
                <a:cxn ang="0">
                  <a:pos x="connsiteX1" y="connsiteY1"/>
                </a:cxn>
                <a:cxn ang="0">
                  <a:pos x="connsiteX2" y="connsiteY2"/>
                </a:cxn>
              </a:cxnLst>
              <a:rect l="l" t="t" r="r" b="b"/>
              <a:pathLst>
                <a:path w="212628" h="1565564">
                  <a:moveTo>
                    <a:pt x="212628" y="0"/>
                  </a:moveTo>
                  <a:cubicBezTo>
                    <a:pt x="131809" y="333663"/>
                    <a:pt x="50991" y="667327"/>
                    <a:pt x="18664" y="928254"/>
                  </a:cubicBezTo>
                  <a:cubicBezTo>
                    <a:pt x="-13663" y="1189181"/>
                    <a:pt x="2500" y="1377372"/>
                    <a:pt x="18664" y="1565564"/>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75" name="フリーフォーム 1074">
              <a:extLst>
                <a:ext uri="{FF2B5EF4-FFF2-40B4-BE49-F238E27FC236}">
                  <a16:creationId xmlns:a16="http://schemas.microsoft.com/office/drawing/2014/main" id="{BD412BDC-E49E-2739-5593-6B3023F47B13}"/>
                </a:ext>
              </a:extLst>
            </p:cNvPr>
            <p:cNvSpPr/>
            <p:nvPr/>
          </p:nvSpPr>
          <p:spPr>
            <a:xfrm>
              <a:off x="5624945" y="5561539"/>
              <a:ext cx="1954270" cy="1457086"/>
            </a:xfrm>
            <a:custGeom>
              <a:avLst/>
              <a:gdLst>
                <a:gd name="connsiteX0" fmla="*/ 0 w 1954270"/>
                <a:gd name="connsiteY0" fmla="*/ 118825 h 1457086"/>
                <a:gd name="connsiteX1" fmla="*/ 540328 w 1954270"/>
                <a:gd name="connsiteY1" fmla="*/ 7988 h 1457086"/>
                <a:gd name="connsiteX2" fmla="*/ 1011382 w 1954270"/>
                <a:gd name="connsiteY2" fmla="*/ 312788 h 1457086"/>
                <a:gd name="connsiteX3" fmla="*/ 1108364 w 1954270"/>
                <a:gd name="connsiteY3" fmla="*/ 188097 h 1457086"/>
                <a:gd name="connsiteX4" fmla="*/ 1399310 w 1954270"/>
                <a:gd name="connsiteY4" fmla="*/ 506752 h 1457086"/>
                <a:gd name="connsiteX5" fmla="*/ 1773382 w 1954270"/>
                <a:gd name="connsiteY5" fmla="*/ 853116 h 1457086"/>
                <a:gd name="connsiteX6" fmla="*/ 1911928 w 1954270"/>
                <a:gd name="connsiteY6" fmla="*/ 936243 h 1457086"/>
                <a:gd name="connsiteX7" fmla="*/ 1953491 w 1954270"/>
                <a:gd name="connsiteY7" fmla="*/ 1005516 h 1457086"/>
                <a:gd name="connsiteX8" fmla="*/ 1884219 w 1954270"/>
                <a:gd name="connsiteY8" fmla="*/ 1185625 h 1457086"/>
                <a:gd name="connsiteX9" fmla="*/ 1773382 w 1954270"/>
                <a:gd name="connsiteY9" fmla="*/ 1448861 h 1457086"/>
                <a:gd name="connsiteX10" fmla="*/ 1717964 w 1954270"/>
                <a:gd name="connsiteY10" fmla="*/ 1365734 h 1457086"/>
                <a:gd name="connsiteX11" fmla="*/ 1385455 w 1954270"/>
                <a:gd name="connsiteY11" fmla="*/ 1116352 h 1457086"/>
                <a:gd name="connsiteX12" fmla="*/ 997528 w 1954270"/>
                <a:gd name="connsiteY12" fmla="*/ 880825 h 1457086"/>
                <a:gd name="connsiteX13" fmla="*/ 720437 w 1954270"/>
                <a:gd name="connsiteY13" fmla="*/ 728425 h 1457086"/>
                <a:gd name="connsiteX14" fmla="*/ 457200 w 1954270"/>
                <a:gd name="connsiteY14" fmla="*/ 714570 h 1457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54270" h="1457086">
                  <a:moveTo>
                    <a:pt x="0" y="118825"/>
                  </a:moveTo>
                  <a:cubicBezTo>
                    <a:pt x="185882" y="47243"/>
                    <a:pt x="371764" y="-24339"/>
                    <a:pt x="540328" y="7988"/>
                  </a:cubicBezTo>
                  <a:cubicBezTo>
                    <a:pt x="708892" y="40315"/>
                    <a:pt x="916709" y="282770"/>
                    <a:pt x="1011382" y="312788"/>
                  </a:cubicBezTo>
                  <a:cubicBezTo>
                    <a:pt x="1106055" y="342806"/>
                    <a:pt x="1043709" y="155770"/>
                    <a:pt x="1108364" y="188097"/>
                  </a:cubicBezTo>
                  <a:cubicBezTo>
                    <a:pt x="1173019" y="220424"/>
                    <a:pt x="1288474" y="395916"/>
                    <a:pt x="1399310" y="506752"/>
                  </a:cubicBezTo>
                  <a:cubicBezTo>
                    <a:pt x="1510146" y="617589"/>
                    <a:pt x="1687946" y="781534"/>
                    <a:pt x="1773382" y="853116"/>
                  </a:cubicBezTo>
                  <a:cubicBezTo>
                    <a:pt x="1858818" y="924698"/>
                    <a:pt x="1911928" y="936243"/>
                    <a:pt x="1911928" y="936243"/>
                  </a:cubicBezTo>
                  <a:cubicBezTo>
                    <a:pt x="1941946" y="961643"/>
                    <a:pt x="1958109" y="963952"/>
                    <a:pt x="1953491" y="1005516"/>
                  </a:cubicBezTo>
                  <a:cubicBezTo>
                    <a:pt x="1948873" y="1047080"/>
                    <a:pt x="1914237" y="1111734"/>
                    <a:pt x="1884219" y="1185625"/>
                  </a:cubicBezTo>
                  <a:cubicBezTo>
                    <a:pt x="1854201" y="1259516"/>
                    <a:pt x="1773382" y="1448861"/>
                    <a:pt x="1773382" y="1448861"/>
                  </a:cubicBezTo>
                  <a:cubicBezTo>
                    <a:pt x="1745673" y="1478879"/>
                    <a:pt x="1782619" y="1421152"/>
                    <a:pt x="1717964" y="1365734"/>
                  </a:cubicBezTo>
                  <a:cubicBezTo>
                    <a:pt x="1653310" y="1310316"/>
                    <a:pt x="1505528" y="1197170"/>
                    <a:pt x="1385455" y="1116352"/>
                  </a:cubicBezTo>
                  <a:cubicBezTo>
                    <a:pt x="1265382" y="1035534"/>
                    <a:pt x="1108364" y="945479"/>
                    <a:pt x="997528" y="880825"/>
                  </a:cubicBezTo>
                  <a:cubicBezTo>
                    <a:pt x="886692" y="816171"/>
                    <a:pt x="810492" y="756134"/>
                    <a:pt x="720437" y="728425"/>
                  </a:cubicBezTo>
                  <a:cubicBezTo>
                    <a:pt x="630382" y="700716"/>
                    <a:pt x="543791" y="707643"/>
                    <a:pt x="457200" y="714570"/>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76" name="フリーフォーム 1075">
              <a:extLst>
                <a:ext uri="{FF2B5EF4-FFF2-40B4-BE49-F238E27FC236}">
                  <a16:creationId xmlns:a16="http://schemas.microsoft.com/office/drawing/2014/main" id="{26FD6E27-D951-2F19-7501-962E6CBEA41E}"/>
                </a:ext>
              </a:extLst>
            </p:cNvPr>
            <p:cNvSpPr/>
            <p:nvPr/>
          </p:nvSpPr>
          <p:spPr>
            <a:xfrm>
              <a:off x="7453745" y="6539345"/>
              <a:ext cx="277200" cy="403345"/>
            </a:xfrm>
            <a:custGeom>
              <a:avLst/>
              <a:gdLst>
                <a:gd name="connsiteX0" fmla="*/ 110837 w 277200"/>
                <a:gd name="connsiteY0" fmla="*/ 0 h 403345"/>
                <a:gd name="connsiteX1" fmla="*/ 277091 w 277200"/>
                <a:gd name="connsiteY1" fmla="*/ 152400 h 403345"/>
                <a:gd name="connsiteX2" fmla="*/ 138546 w 277200"/>
                <a:gd name="connsiteY2" fmla="*/ 332510 h 403345"/>
                <a:gd name="connsiteX3" fmla="*/ 69273 w 277200"/>
                <a:gd name="connsiteY3" fmla="*/ 401782 h 403345"/>
                <a:gd name="connsiteX4" fmla="*/ 0 w 277200"/>
                <a:gd name="connsiteY4" fmla="*/ 374073 h 4033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7200" h="403345">
                  <a:moveTo>
                    <a:pt x="110837" y="0"/>
                  </a:moveTo>
                  <a:cubicBezTo>
                    <a:pt x="191655" y="48491"/>
                    <a:pt x="272473" y="96982"/>
                    <a:pt x="277091" y="152400"/>
                  </a:cubicBezTo>
                  <a:cubicBezTo>
                    <a:pt x="281709" y="207818"/>
                    <a:pt x="138546" y="332510"/>
                    <a:pt x="138546" y="332510"/>
                  </a:cubicBezTo>
                  <a:cubicBezTo>
                    <a:pt x="103910" y="374074"/>
                    <a:pt x="69273" y="401782"/>
                    <a:pt x="69273" y="401782"/>
                  </a:cubicBezTo>
                  <a:cubicBezTo>
                    <a:pt x="46182" y="408709"/>
                    <a:pt x="23091" y="391391"/>
                    <a:pt x="0" y="374073"/>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77" name="フリーフォーム 1076">
              <a:extLst>
                <a:ext uri="{FF2B5EF4-FFF2-40B4-BE49-F238E27FC236}">
                  <a16:creationId xmlns:a16="http://schemas.microsoft.com/office/drawing/2014/main" id="{9AAD5ED8-9609-81C1-E9B7-91C0F84181CB}"/>
                </a:ext>
              </a:extLst>
            </p:cNvPr>
            <p:cNvSpPr/>
            <p:nvPr/>
          </p:nvSpPr>
          <p:spPr>
            <a:xfrm>
              <a:off x="7189217" y="6414655"/>
              <a:ext cx="272890" cy="401781"/>
            </a:xfrm>
            <a:custGeom>
              <a:avLst/>
              <a:gdLst>
                <a:gd name="connsiteX0" fmla="*/ 125983 w 272890"/>
                <a:gd name="connsiteY0" fmla="*/ 0 h 401781"/>
                <a:gd name="connsiteX1" fmla="*/ 264528 w 272890"/>
                <a:gd name="connsiteY1" fmla="*/ 152400 h 401781"/>
                <a:gd name="connsiteX2" fmla="*/ 250674 w 272890"/>
                <a:gd name="connsiteY2" fmla="*/ 318654 h 401781"/>
                <a:gd name="connsiteX3" fmla="*/ 195256 w 272890"/>
                <a:gd name="connsiteY3" fmla="*/ 401781 h 401781"/>
                <a:gd name="connsiteX4" fmla="*/ 1292 w 272890"/>
                <a:gd name="connsiteY4" fmla="*/ 318654 h 401781"/>
                <a:gd name="connsiteX5" fmla="*/ 112128 w 272890"/>
                <a:gd name="connsiteY5" fmla="*/ 332509 h 401781"/>
                <a:gd name="connsiteX6" fmla="*/ 139838 w 272890"/>
                <a:gd name="connsiteY6" fmla="*/ 69272 h 401781"/>
                <a:gd name="connsiteX7" fmla="*/ 125983 w 272890"/>
                <a:gd name="connsiteY7" fmla="*/ 166254 h 401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2890" h="401781">
                  <a:moveTo>
                    <a:pt x="125983" y="0"/>
                  </a:moveTo>
                  <a:cubicBezTo>
                    <a:pt x="184864" y="49645"/>
                    <a:pt x="243746" y="99291"/>
                    <a:pt x="264528" y="152400"/>
                  </a:cubicBezTo>
                  <a:cubicBezTo>
                    <a:pt x="285310" y="205509"/>
                    <a:pt x="262219" y="277091"/>
                    <a:pt x="250674" y="318654"/>
                  </a:cubicBezTo>
                  <a:cubicBezTo>
                    <a:pt x="239129" y="360217"/>
                    <a:pt x="236820" y="401781"/>
                    <a:pt x="195256" y="401781"/>
                  </a:cubicBezTo>
                  <a:cubicBezTo>
                    <a:pt x="153692" y="401781"/>
                    <a:pt x="15147" y="330199"/>
                    <a:pt x="1292" y="318654"/>
                  </a:cubicBezTo>
                  <a:cubicBezTo>
                    <a:pt x="-12563" y="307109"/>
                    <a:pt x="89037" y="374073"/>
                    <a:pt x="112128" y="332509"/>
                  </a:cubicBezTo>
                  <a:cubicBezTo>
                    <a:pt x="135219" y="290945"/>
                    <a:pt x="137529" y="96981"/>
                    <a:pt x="139838" y="69272"/>
                  </a:cubicBezTo>
                  <a:cubicBezTo>
                    <a:pt x="142147" y="41563"/>
                    <a:pt x="134065" y="103908"/>
                    <a:pt x="125983" y="166254"/>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78" name="フリーフォーム 1077">
              <a:extLst>
                <a:ext uri="{FF2B5EF4-FFF2-40B4-BE49-F238E27FC236}">
                  <a16:creationId xmlns:a16="http://schemas.microsoft.com/office/drawing/2014/main" id="{FBA1F7F0-F1E8-8EF4-EE18-8804C0A09F5B}"/>
                </a:ext>
              </a:extLst>
            </p:cNvPr>
            <p:cNvSpPr/>
            <p:nvPr/>
          </p:nvSpPr>
          <p:spPr>
            <a:xfrm>
              <a:off x="6331527" y="5925873"/>
              <a:ext cx="301316" cy="280963"/>
            </a:xfrm>
            <a:custGeom>
              <a:avLst/>
              <a:gdLst>
                <a:gd name="connsiteX0" fmla="*/ 0 w 301316"/>
                <a:gd name="connsiteY0" fmla="*/ 280963 h 280963"/>
                <a:gd name="connsiteX1" fmla="*/ 249382 w 301316"/>
                <a:gd name="connsiteY1" fmla="*/ 3872 h 280963"/>
                <a:gd name="connsiteX2" fmla="*/ 290946 w 301316"/>
                <a:gd name="connsiteY2" fmla="*/ 128563 h 280963"/>
                <a:gd name="connsiteX3" fmla="*/ 110837 w 301316"/>
                <a:gd name="connsiteY3" fmla="*/ 267109 h 280963"/>
              </a:gdLst>
              <a:ahLst/>
              <a:cxnLst>
                <a:cxn ang="0">
                  <a:pos x="connsiteX0" y="connsiteY0"/>
                </a:cxn>
                <a:cxn ang="0">
                  <a:pos x="connsiteX1" y="connsiteY1"/>
                </a:cxn>
                <a:cxn ang="0">
                  <a:pos x="connsiteX2" y="connsiteY2"/>
                </a:cxn>
                <a:cxn ang="0">
                  <a:pos x="connsiteX3" y="connsiteY3"/>
                </a:cxn>
              </a:cxnLst>
              <a:rect l="l" t="t" r="r" b="b"/>
              <a:pathLst>
                <a:path w="301316" h="280963">
                  <a:moveTo>
                    <a:pt x="0" y="280963"/>
                  </a:moveTo>
                  <a:cubicBezTo>
                    <a:pt x="100445" y="155117"/>
                    <a:pt x="200891" y="29272"/>
                    <a:pt x="249382" y="3872"/>
                  </a:cubicBezTo>
                  <a:cubicBezTo>
                    <a:pt x="297873" y="-21528"/>
                    <a:pt x="314037" y="84690"/>
                    <a:pt x="290946" y="128563"/>
                  </a:cubicBezTo>
                  <a:cubicBezTo>
                    <a:pt x="267855" y="172436"/>
                    <a:pt x="189346" y="219772"/>
                    <a:pt x="110837" y="267109"/>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79" name="フリーフォーム 1078">
              <a:extLst>
                <a:ext uri="{FF2B5EF4-FFF2-40B4-BE49-F238E27FC236}">
                  <a16:creationId xmlns:a16="http://schemas.microsoft.com/office/drawing/2014/main" id="{3D97DD80-A3A9-14CE-3AF8-05203C14726C}"/>
                </a:ext>
              </a:extLst>
            </p:cNvPr>
            <p:cNvSpPr/>
            <p:nvPr/>
          </p:nvSpPr>
          <p:spPr>
            <a:xfrm>
              <a:off x="5791200" y="5808768"/>
              <a:ext cx="1454727" cy="661305"/>
            </a:xfrm>
            <a:custGeom>
              <a:avLst/>
              <a:gdLst>
                <a:gd name="connsiteX0" fmla="*/ 0 w 1454727"/>
                <a:gd name="connsiteY0" fmla="*/ 23996 h 661305"/>
                <a:gd name="connsiteX1" fmla="*/ 387927 w 1454727"/>
                <a:gd name="connsiteY1" fmla="*/ 23996 h 661305"/>
                <a:gd name="connsiteX2" fmla="*/ 1025236 w 1454727"/>
                <a:gd name="connsiteY2" fmla="*/ 273377 h 661305"/>
                <a:gd name="connsiteX3" fmla="*/ 1094509 w 1454727"/>
                <a:gd name="connsiteY3" fmla="*/ 425777 h 661305"/>
                <a:gd name="connsiteX4" fmla="*/ 1454727 w 1454727"/>
                <a:gd name="connsiteY4" fmla="*/ 661305 h 6613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54727" h="661305">
                  <a:moveTo>
                    <a:pt x="0" y="23996"/>
                  </a:moveTo>
                  <a:cubicBezTo>
                    <a:pt x="108527" y="3214"/>
                    <a:pt x="217054" y="-17567"/>
                    <a:pt x="387927" y="23996"/>
                  </a:cubicBezTo>
                  <a:cubicBezTo>
                    <a:pt x="558800" y="65559"/>
                    <a:pt x="907472" y="206414"/>
                    <a:pt x="1025236" y="273377"/>
                  </a:cubicBezTo>
                  <a:cubicBezTo>
                    <a:pt x="1143000" y="340340"/>
                    <a:pt x="1022927" y="361122"/>
                    <a:pt x="1094509" y="425777"/>
                  </a:cubicBezTo>
                  <a:cubicBezTo>
                    <a:pt x="1166091" y="490432"/>
                    <a:pt x="1310409" y="575868"/>
                    <a:pt x="1454727" y="661305"/>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0" name="フリーフォーム 1079">
              <a:extLst>
                <a:ext uri="{FF2B5EF4-FFF2-40B4-BE49-F238E27FC236}">
                  <a16:creationId xmlns:a16="http://schemas.microsoft.com/office/drawing/2014/main" id="{CC958AF1-A4C5-9FA0-5AAC-BD2B39B7C591}"/>
                </a:ext>
              </a:extLst>
            </p:cNvPr>
            <p:cNvSpPr/>
            <p:nvPr/>
          </p:nvSpPr>
          <p:spPr>
            <a:xfrm>
              <a:off x="6622473" y="6303818"/>
              <a:ext cx="471054" cy="318655"/>
            </a:xfrm>
            <a:custGeom>
              <a:avLst/>
              <a:gdLst>
                <a:gd name="connsiteX0" fmla="*/ 0 w 471054"/>
                <a:gd name="connsiteY0" fmla="*/ 0 h 318655"/>
                <a:gd name="connsiteX1" fmla="*/ 471054 w 471054"/>
                <a:gd name="connsiteY1" fmla="*/ 318655 h 318655"/>
              </a:gdLst>
              <a:ahLst/>
              <a:cxnLst>
                <a:cxn ang="0">
                  <a:pos x="connsiteX0" y="connsiteY0"/>
                </a:cxn>
                <a:cxn ang="0">
                  <a:pos x="connsiteX1" y="connsiteY1"/>
                </a:cxn>
              </a:cxnLst>
              <a:rect l="l" t="t" r="r" b="b"/>
              <a:pathLst>
                <a:path w="471054" h="318655">
                  <a:moveTo>
                    <a:pt x="0" y="0"/>
                  </a:moveTo>
                  <a:lnTo>
                    <a:pt x="471054" y="318655"/>
                  </a:ln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1" name="フリーフォーム 1080">
              <a:extLst>
                <a:ext uri="{FF2B5EF4-FFF2-40B4-BE49-F238E27FC236}">
                  <a16:creationId xmlns:a16="http://schemas.microsoft.com/office/drawing/2014/main" id="{CBD62202-9A47-CB22-F118-B3FE14A19197}"/>
                </a:ext>
              </a:extLst>
            </p:cNvPr>
            <p:cNvSpPr/>
            <p:nvPr/>
          </p:nvSpPr>
          <p:spPr>
            <a:xfrm>
              <a:off x="4959927" y="8243455"/>
              <a:ext cx="0" cy="443345"/>
            </a:xfrm>
            <a:custGeom>
              <a:avLst/>
              <a:gdLst>
                <a:gd name="connsiteX0" fmla="*/ 0 w 0"/>
                <a:gd name="connsiteY0" fmla="*/ 0 h 443345"/>
                <a:gd name="connsiteX1" fmla="*/ 0 w 0"/>
                <a:gd name="connsiteY1" fmla="*/ 443345 h 443345"/>
              </a:gdLst>
              <a:ahLst/>
              <a:cxnLst>
                <a:cxn ang="0">
                  <a:pos x="connsiteX0" y="connsiteY0"/>
                </a:cxn>
                <a:cxn ang="0">
                  <a:pos x="connsiteX1" y="connsiteY1"/>
                </a:cxn>
              </a:cxnLst>
              <a:rect l="l" t="t" r="r" b="b"/>
              <a:pathLst>
                <a:path h="443345">
                  <a:moveTo>
                    <a:pt x="0" y="0"/>
                  </a:moveTo>
                  <a:lnTo>
                    <a:pt x="0" y="443345"/>
                  </a:ln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2" name="フリーフォーム 1081">
              <a:extLst>
                <a:ext uri="{FF2B5EF4-FFF2-40B4-BE49-F238E27FC236}">
                  <a16:creationId xmlns:a16="http://schemas.microsoft.com/office/drawing/2014/main" id="{2C207069-2A39-1755-01A6-133CFDF3D562}"/>
                </a:ext>
              </a:extLst>
            </p:cNvPr>
            <p:cNvSpPr/>
            <p:nvPr/>
          </p:nvSpPr>
          <p:spPr>
            <a:xfrm>
              <a:off x="5070764" y="8188036"/>
              <a:ext cx="27709" cy="471055"/>
            </a:xfrm>
            <a:custGeom>
              <a:avLst/>
              <a:gdLst>
                <a:gd name="connsiteX0" fmla="*/ 0 w 27709"/>
                <a:gd name="connsiteY0" fmla="*/ 0 h 471055"/>
                <a:gd name="connsiteX1" fmla="*/ 27709 w 27709"/>
                <a:gd name="connsiteY1" fmla="*/ 471055 h 471055"/>
              </a:gdLst>
              <a:ahLst/>
              <a:cxnLst>
                <a:cxn ang="0">
                  <a:pos x="connsiteX0" y="connsiteY0"/>
                </a:cxn>
                <a:cxn ang="0">
                  <a:pos x="connsiteX1" y="connsiteY1"/>
                </a:cxn>
              </a:cxnLst>
              <a:rect l="l" t="t" r="r" b="b"/>
              <a:pathLst>
                <a:path w="27709" h="471055">
                  <a:moveTo>
                    <a:pt x="0" y="0"/>
                  </a:moveTo>
                  <a:lnTo>
                    <a:pt x="27709" y="471055"/>
                  </a:ln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3" name="フリーフォーム 1082">
              <a:extLst>
                <a:ext uri="{FF2B5EF4-FFF2-40B4-BE49-F238E27FC236}">
                  <a16:creationId xmlns:a16="http://schemas.microsoft.com/office/drawing/2014/main" id="{CE863D03-BE37-B03B-A88C-753C539E63FA}"/>
                </a:ext>
              </a:extLst>
            </p:cNvPr>
            <p:cNvSpPr/>
            <p:nvPr/>
          </p:nvSpPr>
          <p:spPr>
            <a:xfrm>
              <a:off x="5278582" y="8104909"/>
              <a:ext cx="27709" cy="512618"/>
            </a:xfrm>
            <a:custGeom>
              <a:avLst/>
              <a:gdLst>
                <a:gd name="connsiteX0" fmla="*/ 0 w 27709"/>
                <a:gd name="connsiteY0" fmla="*/ 0 h 512618"/>
                <a:gd name="connsiteX1" fmla="*/ 27709 w 27709"/>
                <a:gd name="connsiteY1" fmla="*/ 512618 h 512618"/>
              </a:gdLst>
              <a:ahLst/>
              <a:cxnLst>
                <a:cxn ang="0">
                  <a:pos x="connsiteX0" y="connsiteY0"/>
                </a:cxn>
                <a:cxn ang="0">
                  <a:pos x="connsiteX1" y="connsiteY1"/>
                </a:cxn>
              </a:cxnLst>
              <a:rect l="l" t="t" r="r" b="b"/>
              <a:pathLst>
                <a:path w="27709" h="512618">
                  <a:moveTo>
                    <a:pt x="0" y="0"/>
                  </a:moveTo>
                  <a:lnTo>
                    <a:pt x="27709" y="512618"/>
                  </a:ln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4" name="フリーフォーム 1083">
              <a:extLst>
                <a:ext uri="{FF2B5EF4-FFF2-40B4-BE49-F238E27FC236}">
                  <a16:creationId xmlns:a16="http://schemas.microsoft.com/office/drawing/2014/main" id="{B4C4A846-35C2-BF38-252D-88665622B999}"/>
                </a:ext>
              </a:extLst>
            </p:cNvPr>
            <p:cNvSpPr/>
            <p:nvPr/>
          </p:nvSpPr>
          <p:spPr>
            <a:xfrm>
              <a:off x="3865418" y="8672945"/>
              <a:ext cx="1163782" cy="83128"/>
            </a:xfrm>
            <a:custGeom>
              <a:avLst/>
              <a:gdLst>
                <a:gd name="connsiteX0" fmla="*/ 0 w 1163782"/>
                <a:gd name="connsiteY0" fmla="*/ 0 h 83128"/>
                <a:gd name="connsiteX1" fmla="*/ 1163782 w 1163782"/>
                <a:gd name="connsiteY1" fmla="*/ 83128 h 83128"/>
              </a:gdLst>
              <a:ahLst/>
              <a:cxnLst>
                <a:cxn ang="0">
                  <a:pos x="connsiteX0" y="connsiteY0"/>
                </a:cxn>
                <a:cxn ang="0">
                  <a:pos x="connsiteX1" y="connsiteY1"/>
                </a:cxn>
              </a:cxnLst>
              <a:rect l="l" t="t" r="r" b="b"/>
              <a:pathLst>
                <a:path w="1163782" h="83128">
                  <a:moveTo>
                    <a:pt x="0" y="0"/>
                  </a:moveTo>
                  <a:lnTo>
                    <a:pt x="1163782" y="83128"/>
                  </a:ln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5" name="フリーフォーム 1084">
              <a:extLst>
                <a:ext uri="{FF2B5EF4-FFF2-40B4-BE49-F238E27FC236}">
                  <a16:creationId xmlns:a16="http://schemas.microsoft.com/office/drawing/2014/main" id="{99BAC4CC-92E1-A605-603B-CEADE0F79E74}"/>
                </a:ext>
              </a:extLst>
            </p:cNvPr>
            <p:cNvSpPr/>
            <p:nvPr/>
          </p:nvSpPr>
          <p:spPr>
            <a:xfrm>
              <a:off x="5056909" y="8285018"/>
              <a:ext cx="1385455" cy="625911"/>
            </a:xfrm>
            <a:custGeom>
              <a:avLst/>
              <a:gdLst>
                <a:gd name="connsiteX0" fmla="*/ 0 w 1385455"/>
                <a:gd name="connsiteY0" fmla="*/ 0 h 625911"/>
                <a:gd name="connsiteX1" fmla="*/ 69273 w 1385455"/>
                <a:gd name="connsiteY1" fmla="*/ 526473 h 625911"/>
                <a:gd name="connsiteX2" fmla="*/ 193964 w 1385455"/>
                <a:gd name="connsiteY2" fmla="*/ 540327 h 625911"/>
                <a:gd name="connsiteX3" fmla="*/ 1066800 w 1385455"/>
                <a:gd name="connsiteY3" fmla="*/ 623455 h 625911"/>
                <a:gd name="connsiteX4" fmla="*/ 1385455 w 1385455"/>
                <a:gd name="connsiteY4" fmla="*/ 595746 h 6259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5455" h="625911">
                  <a:moveTo>
                    <a:pt x="0" y="0"/>
                  </a:moveTo>
                  <a:cubicBezTo>
                    <a:pt x="18473" y="218209"/>
                    <a:pt x="36946" y="436419"/>
                    <a:pt x="69273" y="526473"/>
                  </a:cubicBezTo>
                  <a:cubicBezTo>
                    <a:pt x="101600" y="616528"/>
                    <a:pt x="193964" y="540327"/>
                    <a:pt x="193964" y="540327"/>
                  </a:cubicBezTo>
                  <a:cubicBezTo>
                    <a:pt x="360219" y="556491"/>
                    <a:pt x="868218" y="614219"/>
                    <a:pt x="1066800" y="623455"/>
                  </a:cubicBezTo>
                  <a:cubicBezTo>
                    <a:pt x="1265382" y="632691"/>
                    <a:pt x="1325418" y="614218"/>
                    <a:pt x="1385455" y="595746"/>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6" name="フリーフォーム 1085">
              <a:extLst>
                <a:ext uri="{FF2B5EF4-FFF2-40B4-BE49-F238E27FC236}">
                  <a16:creationId xmlns:a16="http://schemas.microsoft.com/office/drawing/2014/main" id="{91B20C13-1959-2956-0597-60DADEB629CD}"/>
                </a:ext>
              </a:extLst>
            </p:cNvPr>
            <p:cNvSpPr/>
            <p:nvPr/>
          </p:nvSpPr>
          <p:spPr>
            <a:xfrm>
              <a:off x="3851120" y="8575964"/>
              <a:ext cx="1330480" cy="308263"/>
            </a:xfrm>
            <a:custGeom>
              <a:avLst/>
              <a:gdLst>
                <a:gd name="connsiteX0" fmla="*/ 444 w 1330480"/>
                <a:gd name="connsiteY0" fmla="*/ 0 h 308263"/>
                <a:gd name="connsiteX1" fmla="*/ 28153 w 1330480"/>
                <a:gd name="connsiteY1" fmla="*/ 277091 h 308263"/>
                <a:gd name="connsiteX2" fmla="*/ 180553 w 1330480"/>
                <a:gd name="connsiteY2" fmla="*/ 304800 h 308263"/>
                <a:gd name="connsiteX3" fmla="*/ 1330480 w 1330480"/>
                <a:gd name="connsiteY3" fmla="*/ 304800 h 308263"/>
              </a:gdLst>
              <a:ahLst/>
              <a:cxnLst>
                <a:cxn ang="0">
                  <a:pos x="connsiteX0" y="connsiteY0"/>
                </a:cxn>
                <a:cxn ang="0">
                  <a:pos x="connsiteX1" y="connsiteY1"/>
                </a:cxn>
                <a:cxn ang="0">
                  <a:pos x="connsiteX2" y="connsiteY2"/>
                </a:cxn>
                <a:cxn ang="0">
                  <a:pos x="connsiteX3" y="connsiteY3"/>
                </a:cxn>
              </a:cxnLst>
              <a:rect l="l" t="t" r="r" b="b"/>
              <a:pathLst>
                <a:path w="1330480" h="308263">
                  <a:moveTo>
                    <a:pt x="444" y="0"/>
                  </a:moveTo>
                  <a:cubicBezTo>
                    <a:pt x="-711" y="113145"/>
                    <a:pt x="-1865" y="226291"/>
                    <a:pt x="28153" y="277091"/>
                  </a:cubicBezTo>
                  <a:cubicBezTo>
                    <a:pt x="58171" y="327891"/>
                    <a:pt x="-36501" y="300182"/>
                    <a:pt x="180553" y="304800"/>
                  </a:cubicBezTo>
                  <a:cubicBezTo>
                    <a:pt x="397607" y="309418"/>
                    <a:pt x="864043" y="307109"/>
                    <a:pt x="1330480" y="304800"/>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7" name="フリーフォーム 1086">
              <a:extLst>
                <a:ext uri="{FF2B5EF4-FFF2-40B4-BE49-F238E27FC236}">
                  <a16:creationId xmlns:a16="http://schemas.microsoft.com/office/drawing/2014/main" id="{26B000D4-275A-1D5A-0FC1-1548CC9B7173}"/>
                </a:ext>
              </a:extLst>
            </p:cNvPr>
            <p:cNvSpPr/>
            <p:nvPr/>
          </p:nvSpPr>
          <p:spPr>
            <a:xfrm>
              <a:off x="5209309" y="8686800"/>
              <a:ext cx="1122218" cy="0"/>
            </a:xfrm>
            <a:custGeom>
              <a:avLst/>
              <a:gdLst>
                <a:gd name="connsiteX0" fmla="*/ 0 w 1122218"/>
                <a:gd name="connsiteY0" fmla="*/ 0 h 0"/>
                <a:gd name="connsiteX1" fmla="*/ 775855 w 1122218"/>
                <a:gd name="connsiteY1" fmla="*/ 0 h 0"/>
                <a:gd name="connsiteX2" fmla="*/ 1122218 w 1122218"/>
                <a:gd name="connsiteY2" fmla="*/ 0 h 0"/>
              </a:gdLst>
              <a:ahLst/>
              <a:cxnLst>
                <a:cxn ang="0">
                  <a:pos x="connsiteX0" y="connsiteY0"/>
                </a:cxn>
                <a:cxn ang="0">
                  <a:pos x="connsiteX1" y="connsiteY1"/>
                </a:cxn>
                <a:cxn ang="0">
                  <a:pos x="connsiteX2" y="connsiteY2"/>
                </a:cxn>
              </a:cxnLst>
              <a:rect l="l" t="t" r="r" b="b"/>
              <a:pathLst>
                <a:path w="1122218">
                  <a:moveTo>
                    <a:pt x="0" y="0"/>
                  </a:moveTo>
                  <a:lnTo>
                    <a:pt x="775855" y="0"/>
                  </a:lnTo>
                  <a:lnTo>
                    <a:pt x="1122218" y="0"/>
                  </a:ln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1" name="フリーフォーム 130">
              <a:extLst>
                <a:ext uri="{FF2B5EF4-FFF2-40B4-BE49-F238E27FC236}">
                  <a16:creationId xmlns:a16="http://schemas.microsoft.com/office/drawing/2014/main" id="{EEA2B821-D38B-9582-EE48-826145028DAA}"/>
                </a:ext>
              </a:extLst>
            </p:cNvPr>
            <p:cNvSpPr/>
            <p:nvPr/>
          </p:nvSpPr>
          <p:spPr>
            <a:xfrm>
              <a:off x="4100243" y="8908473"/>
              <a:ext cx="734993" cy="2632363"/>
            </a:xfrm>
            <a:custGeom>
              <a:avLst/>
              <a:gdLst>
                <a:gd name="connsiteX0" fmla="*/ 28412 w 734993"/>
                <a:gd name="connsiteY0" fmla="*/ 0 h 2632363"/>
                <a:gd name="connsiteX1" fmla="*/ 42266 w 734993"/>
                <a:gd name="connsiteY1" fmla="*/ 346363 h 2632363"/>
                <a:gd name="connsiteX2" fmla="*/ 56121 w 734993"/>
                <a:gd name="connsiteY2" fmla="*/ 637309 h 2632363"/>
                <a:gd name="connsiteX3" fmla="*/ 28412 w 734993"/>
                <a:gd name="connsiteY3" fmla="*/ 997527 h 2632363"/>
                <a:gd name="connsiteX4" fmla="*/ 97684 w 734993"/>
                <a:gd name="connsiteY4" fmla="*/ 1288472 h 2632363"/>
                <a:gd name="connsiteX5" fmla="*/ 702 w 734993"/>
                <a:gd name="connsiteY5" fmla="*/ 1953491 h 2632363"/>
                <a:gd name="connsiteX6" fmla="*/ 56121 w 734993"/>
                <a:gd name="connsiteY6" fmla="*/ 2258291 h 2632363"/>
                <a:gd name="connsiteX7" fmla="*/ 97684 w 734993"/>
                <a:gd name="connsiteY7" fmla="*/ 2479963 h 2632363"/>
                <a:gd name="connsiteX8" fmla="*/ 180812 w 734993"/>
                <a:gd name="connsiteY8" fmla="*/ 2604654 h 2632363"/>
                <a:gd name="connsiteX9" fmla="*/ 333212 w 734993"/>
                <a:gd name="connsiteY9" fmla="*/ 2618509 h 2632363"/>
                <a:gd name="connsiteX10" fmla="*/ 734993 w 734993"/>
                <a:gd name="connsiteY10" fmla="*/ 2632363 h 2632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34993" h="2632363">
                  <a:moveTo>
                    <a:pt x="28412" y="0"/>
                  </a:moveTo>
                  <a:cubicBezTo>
                    <a:pt x="33030" y="120072"/>
                    <a:pt x="37648" y="240145"/>
                    <a:pt x="42266" y="346363"/>
                  </a:cubicBezTo>
                  <a:cubicBezTo>
                    <a:pt x="46884" y="452581"/>
                    <a:pt x="58430" y="528782"/>
                    <a:pt x="56121" y="637309"/>
                  </a:cubicBezTo>
                  <a:cubicBezTo>
                    <a:pt x="53812" y="745836"/>
                    <a:pt x="21485" y="889000"/>
                    <a:pt x="28412" y="997527"/>
                  </a:cubicBezTo>
                  <a:cubicBezTo>
                    <a:pt x="35339" y="1106054"/>
                    <a:pt x="102302" y="1129145"/>
                    <a:pt x="97684" y="1288472"/>
                  </a:cubicBezTo>
                  <a:cubicBezTo>
                    <a:pt x="93066" y="1447799"/>
                    <a:pt x="7629" y="1791854"/>
                    <a:pt x="702" y="1953491"/>
                  </a:cubicBezTo>
                  <a:cubicBezTo>
                    <a:pt x="-6225" y="2115128"/>
                    <a:pt x="39957" y="2170546"/>
                    <a:pt x="56121" y="2258291"/>
                  </a:cubicBezTo>
                  <a:cubicBezTo>
                    <a:pt x="72285" y="2346036"/>
                    <a:pt x="76902" y="2422236"/>
                    <a:pt x="97684" y="2479963"/>
                  </a:cubicBezTo>
                  <a:cubicBezTo>
                    <a:pt x="118466" y="2537690"/>
                    <a:pt x="141557" y="2581563"/>
                    <a:pt x="180812" y="2604654"/>
                  </a:cubicBezTo>
                  <a:cubicBezTo>
                    <a:pt x="220067" y="2627745"/>
                    <a:pt x="240848" y="2613891"/>
                    <a:pt x="333212" y="2618509"/>
                  </a:cubicBezTo>
                  <a:cubicBezTo>
                    <a:pt x="425576" y="2623127"/>
                    <a:pt x="580284" y="2627745"/>
                    <a:pt x="734993" y="2632363"/>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4" name="フリーフォーム 163">
              <a:extLst>
                <a:ext uri="{FF2B5EF4-FFF2-40B4-BE49-F238E27FC236}">
                  <a16:creationId xmlns:a16="http://schemas.microsoft.com/office/drawing/2014/main" id="{DE5BF05C-FBD0-9E6F-D55E-DDF7F1948B36}"/>
                </a:ext>
              </a:extLst>
            </p:cNvPr>
            <p:cNvSpPr/>
            <p:nvPr/>
          </p:nvSpPr>
          <p:spPr>
            <a:xfrm>
              <a:off x="4779818" y="9019309"/>
              <a:ext cx="290946" cy="2452255"/>
            </a:xfrm>
            <a:custGeom>
              <a:avLst/>
              <a:gdLst>
                <a:gd name="connsiteX0" fmla="*/ 290946 w 290946"/>
                <a:gd name="connsiteY0" fmla="*/ 0 h 2452255"/>
                <a:gd name="connsiteX1" fmla="*/ 124691 w 290946"/>
                <a:gd name="connsiteY1" fmla="*/ 498764 h 2452255"/>
                <a:gd name="connsiteX2" fmla="*/ 221673 w 290946"/>
                <a:gd name="connsiteY2" fmla="*/ 762000 h 2452255"/>
                <a:gd name="connsiteX3" fmla="*/ 152400 w 290946"/>
                <a:gd name="connsiteY3" fmla="*/ 1122218 h 2452255"/>
                <a:gd name="connsiteX4" fmla="*/ 193964 w 290946"/>
                <a:gd name="connsiteY4" fmla="*/ 1343891 h 2452255"/>
                <a:gd name="connsiteX5" fmla="*/ 41564 w 290946"/>
                <a:gd name="connsiteY5" fmla="*/ 1593273 h 2452255"/>
                <a:gd name="connsiteX6" fmla="*/ 152400 w 290946"/>
                <a:gd name="connsiteY6" fmla="*/ 1925782 h 2452255"/>
                <a:gd name="connsiteX7" fmla="*/ 110837 w 290946"/>
                <a:gd name="connsiteY7" fmla="*/ 2216727 h 2452255"/>
                <a:gd name="connsiteX8" fmla="*/ 0 w 290946"/>
                <a:gd name="connsiteY8" fmla="*/ 2452255 h 24522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0946" h="2452255">
                  <a:moveTo>
                    <a:pt x="290946" y="0"/>
                  </a:moveTo>
                  <a:cubicBezTo>
                    <a:pt x="213591" y="185882"/>
                    <a:pt x="136237" y="371764"/>
                    <a:pt x="124691" y="498764"/>
                  </a:cubicBezTo>
                  <a:cubicBezTo>
                    <a:pt x="113145" y="625764"/>
                    <a:pt x="217055" y="658091"/>
                    <a:pt x="221673" y="762000"/>
                  </a:cubicBezTo>
                  <a:cubicBezTo>
                    <a:pt x="226291" y="865909"/>
                    <a:pt x="157018" y="1025236"/>
                    <a:pt x="152400" y="1122218"/>
                  </a:cubicBezTo>
                  <a:cubicBezTo>
                    <a:pt x="147782" y="1219200"/>
                    <a:pt x="212437" y="1265382"/>
                    <a:pt x="193964" y="1343891"/>
                  </a:cubicBezTo>
                  <a:cubicBezTo>
                    <a:pt x="175491" y="1422400"/>
                    <a:pt x="48491" y="1496291"/>
                    <a:pt x="41564" y="1593273"/>
                  </a:cubicBezTo>
                  <a:cubicBezTo>
                    <a:pt x="34637" y="1690255"/>
                    <a:pt x="140854" y="1821873"/>
                    <a:pt x="152400" y="1925782"/>
                  </a:cubicBezTo>
                  <a:cubicBezTo>
                    <a:pt x="163946" y="2029691"/>
                    <a:pt x="136237" y="2128982"/>
                    <a:pt x="110837" y="2216727"/>
                  </a:cubicBezTo>
                  <a:cubicBezTo>
                    <a:pt x="85437" y="2304473"/>
                    <a:pt x="42718" y="2378364"/>
                    <a:pt x="0" y="2452255"/>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1" name="フリーフォーム 200">
              <a:extLst>
                <a:ext uri="{FF2B5EF4-FFF2-40B4-BE49-F238E27FC236}">
                  <a16:creationId xmlns:a16="http://schemas.microsoft.com/office/drawing/2014/main" id="{65B529AC-8048-671A-646F-DF2B3BA70C8E}"/>
                </a:ext>
              </a:extLst>
            </p:cNvPr>
            <p:cNvSpPr/>
            <p:nvPr/>
          </p:nvSpPr>
          <p:spPr>
            <a:xfrm>
              <a:off x="4225636" y="11386194"/>
              <a:ext cx="526473" cy="57661"/>
            </a:xfrm>
            <a:custGeom>
              <a:avLst/>
              <a:gdLst>
                <a:gd name="connsiteX0" fmla="*/ 0 w 526473"/>
                <a:gd name="connsiteY0" fmla="*/ 16097 h 57661"/>
                <a:gd name="connsiteX1" fmla="*/ 249382 w 526473"/>
                <a:gd name="connsiteY1" fmla="*/ 2242 h 57661"/>
                <a:gd name="connsiteX2" fmla="*/ 526473 w 526473"/>
                <a:gd name="connsiteY2" fmla="*/ 57661 h 57661"/>
              </a:gdLst>
              <a:ahLst/>
              <a:cxnLst>
                <a:cxn ang="0">
                  <a:pos x="connsiteX0" y="connsiteY0"/>
                </a:cxn>
                <a:cxn ang="0">
                  <a:pos x="connsiteX1" y="connsiteY1"/>
                </a:cxn>
                <a:cxn ang="0">
                  <a:pos x="connsiteX2" y="connsiteY2"/>
                </a:cxn>
              </a:cxnLst>
              <a:rect l="l" t="t" r="r" b="b"/>
              <a:pathLst>
                <a:path w="526473" h="57661">
                  <a:moveTo>
                    <a:pt x="0" y="16097"/>
                  </a:moveTo>
                  <a:cubicBezTo>
                    <a:pt x="80818" y="5706"/>
                    <a:pt x="161637" y="-4685"/>
                    <a:pt x="249382" y="2242"/>
                  </a:cubicBezTo>
                  <a:cubicBezTo>
                    <a:pt x="337127" y="9169"/>
                    <a:pt x="431800" y="33415"/>
                    <a:pt x="526473" y="57661"/>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2" name="フリーフォーム 201">
              <a:extLst>
                <a:ext uri="{FF2B5EF4-FFF2-40B4-BE49-F238E27FC236}">
                  <a16:creationId xmlns:a16="http://schemas.microsoft.com/office/drawing/2014/main" id="{F945210F-C140-4459-0DAB-A8BB93233A8A}"/>
                </a:ext>
              </a:extLst>
            </p:cNvPr>
            <p:cNvSpPr/>
            <p:nvPr/>
          </p:nvSpPr>
          <p:spPr>
            <a:xfrm>
              <a:off x="5098473" y="8985459"/>
              <a:ext cx="498919" cy="2472250"/>
            </a:xfrm>
            <a:custGeom>
              <a:avLst/>
              <a:gdLst>
                <a:gd name="connsiteX0" fmla="*/ 0 w 498919"/>
                <a:gd name="connsiteY0" fmla="*/ 75414 h 2472250"/>
                <a:gd name="connsiteX1" fmla="*/ 166254 w 498919"/>
                <a:gd name="connsiteY1" fmla="*/ 6141 h 2472250"/>
                <a:gd name="connsiteX2" fmla="*/ 304800 w 498919"/>
                <a:gd name="connsiteY2" fmla="*/ 213959 h 2472250"/>
                <a:gd name="connsiteX3" fmla="*/ 318654 w 498919"/>
                <a:gd name="connsiteY3" fmla="*/ 449486 h 2472250"/>
                <a:gd name="connsiteX4" fmla="*/ 401782 w 498919"/>
                <a:gd name="connsiteY4" fmla="*/ 657305 h 2472250"/>
                <a:gd name="connsiteX5" fmla="*/ 387927 w 498919"/>
                <a:gd name="connsiteY5" fmla="*/ 1294614 h 2472250"/>
                <a:gd name="connsiteX6" fmla="*/ 498763 w 498919"/>
                <a:gd name="connsiteY6" fmla="*/ 1710250 h 2472250"/>
                <a:gd name="connsiteX7" fmla="*/ 360218 w 498919"/>
                <a:gd name="connsiteY7" fmla="*/ 2264432 h 2472250"/>
                <a:gd name="connsiteX8" fmla="*/ 346363 w 498919"/>
                <a:gd name="connsiteY8" fmla="*/ 2472250 h 2472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8919" h="2472250">
                  <a:moveTo>
                    <a:pt x="0" y="75414"/>
                  </a:moveTo>
                  <a:cubicBezTo>
                    <a:pt x="57727" y="29232"/>
                    <a:pt x="115454" y="-16950"/>
                    <a:pt x="166254" y="6141"/>
                  </a:cubicBezTo>
                  <a:cubicBezTo>
                    <a:pt x="217054" y="29232"/>
                    <a:pt x="279400" y="140068"/>
                    <a:pt x="304800" y="213959"/>
                  </a:cubicBezTo>
                  <a:cubicBezTo>
                    <a:pt x="330200" y="287850"/>
                    <a:pt x="302490" y="375595"/>
                    <a:pt x="318654" y="449486"/>
                  </a:cubicBezTo>
                  <a:cubicBezTo>
                    <a:pt x="334818" y="523377"/>
                    <a:pt x="390237" y="516450"/>
                    <a:pt x="401782" y="657305"/>
                  </a:cubicBezTo>
                  <a:cubicBezTo>
                    <a:pt x="413327" y="798160"/>
                    <a:pt x="371764" y="1119123"/>
                    <a:pt x="387927" y="1294614"/>
                  </a:cubicBezTo>
                  <a:cubicBezTo>
                    <a:pt x="404090" y="1470105"/>
                    <a:pt x="503381" y="1548614"/>
                    <a:pt x="498763" y="1710250"/>
                  </a:cubicBezTo>
                  <a:cubicBezTo>
                    <a:pt x="494145" y="1871886"/>
                    <a:pt x="385618" y="2137432"/>
                    <a:pt x="360218" y="2264432"/>
                  </a:cubicBezTo>
                  <a:cubicBezTo>
                    <a:pt x="334818" y="2391432"/>
                    <a:pt x="340590" y="2431841"/>
                    <a:pt x="346363" y="2472250"/>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3" name="フリーフォーム 202">
              <a:extLst>
                <a:ext uri="{FF2B5EF4-FFF2-40B4-BE49-F238E27FC236}">
                  <a16:creationId xmlns:a16="http://schemas.microsoft.com/office/drawing/2014/main" id="{52166607-5ED2-A08B-5F5D-252F0AFF1D87}"/>
                </a:ext>
              </a:extLst>
            </p:cNvPr>
            <p:cNvSpPr/>
            <p:nvPr/>
          </p:nvSpPr>
          <p:spPr>
            <a:xfrm>
              <a:off x="6151418" y="8950036"/>
              <a:ext cx="166033" cy="2355273"/>
            </a:xfrm>
            <a:custGeom>
              <a:avLst/>
              <a:gdLst>
                <a:gd name="connsiteX0" fmla="*/ 96982 w 166033"/>
                <a:gd name="connsiteY0" fmla="*/ 0 h 2355273"/>
                <a:gd name="connsiteX1" fmla="*/ 152400 w 166033"/>
                <a:gd name="connsiteY1" fmla="*/ 471055 h 2355273"/>
                <a:gd name="connsiteX2" fmla="*/ 96982 w 166033"/>
                <a:gd name="connsiteY2" fmla="*/ 928255 h 2355273"/>
                <a:gd name="connsiteX3" fmla="*/ 152400 w 166033"/>
                <a:gd name="connsiteY3" fmla="*/ 1537855 h 2355273"/>
                <a:gd name="connsiteX4" fmla="*/ 152400 w 166033"/>
                <a:gd name="connsiteY4" fmla="*/ 2105891 h 2355273"/>
                <a:gd name="connsiteX5" fmla="*/ 0 w 166033"/>
                <a:gd name="connsiteY5" fmla="*/ 2355273 h 2355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6033" h="2355273">
                  <a:moveTo>
                    <a:pt x="96982" y="0"/>
                  </a:moveTo>
                  <a:cubicBezTo>
                    <a:pt x="124691" y="158173"/>
                    <a:pt x="152400" y="316346"/>
                    <a:pt x="152400" y="471055"/>
                  </a:cubicBezTo>
                  <a:cubicBezTo>
                    <a:pt x="152400" y="625764"/>
                    <a:pt x="96982" y="750455"/>
                    <a:pt x="96982" y="928255"/>
                  </a:cubicBezTo>
                  <a:cubicBezTo>
                    <a:pt x="96982" y="1106055"/>
                    <a:pt x="143164" y="1341582"/>
                    <a:pt x="152400" y="1537855"/>
                  </a:cubicBezTo>
                  <a:cubicBezTo>
                    <a:pt x="161636" y="1734128"/>
                    <a:pt x="177800" y="1969655"/>
                    <a:pt x="152400" y="2105891"/>
                  </a:cubicBezTo>
                  <a:cubicBezTo>
                    <a:pt x="127000" y="2242127"/>
                    <a:pt x="63500" y="2298700"/>
                    <a:pt x="0" y="2355273"/>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4" name="フリーフォーム 203">
              <a:extLst>
                <a:ext uri="{FF2B5EF4-FFF2-40B4-BE49-F238E27FC236}">
                  <a16:creationId xmlns:a16="http://schemas.microsoft.com/office/drawing/2014/main" id="{1D85628C-B6F9-39BB-012F-3AAA5B328570}"/>
                </a:ext>
              </a:extLst>
            </p:cNvPr>
            <p:cNvSpPr/>
            <p:nvPr/>
          </p:nvSpPr>
          <p:spPr>
            <a:xfrm>
              <a:off x="5458691" y="11333018"/>
              <a:ext cx="692727" cy="166255"/>
            </a:xfrm>
            <a:custGeom>
              <a:avLst/>
              <a:gdLst>
                <a:gd name="connsiteX0" fmla="*/ 0 w 692727"/>
                <a:gd name="connsiteY0" fmla="*/ 166255 h 166255"/>
                <a:gd name="connsiteX1" fmla="*/ 249382 w 692727"/>
                <a:gd name="connsiteY1" fmla="*/ 83127 h 166255"/>
                <a:gd name="connsiteX2" fmla="*/ 692727 w 692727"/>
                <a:gd name="connsiteY2" fmla="*/ 0 h 166255"/>
              </a:gdLst>
              <a:ahLst/>
              <a:cxnLst>
                <a:cxn ang="0">
                  <a:pos x="connsiteX0" y="connsiteY0"/>
                </a:cxn>
                <a:cxn ang="0">
                  <a:pos x="connsiteX1" y="connsiteY1"/>
                </a:cxn>
                <a:cxn ang="0">
                  <a:pos x="connsiteX2" y="connsiteY2"/>
                </a:cxn>
              </a:cxnLst>
              <a:rect l="l" t="t" r="r" b="b"/>
              <a:pathLst>
                <a:path w="692727" h="166255">
                  <a:moveTo>
                    <a:pt x="0" y="166255"/>
                  </a:moveTo>
                  <a:cubicBezTo>
                    <a:pt x="66964" y="138545"/>
                    <a:pt x="133928" y="110836"/>
                    <a:pt x="249382" y="83127"/>
                  </a:cubicBezTo>
                  <a:cubicBezTo>
                    <a:pt x="364837" y="55418"/>
                    <a:pt x="528782" y="27709"/>
                    <a:pt x="692727" y="0"/>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6" name="フリーフォーム 205">
              <a:extLst>
                <a:ext uri="{FF2B5EF4-FFF2-40B4-BE49-F238E27FC236}">
                  <a16:creationId xmlns:a16="http://schemas.microsoft.com/office/drawing/2014/main" id="{DB9454AD-E45F-68B3-DA8D-571C8C4CAD83}"/>
                </a:ext>
              </a:extLst>
            </p:cNvPr>
            <p:cNvSpPr/>
            <p:nvPr/>
          </p:nvSpPr>
          <p:spPr>
            <a:xfrm>
              <a:off x="5430982" y="11374582"/>
              <a:ext cx="720436" cy="235527"/>
            </a:xfrm>
            <a:custGeom>
              <a:avLst/>
              <a:gdLst>
                <a:gd name="connsiteX0" fmla="*/ 0 w 720436"/>
                <a:gd name="connsiteY0" fmla="*/ 235527 h 235527"/>
                <a:gd name="connsiteX1" fmla="*/ 249382 w 720436"/>
                <a:gd name="connsiteY1" fmla="*/ 96982 h 235527"/>
                <a:gd name="connsiteX2" fmla="*/ 720436 w 720436"/>
                <a:gd name="connsiteY2" fmla="*/ 0 h 235527"/>
              </a:gdLst>
              <a:ahLst/>
              <a:cxnLst>
                <a:cxn ang="0">
                  <a:pos x="connsiteX0" y="connsiteY0"/>
                </a:cxn>
                <a:cxn ang="0">
                  <a:pos x="connsiteX1" y="connsiteY1"/>
                </a:cxn>
                <a:cxn ang="0">
                  <a:pos x="connsiteX2" y="connsiteY2"/>
                </a:cxn>
              </a:cxnLst>
              <a:rect l="l" t="t" r="r" b="b"/>
              <a:pathLst>
                <a:path w="720436" h="235527">
                  <a:moveTo>
                    <a:pt x="0" y="235527"/>
                  </a:moveTo>
                  <a:cubicBezTo>
                    <a:pt x="64654" y="185881"/>
                    <a:pt x="129309" y="136236"/>
                    <a:pt x="249382" y="96982"/>
                  </a:cubicBezTo>
                  <a:cubicBezTo>
                    <a:pt x="369455" y="57728"/>
                    <a:pt x="544945" y="28864"/>
                    <a:pt x="720436" y="0"/>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7" name="フリーフォーム 206">
              <a:extLst>
                <a:ext uri="{FF2B5EF4-FFF2-40B4-BE49-F238E27FC236}">
                  <a16:creationId xmlns:a16="http://schemas.microsoft.com/office/drawing/2014/main" id="{1AF2F230-E0AD-A02A-87C4-05EF5AA1E0C2}"/>
                </a:ext>
              </a:extLst>
            </p:cNvPr>
            <p:cNvSpPr/>
            <p:nvPr/>
          </p:nvSpPr>
          <p:spPr>
            <a:xfrm>
              <a:off x="6105195" y="9130145"/>
              <a:ext cx="102616" cy="1925782"/>
            </a:xfrm>
            <a:custGeom>
              <a:avLst/>
              <a:gdLst>
                <a:gd name="connsiteX0" fmla="*/ 4660 w 102616"/>
                <a:gd name="connsiteY0" fmla="*/ 0 h 1925782"/>
                <a:gd name="connsiteX1" fmla="*/ 46223 w 102616"/>
                <a:gd name="connsiteY1" fmla="*/ 498764 h 1925782"/>
                <a:gd name="connsiteX2" fmla="*/ 18514 w 102616"/>
                <a:gd name="connsiteY2" fmla="*/ 900546 h 1925782"/>
                <a:gd name="connsiteX3" fmla="*/ 4660 w 102616"/>
                <a:gd name="connsiteY3" fmla="*/ 1316182 h 1925782"/>
                <a:gd name="connsiteX4" fmla="*/ 101641 w 102616"/>
                <a:gd name="connsiteY4" fmla="*/ 1454728 h 1925782"/>
                <a:gd name="connsiteX5" fmla="*/ 46223 w 102616"/>
                <a:gd name="connsiteY5" fmla="*/ 1925782 h 1925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2616" h="1925782">
                  <a:moveTo>
                    <a:pt x="4660" y="0"/>
                  </a:moveTo>
                  <a:cubicBezTo>
                    <a:pt x="24287" y="174336"/>
                    <a:pt x="43914" y="348673"/>
                    <a:pt x="46223" y="498764"/>
                  </a:cubicBezTo>
                  <a:cubicBezTo>
                    <a:pt x="48532" y="648855"/>
                    <a:pt x="25441" y="764310"/>
                    <a:pt x="18514" y="900546"/>
                  </a:cubicBezTo>
                  <a:cubicBezTo>
                    <a:pt x="11587" y="1036782"/>
                    <a:pt x="-9194" y="1223818"/>
                    <a:pt x="4660" y="1316182"/>
                  </a:cubicBezTo>
                  <a:cubicBezTo>
                    <a:pt x="18514" y="1408546"/>
                    <a:pt x="94714" y="1353128"/>
                    <a:pt x="101641" y="1454728"/>
                  </a:cubicBezTo>
                  <a:cubicBezTo>
                    <a:pt x="108568" y="1556328"/>
                    <a:pt x="77395" y="1741055"/>
                    <a:pt x="46223" y="1925782"/>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8" name="フリーフォーム 207">
              <a:extLst>
                <a:ext uri="{FF2B5EF4-FFF2-40B4-BE49-F238E27FC236}">
                  <a16:creationId xmlns:a16="http://schemas.microsoft.com/office/drawing/2014/main" id="{9C358FE9-41D4-3C4D-5544-D08EBE08803C}"/>
                </a:ext>
              </a:extLst>
            </p:cNvPr>
            <p:cNvSpPr/>
            <p:nvPr/>
          </p:nvSpPr>
          <p:spPr>
            <a:xfrm>
              <a:off x="4335140" y="9047018"/>
              <a:ext cx="56751" cy="1040050"/>
            </a:xfrm>
            <a:custGeom>
              <a:avLst/>
              <a:gdLst>
                <a:gd name="connsiteX0" fmla="*/ 1333 w 56751"/>
                <a:gd name="connsiteY0" fmla="*/ 0 h 1040050"/>
                <a:gd name="connsiteX1" fmla="*/ 1333 w 56751"/>
                <a:gd name="connsiteY1" fmla="*/ 692727 h 1040050"/>
                <a:gd name="connsiteX2" fmla="*/ 15187 w 56751"/>
                <a:gd name="connsiteY2" fmla="*/ 1039091 h 1040050"/>
                <a:gd name="connsiteX3" fmla="*/ 56751 w 56751"/>
                <a:gd name="connsiteY3" fmla="*/ 775855 h 1040050"/>
              </a:gdLst>
              <a:ahLst/>
              <a:cxnLst>
                <a:cxn ang="0">
                  <a:pos x="connsiteX0" y="connsiteY0"/>
                </a:cxn>
                <a:cxn ang="0">
                  <a:pos x="connsiteX1" y="connsiteY1"/>
                </a:cxn>
                <a:cxn ang="0">
                  <a:pos x="connsiteX2" y="connsiteY2"/>
                </a:cxn>
                <a:cxn ang="0">
                  <a:pos x="connsiteX3" y="connsiteY3"/>
                </a:cxn>
              </a:cxnLst>
              <a:rect l="l" t="t" r="r" b="b"/>
              <a:pathLst>
                <a:path w="56751" h="1040050">
                  <a:moveTo>
                    <a:pt x="1333" y="0"/>
                  </a:moveTo>
                  <a:cubicBezTo>
                    <a:pt x="178" y="259772"/>
                    <a:pt x="-976" y="519545"/>
                    <a:pt x="1333" y="692727"/>
                  </a:cubicBezTo>
                  <a:cubicBezTo>
                    <a:pt x="3642" y="865909"/>
                    <a:pt x="5951" y="1025236"/>
                    <a:pt x="15187" y="1039091"/>
                  </a:cubicBezTo>
                  <a:cubicBezTo>
                    <a:pt x="24423" y="1052946"/>
                    <a:pt x="40587" y="914400"/>
                    <a:pt x="56751" y="775855"/>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9" name="フリーフォーム 208">
              <a:extLst>
                <a:ext uri="{FF2B5EF4-FFF2-40B4-BE49-F238E27FC236}">
                  <a16:creationId xmlns:a16="http://schemas.microsoft.com/office/drawing/2014/main" id="{08AA8B6F-D3DF-0FA3-6B1C-210614197660}"/>
                </a:ext>
              </a:extLst>
            </p:cNvPr>
            <p:cNvSpPr/>
            <p:nvPr/>
          </p:nvSpPr>
          <p:spPr>
            <a:xfrm>
              <a:off x="4774237" y="9277397"/>
              <a:ext cx="147897" cy="725585"/>
            </a:xfrm>
            <a:custGeom>
              <a:avLst/>
              <a:gdLst>
                <a:gd name="connsiteX0" fmla="*/ 144127 w 147897"/>
                <a:gd name="connsiteY0" fmla="*/ 5148 h 725585"/>
                <a:gd name="connsiteX1" fmla="*/ 130272 w 147897"/>
                <a:gd name="connsiteY1" fmla="*/ 60567 h 725585"/>
                <a:gd name="connsiteX2" fmla="*/ 5581 w 147897"/>
                <a:gd name="connsiteY2" fmla="*/ 434639 h 725585"/>
                <a:gd name="connsiteX3" fmla="*/ 33290 w 147897"/>
                <a:gd name="connsiteY3" fmla="*/ 725585 h 725585"/>
              </a:gdLst>
              <a:ahLst/>
              <a:cxnLst>
                <a:cxn ang="0">
                  <a:pos x="connsiteX0" y="connsiteY0"/>
                </a:cxn>
                <a:cxn ang="0">
                  <a:pos x="connsiteX1" y="connsiteY1"/>
                </a:cxn>
                <a:cxn ang="0">
                  <a:pos x="connsiteX2" y="connsiteY2"/>
                </a:cxn>
                <a:cxn ang="0">
                  <a:pos x="connsiteX3" y="connsiteY3"/>
                </a:cxn>
              </a:cxnLst>
              <a:rect l="l" t="t" r="r" b="b"/>
              <a:pathLst>
                <a:path w="147897" h="725585">
                  <a:moveTo>
                    <a:pt x="144127" y="5148"/>
                  </a:moveTo>
                  <a:cubicBezTo>
                    <a:pt x="148745" y="-2934"/>
                    <a:pt x="153363" y="-11015"/>
                    <a:pt x="130272" y="60567"/>
                  </a:cubicBezTo>
                  <a:cubicBezTo>
                    <a:pt x="107181" y="132149"/>
                    <a:pt x="21745" y="323803"/>
                    <a:pt x="5581" y="434639"/>
                  </a:cubicBezTo>
                  <a:cubicBezTo>
                    <a:pt x="-10583" y="545475"/>
                    <a:pt x="11353" y="635530"/>
                    <a:pt x="33290" y="725585"/>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0" name="フリーフォーム 209">
              <a:extLst>
                <a:ext uri="{FF2B5EF4-FFF2-40B4-BE49-F238E27FC236}">
                  <a16:creationId xmlns:a16="http://schemas.microsoft.com/office/drawing/2014/main" id="{7360B9A5-99DF-43D9-5875-31BE45C36CC9}"/>
                </a:ext>
              </a:extLst>
            </p:cNvPr>
            <p:cNvSpPr/>
            <p:nvPr/>
          </p:nvSpPr>
          <p:spPr>
            <a:xfrm>
              <a:off x="4655127" y="10612582"/>
              <a:ext cx="110914" cy="734291"/>
            </a:xfrm>
            <a:custGeom>
              <a:avLst/>
              <a:gdLst>
                <a:gd name="connsiteX0" fmla="*/ 13855 w 110914"/>
                <a:gd name="connsiteY0" fmla="*/ 0 h 734291"/>
                <a:gd name="connsiteX1" fmla="*/ 110837 w 110914"/>
                <a:gd name="connsiteY1" fmla="*/ 415636 h 734291"/>
                <a:gd name="connsiteX2" fmla="*/ 0 w 110914"/>
                <a:gd name="connsiteY2" fmla="*/ 734291 h 734291"/>
              </a:gdLst>
              <a:ahLst/>
              <a:cxnLst>
                <a:cxn ang="0">
                  <a:pos x="connsiteX0" y="connsiteY0"/>
                </a:cxn>
                <a:cxn ang="0">
                  <a:pos x="connsiteX1" y="connsiteY1"/>
                </a:cxn>
                <a:cxn ang="0">
                  <a:pos x="connsiteX2" y="connsiteY2"/>
                </a:cxn>
              </a:cxnLst>
              <a:rect l="l" t="t" r="r" b="b"/>
              <a:pathLst>
                <a:path w="110914" h="734291">
                  <a:moveTo>
                    <a:pt x="13855" y="0"/>
                  </a:moveTo>
                  <a:cubicBezTo>
                    <a:pt x="63500" y="146627"/>
                    <a:pt x="113146" y="293254"/>
                    <a:pt x="110837" y="415636"/>
                  </a:cubicBezTo>
                  <a:cubicBezTo>
                    <a:pt x="108528" y="538018"/>
                    <a:pt x="54264" y="636154"/>
                    <a:pt x="0" y="734291"/>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2" name="フリーフォーム 211">
              <a:extLst>
                <a:ext uri="{FF2B5EF4-FFF2-40B4-BE49-F238E27FC236}">
                  <a16:creationId xmlns:a16="http://schemas.microsoft.com/office/drawing/2014/main" id="{CCD1CB3A-5D78-38FB-6B1F-BD6BDE158544}"/>
                </a:ext>
              </a:extLst>
            </p:cNvPr>
            <p:cNvSpPr/>
            <p:nvPr/>
          </p:nvSpPr>
          <p:spPr>
            <a:xfrm>
              <a:off x="5562553" y="9014890"/>
              <a:ext cx="163373" cy="1944055"/>
            </a:xfrm>
            <a:custGeom>
              <a:avLst/>
              <a:gdLst>
                <a:gd name="connsiteX0" fmla="*/ 20829 w 163373"/>
                <a:gd name="connsiteY0" fmla="*/ 73692 h 1944055"/>
                <a:gd name="connsiteX1" fmla="*/ 6974 w 163373"/>
                <a:gd name="connsiteY1" fmla="*/ 129110 h 1944055"/>
                <a:gd name="connsiteX2" fmla="*/ 117811 w 163373"/>
                <a:gd name="connsiteY2" fmla="*/ 1265183 h 1944055"/>
                <a:gd name="connsiteX3" fmla="*/ 159374 w 163373"/>
                <a:gd name="connsiteY3" fmla="*/ 1666965 h 1944055"/>
                <a:gd name="connsiteX4" fmla="*/ 159374 w 163373"/>
                <a:gd name="connsiteY4" fmla="*/ 1944055 h 19440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73" h="1944055">
                  <a:moveTo>
                    <a:pt x="20829" y="73692"/>
                  </a:moveTo>
                  <a:cubicBezTo>
                    <a:pt x="5819" y="2110"/>
                    <a:pt x="-9190" y="-69472"/>
                    <a:pt x="6974" y="129110"/>
                  </a:cubicBezTo>
                  <a:cubicBezTo>
                    <a:pt x="23138" y="327692"/>
                    <a:pt x="92411" y="1008874"/>
                    <a:pt x="117811" y="1265183"/>
                  </a:cubicBezTo>
                  <a:cubicBezTo>
                    <a:pt x="143211" y="1521492"/>
                    <a:pt x="152447" y="1553820"/>
                    <a:pt x="159374" y="1666965"/>
                  </a:cubicBezTo>
                  <a:cubicBezTo>
                    <a:pt x="166301" y="1780110"/>
                    <a:pt x="162837" y="1862082"/>
                    <a:pt x="159374" y="1944055"/>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6" name="フリーフォーム 215">
              <a:extLst>
                <a:ext uri="{FF2B5EF4-FFF2-40B4-BE49-F238E27FC236}">
                  <a16:creationId xmlns:a16="http://schemas.microsoft.com/office/drawing/2014/main" id="{60131E45-3E0C-8AD2-EDFA-418E81DDA6E1}"/>
                </a:ext>
              </a:extLst>
            </p:cNvPr>
            <p:cNvSpPr/>
            <p:nvPr/>
          </p:nvSpPr>
          <p:spPr>
            <a:xfrm>
              <a:off x="2895600" y="640824"/>
              <a:ext cx="4118557" cy="2021827"/>
            </a:xfrm>
            <a:custGeom>
              <a:avLst/>
              <a:gdLst>
                <a:gd name="connsiteX0" fmla="*/ 0 w 4118557"/>
                <a:gd name="connsiteY0" fmla="*/ 218158 h 2021827"/>
                <a:gd name="connsiteX1" fmla="*/ 817418 w 4118557"/>
                <a:gd name="connsiteY1" fmla="*/ 398267 h 2021827"/>
                <a:gd name="connsiteX2" fmla="*/ 1662545 w 4118557"/>
                <a:gd name="connsiteY2" fmla="*/ 883176 h 2021827"/>
                <a:gd name="connsiteX3" fmla="*/ 2784764 w 4118557"/>
                <a:gd name="connsiteY3" fmla="*/ 1423503 h 2021827"/>
                <a:gd name="connsiteX4" fmla="*/ 3948545 w 4118557"/>
                <a:gd name="connsiteY4" fmla="*/ 1991540 h 2021827"/>
                <a:gd name="connsiteX5" fmla="*/ 3879273 w 4118557"/>
                <a:gd name="connsiteY5" fmla="*/ 1825285 h 2021827"/>
                <a:gd name="connsiteX6" fmla="*/ 1773382 w 4118557"/>
                <a:gd name="connsiteY6" fmla="*/ 827758 h 2021827"/>
                <a:gd name="connsiteX7" fmla="*/ 318655 w 4118557"/>
                <a:gd name="connsiteY7" fmla="*/ 51903 h 2021827"/>
                <a:gd name="connsiteX8" fmla="*/ 193964 w 4118557"/>
                <a:gd name="connsiteY8" fmla="*/ 135031 h 2021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18557" h="2021827">
                  <a:moveTo>
                    <a:pt x="0" y="218158"/>
                  </a:moveTo>
                  <a:cubicBezTo>
                    <a:pt x="270163" y="252794"/>
                    <a:pt x="540327" y="287431"/>
                    <a:pt x="817418" y="398267"/>
                  </a:cubicBezTo>
                  <a:cubicBezTo>
                    <a:pt x="1094509" y="509103"/>
                    <a:pt x="1334654" y="712303"/>
                    <a:pt x="1662545" y="883176"/>
                  </a:cubicBezTo>
                  <a:cubicBezTo>
                    <a:pt x="1990436" y="1054049"/>
                    <a:pt x="2784764" y="1423503"/>
                    <a:pt x="2784764" y="1423503"/>
                  </a:cubicBezTo>
                  <a:cubicBezTo>
                    <a:pt x="3165764" y="1608230"/>
                    <a:pt x="3766127" y="1924576"/>
                    <a:pt x="3948545" y="1991540"/>
                  </a:cubicBezTo>
                  <a:cubicBezTo>
                    <a:pt x="4130963" y="2058504"/>
                    <a:pt x="4241800" y="2019249"/>
                    <a:pt x="3879273" y="1825285"/>
                  </a:cubicBezTo>
                  <a:cubicBezTo>
                    <a:pt x="3516746" y="1631321"/>
                    <a:pt x="2366818" y="1123322"/>
                    <a:pt x="1773382" y="827758"/>
                  </a:cubicBezTo>
                  <a:cubicBezTo>
                    <a:pt x="1179946" y="532194"/>
                    <a:pt x="581891" y="167358"/>
                    <a:pt x="318655" y="51903"/>
                  </a:cubicBezTo>
                  <a:cubicBezTo>
                    <a:pt x="55419" y="-63552"/>
                    <a:pt x="124691" y="35739"/>
                    <a:pt x="193964" y="135031"/>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7" name="フリーフォーム 216">
              <a:extLst>
                <a:ext uri="{FF2B5EF4-FFF2-40B4-BE49-F238E27FC236}">
                  <a16:creationId xmlns:a16="http://schemas.microsoft.com/office/drawing/2014/main" id="{B780F0CD-59F0-4DA9-B931-700C415BBE83}"/>
                </a:ext>
              </a:extLst>
            </p:cNvPr>
            <p:cNvSpPr/>
            <p:nvPr/>
          </p:nvSpPr>
          <p:spPr>
            <a:xfrm>
              <a:off x="3851564" y="493830"/>
              <a:ext cx="3200400" cy="2041552"/>
            </a:xfrm>
            <a:custGeom>
              <a:avLst/>
              <a:gdLst>
                <a:gd name="connsiteX0" fmla="*/ 0 w 3200400"/>
                <a:gd name="connsiteY0" fmla="*/ 503697 h 2041552"/>
                <a:gd name="connsiteX1" fmla="*/ 387927 w 3200400"/>
                <a:gd name="connsiteY1" fmla="*/ 60352 h 2041552"/>
                <a:gd name="connsiteX2" fmla="*/ 1260763 w 3200400"/>
                <a:gd name="connsiteY2" fmla="*/ 18788 h 2041552"/>
                <a:gd name="connsiteX3" fmla="*/ 2064327 w 3200400"/>
                <a:gd name="connsiteY3" fmla="*/ 198897 h 2041552"/>
                <a:gd name="connsiteX4" fmla="*/ 2549236 w 3200400"/>
                <a:gd name="connsiteY4" fmla="*/ 697661 h 2041552"/>
                <a:gd name="connsiteX5" fmla="*/ 3061854 w 3200400"/>
                <a:gd name="connsiteY5" fmla="*/ 1473515 h 2041552"/>
                <a:gd name="connsiteX6" fmla="*/ 3200400 w 3200400"/>
                <a:gd name="connsiteY6" fmla="*/ 2041552 h 20415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00400" h="2041552">
                  <a:moveTo>
                    <a:pt x="0" y="503697"/>
                  </a:moveTo>
                  <a:cubicBezTo>
                    <a:pt x="88900" y="322433"/>
                    <a:pt x="177800" y="141170"/>
                    <a:pt x="387927" y="60352"/>
                  </a:cubicBezTo>
                  <a:cubicBezTo>
                    <a:pt x="598054" y="-20466"/>
                    <a:pt x="981363" y="-4303"/>
                    <a:pt x="1260763" y="18788"/>
                  </a:cubicBezTo>
                  <a:cubicBezTo>
                    <a:pt x="1540163" y="41879"/>
                    <a:pt x="1849582" y="85752"/>
                    <a:pt x="2064327" y="198897"/>
                  </a:cubicBezTo>
                  <a:cubicBezTo>
                    <a:pt x="2279072" y="312042"/>
                    <a:pt x="2382982" y="485225"/>
                    <a:pt x="2549236" y="697661"/>
                  </a:cubicBezTo>
                  <a:cubicBezTo>
                    <a:pt x="2715490" y="910097"/>
                    <a:pt x="2953327" y="1249533"/>
                    <a:pt x="3061854" y="1473515"/>
                  </a:cubicBezTo>
                  <a:cubicBezTo>
                    <a:pt x="3170381" y="1697497"/>
                    <a:pt x="3185390" y="1869524"/>
                    <a:pt x="3200400" y="2041552"/>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8" name="フリーフォーム 217">
              <a:extLst>
                <a:ext uri="{FF2B5EF4-FFF2-40B4-BE49-F238E27FC236}">
                  <a16:creationId xmlns:a16="http://schemas.microsoft.com/office/drawing/2014/main" id="{3D35C4B5-5F0C-DCB8-DA65-67B8591F9C58}"/>
                </a:ext>
              </a:extLst>
            </p:cNvPr>
            <p:cNvSpPr/>
            <p:nvPr/>
          </p:nvSpPr>
          <p:spPr>
            <a:xfrm>
              <a:off x="6470073" y="2507673"/>
              <a:ext cx="838572" cy="3143841"/>
            </a:xfrm>
            <a:custGeom>
              <a:avLst/>
              <a:gdLst>
                <a:gd name="connsiteX0" fmla="*/ 0 w 838572"/>
                <a:gd name="connsiteY0" fmla="*/ 0 h 3143841"/>
                <a:gd name="connsiteX1" fmla="*/ 554182 w 838572"/>
                <a:gd name="connsiteY1" fmla="*/ 457200 h 3143841"/>
                <a:gd name="connsiteX2" fmla="*/ 498763 w 838572"/>
                <a:gd name="connsiteY2" fmla="*/ 748145 h 3143841"/>
                <a:gd name="connsiteX3" fmla="*/ 831272 w 838572"/>
                <a:gd name="connsiteY3" fmla="*/ 1011382 h 3143841"/>
                <a:gd name="connsiteX4" fmla="*/ 734291 w 838572"/>
                <a:gd name="connsiteY4" fmla="*/ 1413163 h 3143841"/>
                <a:gd name="connsiteX5" fmla="*/ 803563 w 838572"/>
                <a:gd name="connsiteY5" fmla="*/ 1565563 h 3143841"/>
                <a:gd name="connsiteX6" fmla="*/ 207818 w 838572"/>
                <a:gd name="connsiteY6" fmla="*/ 2258291 h 3143841"/>
                <a:gd name="connsiteX7" fmla="*/ 124691 w 838572"/>
                <a:gd name="connsiteY7" fmla="*/ 3061854 h 3143841"/>
                <a:gd name="connsiteX8" fmla="*/ 124691 w 838572"/>
                <a:gd name="connsiteY8" fmla="*/ 3075709 h 31438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38572" h="3143841">
                  <a:moveTo>
                    <a:pt x="0" y="0"/>
                  </a:moveTo>
                  <a:cubicBezTo>
                    <a:pt x="235527" y="166254"/>
                    <a:pt x="471055" y="332509"/>
                    <a:pt x="554182" y="457200"/>
                  </a:cubicBezTo>
                  <a:cubicBezTo>
                    <a:pt x="637309" y="581891"/>
                    <a:pt x="452581" y="655781"/>
                    <a:pt x="498763" y="748145"/>
                  </a:cubicBezTo>
                  <a:cubicBezTo>
                    <a:pt x="544945" y="840509"/>
                    <a:pt x="792017" y="900546"/>
                    <a:pt x="831272" y="1011382"/>
                  </a:cubicBezTo>
                  <a:cubicBezTo>
                    <a:pt x="870527" y="1122218"/>
                    <a:pt x="738909" y="1320799"/>
                    <a:pt x="734291" y="1413163"/>
                  </a:cubicBezTo>
                  <a:cubicBezTo>
                    <a:pt x="729673" y="1505527"/>
                    <a:pt x="891308" y="1424708"/>
                    <a:pt x="803563" y="1565563"/>
                  </a:cubicBezTo>
                  <a:cubicBezTo>
                    <a:pt x="715818" y="1706418"/>
                    <a:pt x="320963" y="2008909"/>
                    <a:pt x="207818" y="2258291"/>
                  </a:cubicBezTo>
                  <a:cubicBezTo>
                    <a:pt x="94673" y="2507673"/>
                    <a:pt x="124691" y="3061854"/>
                    <a:pt x="124691" y="3061854"/>
                  </a:cubicBezTo>
                  <a:cubicBezTo>
                    <a:pt x="110837" y="3198090"/>
                    <a:pt x="117764" y="3136899"/>
                    <a:pt x="124691" y="3075709"/>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7" name="フリーフォーム 226">
              <a:extLst>
                <a:ext uri="{FF2B5EF4-FFF2-40B4-BE49-F238E27FC236}">
                  <a16:creationId xmlns:a16="http://schemas.microsoft.com/office/drawing/2014/main" id="{AFA3FADB-1366-C65D-3A0F-EC4C2231E164}"/>
                </a:ext>
              </a:extLst>
            </p:cNvPr>
            <p:cNvSpPr/>
            <p:nvPr/>
          </p:nvSpPr>
          <p:spPr>
            <a:xfrm>
              <a:off x="3220278" y="4333461"/>
              <a:ext cx="707440" cy="1175680"/>
            </a:xfrm>
            <a:custGeom>
              <a:avLst/>
              <a:gdLst>
                <a:gd name="connsiteX0" fmla="*/ 39757 w 707440"/>
                <a:gd name="connsiteY0" fmla="*/ 0 h 1175680"/>
                <a:gd name="connsiteX1" fmla="*/ 576470 w 707440"/>
                <a:gd name="connsiteY1" fmla="*/ 735496 h 1175680"/>
                <a:gd name="connsiteX2" fmla="*/ 377687 w 707440"/>
                <a:gd name="connsiteY2" fmla="*/ 536713 h 1175680"/>
                <a:gd name="connsiteX3" fmla="*/ 695739 w 707440"/>
                <a:gd name="connsiteY3" fmla="*/ 1152939 h 1175680"/>
                <a:gd name="connsiteX4" fmla="*/ 576470 w 707440"/>
                <a:gd name="connsiteY4" fmla="*/ 1013791 h 1175680"/>
                <a:gd name="connsiteX5" fmla="*/ 0 w 707440"/>
                <a:gd name="connsiteY5" fmla="*/ 735496 h 1175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07440" h="1175680">
                  <a:moveTo>
                    <a:pt x="39757" y="0"/>
                  </a:moveTo>
                  <a:cubicBezTo>
                    <a:pt x="279952" y="323022"/>
                    <a:pt x="520148" y="646044"/>
                    <a:pt x="576470" y="735496"/>
                  </a:cubicBezTo>
                  <a:cubicBezTo>
                    <a:pt x="632792" y="824948"/>
                    <a:pt x="357809" y="467139"/>
                    <a:pt x="377687" y="536713"/>
                  </a:cubicBezTo>
                  <a:cubicBezTo>
                    <a:pt x="397565" y="606287"/>
                    <a:pt x="662609" y="1073426"/>
                    <a:pt x="695739" y="1152939"/>
                  </a:cubicBezTo>
                  <a:cubicBezTo>
                    <a:pt x="728869" y="1232452"/>
                    <a:pt x="692426" y="1083365"/>
                    <a:pt x="576470" y="1013791"/>
                  </a:cubicBezTo>
                  <a:cubicBezTo>
                    <a:pt x="460514" y="944217"/>
                    <a:pt x="230257" y="839856"/>
                    <a:pt x="0" y="735496"/>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1" name="フリーフォーム 230">
              <a:extLst>
                <a:ext uri="{FF2B5EF4-FFF2-40B4-BE49-F238E27FC236}">
                  <a16:creationId xmlns:a16="http://schemas.microsoft.com/office/drawing/2014/main" id="{360AA463-8CB1-A241-53B5-A6565EDD7D97}"/>
                </a:ext>
              </a:extLst>
            </p:cNvPr>
            <p:cNvSpPr/>
            <p:nvPr/>
          </p:nvSpPr>
          <p:spPr>
            <a:xfrm>
              <a:off x="3801649" y="8055260"/>
              <a:ext cx="212943" cy="562647"/>
            </a:xfrm>
            <a:custGeom>
              <a:avLst/>
              <a:gdLst>
                <a:gd name="connsiteX0" fmla="*/ 0 w 212943"/>
                <a:gd name="connsiteY0" fmla="*/ 5239 h 562647"/>
                <a:gd name="connsiteX1" fmla="*/ 100209 w 212943"/>
                <a:gd name="connsiteY1" fmla="*/ 80395 h 562647"/>
                <a:gd name="connsiteX2" fmla="*/ 212943 w 212943"/>
                <a:gd name="connsiteY2" fmla="*/ 562647 h 562647"/>
              </a:gdLst>
              <a:ahLst/>
              <a:cxnLst>
                <a:cxn ang="0">
                  <a:pos x="connsiteX0" y="connsiteY0"/>
                </a:cxn>
                <a:cxn ang="0">
                  <a:pos x="connsiteX1" y="connsiteY1"/>
                </a:cxn>
                <a:cxn ang="0">
                  <a:pos x="connsiteX2" y="connsiteY2"/>
                </a:cxn>
              </a:cxnLst>
              <a:rect l="l" t="t" r="r" b="b"/>
              <a:pathLst>
                <a:path w="212943" h="562647">
                  <a:moveTo>
                    <a:pt x="0" y="5239"/>
                  </a:moveTo>
                  <a:cubicBezTo>
                    <a:pt x="32359" y="-3634"/>
                    <a:pt x="64719" y="-12506"/>
                    <a:pt x="100209" y="80395"/>
                  </a:cubicBezTo>
                  <a:cubicBezTo>
                    <a:pt x="135700" y="173296"/>
                    <a:pt x="174321" y="367971"/>
                    <a:pt x="212943" y="562647"/>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4" name="フリーフォーム 233">
              <a:extLst>
                <a:ext uri="{FF2B5EF4-FFF2-40B4-BE49-F238E27FC236}">
                  <a16:creationId xmlns:a16="http://schemas.microsoft.com/office/drawing/2014/main" id="{D4592819-BDEF-BE85-A1A5-66090DF06A63}"/>
                </a:ext>
              </a:extLst>
            </p:cNvPr>
            <p:cNvSpPr/>
            <p:nvPr/>
          </p:nvSpPr>
          <p:spPr>
            <a:xfrm>
              <a:off x="4278466" y="5376711"/>
              <a:ext cx="1348856" cy="945562"/>
            </a:xfrm>
            <a:custGeom>
              <a:avLst/>
              <a:gdLst>
                <a:gd name="connsiteX0" fmla="*/ 526009 w 1348856"/>
                <a:gd name="connsiteY0" fmla="*/ 1201 h 945562"/>
                <a:gd name="connsiteX1" fmla="*/ 293534 w 1348856"/>
                <a:gd name="connsiteY1" fmla="*/ 233675 h 945562"/>
                <a:gd name="connsiteX2" fmla="*/ 340029 w 1348856"/>
                <a:gd name="connsiteY2" fmla="*/ 357662 h 945562"/>
                <a:gd name="connsiteX3" fmla="*/ 944463 w 1348856"/>
                <a:gd name="connsiteY3" fmla="*/ 419655 h 945562"/>
                <a:gd name="connsiteX4" fmla="*/ 1006456 w 1348856"/>
                <a:gd name="connsiteY4" fmla="*/ 78692 h 945562"/>
                <a:gd name="connsiteX5" fmla="*/ 1192436 w 1348856"/>
                <a:gd name="connsiteY5" fmla="*/ 171682 h 945562"/>
                <a:gd name="connsiteX6" fmla="*/ 1347419 w 1348856"/>
                <a:gd name="connsiteY6" fmla="*/ 559140 h 945562"/>
                <a:gd name="connsiteX7" fmla="*/ 1099446 w 1348856"/>
                <a:gd name="connsiteY7" fmla="*/ 931099 h 945562"/>
                <a:gd name="connsiteX8" fmla="*/ 572503 w 1348856"/>
                <a:gd name="connsiteY8" fmla="*/ 838109 h 945562"/>
                <a:gd name="connsiteX9" fmla="*/ 61059 w 1348856"/>
                <a:gd name="connsiteY9" fmla="*/ 543642 h 945562"/>
                <a:gd name="connsiteX10" fmla="*/ 61059 w 1348856"/>
                <a:gd name="connsiteY10" fmla="*/ 342164 h 945562"/>
                <a:gd name="connsiteX11" fmla="*/ 526009 w 1348856"/>
                <a:gd name="connsiteY11" fmla="*/ 1201 h 945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48856" h="945562">
                  <a:moveTo>
                    <a:pt x="526009" y="1201"/>
                  </a:moveTo>
                  <a:cubicBezTo>
                    <a:pt x="564755" y="-16881"/>
                    <a:pt x="324531" y="174265"/>
                    <a:pt x="293534" y="233675"/>
                  </a:cubicBezTo>
                  <a:cubicBezTo>
                    <a:pt x="262537" y="293085"/>
                    <a:pt x="231541" y="326665"/>
                    <a:pt x="340029" y="357662"/>
                  </a:cubicBezTo>
                  <a:cubicBezTo>
                    <a:pt x="448517" y="388659"/>
                    <a:pt x="833392" y="466150"/>
                    <a:pt x="944463" y="419655"/>
                  </a:cubicBezTo>
                  <a:cubicBezTo>
                    <a:pt x="1055534" y="373160"/>
                    <a:pt x="965127" y="120021"/>
                    <a:pt x="1006456" y="78692"/>
                  </a:cubicBezTo>
                  <a:cubicBezTo>
                    <a:pt x="1047785" y="37363"/>
                    <a:pt x="1135609" y="91607"/>
                    <a:pt x="1192436" y="171682"/>
                  </a:cubicBezTo>
                  <a:cubicBezTo>
                    <a:pt x="1249263" y="251757"/>
                    <a:pt x="1362917" y="432571"/>
                    <a:pt x="1347419" y="559140"/>
                  </a:cubicBezTo>
                  <a:cubicBezTo>
                    <a:pt x="1331921" y="685709"/>
                    <a:pt x="1228599" y="884604"/>
                    <a:pt x="1099446" y="931099"/>
                  </a:cubicBezTo>
                  <a:cubicBezTo>
                    <a:pt x="970293" y="977594"/>
                    <a:pt x="745568" y="902685"/>
                    <a:pt x="572503" y="838109"/>
                  </a:cubicBezTo>
                  <a:cubicBezTo>
                    <a:pt x="399438" y="773533"/>
                    <a:pt x="146300" y="626300"/>
                    <a:pt x="61059" y="543642"/>
                  </a:cubicBezTo>
                  <a:cubicBezTo>
                    <a:pt x="-24182" y="460985"/>
                    <a:pt x="-16433" y="427405"/>
                    <a:pt x="61059" y="342164"/>
                  </a:cubicBezTo>
                  <a:cubicBezTo>
                    <a:pt x="138551" y="256923"/>
                    <a:pt x="487263" y="19283"/>
                    <a:pt x="526009" y="1201"/>
                  </a:cubicBezTo>
                  <a:close/>
                </a:path>
              </a:pathLst>
            </a:custGeom>
            <a:solidFill>
              <a:schemeClr val="accent1">
                <a:lumMod val="75000"/>
                <a:alpha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5" name="フリーフォーム 234">
              <a:extLst>
                <a:ext uri="{FF2B5EF4-FFF2-40B4-BE49-F238E27FC236}">
                  <a16:creationId xmlns:a16="http://schemas.microsoft.com/office/drawing/2014/main" id="{CA244CED-C7DE-02D3-5014-E12DBF809B92}"/>
                </a:ext>
              </a:extLst>
            </p:cNvPr>
            <p:cNvSpPr/>
            <p:nvPr/>
          </p:nvSpPr>
          <p:spPr>
            <a:xfrm>
              <a:off x="4440266" y="5831308"/>
              <a:ext cx="1144700" cy="3091860"/>
            </a:xfrm>
            <a:custGeom>
              <a:avLst/>
              <a:gdLst>
                <a:gd name="connsiteX0" fmla="*/ 534690 w 1144700"/>
                <a:gd name="connsiteY0" fmla="*/ 11553 h 3091860"/>
                <a:gd name="connsiteX1" fmla="*/ 286717 w 1144700"/>
                <a:gd name="connsiteY1" fmla="*/ 615987 h 3091860"/>
                <a:gd name="connsiteX2" fmla="*/ 410703 w 1144700"/>
                <a:gd name="connsiteY2" fmla="*/ 2227811 h 3091860"/>
                <a:gd name="connsiteX3" fmla="*/ 596683 w 1144700"/>
                <a:gd name="connsiteY3" fmla="*/ 3002726 h 3091860"/>
                <a:gd name="connsiteX4" fmla="*/ 7748 w 1144700"/>
                <a:gd name="connsiteY4" fmla="*/ 3080217 h 3091860"/>
                <a:gd name="connsiteX5" fmla="*/ 1092629 w 1144700"/>
                <a:gd name="connsiteY5" fmla="*/ 3049221 h 3091860"/>
                <a:gd name="connsiteX6" fmla="*/ 953144 w 1144700"/>
                <a:gd name="connsiteY6" fmla="*/ 2723756 h 3091860"/>
                <a:gd name="connsiteX7" fmla="*/ 782663 w 1144700"/>
                <a:gd name="connsiteY7" fmla="*/ 430007 h 3091860"/>
                <a:gd name="connsiteX8" fmla="*/ 534690 w 1144700"/>
                <a:gd name="connsiteY8" fmla="*/ 11553 h 3091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4700" h="3091860">
                  <a:moveTo>
                    <a:pt x="534690" y="11553"/>
                  </a:moveTo>
                  <a:cubicBezTo>
                    <a:pt x="452032" y="42550"/>
                    <a:pt x="307381" y="246611"/>
                    <a:pt x="286717" y="615987"/>
                  </a:cubicBezTo>
                  <a:cubicBezTo>
                    <a:pt x="266052" y="985363"/>
                    <a:pt x="359042" y="1830021"/>
                    <a:pt x="410703" y="2227811"/>
                  </a:cubicBezTo>
                  <a:cubicBezTo>
                    <a:pt x="462364" y="2625601"/>
                    <a:pt x="663842" y="2860658"/>
                    <a:pt x="596683" y="3002726"/>
                  </a:cubicBezTo>
                  <a:cubicBezTo>
                    <a:pt x="529524" y="3144794"/>
                    <a:pt x="-74910" y="3072468"/>
                    <a:pt x="7748" y="3080217"/>
                  </a:cubicBezTo>
                  <a:cubicBezTo>
                    <a:pt x="90406" y="3087966"/>
                    <a:pt x="935063" y="3108631"/>
                    <a:pt x="1092629" y="3049221"/>
                  </a:cubicBezTo>
                  <a:cubicBezTo>
                    <a:pt x="1250195" y="2989811"/>
                    <a:pt x="1004805" y="3160292"/>
                    <a:pt x="953144" y="2723756"/>
                  </a:cubicBezTo>
                  <a:cubicBezTo>
                    <a:pt x="901483" y="2287220"/>
                    <a:pt x="857571" y="879458"/>
                    <a:pt x="782663" y="430007"/>
                  </a:cubicBezTo>
                  <a:cubicBezTo>
                    <a:pt x="707755" y="-19444"/>
                    <a:pt x="617348" y="-19444"/>
                    <a:pt x="534690" y="11553"/>
                  </a:cubicBezTo>
                  <a:close/>
                </a:path>
              </a:pathLst>
            </a:custGeom>
            <a:solidFill>
              <a:schemeClr val="accent1">
                <a:lumMod val="75000"/>
                <a:alpha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6" name="フリーフォーム 235">
              <a:extLst>
                <a:ext uri="{FF2B5EF4-FFF2-40B4-BE49-F238E27FC236}">
                  <a16:creationId xmlns:a16="http://schemas.microsoft.com/office/drawing/2014/main" id="{4ECB7C50-D6FA-847C-8CBB-FB9628BEA89B}"/>
                </a:ext>
              </a:extLst>
            </p:cNvPr>
            <p:cNvSpPr/>
            <p:nvPr/>
          </p:nvSpPr>
          <p:spPr>
            <a:xfrm>
              <a:off x="2367418" y="5510936"/>
              <a:ext cx="3270196" cy="3454322"/>
            </a:xfrm>
            <a:custGeom>
              <a:avLst/>
              <a:gdLst>
                <a:gd name="connsiteX0" fmla="*/ 3823 w 3270196"/>
                <a:gd name="connsiteY0" fmla="*/ 114949 h 3454322"/>
                <a:gd name="connsiteX1" fmla="*/ 437775 w 3270196"/>
                <a:gd name="connsiteY1" fmla="*/ 6461 h 3454322"/>
                <a:gd name="connsiteX2" fmla="*/ 1662141 w 3270196"/>
                <a:gd name="connsiteY2" fmla="*/ 300928 h 3454322"/>
                <a:gd name="connsiteX3" fmla="*/ 2204582 w 3270196"/>
                <a:gd name="connsiteY3" fmla="*/ 564400 h 3454322"/>
                <a:gd name="connsiteX4" fmla="*/ 2669531 w 3270196"/>
                <a:gd name="connsiteY4" fmla="*/ 1385810 h 3454322"/>
                <a:gd name="connsiteX5" fmla="*/ 2855511 w 3270196"/>
                <a:gd name="connsiteY5" fmla="*/ 3137118 h 3454322"/>
                <a:gd name="connsiteX6" fmla="*/ 2561043 w 3270196"/>
                <a:gd name="connsiteY6" fmla="*/ 3245606 h 3454322"/>
                <a:gd name="connsiteX7" fmla="*/ 3242968 w 3270196"/>
                <a:gd name="connsiteY7" fmla="*/ 3338596 h 3454322"/>
                <a:gd name="connsiteX8" fmla="*/ 1460663 w 3270196"/>
                <a:gd name="connsiteY8" fmla="*/ 3323098 h 3454322"/>
                <a:gd name="connsiteX9" fmla="*/ 1383172 w 3270196"/>
                <a:gd name="connsiteY9" fmla="*/ 1664779 h 3454322"/>
                <a:gd name="connsiteX10" fmla="*/ 1383172 w 3270196"/>
                <a:gd name="connsiteY10" fmla="*/ 1075844 h 3454322"/>
                <a:gd name="connsiteX11" fmla="*/ 1073206 w 3270196"/>
                <a:gd name="connsiteY11" fmla="*/ 719383 h 3454322"/>
                <a:gd name="connsiteX12" fmla="*/ 639253 w 3270196"/>
                <a:gd name="connsiteY12" fmla="*/ 316427 h 3454322"/>
                <a:gd name="connsiteX13" fmla="*/ 3823 w 3270196"/>
                <a:gd name="connsiteY13" fmla="*/ 114949 h 34543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270196" h="3454322">
                  <a:moveTo>
                    <a:pt x="3823" y="114949"/>
                  </a:moveTo>
                  <a:cubicBezTo>
                    <a:pt x="-29757" y="63288"/>
                    <a:pt x="161389" y="-24535"/>
                    <a:pt x="437775" y="6461"/>
                  </a:cubicBezTo>
                  <a:cubicBezTo>
                    <a:pt x="714161" y="37457"/>
                    <a:pt x="1367673" y="207938"/>
                    <a:pt x="1662141" y="300928"/>
                  </a:cubicBezTo>
                  <a:cubicBezTo>
                    <a:pt x="1956609" y="393918"/>
                    <a:pt x="2036684" y="383586"/>
                    <a:pt x="2204582" y="564400"/>
                  </a:cubicBezTo>
                  <a:cubicBezTo>
                    <a:pt x="2372480" y="745214"/>
                    <a:pt x="2561043" y="957024"/>
                    <a:pt x="2669531" y="1385810"/>
                  </a:cubicBezTo>
                  <a:cubicBezTo>
                    <a:pt x="2778019" y="1814596"/>
                    <a:pt x="2873592" y="2827152"/>
                    <a:pt x="2855511" y="3137118"/>
                  </a:cubicBezTo>
                  <a:cubicBezTo>
                    <a:pt x="2837430" y="3447084"/>
                    <a:pt x="2496467" y="3212026"/>
                    <a:pt x="2561043" y="3245606"/>
                  </a:cubicBezTo>
                  <a:cubicBezTo>
                    <a:pt x="2625619" y="3279186"/>
                    <a:pt x="3426365" y="3325681"/>
                    <a:pt x="3242968" y="3338596"/>
                  </a:cubicBezTo>
                  <a:cubicBezTo>
                    <a:pt x="3059571" y="3351511"/>
                    <a:pt x="1770629" y="3602068"/>
                    <a:pt x="1460663" y="3323098"/>
                  </a:cubicBezTo>
                  <a:cubicBezTo>
                    <a:pt x="1150697" y="3044129"/>
                    <a:pt x="1396087" y="2039321"/>
                    <a:pt x="1383172" y="1664779"/>
                  </a:cubicBezTo>
                  <a:cubicBezTo>
                    <a:pt x="1370257" y="1290237"/>
                    <a:pt x="1434833" y="1233410"/>
                    <a:pt x="1383172" y="1075844"/>
                  </a:cubicBezTo>
                  <a:cubicBezTo>
                    <a:pt x="1331511" y="918278"/>
                    <a:pt x="1197193" y="845953"/>
                    <a:pt x="1073206" y="719383"/>
                  </a:cubicBezTo>
                  <a:cubicBezTo>
                    <a:pt x="949220" y="592814"/>
                    <a:pt x="817483" y="424915"/>
                    <a:pt x="639253" y="316427"/>
                  </a:cubicBezTo>
                  <a:cubicBezTo>
                    <a:pt x="461023" y="207939"/>
                    <a:pt x="37403" y="166610"/>
                    <a:pt x="3823" y="114949"/>
                  </a:cubicBezTo>
                  <a:close/>
                </a:path>
              </a:pathLst>
            </a:custGeom>
            <a:solidFill>
              <a:schemeClr val="accent1">
                <a:lumMod val="75000"/>
                <a:alpha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7" name="フリーフォーム 236">
              <a:extLst>
                <a:ext uri="{FF2B5EF4-FFF2-40B4-BE49-F238E27FC236}">
                  <a16:creationId xmlns:a16="http://schemas.microsoft.com/office/drawing/2014/main" id="{32F9A464-6093-A5F5-2587-608FB93C0D51}"/>
                </a:ext>
              </a:extLst>
            </p:cNvPr>
            <p:cNvSpPr/>
            <p:nvPr/>
          </p:nvSpPr>
          <p:spPr>
            <a:xfrm>
              <a:off x="5151543" y="5869829"/>
              <a:ext cx="2241201" cy="1126479"/>
            </a:xfrm>
            <a:custGeom>
              <a:avLst/>
              <a:gdLst>
                <a:gd name="connsiteX0" fmla="*/ 520837 w 2241201"/>
                <a:gd name="connsiteY0" fmla="*/ 19527 h 1126479"/>
                <a:gd name="connsiteX1" fmla="*/ 1140769 w 2241201"/>
                <a:gd name="connsiteY1" fmla="*/ 35025 h 1126479"/>
                <a:gd name="connsiteX2" fmla="*/ 1481732 w 2241201"/>
                <a:gd name="connsiteY2" fmla="*/ 128015 h 1126479"/>
                <a:gd name="connsiteX3" fmla="*/ 2024172 w 2241201"/>
                <a:gd name="connsiteY3" fmla="*/ 639459 h 1126479"/>
                <a:gd name="connsiteX4" fmla="*/ 2241149 w 2241201"/>
                <a:gd name="connsiteY4" fmla="*/ 1119907 h 1126479"/>
                <a:gd name="connsiteX5" fmla="*/ 2008674 w 2241201"/>
                <a:gd name="connsiteY5" fmla="*/ 887432 h 1126479"/>
                <a:gd name="connsiteX6" fmla="*/ 1342247 w 2241201"/>
                <a:gd name="connsiteY6" fmla="*/ 453479 h 1126479"/>
                <a:gd name="connsiteX7" fmla="*/ 861799 w 2241201"/>
                <a:gd name="connsiteY7" fmla="*/ 406985 h 1126479"/>
                <a:gd name="connsiteX8" fmla="*/ 9393 w 2241201"/>
                <a:gd name="connsiteY8" fmla="*/ 406985 h 1126479"/>
                <a:gd name="connsiteX9" fmla="*/ 412349 w 2241201"/>
                <a:gd name="connsiteY9" fmla="*/ 298496 h 1126479"/>
                <a:gd name="connsiteX10" fmla="*/ 520837 w 2241201"/>
                <a:gd name="connsiteY10" fmla="*/ 19527 h 112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241201" h="1126479">
                  <a:moveTo>
                    <a:pt x="520837" y="19527"/>
                  </a:moveTo>
                  <a:cubicBezTo>
                    <a:pt x="642240" y="-24385"/>
                    <a:pt x="980620" y="16944"/>
                    <a:pt x="1140769" y="35025"/>
                  </a:cubicBezTo>
                  <a:cubicBezTo>
                    <a:pt x="1300918" y="53106"/>
                    <a:pt x="1334498" y="27276"/>
                    <a:pt x="1481732" y="128015"/>
                  </a:cubicBezTo>
                  <a:cubicBezTo>
                    <a:pt x="1628966" y="228754"/>
                    <a:pt x="1897603" y="474144"/>
                    <a:pt x="2024172" y="639459"/>
                  </a:cubicBezTo>
                  <a:cubicBezTo>
                    <a:pt x="2150741" y="804774"/>
                    <a:pt x="2243732" y="1078578"/>
                    <a:pt x="2241149" y="1119907"/>
                  </a:cubicBezTo>
                  <a:cubicBezTo>
                    <a:pt x="2238566" y="1161236"/>
                    <a:pt x="2158491" y="998503"/>
                    <a:pt x="2008674" y="887432"/>
                  </a:cubicBezTo>
                  <a:cubicBezTo>
                    <a:pt x="1858857" y="776361"/>
                    <a:pt x="1533393" y="533554"/>
                    <a:pt x="1342247" y="453479"/>
                  </a:cubicBezTo>
                  <a:cubicBezTo>
                    <a:pt x="1151101" y="373405"/>
                    <a:pt x="1083941" y="414734"/>
                    <a:pt x="861799" y="406985"/>
                  </a:cubicBezTo>
                  <a:cubicBezTo>
                    <a:pt x="639657" y="399236"/>
                    <a:pt x="84301" y="425067"/>
                    <a:pt x="9393" y="406985"/>
                  </a:cubicBezTo>
                  <a:cubicBezTo>
                    <a:pt x="-65515" y="388904"/>
                    <a:pt x="329692" y="360489"/>
                    <a:pt x="412349" y="298496"/>
                  </a:cubicBezTo>
                  <a:cubicBezTo>
                    <a:pt x="495006" y="236503"/>
                    <a:pt x="399434" y="63439"/>
                    <a:pt x="520837" y="19527"/>
                  </a:cubicBezTo>
                  <a:close/>
                </a:path>
              </a:pathLst>
            </a:custGeom>
            <a:solidFill>
              <a:schemeClr val="accent1">
                <a:lumMod val="75000"/>
                <a:alpha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8" name="フリーフォーム 237">
              <a:extLst>
                <a:ext uri="{FF2B5EF4-FFF2-40B4-BE49-F238E27FC236}">
                  <a16:creationId xmlns:a16="http://schemas.microsoft.com/office/drawing/2014/main" id="{316CD3B5-18FA-8B86-6A9B-DEDD69901EF4}"/>
                </a:ext>
              </a:extLst>
            </p:cNvPr>
            <p:cNvSpPr/>
            <p:nvPr/>
          </p:nvSpPr>
          <p:spPr>
            <a:xfrm>
              <a:off x="4788711" y="6065465"/>
              <a:ext cx="1712711" cy="2861137"/>
            </a:xfrm>
            <a:custGeom>
              <a:avLst/>
              <a:gdLst>
                <a:gd name="connsiteX0" fmla="*/ 46760 w 1712711"/>
                <a:gd name="connsiteY0" fmla="*/ 226847 h 2861137"/>
                <a:gd name="connsiteX1" fmla="*/ 1224631 w 1712711"/>
                <a:gd name="connsiteY1" fmla="*/ 71864 h 2861137"/>
                <a:gd name="connsiteX2" fmla="*/ 1286625 w 1712711"/>
                <a:gd name="connsiteY2" fmla="*/ 195850 h 2861137"/>
                <a:gd name="connsiteX3" fmla="*/ 1627587 w 1712711"/>
                <a:gd name="connsiteY3" fmla="*/ 2148637 h 2861137"/>
                <a:gd name="connsiteX4" fmla="*/ 1705079 w 1712711"/>
                <a:gd name="connsiteY4" fmla="*/ 2799566 h 2861137"/>
                <a:gd name="connsiteX5" fmla="*/ 1488103 w 1712711"/>
                <a:gd name="connsiteY5" fmla="*/ 2830562 h 2861137"/>
                <a:gd name="connsiteX6" fmla="*/ 434218 w 1712711"/>
                <a:gd name="connsiteY6" fmla="*/ 2768569 h 2861137"/>
                <a:gd name="connsiteX7" fmla="*/ 403221 w 1712711"/>
                <a:gd name="connsiteY7" fmla="*/ 2040149 h 2861137"/>
                <a:gd name="connsiteX8" fmla="*/ 248238 w 1712711"/>
                <a:gd name="connsiteY8" fmla="*/ 1001762 h 2861137"/>
                <a:gd name="connsiteX9" fmla="*/ 46760 w 1712711"/>
                <a:gd name="connsiteY9" fmla="*/ 226847 h 2861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12711" h="2861137">
                  <a:moveTo>
                    <a:pt x="46760" y="226847"/>
                  </a:moveTo>
                  <a:cubicBezTo>
                    <a:pt x="209492" y="71864"/>
                    <a:pt x="1017987" y="77030"/>
                    <a:pt x="1224631" y="71864"/>
                  </a:cubicBezTo>
                  <a:cubicBezTo>
                    <a:pt x="1431275" y="66698"/>
                    <a:pt x="1219466" y="-150279"/>
                    <a:pt x="1286625" y="195850"/>
                  </a:cubicBezTo>
                  <a:cubicBezTo>
                    <a:pt x="1353784" y="541979"/>
                    <a:pt x="1557845" y="1714684"/>
                    <a:pt x="1627587" y="2148637"/>
                  </a:cubicBezTo>
                  <a:cubicBezTo>
                    <a:pt x="1697329" y="2582590"/>
                    <a:pt x="1728326" y="2685912"/>
                    <a:pt x="1705079" y="2799566"/>
                  </a:cubicBezTo>
                  <a:cubicBezTo>
                    <a:pt x="1681832" y="2913220"/>
                    <a:pt x="1699913" y="2835728"/>
                    <a:pt x="1488103" y="2830562"/>
                  </a:cubicBezTo>
                  <a:cubicBezTo>
                    <a:pt x="1276293" y="2825396"/>
                    <a:pt x="615032" y="2900305"/>
                    <a:pt x="434218" y="2768569"/>
                  </a:cubicBezTo>
                  <a:cubicBezTo>
                    <a:pt x="253404" y="2636833"/>
                    <a:pt x="434218" y="2334617"/>
                    <a:pt x="403221" y="2040149"/>
                  </a:cubicBezTo>
                  <a:cubicBezTo>
                    <a:pt x="372224" y="1745681"/>
                    <a:pt x="302482" y="1306562"/>
                    <a:pt x="248238" y="1001762"/>
                  </a:cubicBezTo>
                  <a:cubicBezTo>
                    <a:pt x="193994" y="696962"/>
                    <a:pt x="-115972" y="381830"/>
                    <a:pt x="46760" y="226847"/>
                  </a:cubicBezTo>
                  <a:close/>
                </a:path>
              </a:pathLst>
            </a:custGeom>
            <a:solidFill>
              <a:schemeClr val="accent1">
                <a:lumMod val="75000"/>
                <a:alpha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9" name="フリーフォーム 238">
              <a:extLst>
                <a:ext uri="{FF2B5EF4-FFF2-40B4-BE49-F238E27FC236}">
                  <a16:creationId xmlns:a16="http://schemas.microsoft.com/office/drawing/2014/main" id="{68C1840B-C644-7BB4-4579-99DE7576C840}"/>
                </a:ext>
              </a:extLst>
            </p:cNvPr>
            <p:cNvSpPr/>
            <p:nvPr/>
          </p:nvSpPr>
          <p:spPr>
            <a:xfrm>
              <a:off x="1981940" y="5021059"/>
              <a:ext cx="2671244" cy="791009"/>
            </a:xfrm>
            <a:custGeom>
              <a:avLst/>
              <a:gdLst>
                <a:gd name="connsiteX0" fmla="*/ 32840 w 2671244"/>
                <a:gd name="connsiteY0" fmla="*/ 372351 h 791009"/>
                <a:gd name="connsiteX1" fmla="*/ 652772 w 2671244"/>
                <a:gd name="connsiteY1" fmla="*/ 392 h 791009"/>
                <a:gd name="connsiteX2" fmla="*/ 1226209 w 2671244"/>
                <a:gd name="connsiteY2" fmla="*/ 449843 h 791009"/>
                <a:gd name="connsiteX3" fmla="*/ 1970128 w 2671244"/>
                <a:gd name="connsiteY3" fmla="*/ 527334 h 791009"/>
                <a:gd name="connsiteX4" fmla="*/ 2667552 w 2671244"/>
                <a:gd name="connsiteY4" fmla="*/ 496338 h 791009"/>
                <a:gd name="connsiteX5" fmla="*/ 2202602 w 2671244"/>
                <a:gd name="connsiteY5" fmla="*/ 790805 h 791009"/>
                <a:gd name="connsiteX6" fmla="*/ 1288202 w 2671244"/>
                <a:gd name="connsiteY6" fmla="*/ 542833 h 791009"/>
                <a:gd name="connsiteX7" fmla="*/ 776758 w 2671244"/>
                <a:gd name="connsiteY7" fmla="*/ 542833 h 791009"/>
                <a:gd name="connsiteX8" fmla="*/ 156826 w 2671244"/>
                <a:gd name="connsiteY8" fmla="*/ 449843 h 791009"/>
                <a:gd name="connsiteX9" fmla="*/ 32840 w 2671244"/>
                <a:gd name="connsiteY9" fmla="*/ 372351 h 791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71244" h="791009">
                  <a:moveTo>
                    <a:pt x="32840" y="372351"/>
                  </a:moveTo>
                  <a:cubicBezTo>
                    <a:pt x="115498" y="297443"/>
                    <a:pt x="453877" y="-12523"/>
                    <a:pt x="652772" y="392"/>
                  </a:cubicBezTo>
                  <a:cubicBezTo>
                    <a:pt x="851667" y="13307"/>
                    <a:pt x="1006650" y="362019"/>
                    <a:pt x="1226209" y="449843"/>
                  </a:cubicBezTo>
                  <a:cubicBezTo>
                    <a:pt x="1445768" y="537667"/>
                    <a:pt x="1729904" y="519585"/>
                    <a:pt x="1970128" y="527334"/>
                  </a:cubicBezTo>
                  <a:cubicBezTo>
                    <a:pt x="2210352" y="535083"/>
                    <a:pt x="2628806" y="452426"/>
                    <a:pt x="2667552" y="496338"/>
                  </a:cubicBezTo>
                  <a:cubicBezTo>
                    <a:pt x="2706298" y="540250"/>
                    <a:pt x="2432494" y="783056"/>
                    <a:pt x="2202602" y="790805"/>
                  </a:cubicBezTo>
                  <a:cubicBezTo>
                    <a:pt x="1972710" y="798554"/>
                    <a:pt x="1525843" y="584162"/>
                    <a:pt x="1288202" y="542833"/>
                  </a:cubicBezTo>
                  <a:cubicBezTo>
                    <a:pt x="1050561" y="501504"/>
                    <a:pt x="965321" y="558331"/>
                    <a:pt x="776758" y="542833"/>
                  </a:cubicBezTo>
                  <a:cubicBezTo>
                    <a:pt x="588195" y="527335"/>
                    <a:pt x="278229" y="480840"/>
                    <a:pt x="156826" y="449843"/>
                  </a:cubicBezTo>
                  <a:cubicBezTo>
                    <a:pt x="35423" y="418846"/>
                    <a:pt x="-49818" y="447259"/>
                    <a:pt x="32840" y="372351"/>
                  </a:cubicBezTo>
                  <a:close/>
                </a:path>
              </a:pathLst>
            </a:custGeom>
            <a:solidFill>
              <a:srgbClr val="F0636D">
                <a:alpha val="3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0" name="フリーフォーム 239">
              <a:extLst>
                <a:ext uri="{FF2B5EF4-FFF2-40B4-BE49-F238E27FC236}">
                  <a16:creationId xmlns:a16="http://schemas.microsoft.com/office/drawing/2014/main" id="{BE492B25-5606-F7BF-F651-48F467B7F39E}"/>
                </a:ext>
              </a:extLst>
            </p:cNvPr>
            <p:cNvSpPr/>
            <p:nvPr/>
          </p:nvSpPr>
          <p:spPr>
            <a:xfrm>
              <a:off x="2057383" y="5371433"/>
              <a:ext cx="2475932" cy="626570"/>
            </a:xfrm>
            <a:custGeom>
              <a:avLst/>
              <a:gdLst>
                <a:gd name="connsiteX0" fmla="*/ 19390 w 2475932"/>
                <a:gd name="connsiteY0" fmla="*/ 68472 h 626570"/>
                <a:gd name="connsiteX1" fmla="*/ 918292 w 2475932"/>
                <a:gd name="connsiteY1" fmla="*/ 21977 h 626570"/>
                <a:gd name="connsiteX2" fmla="*/ 2127159 w 2475932"/>
                <a:gd name="connsiteY2" fmla="*/ 409435 h 626570"/>
                <a:gd name="connsiteX3" fmla="*/ 2468122 w 2475932"/>
                <a:gd name="connsiteY3" fmla="*/ 626411 h 626570"/>
                <a:gd name="connsiteX4" fmla="*/ 1879186 w 2475932"/>
                <a:gd name="connsiteY4" fmla="*/ 378438 h 626570"/>
                <a:gd name="connsiteX5" fmla="*/ 871797 w 2475932"/>
                <a:gd name="connsiteY5" fmla="*/ 161462 h 626570"/>
                <a:gd name="connsiteX6" fmla="*/ 344854 w 2475932"/>
                <a:gd name="connsiteY6" fmla="*/ 238953 h 626570"/>
                <a:gd name="connsiteX7" fmla="*/ 19390 w 2475932"/>
                <a:gd name="connsiteY7" fmla="*/ 68472 h 6265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75932" h="626570">
                  <a:moveTo>
                    <a:pt x="19390" y="68472"/>
                  </a:moveTo>
                  <a:cubicBezTo>
                    <a:pt x="114963" y="32309"/>
                    <a:pt x="566997" y="-34850"/>
                    <a:pt x="918292" y="21977"/>
                  </a:cubicBezTo>
                  <a:cubicBezTo>
                    <a:pt x="1269587" y="78804"/>
                    <a:pt x="1868854" y="308696"/>
                    <a:pt x="2127159" y="409435"/>
                  </a:cubicBezTo>
                  <a:cubicBezTo>
                    <a:pt x="2385464" y="510174"/>
                    <a:pt x="2509451" y="631577"/>
                    <a:pt x="2468122" y="626411"/>
                  </a:cubicBezTo>
                  <a:cubicBezTo>
                    <a:pt x="2426793" y="621245"/>
                    <a:pt x="2145240" y="455930"/>
                    <a:pt x="1879186" y="378438"/>
                  </a:cubicBezTo>
                  <a:cubicBezTo>
                    <a:pt x="1613132" y="300947"/>
                    <a:pt x="1127519" y="184710"/>
                    <a:pt x="871797" y="161462"/>
                  </a:cubicBezTo>
                  <a:cubicBezTo>
                    <a:pt x="616075" y="138215"/>
                    <a:pt x="484339" y="254451"/>
                    <a:pt x="344854" y="238953"/>
                  </a:cubicBezTo>
                  <a:cubicBezTo>
                    <a:pt x="205369" y="223455"/>
                    <a:pt x="-76183" y="104635"/>
                    <a:pt x="19390" y="68472"/>
                  </a:cubicBezTo>
                  <a:close/>
                </a:path>
              </a:pathLst>
            </a:custGeom>
            <a:solidFill>
              <a:srgbClr val="F0636D">
                <a:alpha val="3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1" name="フリーフォーム 240">
              <a:extLst>
                <a:ext uri="{FF2B5EF4-FFF2-40B4-BE49-F238E27FC236}">
                  <a16:creationId xmlns:a16="http://schemas.microsoft.com/office/drawing/2014/main" id="{5020BE7A-7615-89A2-F460-D4D4127FBD79}"/>
                </a:ext>
              </a:extLst>
            </p:cNvPr>
            <p:cNvSpPr/>
            <p:nvPr/>
          </p:nvSpPr>
          <p:spPr>
            <a:xfrm>
              <a:off x="2029957" y="5021239"/>
              <a:ext cx="776494" cy="452783"/>
            </a:xfrm>
            <a:custGeom>
              <a:avLst/>
              <a:gdLst>
                <a:gd name="connsiteX0" fmla="*/ 321 w 776494"/>
                <a:gd name="connsiteY0" fmla="*/ 232686 h 452783"/>
                <a:gd name="connsiteX1" fmla="*/ 496267 w 776494"/>
                <a:gd name="connsiteY1" fmla="*/ 449663 h 452783"/>
                <a:gd name="connsiteX2" fmla="*/ 775236 w 776494"/>
                <a:gd name="connsiteY2" fmla="*/ 62205 h 452783"/>
                <a:gd name="connsiteX3" fmla="*/ 573758 w 776494"/>
                <a:gd name="connsiteY3" fmla="*/ 15710 h 452783"/>
                <a:gd name="connsiteX4" fmla="*/ 321 w 776494"/>
                <a:gd name="connsiteY4" fmla="*/ 232686 h 452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6494" h="452783">
                  <a:moveTo>
                    <a:pt x="321" y="232686"/>
                  </a:moveTo>
                  <a:cubicBezTo>
                    <a:pt x="-12594" y="305012"/>
                    <a:pt x="367115" y="478077"/>
                    <a:pt x="496267" y="449663"/>
                  </a:cubicBezTo>
                  <a:cubicBezTo>
                    <a:pt x="625420" y="421250"/>
                    <a:pt x="762321" y="134530"/>
                    <a:pt x="775236" y="62205"/>
                  </a:cubicBezTo>
                  <a:cubicBezTo>
                    <a:pt x="788151" y="-10121"/>
                    <a:pt x="700328" y="-10121"/>
                    <a:pt x="573758" y="15710"/>
                  </a:cubicBezTo>
                  <a:cubicBezTo>
                    <a:pt x="447189" y="41540"/>
                    <a:pt x="13236" y="160360"/>
                    <a:pt x="321" y="232686"/>
                  </a:cubicBezTo>
                  <a:close/>
                </a:path>
              </a:pathLst>
            </a:custGeom>
            <a:solidFill>
              <a:srgbClr val="F0636D">
                <a:alpha val="3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2" name="フリーフォーム 241">
              <a:extLst>
                <a:ext uri="{FF2B5EF4-FFF2-40B4-BE49-F238E27FC236}">
                  <a16:creationId xmlns:a16="http://schemas.microsoft.com/office/drawing/2014/main" id="{CA1D1B42-77FD-2EA2-6A97-079846BB108C}"/>
                </a:ext>
              </a:extLst>
            </p:cNvPr>
            <p:cNvSpPr/>
            <p:nvPr/>
          </p:nvSpPr>
          <p:spPr>
            <a:xfrm>
              <a:off x="2510630" y="5251281"/>
              <a:ext cx="1999518" cy="560930"/>
            </a:xfrm>
            <a:custGeom>
              <a:avLst/>
              <a:gdLst>
                <a:gd name="connsiteX0" fmla="*/ 95 w 1999518"/>
                <a:gd name="connsiteY0" fmla="*/ 2644 h 560930"/>
                <a:gd name="connsiteX1" fmla="*/ 1131472 w 1999518"/>
                <a:gd name="connsiteY1" fmla="*/ 359105 h 560930"/>
                <a:gd name="connsiteX2" fmla="*/ 1549926 w 1999518"/>
                <a:gd name="connsiteY2" fmla="*/ 560583 h 560930"/>
                <a:gd name="connsiteX3" fmla="*/ 1999377 w 1999518"/>
                <a:gd name="connsiteY3" fmla="*/ 405600 h 560930"/>
                <a:gd name="connsiteX4" fmla="*/ 1503431 w 1999518"/>
                <a:gd name="connsiteY4" fmla="*/ 328109 h 560930"/>
                <a:gd name="connsiteX5" fmla="*/ 1069478 w 1999518"/>
                <a:gd name="connsiteY5" fmla="*/ 204122 h 560930"/>
                <a:gd name="connsiteX6" fmla="*/ 95 w 1999518"/>
                <a:gd name="connsiteY6" fmla="*/ 2644 h 560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99518" h="560930">
                  <a:moveTo>
                    <a:pt x="95" y="2644"/>
                  </a:moveTo>
                  <a:cubicBezTo>
                    <a:pt x="10427" y="28474"/>
                    <a:pt x="873167" y="266115"/>
                    <a:pt x="1131472" y="359105"/>
                  </a:cubicBezTo>
                  <a:cubicBezTo>
                    <a:pt x="1389777" y="452095"/>
                    <a:pt x="1405275" y="552834"/>
                    <a:pt x="1549926" y="560583"/>
                  </a:cubicBezTo>
                  <a:cubicBezTo>
                    <a:pt x="1694577" y="568332"/>
                    <a:pt x="2007126" y="444346"/>
                    <a:pt x="1999377" y="405600"/>
                  </a:cubicBezTo>
                  <a:cubicBezTo>
                    <a:pt x="1991628" y="366854"/>
                    <a:pt x="1658414" y="361689"/>
                    <a:pt x="1503431" y="328109"/>
                  </a:cubicBezTo>
                  <a:cubicBezTo>
                    <a:pt x="1348448" y="294529"/>
                    <a:pt x="1320034" y="260949"/>
                    <a:pt x="1069478" y="204122"/>
                  </a:cubicBezTo>
                  <a:cubicBezTo>
                    <a:pt x="818922" y="147295"/>
                    <a:pt x="-10237" y="-23186"/>
                    <a:pt x="95" y="2644"/>
                  </a:cubicBezTo>
                  <a:close/>
                </a:path>
              </a:pathLst>
            </a:custGeom>
            <a:solidFill>
              <a:srgbClr val="F0636D">
                <a:alpha val="3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3" name="フリーフォーム 242">
              <a:extLst>
                <a:ext uri="{FF2B5EF4-FFF2-40B4-BE49-F238E27FC236}">
                  <a16:creationId xmlns:a16="http://schemas.microsoft.com/office/drawing/2014/main" id="{5C6548A9-645C-57DD-7C20-E6A10E4AAB14}"/>
                </a:ext>
              </a:extLst>
            </p:cNvPr>
            <p:cNvSpPr/>
            <p:nvPr/>
          </p:nvSpPr>
          <p:spPr>
            <a:xfrm>
              <a:off x="5175044" y="5542924"/>
              <a:ext cx="2528743" cy="1446026"/>
            </a:xfrm>
            <a:custGeom>
              <a:avLst/>
              <a:gdLst>
                <a:gd name="connsiteX0" fmla="*/ 1390 w 2528743"/>
                <a:gd name="connsiteY0" fmla="*/ 191449 h 1446026"/>
                <a:gd name="connsiteX1" fmla="*/ 1055275 w 2528743"/>
                <a:gd name="connsiteY1" fmla="*/ 5469 h 1446026"/>
                <a:gd name="connsiteX2" fmla="*/ 1830190 w 2528743"/>
                <a:gd name="connsiteY2" fmla="*/ 408425 h 1446026"/>
                <a:gd name="connsiteX3" fmla="*/ 2171153 w 2528743"/>
                <a:gd name="connsiteY3" fmla="*/ 780384 h 1446026"/>
                <a:gd name="connsiteX4" fmla="*/ 2527614 w 2528743"/>
                <a:gd name="connsiteY4" fmla="*/ 1105849 h 1446026"/>
                <a:gd name="connsiteX5" fmla="*/ 2279641 w 2528743"/>
                <a:gd name="connsiteY5" fmla="*/ 1431313 h 1446026"/>
                <a:gd name="connsiteX6" fmla="*/ 2155654 w 2528743"/>
                <a:gd name="connsiteY6" fmla="*/ 1322825 h 1446026"/>
                <a:gd name="connsiteX7" fmla="*/ 1845688 w 2528743"/>
                <a:gd name="connsiteY7" fmla="*/ 733890 h 1446026"/>
                <a:gd name="connsiteX8" fmla="*/ 1179261 w 2528743"/>
                <a:gd name="connsiteY8" fmla="*/ 501415 h 1446026"/>
                <a:gd name="connsiteX9" fmla="*/ 838298 w 2528743"/>
                <a:gd name="connsiteY9" fmla="*/ 423923 h 1446026"/>
                <a:gd name="connsiteX10" fmla="*/ 1390 w 2528743"/>
                <a:gd name="connsiteY10" fmla="*/ 191449 h 1446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528743" h="1446026">
                  <a:moveTo>
                    <a:pt x="1390" y="191449"/>
                  </a:moveTo>
                  <a:cubicBezTo>
                    <a:pt x="37553" y="121707"/>
                    <a:pt x="750475" y="-30694"/>
                    <a:pt x="1055275" y="5469"/>
                  </a:cubicBezTo>
                  <a:cubicBezTo>
                    <a:pt x="1360075" y="41632"/>
                    <a:pt x="1644210" y="279273"/>
                    <a:pt x="1830190" y="408425"/>
                  </a:cubicBezTo>
                  <a:cubicBezTo>
                    <a:pt x="2016170" y="537577"/>
                    <a:pt x="2054916" y="664147"/>
                    <a:pt x="2171153" y="780384"/>
                  </a:cubicBezTo>
                  <a:cubicBezTo>
                    <a:pt x="2287390" y="896621"/>
                    <a:pt x="2509533" y="997361"/>
                    <a:pt x="2527614" y="1105849"/>
                  </a:cubicBezTo>
                  <a:cubicBezTo>
                    <a:pt x="2545695" y="1214337"/>
                    <a:pt x="2341634" y="1395150"/>
                    <a:pt x="2279641" y="1431313"/>
                  </a:cubicBezTo>
                  <a:cubicBezTo>
                    <a:pt x="2217648" y="1467476"/>
                    <a:pt x="2227979" y="1439062"/>
                    <a:pt x="2155654" y="1322825"/>
                  </a:cubicBezTo>
                  <a:cubicBezTo>
                    <a:pt x="2083329" y="1206588"/>
                    <a:pt x="2008420" y="870792"/>
                    <a:pt x="1845688" y="733890"/>
                  </a:cubicBezTo>
                  <a:cubicBezTo>
                    <a:pt x="1682956" y="596988"/>
                    <a:pt x="1347159" y="553076"/>
                    <a:pt x="1179261" y="501415"/>
                  </a:cubicBezTo>
                  <a:cubicBezTo>
                    <a:pt x="1011363" y="449754"/>
                    <a:pt x="1032027" y="478167"/>
                    <a:pt x="838298" y="423923"/>
                  </a:cubicBezTo>
                  <a:cubicBezTo>
                    <a:pt x="644569" y="369679"/>
                    <a:pt x="-34773" y="261191"/>
                    <a:pt x="1390" y="191449"/>
                  </a:cubicBezTo>
                  <a:close/>
                </a:path>
              </a:pathLst>
            </a:custGeom>
            <a:solidFill>
              <a:srgbClr val="F0636D">
                <a:alpha val="3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4" name="フリーフォーム 243">
              <a:extLst>
                <a:ext uri="{FF2B5EF4-FFF2-40B4-BE49-F238E27FC236}">
                  <a16:creationId xmlns:a16="http://schemas.microsoft.com/office/drawing/2014/main" id="{570578EB-5C08-85CB-BC56-F0F107863AD4}"/>
                </a:ext>
              </a:extLst>
            </p:cNvPr>
            <p:cNvSpPr/>
            <p:nvPr/>
          </p:nvSpPr>
          <p:spPr>
            <a:xfrm>
              <a:off x="7377193" y="6354213"/>
              <a:ext cx="356746" cy="666052"/>
            </a:xfrm>
            <a:custGeom>
              <a:avLst/>
              <a:gdLst>
                <a:gd name="connsiteX0" fmla="*/ 170482 w 356746"/>
                <a:gd name="connsiteY0" fmla="*/ 92 h 666052"/>
                <a:gd name="connsiteX1" fmla="*/ 108488 w 356746"/>
                <a:gd name="connsiteY1" fmla="*/ 310058 h 666052"/>
                <a:gd name="connsiteX2" fmla="*/ 0 w 356746"/>
                <a:gd name="connsiteY2" fmla="*/ 620024 h 666052"/>
                <a:gd name="connsiteX3" fmla="*/ 123987 w 356746"/>
                <a:gd name="connsiteY3" fmla="*/ 635523 h 666052"/>
                <a:gd name="connsiteX4" fmla="*/ 356461 w 356746"/>
                <a:gd name="connsiteY4" fmla="*/ 341055 h 666052"/>
                <a:gd name="connsiteX5" fmla="*/ 170482 w 356746"/>
                <a:gd name="connsiteY5" fmla="*/ 92 h 666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6746" h="666052">
                  <a:moveTo>
                    <a:pt x="170482" y="92"/>
                  </a:moveTo>
                  <a:cubicBezTo>
                    <a:pt x="129153" y="-5074"/>
                    <a:pt x="136902" y="206736"/>
                    <a:pt x="108488" y="310058"/>
                  </a:cubicBezTo>
                  <a:cubicBezTo>
                    <a:pt x="80074" y="413380"/>
                    <a:pt x="0" y="620024"/>
                    <a:pt x="0" y="620024"/>
                  </a:cubicBezTo>
                  <a:cubicBezTo>
                    <a:pt x="2583" y="674268"/>
                    <a:pt x="64577" y="682018"/>
                    <a:pt x="123987" y="635523"/>
                  </a:cubicBezTo>
                  <a:cubicBezTo>
                    <a:pt x="183397" y="589028"/>
                    <a:pt x="348712" y="439211"/>
                    <a:pt x="356461" y="341055"/>
                  </a:cubicBezTo>
                  <a:cubicBezTo>
                    <a:pt x="364210" y="242899"/>
                    <a:pt x="211811" y="5258"/>
                    <a:pt x="170482" y="92"/>
                  </a:cubicBezTo>
                  <a:close/>
                </a:path>
              </a:pathLst>
            </a:custGeom>
            <a:solidFill>
              <a:srgbClr val="F0636D">
                <a:alpha val="3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5" name="フリーフォーム 244">
              <a:extLst>
                <a:ext uri="{FF2B5EF4-FFF2-40B4-BE49-F238E27FC236}">
                  <a16:creationId xmlns:a16="http://schemas.microsoft.com/office/drawing/2014/main" id="{3D4A0624-7A7A-5D3D-AEF5-80072E639D16}"/>
                </a:ext>
              </a:extLst>
            </p:cNvPr>
            <p:cNvSpPr/>
            <p:nvPr/>
          </p:nvSpPr>
          <p:spPr>
            <a:xfrm>
              <a:off x="4026314" y="8862107"/>
              <a:ext cx="1104864" cy="2740521"/>
            </a:xfrm>
            <a:custGeom>
              <a:avLst/>
              <a:gdLst>
                <a:gd name="connsiteX0" fmla="*/ 3245 w 1104864"/>
                <a:gd name="connsiteY0" fmla="*/ 2924 h 2740521"/>
                <a:gd name="connsiteX1" fmla="*/ 111733 w 1104864"/>
                <a:gd name="connsiteY1" fmla="*/ 1180795 h 2740521"/>
                <a:gd name="connsiteX2" fmla="*/ 142730 w 1104864"/>
                <a:gd name="connsiteY2" fmla="*/ 2141690 h 2740521"/>
                <a:gd name="connsiteX3" fmla="*/ 158228 w 1104864"/>
                <a:gd name="connsiteY3" fmla="*/ 2622137 h 2740521"/>
                <a:gd name="connsiteX4" fmla="*/ 778161 w 1104864"/>
                <a:gd name="connsiteY4" fmla="*/ 2715127 h 2740521"/>
                <a:gd name="connsiteX5" fmla="*/ 979639 w 1104864"/>
                <a:gd name="connsiteY5" fmla="*/ 2250178 h 2740521"/>
                <a:gd name="connsiteX6" fmla="*/ 886649 w 1104864"/>
                <a:gd name="connsiteY6" fmla="*/ 1273785 h 2740521"/>
                <a:gd name="connsiteX7" fmla="*/ 948642 w 1104864"/>
                <a:gd name="connsiteY7" fmla="*/ 514368 h 2740521"/>
                <a:gd name="connsiteX8" fmla="*/ 1103625 w 1104864"/>
                <a:gd name="connsiteY8" fmla="*/ 80415 h 2740521"/>
                <a:gd name="connsiteX9" fmla="*/ 855652 w 1104864"/>
                <a:gd name="connsiteY9" fmla="*/ 95913 h 2740521"/>
                <a:gd name="connsiteX10" fmla="*/ 251218 w 1104864"/>
                <a:gd name="connsiteY10" fmla="*/ 824334 h 2740521"/>
                <a:gd name="connsiteX11" fmla="*/ 3245 w 1104864"/>
                <a:gd name="connsiteY11" fmla="*/ 2924 h 2740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04864" h="2740521">
                  <a:moveTo>
                    <a:pt x="3245" y="2924"/>
                  </a:moveTo>
                  <a:cubicBezTo>
                    <a:pt x="-20003" y="62334"/>
                    <a:pt x="88485" y="824334"/>
                    <a:pt x="111733" y="1180795"/>
                  </a:cubicBezTo>
                  <a:cubicBezTo>
                    <a:pt x="134981" y="1537256"/>
                    <a:pt x="142730" y="2141690"/>
                    <a:pt x="142730" y="2141690"/>
                  </a:cubicBezTo>
                  <a:cubicBezTo>
                    <a:pt x="150479" y="2381914"/>
                    <a:pt x="52323" y="2526564"/>
                    <a:pt x="158228" y="2622137"/>
                  </a:cubicBezTo>
                  <a:cubicBezTo>
                    <a:pt x="264133" y="2717710"/>
                    <a:pt x="641259" y="2777120"/>
                    <a:pt x="778161" y="2715127"/>
                  </a:cubicBezTo>
                  <a:cubicBezTo>
                    <a:pt x="915063" y="2653134"/>
                    <a:pt x="961558" y="2490402"/>
                    <a:pt x="979639" y="2250178"/>
                  </a:cubicBezTo>
                  <a:cubicBezTo>
                    <a:pt x="997720" y="2009954"/>
                    <a:pt x="891815" y="1563087"/>
                    <a:pt x="886649" y="1273785"/>
                  </a:cubicBezTo>
                  <a:cubicBezTo>
                    <a:pt x="881483" y="984483"/>
                    <a:pt x="912479" y="713263"/>
                    <a:pt x="948642" y="514368"/>
                  </a:cubicBezTo>
                  <a:cubicBezTo>
                    <a:pt x="984805" y="315473"/>
                    <a:pt x="1119123" y="150157"/>
                    <a:pt x="1103625" y="80415"/>
                  </a:cubicBezTo>
                  <a:cubicBezTo>
                    <a:pt x="1088127" y="10673"/>
                    <a:pt x="997720" y="-28073"/>
                    <a:pt x="855652" y="95913"/>
                  </a:cubicBezTo>
                  <a:cubicBezTo>
                    <a:pt x="713584" y="219899"/>
                    <a:pt x="390703" y="839832"/>
                    <a:pt x="251218" y="824334"/>
                  </a:cubicBezTo>
                  <a:cubicBezTo>
                    <a:pt x="111733" y="808836"/>
                    <a:pt x="26493" y="-56486"/>
                    <a:pt x="3245" y="2924"/>
                  </a:cubicBezTo>
                  <a:close/>
                </a:path>
              </a:pathLst>
            </a:custGeom>
            <a:solidFill>
              <a:schemeClr val="bg2">
                <a:lumMod val="25000"/>
                <a:alpha val="3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6" name="フリーフォーム 245">
              <a:extLst>
                <a:ext uri="{FF2B5EF4-FFF2-40B4-BE49-F238E27FC236}">
                  <a16:creationId xmlns:a16="http://schemas.microsoft.com/office/drawing/2014/main" id="{EB52E9A2-87B9-6371-5F75-F066FA8E4D4F}"/>
                </a:ext>
              </a:extLst>
            </p:cNvPr>
            <p:cNvSpPr/>
            <p:nvPr/>
          </p:nvSpPr>
          <p:spPr>
            <a:xfrm>
              <a:off x="3982001" y="8850822"/>
              <a:ext cx="1522185" cy="1062524"/>
            </a:xfrm>
            <a:custGeom>
              <a:avLst/>
              <a:gdLst>
                <a:gd name="connsiteX0" fmla="*/ 109552 w 1522185"/>
                <a:gd name="connsiteY0" fmla="*/ 14209 h 1062524"/>
                <a:gd name="connsiteX1" fmla="*/ 1473402 w 1522185"/>
                <a:gd name="connsiteY1" fmla="*/ 76202 h 1062524"/>
                <a:gd name="connsiteX2" fmla="*/ 1178935 w 1522185"/>
                <a:gd name="connsiteY2" fmla="*/ 184690 h 1062524"/>
                <a:gd name="connsiteX3" fmla="*/ 791477 w 1522185"/>
                <a:gd name="connsiteY3" fmla="*/ 727131 h 1062524"/>
                <a:gd name="connsiteX4" fmla="*/ 326528 w 1522185"/>
                <a:gd name="connsiteY4" fmla="*/ 1052595 h 1062524"/>
                <a:gd name="connsiteX5" fmla="*/ 109552 w 1522185"/>
                <a:gd name="connsiteY5" fmla="*/ 355171 h 1062524"/>
                <a:gd name="connsiteX6" fmla="*/ 109552 w 1522185"/>
                <a:gd name="connsiteY6" fmla="*/ 14209 h 1062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22185" h="1062524">
                  <a:moveTo>
                    <a:pt x="109552" y="14209"/>
                  </a:moveTo>
                  <a:cubicBezTo>
                    <a:pt x="336860" y="-32286"/>
                    <a:pt x="1295172" y="47789"/>
                    <a:pt x="1473402" y="76202"/>
                  </a:cubicBezTo>
                  <a:cubicBezTo>
                    <a:pt x="1651632" y="104615"/>
                    <a:pt x="1292589" y="76202"/>
                    <a:pt x="1178935" y="184690"/>
                  </a:cubicBezTo>
                  <a:cubicBezTo>
                    <a:pt x="1065281" y="293178"/>
                    <a:pt x="933545" y="582480"/>
                    <a:pt x="791477" y="727131"/>
                  </a:cubicBezTo>
                  <a:cubicBezTo>
                    <a:pt x="649409" y="871782"/>
                    <a:pt x="440182" y="1114588"/>
                    <a:pt x="326528" y="1052595"/>
                  </a:cubicBezTo>
                  <a:cubicBezTo>
                    <a:pt x="212874" y="990602"/>
                    <a:pt x="145715" y="520486"/>
                    <a:pt x="109552" y="355171"/>
                  </a:cubicBezTo>
                  <a:cubicBezTo>
                    <a:pt x="73389" y="189856"/>
                    <a:pt x="-117756" y="60704"/>
                    <a:pt x="109552" y="14209"/>
                  </a:cubicBezTo>
                  <a:close/>
                </a:path>
              </a:pathLst>
            </a:custGeom>
            <a:solidFill>
              <a:schemeClr val="bg2">
                <a:lumMod val="25000"/>
                <a:alpha val="3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7" name="フリーフォーム 246">
              <a:extLst>
                <a:ext uri="{FF2B5EF4-FFF2-40B4-BE49-F238E27FC236}">
                  <a16:creationId xmlns:a16="http://schemas.microsoft.com/office/drawing/2014/main" id="{BA7408A9-1639-991E-3DCF-32A77CFFB489}"/>
                </a:ext>
              </a:extLst>
            </p:cNvPr>
            <p:cNvSpPr/>
            <p:nvPr/>
          </p:nvSpPr>
          <p:spPr>
            <a:xfrm>
              <a:off x="5046811" y="8856445"/>
              <a:ext cx="1311348" cy="2771251"/>
            </a:xfrm>
            <a:custGeom>
              <a:avLst/>
              <a:gdLst>
                <a:gd name="connsiteX0" fmla="*/ 67630 w 1311348"/>
                <a:gd name="connsiteY0" fmla="*/ 24084 h 2771251"/>
                <a:gd name="connsiteX1" fmla="*/ 439589 w 1311348"/>
                <a:gd name="connsiteY1" fmla="*/ 520030 h 2771251"/>
                <a:gd name="connsiteX2" fmla="*/ 455087 w 1311348"/>
                <a:gd name="connsiteY2" fmla="*/ 1837386 h 2771251"/>
                <a:gd name="connsiteX3" fmla="*/ 393094 w 1311348"/>
                <a:gd name="connsiteY3" fmla="*/ 2736287 h 2771251"/>
                <a:gd name="connsiteX4" fmla="*/ 703060 w 1311348"/>
                <a:gd name="connsiteY4" fmla="*/ 2581304 h 2771251"/>
                <a:gd name="connsiteX5" fmla="*/ 1214504 w 1311348"/>
                <a:gd name="connsiteY5" fmla="*/ 2519311 h 2771251"/>
                <a:gd name="connsiteX6" fmla="*/ 1307494 w 1311348"/>
                <a:gd name="connsiteY6" fmla="*/ 1961372 h 2771251"/>
                <a:gd name="connsiteX7" fmla="*/ 1291996 w 1311348"/>
                <a:gd name="connsiteY7" fmla="*/ 1294945 h 2771251"/>
                <a:gd name="connsiteX8" fmla="*/ 1276497 w 1311348"/>
                <a:gd name="connsiteY8" fmla="*/ 1651406 h 2771251"/>
                <a:gd name="connsiteX9" fmla="*/ 1245501 w 1311348"/>
                <a:gd name="connsiteY9" fmla="*/ 163569 h 2771251"/>
                <a:gd name="connsiteX10" fmla="*/ 1059521 w 1311348"/>
                <a:gd name="connsiteY10" fmla="*/ 55080 h 2771251"/>
                <a:gd name="connsiteX11" fmla="*/ 98626 w 1311348"/>
                <a:gd name="connsiteY11" fmla="*/ 70579 h 2771251"/>
                <a:gd name="connsiteX12" fmla="*/ 67630 w 1311348"/>
                <a:gd name="connsiteY12" fmla="*/ 24084 h 2771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11348" h="2771251">
                  <a:moveTo>
                    <a:pt x="67630" y="24084"/>
                  </a:moveTo>
                  <a:cubicBezTo>
                    <a:pt x="124457" y="98992"/>
                    <a:pt x="375013" y="217813"/>
                    <a:pt x="439589" y="520030"/>
                  </a:cubicBezTo>
                  <a:cubicBezTo>
                    <a:pt x="504165" y="822247"/>
                    <a:pt x="462836" y="1468010"/>
                    <a:pt x="455087" y="1837386"/>
                  </a:cubicBezTo>
                  <a:cubicBezTo>
                    <a:pt x="447338" y="2206762"/>
                    <a:pt x="351765" y="2612301"/>
                    <a:pt x="393094" y="2736287"/>
                  </a:cubicBezTo>
                  <a:cubicBezTo>
                    <a:pt x="434423" y="2860273"/>
                    <a:pt x="566158" y="2617467"/>
                    <a:pt x="703060" y="2581304"/>
                  </a:cubicBezTo>
                  <a:cubicBezTo>
                    <a:pt x="839962" y="2545141"/>
                    <a:pt x="1113765" y="2622633"/>
                    <a:pt x="1214504" y="2519311"/>
                  </a:cubicBezTo>
                  <a:cubicBezTo>
                    <a:pt x="1315243" y="2415989"/>
                    <a:pt x="1294579" y="2165433"/>
                    <a:pt x="1307494" y="1961372"/>
                  </a:cubicBezTo>
                  <a:cubicBezTo>
                    <a:pt x="1320409" y="1757311"/>
                    <a:pt x="1297162" y="1346606"/>
                    <a:pt x="1291996" y="1294945"/>
                  </a:cubicBezTo>
                  <a:cubicBezTo>
                    <a:pt x="1286830" y="1243284"/>
                    <a:pt x="1284246" y="1839969"/>
                    <a:pt x="1276497" y="1651406"/>
                  </a:cubicBezTo>
                  <a:cubicBezTo>
                    <a:pt x="1268748" y="1462843"/>
                    <a:pt x="1281664" y="429623"/>
                    <a:pt x="1245501" y="163569"/>
                  </a:cubicBezTo>
                  <a:cubicBezTo>
                    <a:pt x="1209338" y="-102485"/>
                    <a:pt x="1250667" y="70578"/>
                    <a:pt x="1059521" y="55080"/>
                  </a:cubicBezTo>
                  <a:cubicBezTo>
                    <a:pt x="868375" y="39582"/>
                    <a:pt x="261358" y="67996"/>
                    <a:pt x="98626" y="70579"/>
                  </a:cubicBezTo>
                  <a:cubicBezTo>
                    <a:pt x="-64106" y="73162"/>
                    <a:pt x="10803" y="-50824"/>
                    <a:pt x="67630" y="24084"/>
                  </a:cubicBezTo>
                  <a:close/>
                </a:path>
              </a:pathLst>
            </a:custGeom>
            <a:solidFill>
              <a:schemeClr val="bg2">
                <a:lumMod val="25000"/>
                <a:alpha val="3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8" name="フリーフォーム 247">
              <a:extLst>
                <a:ext uri="{FF2B5EF4-FFF2-40B4-BE49-F238E27FC236}">
                  <a16:creationId xmlns:a16="http://schemas.microsoft.com/office/drawing/2014/main" id="{2345D292-94E3-0A25-CA81-7008CA50EA2C}"/>
                </a:ext>
              </a:extLst>
            </p:cNvPr>
            <p:cNvSpPr/>
            <p:nvPr/>
          </p:nvSpPr>
          <p:spPr>
            <a:xfrm>
              <a:off x="4103986" y="9826033"/>
              <a:ext cx="186859" cy="915238"/>
            </a:xfrm>
            <a:custGeom>
              <a:avLst/>
              <a:gdLst>
                <a:gd name="connsiteX0" fmla="*/ 3750 w 186859"/>
                <a:gd name="connsiteY0" fmla="*/ 16299 h 915238"/>
                <a:gd name="connsiteX1" fmla="*/ 174231 w 186859"/>
                <a:gd name="connsiteY1" fmla="*/ 217777 h 915238"/>
                <a:gd name="connsiteX2" fmla="*/ 174231 w 186859"/>
                <a:gd name="connsiteY2" fmla="*/ 620733 h 915238"/>
                <a:gd name="connsiteX3" fmla="*/ 174231 w 186859"/>
                <a:gd name="connsiteY3" fmla="*/ 915201 h 915238"/>
                <a:gd name="connsiteX4" fmla="*/ 65743 w 186859"/>
                <a:gd name="connsiteY4" fmla="*/ 636231 h 915238"/>
                <a:gd name="connsiteX5" fmla="*/ 3750 w 186859"/>
                <a:gd name="connsiteY5" fmla="*/ 16299 h 915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6859" h="915238">
                  <a:moveTo>
                    <a:pt x="3750" y="16299"/>
                  </a:moveTo>
                  <a:cubicBezTo>
                    <a:pt x="21831" y="-53443"/>
                    <a:pt x="145818" y="117038"/>
                    <a:pt x="174231" y="217777"/>
                  </a:cubicBezTo>
                  <a:cubicBezTo>
                    <a:pt x="202645" y="318516"/>
                    <a:pt x="174231" y="620733"/>
                    <a:pt x="174231" y="620733"/>
                  </a:cubicBezTo>
                  <a:cubicBezTo>
                    <a:pt x="174231" y="736970"/>
                    <a:pt x="192312" y="912618"/>
                    <a:pt x="174231" y="915201"/>
                  </a:cubicBezTo>
                  <a:cubicBezTo>
                    <a:pt x="156150" y="917784"/>
                    <a:pt x="94157" y="786048"/>
                    <a:pt x="65743" y="636231"/>
                  </a:cubicBezTo>
                  <a:cubicBezTo>
                    <a:pt x="37330" y="486414"/>
                    <a:pt x="-14331" y="86041"/>
                    <a:pt x="3750" y="16299"/>
                  </a:cubicBezTo>
                  <a:close/>
                </a:path>
              </a:pathLst>
            </a:custGeom>
            <a:solidFill>
              <a:srgbClr val="F0636D">
                <a:alpha val="7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52" name="グループ化 251">
              <a:extLst>
                <a:ext uri="{FF2B5EF4-FFF2-40B4-BE49-F238E27FC236}">
                  <a16:creationId xmlns:a16="http://schemas.microsoft.com/office/drawing/2014/main" id="{BB14EBFD-EC3B-9915-ECEE-2712EFAF2FA6}"/>
                </a:ext>
              </a:extLst>
            </p:cNvPr>
            <p:cNvGrpSpPr/>
            <p:nvPr/>
          </p:nvGrpSpPr>
          <p:grpSpPr>
            <a:xfrm>
              <a:off x="4053664" y="6113299"/>
              <a:ext cx="673285" cy="561689"/>
              <a:chOff x="845616" y="6546735"/>
              <a:chExt cx="673285" cy="561689"/>
            </a:xfrm>
          </p:grpSpPr>
          <p:sp>
            <p:nvSpPr>
              <p:cNvPr id="250" name="フリーフォーム 249">
                <a:extLst>
                  <a:ext uri="{FF2B5EF4-FFF2-40B4-BE49-F238E27FC236}">
                    <a16:creationId xmlns:a16="http://schemas.microsoft.com/office/drawing/2014/main" id="{34A4A6CB-0D7A-F56A-3E14-339A8D11651F}"/>
                  </a:ext>
                </a:extLst>
              </p:cNvPr>
              <p:cNvSpPr/>
              <p:nvPr/>
            </p:nvSpPr>
            <p:spPr>
              <a:xfrm>
                <a:off x="845616" y="6546735"/>
                <a:ext cx="673285" cy="561689"/>
              </a:xfrm>
              <a:custGeom>
                <a:avLst/>
                <a:gdLst>
                  <a:gd name="connsiteX0" fmla="*/ 192770 w 673285"/>
                  <a:gd name="connsiteY0" fmla="*/ 551117 h 561689"/>
                  <a:gd name="connsiteX1" fmla="*/ 22289 w 673285"/>
                  <a:gd name="connsiteY1" fmla="*/ 365137 h 561689"/>
                  <a:gd name="connsiteX2" fmla="*/ 22289 w 673285"/>
                  <a:gd name="connsiteY2" fmla="*/ 163659 h 561689"/>
                  <a:gd name="connsiteX3" fmla="*/ 208269 w 673285"/>
                  <a:gd name="connsiteY3" fmla="*/ 8676 h 561689"/>
                  <a:gd name="connsiteX4" fmla="*/ 502737 w 673285"/>
                  <a:gd name="connsiteY4" fmla="*/ 55171 h 561689"/>
                  <a:gd name="connsiteX5" fmla="*/ 673218 w 673285"/>
                  <a:gd name="connsiteY5" fmla="*/ 349639 h 561689"/>
                  <a:gd name="connsiteX6" fmla="*/ 518235 w 673285"/>
                  <a:gd name="connsiteY6" fmla="*/ 520120 h 561689"/>
                  <a:gd name="connsiteX7" fmla="*/ 192770 w 673285"/>
                  <a:gd name="connsiteY7" fmla="*/ 551117 h 5616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73285" h="561689">
                    <a:moveTo>
                      <a:pt x="192770" y="551117"/>
                    </a:moveTo>
                    <a:cubicBezTo>
                      <a:pt x="110112" y="525287"/>
                      <a:pt x="50702" y="429713"/>
                      <a:pt x="22289" y="365137"/>
                    </a:cubicBezTo>
                    <a:cubicBezTo>
                      <a:pt x="-6124" y="300561"/>
                      <a:pt x="-8708" y="223069"/>
                      <a:pt x="22289" y="163659"/>
                    </a:cubicBezTo>
                    <a:cubicBezTo>
                      <a:pt x="53286" y="104249"/>
                      <a:pt x="128194" y="26757"/>
                      <a:pt x="208269" y="8676"/>
                    </a:cubicBezTo>
                    <a:cubicBezTo>
                      <a:pt x="288344" y="-9405"/>
                      <a:pt x="425246" y="-1656"/>
                      <a:pt x="502737" y="55171"/>
                    </a:cubicBezTo>
                    <a:cubicBezTo>
                      <a:pt x="580228" y="111998"/>
                      <a:pt x="670635" y="272148"/>
                      <a:pt x="673218" y="349639"/>
                    </a:cubicBezTo>
                    <a:cubicBezTo>
                      <a:pt x="675801" y="427130"/>
                      <a:pt x="603476" y="489124"/>
                      <a:pt x="518235" y="520120"/>
                    </a:cubicBezTo>
                    <a:cubicBezTo>
                      <a:pt x="432994" y="551116"/>
                      <a:pt x="275428" y="576947"/>
                      <a:pt x="192770" y="551117"/>
                    </a:cubicBezTo>
                    <a:close/>
                  </a:path>
                </a:pathLst>
              </a:cu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1" name="フリーフォーム 250">
                <a:extLst>
                  <a:ext uri="{FF2B5EF4-FFF2-40B4-BE49-F238E27FC236}">
                    <a16:creationId xmlns:a16="http://schemas.microsoft.com/office/drawing/2014/main" id="{A2095CB3-52A6-E507-F861-EB8B2BB3D2C7}"/>
                  </a:ext>
                </a:extLst>
              </p:cNvPr>
              <p:cNvSpPr/>
              <p:nvPr/>
            </p:nvSpPr>
            <p:spPr>
              <a:xfrm>
                <a:off x="922178" y="6615545"/>
                <a:ext cx="466657" cy="465808"/>
              </a:xfrm>
              <a:custGeom>
                <a:avLst/>
                <a:gdLst>
                  <a:gd name="connsiteX0" fmla="*/ 515000 w 1259815"/>
                  <a:gd name="connsiteY0" fmla="*/ 0 h 1257524"/>
                  <a:gd name="connsiteX1" fmla="*/ 253743 w 1259815"/>
                  <a:gd name="connsiteY1" fmla="*/ 171450 h 1257524"/>
                  <a:gd name="connsiteX2" fmla="*/ 237414 w 1259815"/>
                  <a:gd name="connsiteY2" fmla="*/ 375557 h 1257524"/>
                  <a:gd name="connsiteX3" fmla="*/ 327222 w 1259815"/>
                  <a:gd name="connsiteY3" fmla="*/ 661307 h 1257524"/>
                  <a:gd name="connsiteX4" fmla="*/ 392536 w 1259815"/>
                  <a:gd name="connsiteY4" fmla="*/ 742950 h 1257524"/>
                  <a:gd name="connsiteX5" fmla="*/ 417029 w 1259815"/>
                  <a:gd name="connsiteY5" fmla="*/ 661307 h 1257524"/>
                  <a:gd name="connsiteX6" fmla="*/ 531329 w 1259815"/>
                  <a:gd name="connsiteY6" fmla="*/ 440871 h 1257524"/>
                  <a:gd name="connsiteX7" fmla="*/ 694614 w 1259815"/>
                  <a:gd name="connsiteY7" fmla="*/ 302079 h 1257524"/>
                  <a:gd name="connsiteX8" fmla="*/ 686450 w 1259815"/>
                  <a:gd name="connsiteY8" fmla="*/ 261257 h 1257524"/>
                  <a:gd name="connsiteX9" fmla="*/ 417029 w 1259815"/>
                  <a:gd name="connsiteY9" fmla="*/ 261257 h 1257524"/>
                  <a:gd name="connsiteX10" fmla="*/ 368043 w 1259815"/>
                  <a:gd name="connsiteY10" fmla="*/ 253093 h 1257524"/>
                  <a:gd name="connsiteX11" fmla="*/ 563986 w 1259815"/>
                  <a:gd name="connsiteY11" fmla="*/ 204107 h 1257524"/>
                  <a:gd name="connsiteX12" fmla="*/ 702779 w 1259815"/>
                  <a:gd name="connsiteY12" fmla="*/ 171450 h 1257524"/>
                  <a:gd name="connsiteX13" fmla="*/ 808914 w 1259815"/>
                  <a:gd name="connsiteY13" fmla="*/ 220436 h 1257524"/>
                  <a:gd name="connsiteX14" fmla="*/ 759929 w 1259815"/>
                  <a:gd name="connsiteY14" fmla="*/ 375557 h 1257524"/>
                  <a:gd name="connsiteX15" fmla="*/ 629300 w 1259815"/>
                  <a:gd name="connsiteY15" fmla="*/ 547007 h 1257524"/>
                  <a:gd name="connsiteX16" fmla="*/ 629300 w 1259815"/>
                  <a:gd name="connsiteY16" fmla="*/ 653143 h 1257524"/>
                  <a:gd name="connsiteX17" fmla="*/ 768093 w 1259815"/>
                  <a:gd name="connsiteY17" fmla="*/ 710293 h 1257524"/>
                  <a:gd name="connsiteX18" fmla="*/ 939543 w 1259815"/>
                  <a:gd name="connsiteY18" fmla="*/ 636814 h 1257524"/>
                  <a:gd name="connsiteX19" fmla="*/ 1045679 w 1259815"/>
                  <a:gd name="connsiteY19" fmla="*/ 342900 h 1257524"/>
                  <a:gd name="connsiteX20" fmla="*/ 972200 w 1259815"/>
                  <a:gd name="connsiteY20" fmla="*/ 106136 h 1257524"/>
                  <a:gd name="connsiteX21" fmla="*/ 784422 w 1259815"/>
                  <a:gd name="connsiteY21" fmla="*/ 16329 h 1257524"/>
                  <a:gd name="connsiteX22" fmla="*/ 1086500 w 1259815"/>
                  <a:gd name="connsiteY22" fmla="*/ 220436 h 1257524"/>
                  <a:gd name="connsiteX23" fmla="*/ 1127322 w 1259815"/>
                  <a:gd name="connsiteY23" fmla="*/ 506186 h 1257524"/>
                  <a:gd name="connsiteX24" fmla="*/ 1225293 w 1259815"/>
                  <a:gd name="connsiteY24" fmla="*/ 383721 h 1257524"/>
                  <a:gd name="connsiteX25" fmla="*/ 1151814 w 1259815"/>
                  <a:gd name="connsiteY25" fmla="*/ 677636 h 1257524"/>
                  <a:gd name="connsiteX26" fmla="*/ 1257950 w 1259815"/>
                  <a:gd name="connsiteY26" fmla="*/ 579664 h 1257524"/>
                  <a:gd name="connsiteX27" fmla="*/ 1208964 w 1259815"/>
                  <a:gd name="connsiteY27" fmla="*/ 751114 h 1257524"/>
                  <a:gd name="connsiteX28" fmla="*/ 1078336 w 1259815"/>
                  <a:gd name="connsiteY28" fmla="*/ 1094014 h 1257524"/>
                  <a:gd name="connsiteX29" fmla="*/ 645629 w 1259815"/>
                  <a:gd name="connsiteY29" fmla="*/ 1257300 h 1257524"/>
                  <a:gd name="connsiteX30" fmla="*/ 335386 w 1259815"/>
                  <a:gd name="connsiteY30" fmla="*/ 1118507 h 1257524"/>
                  <a:gd name="connsiteX31" fmla="*/ 25143 w 1259815"/>
                  <a:gd name="connsiteY31" fmla="*/ 710293 h 1257524"/>
                  <a:gd name="connsiteX32" fmla="*/ 123114 w 1259815"/>
                  <a:gd name="connsiteY32" fmla="*/ 816429 h 1257524"/>
                  <a:gd name="connsiteX33" fmla="*/ 650 w 1259815"/>
                  <a:gd name="connsiteY33" fmla="*/ 547007 h 1257524"/>
                  <a:gd name="connsiteX34" fmla="*/ 188429 w 1259815"/>
                  <a:gd name="connsiteY34" fmla="*/ 734786 h 1257524"/>
                  <a:gd name="connsiteX35" fmla="*/ 8814 w 1259815"/>
                  <a:gd name="connsiteY35" fmla="*/ 375557 h 1257524"/>
                  <a:gd name="connsiteX36" fmla="*/ 155772 w 1259815"/>
                  <a:gd name="connsiteY36" fmla="*/ 473529 h 1257524"/>
                  <a:gd name="connsiteX37" fmla="*/ 123114 w 1259815"/>
                  <a:gd name="connsiteY37" fmla="*/ 236764 h 1257524"/>
                  <a:gd name="connsiteX38" fmla="*/ 245579 w 1259815"/>
                  <a:gd name="connsiteY38" fmla="*/ 130629 h 1257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259815" h="1257524">
                    <a:moveTo>
                      <a:pt x="515000" y="0"/>
                    </a:moveTo>
                    <a:cubicBezTo>
                      <a:pt x="407503" y="54428"/>
                      <a:pt x="300007" y="108857"/>
                      <a:pt x="253743" y="171450"/>
                    </a:cubicBezTo>
                    <a:cubicBezTo>
                      <a:pt x="207479" y="234043"/>
                      <a:pt x="225168" y="293914"/>
                      <a:pt x="237414" y="375557"/>
                    </a:cubicBezTo>
                    <a:cubicBezTo>
                      <a:pt x="249660" y="457200"/>
                      <a:pt x="301368" y="600075"/>
                      <a:pt x="327222" y="661307"/>
                    </a:cubicBezTo>
                    <a:cubicBezTo>
                      <a:pt x="353076" y="722539"/>
                      <a:pt x="377568" y="742950"/>
                      <a:pt x="392536" y="742950"/>
                    </a:cubicBezTo>
                    <a:cubicBezTo>
                      <a:pt x="407504" y="742950"/>
                      <a:pt x="393897" y="711654"/>
                      <a:pt x="417029" y="661307"/>
                    </a:cubicBezTo>
                    <a:cubicBezTo>
                      <a:pt x="440161" y="610961"/>
                      <a:pt x="485065" y="500742"/>
                      <a:pt x="531329" y="440871"/>
                    </a:cubicBezTo>
                    <a:cubicBezTo>
                      <a:pt x="577593" y="381000"/>
                      <a:pt x="668761" y="332015"/>
                      <a:pt x="694614" y="302079"/>
                    </a:cubicBezTo>
                    <a:cubicBezTo>
                      <a:pt x="720467" y="272143"/>
                      <a:pt x="732714" y="268061"/>
                      <a:pt x="686450" y="261257"/>
                    </a:cubicBezTo>
                    <a:cubicBezTo>
                      <a:pt x="640186" y="254453"/>
                      <a:pt x="470097" y="262618"/>
                      <a:pt x="417029" y="261257"/>
                    </a:cubicBezTo>
                    <a:cubicBezTo>
                      <a:pt x="363961" y="259896"/>
                      <a:pt x="343550" y="262618"/>
                      <a:pt x="368043" y="253093"/>
                    </a:cubicBezTo>
                    <a:cubicBezTo>
                      <a:pt x="392536" y="243568"/>
                      <a:pt x="563986" y="204107"/>
                      <a:pt x="563986" y="204107"/>
                    </a:cubicBezTo>
                    <a:cubicBezTo>
                      <a:pt x="619775" y="190500"/>
                      <a:pt x="661958" y="168729"/>
                      <a:pt x="702779" y="171450"/>
                    </a:cubicBezTo>
                    <a:cubicBezTo>
                      <a:pt x="743600" y="174171"/>
                      <a:pt x="799389" y="186418"/>
                      <a:pt x="808914" y="220436"/>
                    </a:cubicBezTo>
                    <a:cubicBezTo>
                      <a:pt x="818439" y="254454"/>
                      <a:pt x="789865" y="321129"/>
                      <a:pt x="759929" y="375557"/>
                    </a:cubicBezTo>
                    <a:cubicBezTo>
                      <a:pt x="729993" y="429985"/>
                      <a:pt x="651072" y="500743"/>
                      <a:pt x="629300" y="547007"/>
                    </a:cubicBezTo>
                    <a:cubicBezTo>
                      <a:pt x="607529" y="593271"/>
                      <a:pt x="606168" y="625929"/>
                      <a:pt x="629300" y="653143"/>
                    </a:cubicBezTo>
                    <a:cubicBezTo>
                      <a:pt x="652432" y="680357"/>
                      <a:pt x="716386" y="713015"/>
                      <a:pt x="768093" y="710293"/>
                    </a:cubicBezTo>
                    <a:cubicBezTo>
                      <a:pt x="819800" y="707572"/>
                      <a:pt x="893279" y="698046"/>
                      <a:pt x="939543" y="636814"/>
                    </a:cubicBezTo>
                    <a:cubicBezTo>
                      <a:pt x="985807" y="575582"/>
                      <a:pt x="1040236" y="431346"/>
                      <a:pt x="1045679" y="342900"/>
                    </a:cubicBezTo>
                    <a:cubicBezTo>
                      <a:pt x="1051122" y="254454"/>
                      <a:pt x="1015743" y="160564"/>
                      <a:pt x="972200" y="106136"/>
                    </a:cubicBezTo>
                    <a:cubicBezTo>
                      <a:pt x="928657" y="51708"/>
                      <a:pt x="765372" y="-2721"/>
                      <a:pt x="784422" y="16329"/>
                    </a:cubicBezTo>
                    <a:cubicBezTo>
                      <a:pt x="803472" y="35379"/>
                      <a:pt x="1029350" y="138793"/>
                      <a:pt x="1086500" y="220436"/>
                    </a:cubicBezTo>
                    <a:cubicBezTo>
                      <a:pt x="1143650" y="302079"/>
                      <a:pt x="1104190" y="478972"/>
                      <a:pt x="1127322" y="506186"/>
                    </a:cubicBezTo>
                    <a:cubicBezTo>
                      <a:pt x="1150454" y="533400"/>
                      <a:pt x="1221211" y="355146"/>
                      <a:pt x="1225293" y="383721"/>
                    </a:cubicBezTo>
                    <a:cubicBezTo>
                      <a:pt x="1229375" y="412296"/>
                      <a:pt x="1146371" y="644979"/>
                      <a:pt x="1151814" y="677636"/>
                    </a:cubicBezTo>
                    <a:cubicBezTo>
                      <a:pt x="1157257" y="710293"/>
                      <a:pt x="1248425" y="567418"/>
                      <a:pt x="1257950" y="579664"/>
                    </a:cubicBezTo>
                    <a:cubicBezTo>
                      <a:pt x="1267475" y="591910"/>
                      <a:pt x="1238900" y="665389"/>
                      <a:pt x="1208964" y="751114"/>
                    </a:cubicBezTo>
                    <a:cubicBezTo>
                      <a:pt x="1179028" y="836839"/>
                      <a:pt x="1172225" y="1009650"/>
                      <a:pt x="1078336" y="1094014"/>
                    </a:cubicBezTo>
                    <a:cubicBezTo>
                      <a:pt x="984447" y="1178378"/>
                      <a:pt x="769454" y="1253218"/>
                      <a:pt x="645629" y="1257300"/>
                    </a:cubicBezTo>
                    <a:cubicBezTo>
                      <a:pt x="521804" y="1261382"/>
                      <a:pt x="438800" y="1209675"/>
                      <a:pt x="335386" y="1118507"/>
                    </a:cubicBezTo>
                    <a:cubicBezTo>
                      <a:pt x="231972" y="1027339"/>
                      <a:pt x="60522" y="760639"/>
                      <a:pt x="25143" y="710293"/>
                    </a:cubicBezTo>
                    <a:cubicBezTo>
                      <a:pt x="-10236" y="659947"/>
                      <a:pt x="127196" y="843643"/>
                      <a:pt x="123114" y="816429"/>
                    </a:cubicBezTo>
                    <a:cubicBezTo>
                      <a:pt x="119032" y="789215"/>
                      <a:pt x="-10236" y="560614"/>
                      <a:pt x="650" y="547007"/>
                    </a:cubicBezTo>
                    <a:cubicBezTo>
                      <a:pt x="11536" y="533400"/>
                      <a:pt x="187068" y="763361"/>
                      <a:pt x="188429" y="734786"/>
                    </a:cubicBezTo>
                    <a:cubicBezTo>
                      <a:pt x="189790" y="706211"/>
                      <a:pt x="14257" y="419100"/>
                      <a:pt x="8814" y="375557"/>
                    </a:cubicBezTo>
                    <a:cubicBezTo>
                      <a:pt x="3371" y="332014"/>
                      <a:pt x="136722" y="496661"/>
                      <a:pt x="155772" y="473529"/>
                    </a:cubicBezTo>
                    <a:cubicBezTo>
                      <a:pt x="174822" y="450397"/>
                      <a:pt x="108146" y="293914"/>
                      <a:pt x="123114" y="236764"/>
                    </a:cubicBezTo>
                    <a:cubicBezTo>
                      <a:pt x="138082" y="179614"/>
                      <a:pt x="191830" y="155121"/>
                      <a:pt x="245579" y="130629"/>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53" name="フリーフォーム 252">
              <a:extLst>
                <a:ext uri="{FF2B5EF4-FFF2-40B4-BE49-F238E27FC236}">
                  <a16:creationId xmlns:a16="http://schemas.microsoft.com/office/drawing/2014/main" id="{9FA99DF2-3516-6CFE-2FC2-31A3DD578C85}"/>
                </a:ext>
              </a:extLst>
            </p:cNvPr>
            <p:cNvSpPr/>
            <p:nvPr/>
          </p:nvSpPr>
          <p:spPr>
            <a:xfrm>
              <a:off x="4084781" y="8964868"/>
              <a:ext cx="149487" cy="847599"/>
            </a:xfrm>
            <a:custGeom>
              <a:avLst/>
              <a:gdLst>
                <a:gd name="connsiteX0" fmla="*/ 1244 w 149487"/>
                <a:gd name="connsiteY0" fmla="*/ 89 h 847599"/>
                <a:gd name="connsiteX1" fmla="*/ 148316 w 149487"/>
                <a:gd name="connsiteY1" fmla="*/ 115188 h 847599"/>
                <a:gd name="connsiteX2" fmla="*/ 71583 w 149487"/>
                <a:gd name="connsiteY2" fmla="*/ 211104 h 847599"/>
                <a:gd name="connsiteX3" fmla="*/ 97160 w 149487"/>
                <a:gd name="connsiteY3" fmla="*/ 390147 h 847599"/>
                <a:gd name="connsiteX4" fmla="*/ 65188 w 149487"/>
                <a:gd name="connsiteY4" fmla="*/ 460486 h 847599"/>
                <a:gd name="connsiteX5" fmla="*/ 129132 w 149487"/>
                <a:gd name="connsiteY5" fmla="*/ 543613 h 847599"/>
                <a:gd name="connsiteX6" fmla="*/ 71583 w 149487"/>
                <a:gd name="connsiteY6" fmla="*/ 690684 h 847599"/>
                <a:gd name="connsiteX7" fmla="*/ 116343 w 149487"/>
                <a:gd name="connsiteY7" fmla="*/ 844150 h 847599"/>
                <a:gd name="connsiteX8" fmla="*/ 65188 w 149487"/>
                <a:gd name="connsiteY8" fmla="*/ 773812 h 847599"/>
                <a:gd name="connsiteX9" fmla="*/ 90766 w 149487"/>
                <a:gd name="connsiteY9" fmla="*/ 511641 h 847599"/>
                <a:gd name="connsiteX10" fmla="*/ 7639 w 149487"/>
                <a:gd name="connsiteY10" fmla="*/ 249470 h 847599"/>
                <a:gd name="connsiteX11" fmla="*/ 84371 w 149487"/>
                <a:gd name="connsiteY11" fmla="*/ 179132 h 847599"/>
                <a:gd name="connsiteX12" fmla="*/ 77977 w 149487"/>
                <a:gd name="connsiteY12" fmla="*/ 134371 h 847599"/>
                <a:gd name="connsiteX13" fmla="*/ 1244 w 149487"/>
                <a:gd name="connsiteY13" fmla="*/ 89 h 847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487" h="847599">
                  <a:moveTo>
                    <a:pt x="1244" y="89"/>
                  </a:moveTo>
                  <a:cubicBezTo>
                    <a:pt x="12967" y="-3108"/>
                    <a:pt x="136593" y="80019"/>
                    <a:pt x="148316" y="115188"/>
                  </a:cubicBezTo>
                  <a:cubicBezTo>
                    <a:pt x="160039" y="150357"/>
                    <a:pt x="80109" y="165277"/>
                    <a:pt x="71583" y="211104"/>
                  </a:cubicBezTo>
                  <a:cubicBezTo>
                    <a:pt x="63057" y="256931"/>
                    <a:pt x="98226" y="348583"/>
                    <a:pt x="97160" y="390147"/>
                  </a:cubicBezTo>
                  <a:cubicBezTo>
                    <a:pt x="96094" y="431711"/>
                    <a:pt x="59859" y="434908"/>
                    <a:pt x="65188" y="460486"/>
                  </a:cubicBezTo>
                  <a:cubicBezTo>
                    <a:pt x="70517" y="486064"/>
                    <a:pt x="128066" y="505247"/>
                    <a:pt x="129132" y="543613"/>
                  </a:cubicBezTo>
                  <a:cubicBezTo>
                    <a:pt x="130198" y="581979"/>
                    <a:pt x="73714" y="640595"/>
                    <a:pt x="71583" y="690684"/>
                  </a:cubicBezTo>
                  <a:cubicBezTo>
                    <a:pt x="69452" y="740773"/>
                    <a:pt x="117409" y="830295"/>
                    <a:pt x="116343" y="844150"/>
                  </a:cubicBezTo>
                  <a:cubicBezTo>
                    <a:pt x="115277" y="858005"/>
                    <a:pt x="69451" y="829230"/>
                    <a:pt x="65188" y="773812"/>
                  </a:cubicBezTo>
                  <a:cubicBezTo>
                    <a:pt x="60925" y="718394"/>
                    <a:pt x="100357" y="599031"/>
                    <a:pt x="90766" y="511641"/>
                  </a:cubicBezTo>
                  <a:cubicBezTo>
                    <a:pt x="81175" y="424251"/>
                    <a:pt x="8705" y="304888"/>
                    <a:pt x="7639" y="249470"/>
                  </a:cubicBezTo>
                  <a:cubicBezTo>
                    <a:pt x="6573" y="194052"/>
                    <a:pt x="72648" y="198315"/>
                    <a:pt x="84371" y="179132"/>
                  </a:cubicBezTo>
                  <a:cubicBezTo>
                    <a:pt x="96094" y="159949"/>
                    <a:pt x="91831" y="162080"/>
                    <a:pt x="77977" y="134371"/>
                  </a:cubicBezTo>
                  <a:cubicBezTo>
                    <a:pt x="64123" y="106662"/>
                    <a:pt x="-10479" y="3286"/>
                    <a:pt x="1244" y="89"/>
                  </a:cubicBezTo>
                  <a:close/>
                </a:path>
              </a:pathLst>
            </a:cu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4" name="フリーフォーム 253">
              <a:extLst>
                <a:ext uri="{FF2B5EF4-FFF2-40B4-BE49-F238E27FC236}">
                  <a16:creationId xmlns:a16="http://schemas.microsoft.com/office/drawing/2014/main" id="{7A934716-6EC7-9E12-1159-7D3B3C9BF624}"/>
                </a:ext>
              </a:extLst>
            </p:cNvPr>
            <p:cNvSpPr/>
            <p:nvPr/>
          </p:nvSpPr>
          <p:spPr>
            <a:xfrm>
              <a:off x="4947022" y="5901934"/>
              <a:ext cx="153082" cy="1335787"/>
            </a:xfrm>
            <a:custGeom>
              <a:avLst/>
              <a:gdLst>
                <a:gd name="connsiteX0" fmla="*/ 18594 w 153082"/>
                <a:gd name="connsiteY0" fmla="*/ 153695 h 1335787"/>
                <a:gd name="connsiteX1" fmla="*/ 18594 w 153082"/>
                <a:gd name="connsiteY1" fmla="*/ 2304 h 1335787"/>
                <a:gd name="connsiteX2" fmla="*/ 121540 w 153082"/>
                <a:gd name="connsiteY2" fmla="*/ 74972 h 1335787"/>
                <a:gd name="connsiteX3" fmla="*/ 103373 w 153082"/>
                <a:gd name="connsiteY3" fmla="*/ 244530 h 1335787"/>
                <a:gd name="connsiteX4" fmla="*/ 18594 w 153082"/>
                <a:gd name="connsiteY4" fmla="*/ 323253 h 1335787"/>
                <a:gd name="connsiteX5" fmla="*/ 79150 w 153082"/>
                <a:gd name="connsiteY5" fmla="*/ 498866 h 1335787"/>
                <a:gd name="connsiteX6" fmla="*/ 427 w 153082"/>
                <a:gd name="connsiteY6" fmla="*/ 692646 h 1335787"/>
                <a:gd name="connsiteX7" fmla="*/ 121540 w 153082"/>
                <a:gd name="connsiteY7" fmla="*/ 850092 h 1335787"/>
                <a:gd name="connsiteX8" fmla="*/ 42816 w 153082"/>
                <a:gd name="connsiteY8" fmla="*/ 1019650 h 1335787"/>
                <a:gd name="connsiteX9" fmla="*/ 97317 w 153082"/>
                <a:gd name="connsiteY9" fmla="*/ 1152874 h 1335787"/>
                <a:gd name="connsiteX10" fmla="*/ 48872 w 153082"/>
                <a:gd name="connsiteY10" fmla="*/ 1334543 h 1335787"/>
                <a:gd name="connsiteX11" fmla="*/ 145762 w 153082"/>
                <a:gd name="connsiteY11" fmla="*/ 1055984 h 1335787"/>
                <a:gd name="connsiteX12" fmla="*/ 30705 w 153082"/>
                <a:gd name="connsiteY12" fmla="*/ 771369 h 1335787"/>
                <a:gd name="connsiteX13" fmla="*/ 6483 w 153082"/>
                <a:gd name="connsiteY13" fmla="*/ 438310 h 1335787"/>
                <a:gd name="connsiteX14" fmla="*/ 103373 w 153082"/>
                <a:gd name="connsiteY14" fmla="*/ 232418 h 1335787"/>
                <a:gd name="connsiteX15" fmla="*/ 151818 w 153082"/>
                <a:gd name="connsiteY15" fmla="*/ 117361 h 1335787"/>
                <a:gd name="connsiteX16" fmla="*/ 18594 w 153082"/>
                <a:gd name="connsiteY16" fmla="*/ 153695 h 1335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53082" h="1335787">
                  <a:moveTo>
                    <a:pt x="18594" y="153695"/>
                  </a:moveTo>
                  <a:cubicBezTo>
                    <a:pt x="-3610" y="134519"/>
                    <a:pt x="1436" y="15425"/>
                    <a:pt x="18594" y="2304"/>
                  </a:cubicBezTo>
                  <a:cubicBezTo>
                    <a:pt x="35752" y="-10817"/>
                    <a:pt x="107410" y="34601"/>
                    <a:pt x="121540" y="74972"/>
                  </a:cubicBezTo>
                  <a:cubicBezTo>
                    <a:pt x="135670" y="115343"/>
                    <a:pt x="120531" y="203150"/>
                    <a:pt x="103373" y="244530"/>
                  </a:cubicBezTo>
                  <a:cubicBezTo>
                    <a:pt x="86215" y="285910"/>
                    <a:pt x="22631" y="280864"/>
                    <a:pt x="18594" y="323253"/>
                  </a:cubicBezTo>
                  <a:cubicBezTo>
                    <a:pt x="14557" y="365642"/>
                    <a:pt x="82178" y="437301"/>
                    <a:pt x="79150" y="498866"/>
                  </a:cubicBezTo>
                  <a:cubicBezTo>
                    <a:pt x="76122" y="560432"/>
                    <a:pt x="-6638" y="634108"/>
                    <a:pt x="427" y="692646"/>
                  </a:cubicBezTo>
                  <a:cubicBezTo>
                    <a:pt x="7492" y="751184"/>
                    <a:pt x="114475" y="795591"/>
                    <a:pt x="121540" y="850092"/>
                  </a:cubicBezTo>
                  <a:cubicBezTo>
                    <a:pt x="128605" y="904593"/>
                    <a:pt x="46853" y="969186"/>
                    <a:pt x="42816" y="1019650"/>
                  </a:cubicBezTo>
                  <a:cubicBezTo>
                    <a:pt x="38779" y="1070114"/>
                    <a:pt x="96308" y="1100392"/>
                    <a:pt x="97317" y="1152874"/>
                  </a:cubicBezTo>
                  <a:cubicBezTo>
                    <a:pt x="98326" y="1205356"/>
                    <a:pt x="40798" y="1350691"/>
                    <a:pt x="48872" y="1334543"/>
                  </a:cubicBezTo>
                  <a:cubicBezTo>
                    <a:pt x="56946" y="1318395"/>
                    <a:pt x="148790" y="1149846"/>
                    <a:pt x="145762" y="1055984"/>
                  </a:cubicBezTo>
                  <a:cubicBezTo>
                    <a:pt x="142734" y="962122"/>
                    <a:pt x="53918" y="874315"/>
                    <a:pt x="30705" y="771369"/>
                  </a:cubicBezTo>
                  <a:cubicBezTo>
                    <a:pt x="7492" y="668423"/>
                    <a:pt x="-5628" y="528135"/>
                    <a:pt x="6483" y="438310"/>
                  </a:cubicBezTo>
                  <a:cubicBezTo>
                    <a:pt x="18594" y="348485"/>
                    <a:pt x="79151" y="285910"/>
                    <a:pt x="103373" y="232418"/>
                  </a:cubicBezTo>
                  <a:cubicBezTo>
                    <a:pt x="127596" y="178927"/>
                    <a:pt x="159892" y="132500"/>
                    <a:pt x="151818" y="117361"/>
                  </a:cubicBezTo>
                  <a:cubicBezTo>
                    <a:pt x="143744" y="102222"/>
                    <a:pt x="40798" y="172871"/>
                    <a:pt x="18594" y="153695"/>
                  </a:cubicBezTo>
                  <a:close/>
                </a:path>
              </a:pathLst>
            </a:cu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5" name="フリーフォーム 254">
              <a:extLst>
                <a:ext uri="{FF2B5EF4-FFF2-40B4-BE49-F238E27FC236}">
                  <a16:creationId xmlns:a16="http://schemas.microsoft.com/office/drawing/2014/main" id="{C4765DF4-D4B6-856F-D80D-6956E12DF3DC}"/>
                </a:ext>
              </a:extLst>
            </p:cNvPr>
            <p:cNvSpPr/>
            <p:nvPr/>
          </p:nvSpPr>
          <p:spPr>
            <a:xfrm>
              <a:off x="2717296" y="876775"/>
              <a:ext cx="4437734" cy="1626804"/>
            </a:xfrm>
            <a:custGeom>
              <a:avLst/>
              <a:gdLst>
                <a:gd name="connsiteX0" fmla="*/ 1841 w 4437734"/>
                <a:gd name="connsiteY0" fmla="*/ 13562 h 1626804"/>
                <a:gd name="connsiteX1" fmla="*/ 1926893 w 4437734"/>
                <a:gd name="connsiteY1" fmla="*/ 687330 h 1626804"/>
                <a:gd name="connsiteX2" fmla="*/ 3057862 w 4437734"/>
                <a:gd name="connsiteY2" fmla="*/ 1385162 h 1626804"/>
                <a:gd name="connsiteX3" fmla="*/ 4357272 w 4437734"/>
                <a:gd name="connsiteY3" fmla="*/ 1625793 h 1626804"/>
                <a:gd name="connsiteX4" fmla="*/ 4092578 w 4437734"/>
                <a:gd name="connsiteY4" fmla="*/ 1312972 h 1626804"/>
                <a:gd name="connsiteX5" fmla="*/ 2408157 w 4437734"/>
                <a:gd name="connsiteY5" fmla="*/ 783583 h 1626804"/>
                <a:gd name="connsiteX6" fmla="*/ 1590009 w 4437734"/>
                <a:gd name="connsiteY6" fmla="*/ 278257 h 1626804"/>
                <a:gd name="connsiteX7" fmla="*/ 1841 w 4437734"/>
                <a:gd name="connsiteY7" fmla="*/ 13562 h 1626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437734" h="1626804">
                  <a:moveTo>
                    <a:pt x="1841" y="13562"/>
                  </a:moveTo>
                  <a:cubicBezTo>
                    <a:pt x="57988" y="81741"/>
                    <a:pt x="1417556" y="458730"/>
                    <a:pt x="1926893" y="687330"/>
                  </a:cubicBezTo>
                  <a:cubicBezTo>
                    <a:pt x="2436230" y="915930"/>
                    <a:pt x="2652799" y="1228751"/>
                    <a:pt x="3057862" y="1385162"/>
                  </a:cubicBezTo>
                  <a:cubicBezTo>
                    <a:pt x="3462925" y="1541573"/>
                    <a:pt x="4184819" y="1637825"/>
                    <a:pt x="4357272" y="1625793"/>
                  </a:cubicBezTo>
                  <a:cubicBezTo>
                    <a:pt x="4529725" y="1613761"/>
                    <a:pt x="4417430" y="1453340"/>
                    <a:pt x="4092578" y="1312972"/>
                  </a:cubicBezTo>
                  <a:cubicBezTo>
                    <a:pt x="3767726" y="1172604"/>
                    <a:pt x="2825252" y="956035"/>
                    <a:pt x="2408157" y="783583"/>
                  </a:cubicBezTo>
                  <a:cubicBezTo>
                    <a:pt x="1991062" y="611131"/>
                    <a:pt x="1991062" y="406594"/>
                    <a:pt x="1590009" y="278257"/>
                  </a:cubicBezTo>
                  <a:cubicBezTo>
                    <a:pt x="1188956" y="149920"/>
                    <a:pt x="-54306" y="-54617"/>
                    <a:pt x="1841" y="13562"/>
                  </a:cubicBezTo>
                  <a:close/>
                </a:path>
              </a:pathLst>
            </a:custGeom>
            <a:solidFill>
              <a:schemeClr val="accent1">
                <a:lumMod val="75000"/>
                <a:alpha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8" name="フリーフォーム 1087">
              <a:extLst>
                <a:ext uri="{FF2B5EF4-FFF2-40B4-BE49-F238E27FC236}">
                  <a16:creationId xmlns:a16="http://schemas.microsoft.com/office/drawing/2014/main" id="{8DAD8994-B12C-9A94-F08A-0D7199601A73}"/>
                </a:ext>
              </a:extLst>
            </p:cNvPr>
            <p:cNvSpPr/>
            <p:nvPr/>
          </p:nvSpPr>
          <p:spPr>
            <a:xfrm>
              <a:off x="2716184" y="426226"/>
              <a:ext cx="4478778" cy="2404817"/>
            </a:xfrm>
            <a:custGeom>
              <a:avLst/>
              <a:gdLst>
                <a:gd name="connsiteX0" fmla="*/ 508279 w 4478778"/>
                <a:gd name="connsiteY0" fmla="*/ 295669 h 2404817"/>
                <a:gd name="connsiteX1" fmla="*/ 1711437 w 4478778"/>
                <a:gd name="connsiteY1" fmla="*/ 223479 h 2404817"/>
                <a:gd name="connsiteX2" fmla="*/ 2938658 w 4478778"/>
                <a:gd name="connsiteY2" fmla="*/ 79100 h 2404817"/>
                <a:gd name="connsiteX3" fmla="*/ 1711437 w 4478778"/>
                <a:gd name="connsiteY3" fmla="*/ 6911 h 2404817"/>
                <a:gd name="connsiteX4" fmla="*/ 3179290 w 4478778"/>
                <a:gd name="connsiteY4" fmla="*/ 247542 h 2404817"/>
                <a:gd name="connsiteX5" fmla="*/ 3877121 w 4478778"/>
                <a:gd name="connsiteY5" fmla="*/ 1161942 h 2404817"/>
                <a:gd name="connsiteX6" fmla="*/ 3780869 w 4478778"/>
                <a:gd name="connsiteY6" fmla="*/ 873185 h 2404817"/>
                <a:gd name="connsiteX7" fmla="*/ 4478700 w 4478778"/>
                <a:gd name="connsiteY7" fmla="*/ 2365100 h 2404817"/>
                <a:gd name="connsiteX8" fmla="*/ 3732742 w 4478778"/>
                <a:gd name="connsiteY8" fmla="*/ 1907900 h 2404817"/>
                <a:gd name="connsiteX9" fmla="*/ 2216763 w 4478778"/>
                <a:gd name="connsiteY9" fmla="*/ 1186006 h 2404817"/>
                <a:gd name="connsiteX10" fmla="*/ 1133921 w 4478778"/>
                <a:gd name="connsiteY10" fmla="*/ 704742 h 2404817"/>
                <a:gd name="connsiteX11" fmla="*/ 2953 w 4478778"/>
                <a:gd name="connsiteY11" fmla="*/ 343795 h 2404817"/>
                <a:gd name="connsiteX12" fmla="*/ 797037 w 4478778"/>
                <a:gd name="connsiteY12" fmla="*/ 656616 h 2404817"/>
                <a:gd name="connsiteX13" fmla="*/ 508279 w 4478778"/>
                <a:gd name="connsiteY13" fmla="*/ 295669 h 24048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478778" h="2404817">
                  <a:moveTo>
                    <a:pt x="508279" y="295669"/>
                  </a:moveTo>
                  <a:cubicBezTo>
                    <a:pt x="660679" y="223480"/>
                    <a:pt x="1306374" y="259574"/>
                    <a:pt x="1711437" y="223479"/>
                  </a:cubicBezTo>
                  <a:cubicBezTo>
                    <a:pt x="2116500" y="187384"/>
                    <a:pt x="2938658" y="115195"/>
                    <a:pt x="2938658" y="79100"/>
                  </a:cubicBezTo>
                  <a:cubicBezTo>
                    <a:pt x="2938658" y="43005"/>
                    <a:pt x="1671332" y="-21163"/>
                    <a:pt x="1711437" y="6911"/>
                  </a:cubicBezTo>
                  <a:cubicBezTo>
                    <a:pt x="1751542" y="34985"/>
                    <a:pt x="2818343" y="55037"/>
                    <a:pt x="3179290" y="247542"/>
                  </a:cubicBezTo>
                  <a:cubicBezTo>
                    <a:pt x="3540237" y="440047"/>
                    <a:pt x="3776858" y="1057668"/>
                    <a:pt x="3877121" y="1161942"/>
                  </a:cubicBezTo>
                  <a:cubicBezTo>
                    <a:pt x="3977384" y="1266216"/>
                    <a:pt x="3680606" y="672659"/>
                    <a:pt x="3780869" y="873185"/>
                  </a:cubicBezTo>
                  <a:cubicBezTo>
                    <a:pt x="3881132" y="1073711"/>
                    <a:pt x="4486721" y="2192648"/>
                    <a:pt x="4478700" y="2365100"/>
                  </a:cubicBezTo>
                  <a:cubicBezTo>
                    <a:pt x="4470679" y="2537552"/>
                    <a:pt x="4109732" y="2104416"/>
                    <a:pt x="3732742" y="1907900"/>
                  </a:cubicBezTo>
                  <a:cubicBezTo>
                    <a:pt x="3355752" y="1711384"/>
                    <a:pt x="2649900" y="1386532"/>
                    <a:pt x="2216763" y="1186006"/>
                  </a:cubicBezTo>
                  <a:cubicBezTo>
                    <a:pt x="1783626" y="985480"/>
                    <a:pt x="1502889" y="845110"/>
                    <a:pt x="1133921" y="704742"/>
                  </a:cubicBezTo>
                  <a:cubicBezTo>
                    <a:pt x="764953" y="564374"/>
                    <a:pt x="59100" y="351816"/>
                    <a:pt x="2953" y="343795"/>
                  </a:cubicBezTo>
                  <a:cubicBezTo>
                    <a:pt x="-53194" y="335774"/>
                    <a:pt x="708806" y="660627"/>
                    <a:pt x="797037" y="656616"/>
                  </a:cubicBezTo>
                  <a:cubicBezTo>
                    <a:pt x="885269" y="652606"/>
                    <a:pt x="355879" y="367858"/>
                    <a:pt x="508279" y="295669"/>
                  </a:cubicBezTo>
                  <a:close/>
                </a:path>
              </a:pathLst>
            </a:custGeom>
            <a:solidFill>
              <a:schemeClr val="accent1">
                <a:lumMod val="75000"/>
                <a:alpha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093" name="グループ化 1092">
              <a:extLst>
                <a:ext uri="{FF2B5EF4-FFF2-40B4-BE49-F238E27FC236}">
                  <a16:creationId xmlns:a16="http://schemas.microsoft.com/office/drawing/2014/main" id="{051F745F-7308-AC02-DBFC-B3C5D6B0061D}"/>
                </a:ext>
              </a:extLst>
            </p:cNvPr>
            <p:cNvGrpSpPr/>
            <p:nvPr/>
          </p:nvGrpSpPr>
          <p:grpSpPr>
            <a:xfrm>
              <a:off x="4839784" y="726524"/>
              <a:ext cx="1223960" cy="1016058"/>
              <a:chOff x="291556" y="726524"/>
              <a:chExt cx="1223960" cy="1016058"/>
            </a:xfrm>
          </p:grpSpPr>
          <p:sp>
            <p:nvSpPr>
              <p:cNvPr id="1089" name="フリーフォーム 1088">
                <a:extLst>
                  <a:ext uri="{FF2B5EF4-FFF2-40B4-BE49-F238E27FC236}">
                    <a16:creationId xmlns:a16="http://schemas.microsoft.com/office/drawing/2014/main" id="{E1EFB0F8-7949-6F58-EA54-88FD30F5C8A6}"/>
                  </a:ext>
                </a:extLst>
              </p:cNvPr>
              <p:cNvSpPr/>
              <p:nvPr/>
            </p:nvSpPr>
            <p:spPr>
              <a:xfrm>
                <a:off x="291556" y="726524"/>
                <a:ext cx="1223960" cy="1016058"/>
              </a:xfrm>
              <a:custGeom>
                <a:avLst/>
                <a:gdLst>
                  <a:gd name="connsiteX0" fmla="*/ 478465 w 1223960"/>
                  <a:gd name="connsiteY0" fmla="*/ 1012786 h 1016058"/>
                  <a:gd name="connsiteX1" fmla="*/ 21265 w 1223960"/>
                  <a:gd name="connsiteY1" fmla="*/ 651838 h 1016058"/>
                  <a:gd name="connsiteX2" fmla="*/ 141581 w 1223960"/>
                  <a:gd name="connsiteY2" fmla="*/ 170575 h 1016058"/>
                  <a:gd name="connsiteX3" fmla="*/ 719097 w 1223960"/>
                  <a:gd name="connsiteY3" fmla="*/ 2133 h 1016058"/>
                  <a:gd name="connsiteX4" fmla="*/ 1200360 w 1223960"/>
                  <a:gd name="connsiteY4" fmla="*/ 266828 h 1016058"/>
                  <a:gd name="connsiteX5" fmla="*/ 1080044 w 1223960"/>
                  <a:gd name="connsiteY5" fmla="*/ 796217 h 1016058"/>
                  <a:gd name="connsiteX6" fmla="*/ 478465 w 1223960"/>
                  <a:gd name="connsiteY6" fmla="*/ 1012786 h 1016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3960" h="1016058">
                    <a:moveTo>
                      <a:pt x="478465" y="1012786"/>
                    </a:moveTo>
                    <a:cubicBezTo>
                      <a:pt x="302002" y="988723"/>
                      <a:pt x="77412" y="792206"/>
                      <a:pt x="21265" y="651838"/>
                    </a:cubicBezTo>
                    <a:cubicBezTo>
                      <a:pt x="-34882" y="511469"/>
                      <a:pt x="25276" y="278859"/>
                      <a:pt x="141581" y="170575"/>
                    </a:cubicBezTo>
                    <a:cubicBezTo>
                      <a:pt x="257886" y="62291"/>
                      <a:pt x="542634" y="-13909"/>
                      <a:pt x="719097" y="2133"/>
                    </a:cubicBezTo>
                    <a:cubicBezTo>
                      <a:pt x="895560" y="18175"/>
                      <a:pt x="1140202" y="134481"/>
                      <a:pt x="1200360" y="266828"/>
                    </a:cubicBezTo>
                    <a:cubicBezTo>
                      <a:pt x="1260518" y="399175"/>
                      <a:pt x="1200360" y="667880"/>
                      <a:pt x="1080044" y="796217"/>
                    </a:cubicBezTo>
                    <a:cubicBezTo>
                      <a:pt x="959728" y="924554"/>
                      <a:pt x="654928" y="1036849"/>
                      <a:pt x="478465" y="1012786"/>
                    </a:cubicBezTo>
                    <a:close/>
                  </a:path>
                </a:pathLst>
              </a:cu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0" name="フリーフォーム 1089">
                <a:extLst>
                  <a:ext uri="{FF2B5EF4-FFF2-40B4-BE49-F238E27FC236}">
                    <a16:creationId xmlns:a16="http://schemas.microsoft.com/office/drawing/2014/main" id="{D3364615-133F-2851-EC05-3C1326990201}"/>
                  </a:ext>
                </a:extLst>
              </p:cNvPr>
              <p:cNvSpPr/>
              <p:nvPr/>
            </p:nvSpPr>
            <p:spPr>
              <a:xfrm rot="1890166">
                <a:off x="448516" y="816301"/>
                <a:ext cx="866608" cy="865032"/>
              </a:xfrm>
              <a:custGeom>
                <a:avLst/>
                <a:gdLst>
                  <a:gd name="connsiteX0" fmla="*/ 515000 w 1259815"/>
                  <a:gd name="connsiteY0" fmla="*/ 0 h 1257524"/>
                  <a:gd name="connsiteX1" fmla="*/ 253743 w 1259815"/>
                  <a:gd name="connsiteY1" fmla="*/ 171450 h 1257524"/>
                  <a:gd name="connsiteX2" fmla="*/ 237414 w 1259815"/>
                  <a:gd name="connsiteY2" fmla="*/ 375557 h 1257524"/>
                  <a:gd name="connsiteX3" fmla="*/ 327222 w 1259815"/>
                  <a:gd name="connsiteY3" fmla="*/ 661307 h 1257524"/>
                  <a:gd name="connsiteX4" fmla="*/ 392536 w 1259815"/>
                  <a:gd name="connsiteY4" fmla="*/ 742950 h 1257524"/>
                  <a:gd name="connsiteX5" fmla="*/ 417029 w 1259815"/>
                  <a:gd name="connsiteY5" fmla="*/ 661307 h 1257524"/>
                  <a:gd name="connsiteX6" fmla="*/ 531329 w 1259815"/>
                  <a:gd name="connsiteY6" fmla="*/ 440871 h 1257524"/>
                  <a:gd name="connsiteX7" fmla="*/ 694614 w 1259815"/>
                  <a:gd name="connsiteY7" fmla="*/ 302079 h 1257524"/>
                  <a:gd name="connsiteX8" fmla="*/ 686450 w 1259815"/>
                  <a:gd name="connsiteY8" fmla="*/ 261257 h 1257524"/>
                  <a:gd name="connsiteX9" fmla="*/ 417029 w 1259815"/>
                  <a:gd name="connsiteY9" fmla="*/ 261257 h 1257524"/>
                  <a:gd name="connsiteX10" fmla="*/ 368043 w 1259815"/>
                  <a:gd name="connsiteY10" fmla="*/ 253093 h 1257524"/>
                  <a:gd name="connsiteX11" fmla="*/ 563986 w 1259815"/>
                  <a:gd name="connsiteY11" fmla="*/ 204107 h 1257524"/>
                  <a:gd name="connsiteX12" fmla="*/ 702779 w 1259815"/>
                  <a:gd name="connsiteY12" fmla="*/ 171450 h 1257524"/>
                  <a:gd name="connsiteX13" fmla="*/ 808914 w 1259815"/>
                  <a:gd name="connsiteY13" fmla="*/ 220436 h 1257524"/>
                  <a:gd name="connsiteX14" fmla="*/ 759929 w 1259815"/>
                  <a:gd name="connsiteY14" fmla="*/ 375557 h 1257524"/>
                  <a:gd name="connsiteX15" fmla="*/ 629300 w 1259815"/>
                  <a:gd name="connsiteY15" fmla="*/ 547007 h 1257524"/>
                  <a:gd name="connsiteX16" fmla="*/ 629300 w 1259815"/>
                  <a:gd name="connsiteY16" fmla="*/ 653143 h 1257524"/>
                  <a:gd name="connsiteX17" fmla="*/ 768093 w 1259815"/>
                  <a:gd name="connsiteY17" fmla="*/ 710293 h 1257524"/>
                  <a:gd name="connsiteX18" fmla="*/ 939543 w 1259815"/>
                  <a:gd name="connsiteY18" fmla="*/ 636814 h 1257524"/>
                  <a:gd name="connsiteX19" fmla="*/ 1045679 w 1259815"/>
                  <a:gd name="connsiteY19" fmla="*/ 342900 h 1257524"/>
                  <a:gd name="connsiteX20" fmla="*/ 972200 w 1259815"/>
                  <a:gd name="connsiteY20" fmla="*/ 106136 h 1257524"/>
                  <a:gd name="connsiteX21" fmla="*/ 784422 w 1259815"/>
                  <a:gd name="connsiteY21" fmla="*/ 16329 h 1257524"/>
                  <a:gd name="connsiteX22" fmla="*/ 1086500 w 1259815"/>
                  <a:gd name="connsiteY22" fmla="*/ 220436 h 1257524"/>
                  <a:gd name="connsiteX23" fmla="*/ 1127322 w 1259815"/>
                  <a:gd name="connsiteY23" fmla="*/ 506186 h 1257524"/>
                  <a:gd name="connsiteX24" fmla="*/ 1225293 w 1259815"/>
                  <a:gd name="connsiteY24" fmla="*/ 383721 h 1257524"/>
                  <a:gd name="connsiteX25" fmla="*/ 1151814 w 1259815"/>
                  <a:gd name="connsiteY25" fmla="*/ 677636 h 1257524"/>
                  <a:gd name="connsiteX26" fmla="*/ 1257950 w 1259815"/>
                  <a:gd name="connsiteY26" fmla="*/ 579664 h 1257524"/>
                  <a:gd name="connsiteX27" fmla="*/ 1208964 w 1259815"/>
                  <a:gd name="connsiteY27" fmla="*/ 751114 h 1257524"/>
                  <a:gd name="connsiteX28" fmla="*/ 1078336 w 1259815"/>
                  <a:gd name="connsiteY28" fmla="*/ 1094014 h 1257524"/>
                  <a:gd name="connsiteX29" fmla="*/ 645629 w 1259815"/>
                  <a:gd name="connsiteY29" fmla="*/ 1257300 h 1257524"/>
                  <a:gd name="connsiteX30" fmla="*/ 335386 w 1259815"/>
                  <a:gd name="connsiteY30" fmla="*/ 1118507 h 1257524"/>
                  <a:gd name="connsiteX31" fmla="*/ 25143 w 1259815"/>
                  <a:gd name="connsiteY31" fmla="*/ 710293 h 1257524"/>
                  <a:gd name="connsiteX32" fmla="*/ 123114 w 1259815"/>
                  <a:gd name="connsiteY32" fmla="*/ 816429 h 1257524"/>
                  <a:gd name="connsiteX33" fmla="*/ 650 w 1259815"/>
                  <a:gd name="connsiteY33" fmla="*/ 547007 h 1257524"/>
                  <a:gd name="connsiteX34" fmla="*/ 188429 w 1259815"/>
                  <a:gd name="connsiteY34" fmla="*/ 734786 h 1257524"/>
                  <a:gd name="connsiteX35" fmla="*/ 8814 w 1259815"/>
                  <a:gd name="connsiteY35" fmla="*/ 375557 h 1257524"/>
                  <a:gd name="connsiteX36" fmla="*/ 155772 w 1259815"/>
                  <a:gd name="connsiteY36" fmla="*/ 473529 h 1257524"/>
                  <a:gd name="connsiteX37" fmla="*/ 123114 w 1259815"/>
                  <a:gd name="connsiteY37" fmla="*/ 236764 h 1257524"/>
                  <a:gd name="connsiteX38" fmla="*/ 245579 w 1259815"/>
                  <a:gd name="connsiteY38" fmla="*/ 130629 h 1257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259815" h="1257524">
                    <a:moveTo>
                      <a:pt x="515000" y="0"/>
                    </a:moveTo>
                    <a:cubicBezTo>
                      <a:pt x="407503" y="54428"/>
                      <a:pt x="300007" y="108857"/>
                      <a:pt x="253743" y="171450"/>
                    </a:cubicBezTo>
                    <a:cubicBezTo>
                      <a:pt x="207479" y="234043"/>
                      <a:pt x="225168" y="293914"/>
                      <a:pt x="237414" y="375557"/>
                    </a:cubicBezTo>
                    <a:cubicBezTo>
                      <a:pt x="249660" y="457200"/>
                      <a:pt x="301368" y="600075"/>
                      <a:pt x="327222" y="661307"/>
                    </a:cubicBezTo>
                    <a:cubicBezTo>
                      <a:pt x="353076" y="722539"/>
                      <a:pt x="377568" y="742950"/>
                      <a:pt x="392536" y="742950"/>
                    </a:cubicBezTo>
                    <a:cubicBezTo>
                      <a:pt x="407504" y="742950"/>
                      <a:pt x="393897" y="711654"/>
                      <a:pt x="417029" y="661307"/>
                    </a:cubicBezTo>
                    <a:cubicBezTo>
                      <a:pt x="440161" y="610961"/>
                      <a:pt x="485065" y="500742"/>
                      <a:pt x="531329" y="440871"/>
                    </a:cubicBezTo>
                    <a:cubicBezTo>
                      <a:pt x="577593" y="381000"/>
                      <a:pt x="668761" y="332015"/>
                      <a:pt x="694614" y="302079"/>
                    </a:cubicBezTo>
                    <a:cubicBezTo>
                      <a:pt x="720467" y="272143"/>
                      <a:pt x="732714" y="268061"/>
                      <a:pt x="686450" y="261257"/>
                    </a:cubicBezTo>
                    <a:cubicBezTo>
                      <a:pt x="640186" y="254453"/>
                      <a:pt x="470097" y="262618"/>
                      <a:pt x="417029" y="261257"/>
                    </a:cubicBezTo>
                    <a:cubicBezTo>
                      <a:pt x="363961" y="259896"/>
                      <a:pt x="343550" y="262618"/>
                      <a:pt x="368043" y="253093"/>
                    </a:cubicBezTo>
                    <a:cubicBezTo>
                      <a:pt x="392536" y="243568"/>
                      <a:pt x="563986" y="204107"/>
                      <a:pt x="563986" y="204107"/>
                    </a:cubicBezTo>
                    <a:cubicBezTo>
                      <a:pt x="619775" y="190500"/>
                      <a:pt x="661958" y="168729"/>
                      <a:pt x="702779" y="171450"/>
                    </a:cubicBezTo>
                    <a:cubicBezTo>
                      <a:pt x="743600" y="174171"/>
                      <a:pt x="799389" y="186418"/>
                      <a:pt x="808914" y="220436"/>
                    </a:cubicBezTo>
                    <a:cubicBezTo>
                      <a:pt x="818439" y="254454"/>
                      <a:pt x="789865" y="321129"/>
                      <a:pt x="759929" y="375557"/>
                    </a:cubicBezTo>
                    <a:cubicBezTo>
                      <a:pt x="729993" y="429985"/>
                      <a:pt x="651072" y="500743"/>
                      <a:pt x="629300" y="547007"/>
                    </a:cubicBezTo>
                    <a:cubicBezTo>
                      <a:pt x="607529" y="593271"/>
                      <a:pt x="606168" y="625929"/>
                      <a:pt x="629300" y="653143"/>
                    </a:cubicBezTo>
                    <a:cubicBezTo>
                      <a:pt x="652432" y="680357"/>
                      <a:pt x="716386" y="713015"/>
                      <a:pt x="768093" y="710293"/>
                    </a:cubicBezTo>
                    <a:cubicBezTo>
                      <a:pt x="819800" y="707572"/>
                      <a:pt x="893279" y="698046"/>
                      <a:pt x="939543" y="636814"/>
                    </a:cubicBezTo>
                    <a:cubicBezTo>
                      <a:pt x="985807" y="575582"/>
                      <a:pt x="1040236" y="431346"/>
                      <a:pt x="1045679" y="342900"/>
                    </a:cubicBezTo>
                    <a:cubicBezTo>
                      <a:pt x="1051122" y="254454"/>
                      <a:pt x="1015743" y="160564"/>
                      <a:pt x="972200" y="106136"/>
                    </a:cubicBezTo>
                    <a:cubicBezTo>
                      <a:pt x="928657" y="51708"/>
                      <a:pt x="765372" y="-2721"/>
                      <a:pt x="784422" y="16329"/>
                    </a:cubicBezTo>
                    <a:cubicBezTo>
                      <a:pt x="803472" y="35379"/>
                      <a:pt x="1029350" y="138793"/>
                      <a:pt x="1086500" y="220436"/>
                    </a:cubicBezTo>
                    <a:cubicBezTo>
                      <a:pt x="1143650" y="302079"/>
                      <a:pt x="1104190" y="478972"/>
                      <a:pt x="1127322" y="506186"/>
                    </a:cubicBezTo>
                    <a:cubicBezTo>
                      <a:pt x="1150454" y="533400"/>
                      <a:pt x="1221211" y="355146"/>
                      <a:pt x="1225293" y="383721"/>
                    </a:cubicBezTo>
                    <a:cubicBezTo>
                      <a:pt x="1229375" y="412296"/>
                      <a:pt x="1146371" y="644979"/>
                      <a:pt x="1151814" y="677636"/>
                    </a:cubicBezTo>
                    <a:cubicBezTo>
                      <a:pt x="1157257" y="710293"/>
                      <a:pt x="1248425" y="567418"/>
                      <a:pt x="1257950" y="579664"/>
                    </a:cubicBezTo>
                    <a:cubicBezTo>
                      <a:pt x="1267475" y="591910"/>
                      <a:pt x="1238900" y="665389"/>
                      <a:pt x="1208964" y="751114"/>
                    </a:cubicBezTo>
                    <a:cubicBezTo>
                      <a:pt x="1179028" y="836839"/>
                      <a:pt x="1172225" y="1009650"/>
                      <a:pt x="1078336" y="1094014"/>
                    </a:cubicBezTo>
                    <a:cubicBezTo>
                      <a:pt x="984447" y="1178378"/>
                      <a:pt x="769454" y="1253218"/>
                      <a:pt x="645629" y="1257300"/>
                    </a:cubicBezTo>
                    <a:cubicBezTo>
                      <a:pt x="521804" y="1261382"/>
                      <a:pt x="438800" y="1209675"/>
                      <a:pt x="335386" y="1118507"/>
                    </a:cubicBezTo>
                    <a:cubicBezTo>
                      <a:pt x="231972" y="1027339"/>
                      <a:pt x="60522" y="760639"/>
                      <a:pt x="25143" y="710293"/>
                    </a:cubicBezTo>
                    <a:cubicBezTo>
                      <a:pt x="-10236" y="659947"/>
                      <a:pt x="127196" y="843643"/>
                      <a:pt x="123114" y="816429"/>
                    </a:cubicBezTo>
                    <a:cubicBezTo>
                      <a:pt x="119032" y="789215"/>
                      <a:pt x="-10236" y="560614"/>
                      <a:pt x="650" y="547007"/>
                    </a:cubicBezTo>
                    <a:cubicBezTo>
                      <a:pt x="11536" y="533400"/>
                      <a:pt x="187068" y="763361"/>
                      <a:pt x="188429" y="734786"/>
                    </a:cubicBezTo>
                    <a:cubicBezTo>
                      <a:pt x="189790" y="706211"/>
                      <a:pt x="14257" y="419100"/>
                      <a:pt x="8814" y="375557"/>
                    </a:cubicBezTo>
                    <a:cubicBezTo>
                      <a:pt x="3371" y="332014"/>
                      <a:pt x="136722" y="496661"/>
                      <a:pt x="155772" y="473529"/>
                    </a:cubicBezTo>
                    <a:cubicBezTo>
                      <a:pt x="174822" y="450397"/>
                      <a:pt x="108146" y="293914"/>
                      <a:pt x="123114" y="236764"/>
                    </a:cubicBezTo>
                    <a:cubicBezTo>
                      <a:pt x="138082" y="179614"/>
                      <a:pt x="191830" y="155121"/>
                      <a:pt x="245579" y="130629"/>
                    </a:cubicBezTo>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1" name="フリーフォーム 1090">
                <a:extLst>
                  <a:ext uri="{FF2B5EF4-FFF2-40B4-BE49-F238E27FC236}">
                    <a16:creationId xmlns:a16="http://schemas.microsoft.com/office/drawing/2014/main" id="{23AC2D8B-3F91-29A0-B30D-03E7D1FBD4FB}"/>
                  </a:ext>
                </a:extLst>
              </p:cNvPr>
              <p:cNvSpPr/>
              <p:nvPr/>
            </p:nvSpPr>
            <p:spPr>
              <a:xfrm>
                <a:off x="397348" y="777413"/>
                <a:ext cx="966317" cy="940207"/>
              </a:xfrm>
              <a:custGeom>
                <a:avLst/>
                <a:gdLst>
                  <a:gd name="connsiteX0" fmla="*/ 691556 w 966317"/>
                  <a:gd name="connsiteY0" fmla="*/ 11344 h 940207"/>
                  <a:gd name="connsiteX1" fmla="*/ 328588 w 966317"/>
                  <a:gd name="connsiteY1" fmla="*/ 248669 h 940207"/>
                  <a:gd name="connsiteX2" fmla="*/ 300667 w 966317"/>
                  <a:gd name="connsiteY2" fmla="*/ 367332 h 940207"/>
                  <a:gd name="connsiteX3" fmla="*/ 510072 w 966317"/>
                  <a:gd name="connsiteY3" fmla="*/ 339411 h 940207"/>
                  <a:gd name="connsiteX4" fmla="*/ 482151 w 966317"/>
                  <a:gd name="connsiteY4" fmla="*/ 171888 h 940207"/>
                  <a:gd name="connsiteX5" fmla="*/ 635715 w 966317"/>
                  <a:gd name="connsiteY5" fmla="*/ 276590 h 940207"/>
                  <a:gd name="connsiteX6" fmla="*/ 621754 w 966317"/>
                  <a:gd name="connsiteY6" fmla="*/ 409213 h 940207"/>
                  <a:gd name="connsiteX7" fmla="*/ 733437 w 966317"/>
                  <a:gd name="connsiteY7" fmla="*/ 520895 h 940207"/>
                  <a:gd name="connsiteX8" fmla="*/ 775318 w 966317"/>
                  <a:gd name="connsiteY8" fmla="*/ 136987 h 940207"/>
                  <a:gd name="connsiteX9" fmla="*/ 963782 w 966317"/>
                  <a:gd name="connsiteY9" fmla="*/ 527876 h 940207"/>
                  <a:gd name="connsiteX10" fmla="*/ 621754 w 966317"/>
                  <a:gd name="connsiteY10" fmla="*/ 939705 h 940207"/>
                  <a:gd name="connsiteX11" fmla="*/ 42402 w 966317"/>
                  <a:gd name="connsiteY11" fmla="*/ 604657 h 940207"/>
                  <a:gd name="connsiteX12" fmla="*/ 70322 w 966317"/>
                  <a:gd name="connsiteY12" fmla="*/ 262630 h 940207"/>
                  <a:gd name="connsiteX13" fmla="*/ 279727 w 966317"/>
                  <a:gd name="connsiteY13" fmla="*/ 60205 h 940207"/>
                  <a:gd name="connsiteX14" fmla="*/ 691556 w 966317"/>
                  <a:gd name="connsiteY14" fmla="*/ 11344 h 940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66317" h="940207">
                    <a:moveTo>
                      <a:pt x="691556" y="11344"/>
                    </a:moveTo>
                    <a:cubicBezTo>
                      <a:pt x="699700" y="42755"/>
                      <a:pt x="393736" y="189338"/>
                      <a:pt x="328588" y="248669"/>
                    </a:cubicBezTo>
                    <a:cubicBezTo>
                      <a:pt x="263440" y="308000"/>
                      <a:pt x="270420" y="352208"/>
                      <a:pt x="300667" y="367332"/>
                    </a:cubicBezTo>
                    <a:cubicBezTo>
                      <a:pt x="330914" y="382456"/>
                      <a:pt x="479825" y="371985"/>
                      <a:pt x="510072" y="339411"/>
                    </a:cubicBezTo>
                    <a:cubicBezTo>
                      <a:pt x="540319" y="306837"/>
                      <a:pt x="461211" y="182358"/>
                      <a:pt x="482151" y="171888"/>
                    </a:cubicBezTo>
                    <a:cubicBezTo>
                      <a:pt x="503091" y="161418"/>
                      <a:pt x="612448" y="237036"/>
                      <a:pt x="635715" y="276590"/>
                    </a:cubicBezTo>
                    <a:cubicBezTo>
                      <a:pt x="658982" y="316144"/>
                      <a:pt x="605467" y="368495"/>
                      <a:pt x="621754" y="409213"/>
                    </a:cubicBezTo>
                    <a:cubicBezTo>
                      <a:pt x="638041" y="449931"/>
                      <a:pt x="707843" y="566266"/>
                      <a:pt x="733437" y="520895"/>
                    </a:cubicBezTo>
                    <a:cubicBezTo>
                      <a:pt x="759031" y="475524"/>
                      <a:pt x="736927" y="135824"/>
                      <a:pt x="775318" y="136987"/>
                    </a:cubicBezTo>
                    <a:cubicBezTo>
                      <a:pt x="813709" y="138151"/>
                      <a:pt x="989376" y="394090"/>
                      <a:pt x="963782" y="527876"/>
                    </a:cubicBezTo>
                    <a:cubicBezTo>
                      <a:pt x="938188" y="661662"/>
                      <a:pt x="775317" y="926908"/>
                      <a:pt x="621754" y="939705"/>
                    </a:cubicBezTo>
                    <a:cubicBezTo>
                      <a:pt x="468191" y="952502"/>
                      <a:pt x="134307" y="717503"/>
                      <a:pt x="42402" y="604657"/>
                    </a:cubicBezTo>
                    <a:cubicBezTo>
                      <a:pt x="-49503" y="491811"/>
                      <a:pt x="30768" y="353372"/>
                      <a:pt x="70322" y="262630"/>
                    </a:cubicBezTo>
                    <a:cubicBezTo>
                      <a:pt x="109876" y="171888"/>
                      <a:pt x="178515" y="100923"/>
                      <a:pt x="279727" y="60205"/>
                    </a:cubicBezTo>
                    <a:cubicBezTo>
                      <a:pt x="380939" y="19487"/>
                      <a:pt x="683412" y="-20067"/>
                      <a:pt x="691556" y="11344"/>
                    </a:cubicBezTo>
                    <a:close/>
                  </a:path>
                </a:pathLst>
              </a:custGeom>
              <a:solidFill>
                <a:srgbClr val="FF000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2" name="フリーフォーム 1091">
                <a:extLst>
                  <a:ext uri="{FF2B5EF4-FFF2-40B4-BE49-F238E27FC236}">
                    <a16:creationId xmlns:a16="http://schemas.microsoft.com/office/drawing/2014/main" id="{AE6A04CC-3069-3D04-80E6-9C6E6472D000}"/>
                  </a:ext>
                </a:extLst>
              </p:cNvPr>
              <p:cNvSpPr/>
              <p:nvPr/>
            </p:nvSpPr>
            <p:spPr>
              <a:xfrm>
                <a:off x="846526" y="925576"/>
                <a:ext cx="316112" cy="256606"/>
              </a:xfrm>
              <a:custGeom>
                <a:avLst/>
                <a:gdLst>
                  <a:gd name="connsiteX0" fmla="*/ 5053 w 316112"/>
                  <a:gd name="connsiteY0" fmla="*/ 2784 h 256606"/>
                  <a:gd name="connsiteX1" fmla="*/ 277279 w 316112"/>
                  <a:gd name="connsiteY1" fmla="*/ 72586 h 256606"/>
                  <a:gd name="connsiteX2" fmla="*/ 298219 w 316112"/>
                  <a:gd name="connsiteY2" fmla="*/ 163328 h 256606"/>
                  <a:gd name="connsiteX3" fmla="*/ 123715 w 316112"/>
                  <a:gd name="connsiteY3" fmla="*/ 254070 h 256606"/>
                  <a:gd name="connsiteX4" fmla="*/ 74854 w 316112"/>
                  <a:gd name="connsiteY4" fmla="*/ 226149 h 256606"/>
                  <a:gd name="connsiteX5" fmla="*/ 95795 w 316112"/>
                  <a:gd name="connsiteY5" fmla="*/ 170308 h 256606"/>
                  <a:gd name="connsiteX6" fmla="*/ 5053 w 316112"/>
                  <a:gd name="connsiteY6" fmla="*/ 2784 h 256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6112" h="256606">
                    <a:moveTo>
                      <a:pt x="5053" y="2784"/>
                    </a:moveTo>
                    <a:cubicBezTo>
                      <a:pt x="35300" y="-13503"/>
                      <a:pt x="228418" y="45829"/>
                      <a:pt x="277279" y="72586"/>
                    </a:cubicBezTo>
                    <a:cubicBezTo>
                      <a:pt x="326140" y="99343"/>
                      <a:pt x="323813" y="133081"/>
                      <a:pt x="298219" y="163328"/>
                    </a:cubicBezTo>
                    <a:cubicBezTo>
                      <a:pt x="272625" y="193575"/>
                      <a:pt x="160943" y="243600"/>
                      <a:pt x="123715" y="254070"/>
                    </a:cubicBezTo>
                    <a:cubicBezTo>
                      <a:pt x="86488" y="264540"/>
                      <a:pt x="79507" y="240109"/>
                      <a:pt x="74854" y="226149"/>
                    </a:cubicBezTo>
                    <a:cubicBezTo>
                      <a:pt x="70201" y="212189"/>
                      <a:pt x="101612" y="206372"/>
                      <a:pt x="95795" y="170308"/>
                    </a:cubicBezTo>
                    <a:cubicBezTo>
                      <a:pt x="89978" y="134244"/>
                      <a:pt x="-25194" y="19071"/>
                      <a:pt x="5053" y="2784"/>
                    </a:cubicBezTo>
                    <a:close/>
                  </a:path>
                </a:pathLst>
              </a:custGeom>
              <a:solidFill>
                <a:srgbClr val="FF000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094" name="フリーフォーム 1093">
              <a:extLst>
                <a:ext uri="{FF2B5EF4-FFF2-40B4-BE49-F238E27FC236}">
                  <a16:creationId xmlns:a16="http://schemas.microsoft.com/office/drawing/2014/main" id="{9A4816DE-1BA6-DBD8-105D-AFE4CD183AE5}"/>
                </a:ext>
              </a:extLst>
            </p:cNvPr>
            <p:cNvSpPr/>
            <p:nvPr/>
          </p:nvSpPr>
          <p:spPr>
            <a:xfrm>
              <a:off x="2285862" y="1230417"/>
              <a:ext cx="1789291" cy="4307886"/>
            </a:xfrm>
            <a:custGeom>
              <a:avLst/>
              <a:gdLst>
                <a:gd name="connsiteX0" fmla="*/ 1394598 w 1789291"/>
                <a:gd name="connsiteY0" fmla="*/ 49743 h 4307886"/>
                <a:gd name="connsiteX1" fmla="*/ 251598 w 1789291"/>
                <a:gd name="connsiteY1" fmla="*/ 1375623 h 4307886"/>
                <a:gd name="connsiteX2" fmla="*/ 480198 w 1789291"/>
                <a:gd name="connsiteY2" fmla="*/ 1261323 h 4307886"/>
                <a:gd name="connsiteX3" fmla="*/ 138 w 1789291"/>
                <a:gd name="connsiteY3" fmla="*/ 1924263 h 4307886"/>
                <a:gd name="connsiteX4" fmla="*/ 434478 w 1789291"/>
                <a:gd name="connsiteY4" fmla="*/ 1741383 h 4307886"/>
                <a:gd name="connsiteX5" fmla="*/ 800238 w 1789291"/>
                <a:gd name="connsiteY5" fmla="*/ 2838663 h 4307886"/>
                <a:gd name="connsiteX6" fmla="*/ 457338 w 1789291"/>
                <a:gd name="connsiteY6" fmla="*/ 2198583 h 4307886"/>
                <a:gd name="connsiteX7" fmla="*/ 754518 w 1789291"/>
                <a:gd name="connsiteY7" fmla="*/ 3273003 h 4307886"/>
                <a:gd name="connsiteX8" fmla="*/ 1028838 w 1789291"/>
                <a:gd name="connsiteY8" fmla="*/ 3775923 h 4307886"/>
                <a:gd name="connsiteX9" fmla="*/ 983118 w 1789291"/>
                <a:gd name="connsiteY9" fmla="*/ 3638763 h 4307886"/>
                <a:gd name="connsiteX10" fmla="*/ 1531758 w 1789291"/>
                <a:gd name="connsiteY10" fmla="*/ 4301703 h 4307886"/>
                <a:gd name="connsiteX11" fmla="*/ 1005978 w 1789291"/>
                <a:gd name="connsiteY11" fmla="*/ 3181563 h 4307886"/>
                <a:gd name="connsiteX12" fmla="*/ 800238 w 1789291"/>
                <a:gd name="connsiteY12" fmla="*/ 1672803 h 4307886"/>
                <a:gd name="connsiteX13" fmla="*/ 1463178 w 1789291"/>
                <a:gd name="connsiteY13" fmla="*/ 987003 h 4307886"/>
                <a:gd name="connsiteX14" fmla="*/ 1486038 w 1789291"/>
                <a:gd name="connsiteY14" fmla="*/ 1444203 h 4307886"/>
                <a:gd name="connsiteX15" fmla="*/ 1783218 w 1789291"/>
                <a:gd name="connsiteY15" fmla="*/ 484083 h 4307886"/>
                <a:gd name="connsiteX16" fmla="*/ 1691778 w 1789291"/>
                <a:gd name="connsiteY16" fmla="*/ 758403 h 4307886"/>
                <a:gd name="connsiteX17" fmla="*/ 1760358 w 1789291"/>
                <a:gd name="connsiteY17" fmla="*/ 324063 h 4307886"/>
                <a:gd name="connsiteX18" fmla="*/ 1394598 w 1789291"/>
                <a:gd name="connsiteY18" fmla="*/ 49743 h 4307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789291" h="4307886">
                  <a:moveTo>
                    <a:pt x="1394598" y="49743"/>
                  </a:moveTo>
                  <a:cubicBezTo>
                    <a:pt x="1143138" y="225003"/>
                    <a:pt x="403998" y="1173693"/>
                    <a:pt x="251598" y="1375623"/>
                  </a:cubicBezTo>
                  <a:cubicBezTo>
                    <a:pt x="99198" y="1577553"/>
                    <a:pt x="522108" y="1169883"/>
                    <a:pt x="480198" y="1261323"/>
                  </a:cubicBezTo>
                  <a:cubicBezTo>
                    <a:pt x="438288" y="1352763"/>
                    <a:pt x="7758" y="1844253"/>
                    <a:pt x="138" y="1924263"/>
                  </a:cubicBezTo>
                  <a:cubicBezTo>
                    <a:pt x="-7482" y="2004273"/>
                    <a:pt x="301128" y="1588983"/>
                    <a:pt x="434478" y="1741383"/>
                  </a:cubicBezTo>
                  <a:cubicBezTo>
                    <a:pt x="567828" y="1893783"/>
                    <a:pt x="796428" y="2762463"/>
                    <a:pt x="800238" y="2838663"/>
                  </a:cubicBezTo>
                  <a:cubicBezTo>
                    <a:pt x="804048" y="2914863"/>
                    <a:pt x="464958" y="2126193"/>
                    <a:pt x="457338" y="2198583"/>
                  </a:cubicBezTo>
                  <a:cubicBezTo>
                    <a:pt x="449718" y="2270973"/>
                    <a:pt x="659268" y="3010113"/>
                    <a:pt x="754518" y="3273003"/>
                  </a:cubicBezTo>
                  <a:cubicBezTo>
                    <a:pt x="849768" y="3535893"/>
                    <a:pt x="990738" y="3714963"/>
                    <a:pt x="1028838" y="3775923"/>
                  </a:cubicBezTo>
                  <a:cubicBezTo>
                    <a:pt x="1066938" y="3836883"/>
                    <a:pt x="899298" y="3551133"/>
                    <a:pt x="983118" y="3638763"/>
                  </a:cubicBezTo>
                  <a:cubicBezTo>
                    <a:pt x="1066938" y="3726393"/>
                    <a:pt x="1527948" y="4377903"/>
                    <a:pt x="1531758" y="4301703"/>
                  </a:cubicBezTo>
                  <a:cubicBezTo>
                    <a:pt x="1535568" y="4225503"/>
                    <a:pt x="1127898" y="3619713"/>
                    <a:pt x="1005978" y="3181563"/>
                  </a:cubicBezTo>
                  <a:cubicBezTo>
                    <a:pt x="884058" y="2743413"/>
                    <a:pt x="724038" y="2038563"/>
                    <a:pt x="800238" y="1672803"/>
                  </a:cubicBezTo>
                  <a:cubicBezTo>
                    <a:pt x="876438" y="1307043"/>
                    <a:pt x="1348878" y="1025103"/>
                    <a:pt x="1463178" y="987003"/>
                  </a:cubicBezTo>
                  <a:cubicBezTo>
                    <a:pt x="1577478" y="948903"/>
                    <a:pt x="1432698" y="1528023"/>
                    <a:pt x="1486038" y="1444203"/>
                  </a:cubicBezTo>
                  <a:cubicBezTo>
                    <a:pt x="1539378" y="1360383"/>
                    <a:pt x="1748928" y="598383"/>
                    <a:pt x="1783218" y="484083"/>
                  </a:cubicBezTo>
                  <a:cubicBezTo>
                    <a:pt x="1817508" y="369783"/>
                    <a:pt x="1695588" y="785073"/>
                    <a:pt x="1691778" y="758403"/>
                  </a:cubicBezTo>
                  <a:cubicBezTo>
                    <a:pt x="1687968" y="731733"/>
                    <a:pt x="1813698" y="438363"/>
                    <a:pt x="1760358" y="324063"/>
                  </a:cubicBezTo>
                  <a:cubicBezTo>
                    <a:pt x="1707018" y="209763"/>
                    <a:pt x="1646058" y="-125517"/>
                    <a:pt x="1394598" y="49743"/>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5" name="フリーフォーム 1094">
              <a:extLst>
                <a:ext uri="{FF2B5EF4-FFF2-40B4-BE49-F238E27FC236}">
                  <a16:creationId xmlns:a16="http://schemas.microsoft.com/office/drawing/2014/main" id="{20E5985A-584F-D55E-9E84-6BED095AFFA5}"/>
                </a:ext>
              </a:extLst>
            </p:cNvPr>
            <p:cNvSpPr/>
            <p:nvPr/>
          </p:nvSpPr>
          <p:spPr>
            <a:xfrm>
              <a:off x="3108248" y="1206005"/>
              <a:ext cx="3701088" cy="2186675"/>
            </a:xfrm>
            <a:custGeom>
              <a:avLst/>
              <a:gdLst>
                <a:gd name="connsiteX0" fmla="*/ 709372 w 3701088"/>
                <a:gd name="connsiteY0" fmla="*/ 5575 h 2186675"/>
                <a:gd name="connsiteX1" fmla="*/ 2172412 w 3701088"/>
                <a:gd name="connsiteY1" fmla="*/ 851395 h 2186675"/>
                <a:gd name="connsiteX2" fmla="*/ 2789632 w 3701088"/>
                <a:gd name="connsiteY2" fmla="*/ 1194295 h 2186675"/>
                <a:gd name="connsiteX3" fmla="*/ 3681172 w 3701088"/>
                <a:gd name="connsiteY3" fmla="*/ 2177275 h 2186675"/>
                <a:gd name="connsiteX4" fmla="*/ 3292552 w 3701088"/>
                <a:gd name="connsiteY4" fmla="*/ 1674355 h 2186675"/>
                <a:gd name="connsiteX5" fmla="*/ 1989532 w 3701088"/>
                <a:gd name="connsiteY5" fmla="*/ 1400035 h 2186675"/>
                <a:gd name="connsiteX6" fmla="*/ 1875232 w 3701088"/>
                <a:gd name="connsiteY6" fmla="*/ 1125715 h 2186675"/>
                <a:gd name="connsiteX7" fmla="*/ 1212292 w 3701088"/>
                <a:gd name="connsiteY7" fmla="*/ 1514335 h 2186675"/>
                <a:gd name="connsiteX8" fmla="*/ 1189432 w 3701088"/>
                <a:gd name="connsiteY8" fmla="*/ 1217155 h 2186675"/>
                <a:gd name="connsiteX9" fmla="*/ 709372 w 3701088"/>
                <a:gd name="connsiteY9" fmla="*/ 1377175 h 2186675"/>
                <a:gd name="connsiteX10" fmla="*/ 712 w 3701088"/>
                <a:gd name="connsiteY10" fmla="*/ 965695 h 2186675"/>
                <a:gd name="connsiteX11" fmla="*/ 846532 w 3701088"/>
                <a:gd name="connsiteY11" fmla="*/ 988555 h 2186675"/>
                <a:gd name="connsiteX12" fmla="*/ 595072 w 3701088"/>
                <a:gd name="connsiteY12" fmla="*/ 508495 h 2186675"/>
                <a:gd name="connsiteX13" fmla="*/ 915112 w 3701088"/>
                <a:gd name="connsiteY13" fmla="*/ 485635 h 2186675"/>
                <a:gd name="connsiteX14" fmla="*/ 709372 w 3701088"/>
                <a:gd name="connsiteY14" fmla="*/ 5575 h 2186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701088" h="2186675">
                  <a:moveTo>
                    <a:pt x="709372" y="5575"/>
                  </a:moveTo>
                  <a:cubicBezTo>
                    <a:pt x="918922" y="66535"/>
                    <a:pt x="1825702" y="653275"/>
                    <a:pt x="2172412" y="851395"/>
                  </a:cubicBezTo>
                  <a:cubicBezTo>
                    <a:pt x="2519122" y="1049515"/>
                    <a:pt x="2538172" y="973315"/>
                    <a:pt x="2789632" y="1194295"/>
                  </a:cubicBezTo>
                  <a:cubicBezTo>
                    <a:pt x="3041092" y="1415275"/>
                    <a:pt x="3597352" y="2097265"/>
                    <a:pt x="3681172" y="2177275"/>
                  </a:cubicBezTo>
                  <a:cubicBezTo>
                    <a:pt x="3764992" y="2257285"/>
                    <a:pt x="3574492" y="1803895"/>
                    <a:pt x="3292552" y="1674355"/>
                  </a:cubicBezTo>
                  <a:cubicBezTo>
                    <a:pt x="3010612" y="1544815"/>
                    <a:pt x="2225752" y="1491475"/>
                    <a:pt x="1989532" y="1400035"/>
                  </a:cubicBezTo>
                  <a:cubicBezTo>
                    <a:pt x="1753312" y="1308595"/>
                    <a:pt x="2004772" y="1106665"/>
                    <a:pt x="1875232" y="1125715"/>
                  </a:cubicBezTo>
                  <a:cubicBezTo>
                    <a:pt x="1745692" y="1144765"/>
                    <a:pt x="1326592" y="1499095"/>
                    <a:pt x="1212292" y="1514335"/>
                  </a:cubicBezTo>
                  <a:cubicBezTo>
                    <a:pt x="1097992" y="1529575"/>
                    <a:pt x="1273252" y="1240015"/>
                    <a:pt x="1189432" y="1217155"/>
                  </a:cubicBezTo>
                  <a:cubicBezTo>
                    <a:pt x="1105612" y="1194295"/>
                    <a:pt x="907492" y="1419085"/>
                    <a:pt x="709372" y="1377175"/>
                  </a:cubicBezTo>
                  <a:cubicBezTo>
                    <a:pt x="511252" y="1335265"/>
                    <a:pt x="-22148" y="1030465"/>
                    <a:pt x="712" y="965695"/>
                  </a:cubicBezTo>
                  <a:cubicBezTo>
                    <a:pt x="23572" y="900925"/>
                    <a:pt x="747472" y="1064755"/>
                    <a:pt x="846532" y="988555"/>
                  </a:cubicBezTo>
                  <a:cubicBezTo>
                    <a:pt x="945592" y="912355"/>
                    <a:pt x="583642" y="592315"/>
                    <a:pt x="595072" y="508495"/>
                  </a:cubicBezTo>
                  <a:cubicBezTo>
                    <a:pt x="606502" y="424675"/>
                    <a:pt x="899872" y="569455"/>
                    <a:pt x="915112" y="485635"/>
                  </a:cubicBezTo>
                  <a:cubicBezTo>
                    <a:pt x="930352" y="401815"/>
                    <a:pt x="499822" y="-55385"/>
                    <a:pt x="709372" y="5575"/>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6" name="フリーフォーム 1095">
              <a:extLst>
                <a:ext uri="{FF2B5EF4-FFF2-40B4-BE49-F238E27FC236}">
                  <a16:creationId xmlns:a16="http://schemas.microsoft.com/office/drawing/2014/main" id="{C8E07245-96A4-508A-1D50-D0A17990451D}"/>
                </a:ext>
              </a:extLst>
            </p:cNvPr>
            <p:cNvSpPr/>
            <p:nvPr/>
          </p:nvSpPr>
          <p:spPr>
            <a:xfrm>
              <a:off x="5483365" y="2215271"/>
              <a:ext cx="1923413" cy="1747667"/>
            </a:xfrm>
            <a:custGeom>
              <a:avLst/>
              <a:gdLst>
                <a:gd name="connsiteX0" fmla="*/ 3035 w 1923413"/>
                <a:gd name="connsiteY0" fmla="*/ 25009 h 1747667"/>
                <a:gd name="connsiteX1" fmla="*/ 848855 w 1923413"/>
                <a:gd name="connsiteY1" fmla="*/ 139309 h 1747667"/>
                <a:gd name="connsiteX2" fmla="*/ 1626095 w 1923413"/>
                <a:gd name="connsiteY2" fmla="*/ 802249 h 1747667"/>
                <a:gd name="connsiteX3" fmla="*/ 1420355 w 1923413"/>
                <a:gd name="connsiteY3" fmla="*/ 779389 h 1747667"/>
                <a:gd name="connsiteX4" fmla="*/ 1923275 w 1923413"/>
                <a:gd name="connsiteY4" fmla="*/ 1442329 h 1747667"/>
                <a:gd name="connsiteX5" fmla="*/ 1466075 w 1923413"/>
                <a:gd name="connsiteY5" fmla="*/ 1099429 h 1747667"/>
                <a:gd name="connsiteX6" fmla="*/ 986015 w 1923413"/>
                <a:gd name="connsiteY6" fmla="*/ 1396609 h 1747667"/>
                <a:gd name="connsiteX7" fmla="*/ 1054595 w 1923413"/>
                <a:gd name="connsiteY7" fmla="*/ 1739509 h 1747667"/>
                <a:gd name="connsiteX8" fmla="*/ 825995 w 1923413"/>
                <a:gd name="connsiteY8" fmla="*/ 1030849 h 1747667"/>
                <a:gd name="connsiteX9" fmla="*/ 574535 w 1923413"/>
                <a:gd name="connsiteY9" fmla="*/ 482209 h 1747667"/>
                <a:gd name="connsiteX10" fmla="*/ 3035 w 1923413"/>
                <a:gd name="connsiteY10" fmla="*/ 25009 h 1747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23413" h="1747667">
                  <a:moveTo>
                    <a:pt x="3035" y="25009"/>
                  </a:moveTo>
                  <a:cubicBezTo>
                    <a:pt x="48755" y="-32141"/>
                    <a:pt x="578345" y="9769"/>
                    <a:pt x="848855" y="139309"/>
                  </a:cubicBezTo>
                  <a:cubicBezTo>
                    <a:pt x="1119365" y="268849"/>
                    <a:pt x="1530845" y="695569"/>
                    <a:pt x="1626095" y="802249"/>
                  </a:cubicBezTo>
                  <a:cubicBezTo>
                    <a:pt x="1721345" y="908929"/>
                    <a:pt x="1370825" y="672709"/>
                    <a:pt x="1420355" y="779389"/>
                  </a:cubicBezTo>
                  <a:cubicBezTo>
                    <a:pt x="1469885" y="886069"/>
                    <a:pt x="1915655" y="1388989"/>
                    <a:pt x="1923275" y="1442329"/>
                  </a:cubicBezTo>
                  <a:cubicBezTo>
                    <a:pt x="1930895" y="1495669"/>
                    <a:pt x="1622285" y="1107049"/>
                    <a:pt x="1466075" y="1099429"/>
                  </a:cubicBezTo>
                  <a:cubicBezTo>
                    <a:pt x="1309865" y="1091809"/>
                    <a:pt x="1054595" y="1289929"/>
                    <a:pt x="986015" y="1396609"/>
                  </a:cubicBezTo>
                  <a:cubicBezTo>
                    <a:pt x="917435" y="1503289"/>
                    <a:pt x="1081265" y="1800469"/>
                    <a:pt x="1054595" y="1739509"/>
                  </a:cubicBezTo>
                  <a:cubicBezTo>
                    <a:pt x="1027925" y="1678549"/>
                    <a:pt x="906005" y="1240399"/>
                    <a:pt x="825995" y="1030849"/>
                  </a:cubicBezTo>
                  <a:cubicBezTo>
                    <a:pt x="745985" y="821299"/>
                    <a:pt x="707885" y="649849"/>
                    <a:pt x="574535" y="482209"/>
                  </a:cubicBezTo>
                  <a:cubicBezTo>
                    <a:pt x="441185" y="314569"/>
                    <a:pt x="-42685" y="82159"/>
                    <a:pt x="3035" y="25009"/>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7" name="フリーフォーム 1096">
              <a:extLst>
                <a:ext uri="{FF2B5EF4-FFF2-40B4-BE49-F238E27FC236}">
                  <a16:creationId xmlns:a16="http://schemas.microsoft.com/office/drawing/2014/main" id="{CB1104B2-ED7D-4217-31E4-71B646DA2C53}"/>
                </a:ext>
              </a:extLst>
            </p:cNvPr>
            <p:cNvSpPr/>
            <p:nvPr/>
          </p:nvSpPr>
          <p:spPr>
            <a:xfrm>
              <a:off x="3337469" y="11462851"/>
              <a:ext cx="1583290" cy="609702"/>
            </a:xfrm>
            <a:custGeom>
              <a:avLst/>
              <a:gdLst>
                <a:gd name="connsiteX0" fmla="*/ 114391 w 1583290"/>
                <a:gd name="connsiteY0" fmla="*/ 584369 h 609702"/>
                <a:gd name="connsiteX1" fmla="*/ 1463131 w 1583290"/>
                <a:gd name="connsiteY1" fmla="*/ 561509 h 609702"/>
                <a:gd name="connsiteX2" fmla="*/ 1463131 w 1583290"/>
                <a:gd name="connsiteY2" fmla="*/ 58589 h 609702"/>
                <a:gd name="connsiteX3" fmla="*/ 983071 w 1583290"/>
                <a:gd name="connsiteY3" fmla="*/ 35729 h 609702"/>
                <a:gd name="connsiteX4" fmla="*/ 525871 w 1583290"/>
                <a:gd name="connsiteY4" fmla="*/ 287189 h 609702"/>
                <a:gd name="connsiteX5" fmla="*/ 91 w 1583290"/>
                <a:gd name="connsiteY5" fmla="*/ 447209 h 609702"/>
                <a:gd name="connsiteX6" fmla="*/ 480151 w 1583290"/>
                <a:gd name="connsiteY6" fmla="*/ 515789 h 609702"/>
                <a:gd name="connsiteX7" fmla="*/ 114391 w 1583290"/>
                <a:gd name="connsiteY7" fmla="*/ 584369 h 609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83290" h="609702">
                  <a:moveTo>
                    <a:pt x="114391" y="584369"/>
                  </a:moveTo>
                  <a:cubicBezTo>
                    <a:pt x="278221" y="591989"/>
                    <a:pt x="1238341" y="649139"/>
                    <a:pt x="1463131" y="561509"/>
                  </a:cubicBezTo>
                  <a:cubicBezTo>
                    <a:pt x="1687921" y="473879"/>
                    <a:pt x="1543141" y="146219"/>
                    <a:pt x="1463131" y="58589"/>
                  </a:cubicBezTo>
                  <a:cubicBezTo>
                    <a:pt x="1383121" y="-29041"/>
                    <a:pt x="1139281" y="-2371"/>
                    <a:pt x="983071" y="35729"/>
                  </a:cubicBezTo>
                  <a:cubicBezTo>
                    <a:pt x="826861" y="73829"/>
                    <a:pt x="689701" y="218609"/>
                    <a:pt x="525871" y="287189"/>
                  </a:cubicBezTo>
                  <a:cubicBezTo>
                    <a:pt x="362041" y="355769"/>
                    <a:pt x="7711" y="409109"/>
                    <a:pt x="91" y="447209"/>
                  </a:cubicBezTo>
                  <a:cubicBezTo>
                    <a:pt x="-7529" y="485309"/>
                    <a:pt x="461101" y="489119"/>
                    <a:pt x="480151" y="515789"/>
                  </a:cubicBezTo>
                  <a:cubicBezTo>
                    <a:pt x="499201" y="542459"/>
                    <a:pt x="-49439" y="576749"/>
                    <a:pt x="114391" y="584369"/>
                  </a:cubicBezTo>
                  <a:close/>
                </a:path>
              </a:pathLst>
            </a:custGeom>
            <a:solidFill>
              <a:schemeClr val="bg1">
                <a:lumMod val="65000"/>
                <a:alpha val="3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8" name="フリーフォーム 1097">
              <a:extLst>
                <a:ext uri="{FF2B5EF4-FFF2-40B4-BE49-F238E27FC236}">
                  <a16:creationId xmlns:a16="http://schemas.microsoft.com/office/drawing/2014/main" id="{802B1AFB-B1FA-F8DA-1A10-12590E5398BB}"/>
                </a:ext>
              </a:extLst>
            </p:cNvPr>
            <p:cNvSpPr/>
            <p:nvPr/>
          </p:nvSpPr>
          <p:spPr>
            <a:xfrm>
              <a:off x="5292553" y="11335931"/>
              <a:ext cx="1447887" cy="734580"/>
            </a:xfrm>
            <a:custGeom>
              <a:avLst/>
              <a:gdLst>
                <a:gd name="connsiteX0" fmla="*/ 10967 w 1447887"/>
                <a:gd name="connsiteY0" fmla="*/ 276949 h 734580"/>
                <a:gd name="connsiteX1" fmla="*/ 651047 w 1447887"/>
                <a:gd name="connsiteY1" fmla="*/ 2629 h 734580"/>
                <a:gd name="connsiteX2" fmla="*/ 902507 w 1447887"/>
                <a:gd name="connsiteY2" fmla="*/ 162649 h 734580"/>
                <a:gd name="connsiteX3" fmla="*/ 1405427 w 1447887"/>
                <a:gd name="connsiteY3" fmla="*/ 551269 h 734580"/>
                <a:gd name="connsiteX4" fmla="*/ 1313987 w 1447887"/>
                <a:gd name="connsiteY4" fmla="*/ 734149 h 734580"/>
                <a:gd name="connsiteX5" fmla="*/ 468167 w 1447887"/>
                <a:gd name="connsiteY5" fmla="*/ 596989 h 734580"/>
                <a:gd name="connsiteX6" fmla="*/ 262427 w 1447887"/>
                <a:gd name="connsiteY6" fmla="*/ 436969 h 734580"/>
                <a:gd name="connsiteX7" fmla="*/ 10967 w 1447887"/>
                <a:gd name="connsiteY7" fmla="*/ 276949 h 7345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47887" h="734580">
                  <a:moveTo>
                    <a:pt x="10967" y="276949"/>
                  </a:moveTo>
                  <a:cubicBezTo>
                    <a:pt x="75737" y="204559"/>
                    <a:pt x="502457" y="21679"/>
                    <a:pt x="651047" y="2629"/>
                  </a:cubicBezTo>
                  <a:cubicBezTo>
                    <a:pt x="799637" y="-16421"/>
                    <a:pt x="776777" y="71209"/>
                    <a:pt x="902507" y="162649"/>
                  </a:cubicBezTo>
                  <a:cubicBezTo>
                    <a:pt x="1028237" y="254089"/>
                    <a:pt x="1336847" y="456019"/>
                    <a:pt x="1405427" y="551269"/>
                  </a:cubicBezTo>
                  <a:cubicBezTo>
                    <a:pt x="1474007" y="646519"/>
                    <a:pt x="1470197" y="726529"/>
                    <a:pt x="1313987" y="734149"/>
                  </a:cubicBezTo>
                  <a:cubicBezTo>
                    <a:pt x="1157777" y="741769"/>
                    <a:pt x="643427" y="646519"/>
                    <a:pt x="468167" y="596989"/>
                  </a:cubicBezTo>
                  <a:cubicBezTo>
                    <a:pt x="292907" y="547459"/>
                    <a:pt x="338627" y="490309"/>
                    <a:pt x="262427" y="436969"/>
                  </a:cubicBezTo>
                  <a:cubicBezTo>
                    <a:pt x="186227" y="383629"/>
                    <a:pt x="-53803" y="349339"/>
                    <a:pt x="10967" y="276949"/>
                  </a:cubicBezTo>
                  <a:close/>
                </a:path>
              </a:pathLst>
            </a:custGeom>
            <a:solidFill>
              <a:schemeClr val="bg1">
                <a:lumMod val="65000"/>
                <a:alpha val="3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9" name="フリーフォーム 1098">
              <a:extLst>
                <a:ext uri="{FF2B5EF4-FFF2-40B4-BE49-F238E27FC236}">
                  <a16:creationId xmlns:a16="http://schemas.microsoft.com/office/drawing/2014/main" id="{920CB60C-C6BB-594F-4B5B-00AD6C71D0FA}"/>
                </a:ext>
              </a:extLst>
            </p:cNvPr>
            <p:cNvSpPr/>
            <p:nvPr/>
          </p:nvSpPr>
          <p:spPr>
            <a:xfrm>
              <a:off x="4009400" y="6660914"/>
              <a:ext cx="655682" cy="120141"/>
            </a:xfrm>
            <a:custGeom>
              <a:avLst/>
              <a:gdLst>
                <a:gd name="connsiteX0" fmla="*/ 6926 w 655682"/>
                <a:gd name="connsiteY0" fmla="*/ 84544 h 120141"/>
                <a:gd name="connsiteX1" fmla="*/ 126502 w 655682"/>
                <a:gd name="connsiteY1" fmla="*/ 138 h 120141"/>
                <a:gd name="connsiteX2" fmla="*/ 288280 w 655682"/>
                <a:gd name="connsiteY2" fmla="*/ 63443 h 120141"/>
                <a:gd name="connsiteX3" fmla="*/ 471160 w 655682"/>
                <a:gd name="connsiteY3" fmla="*/ 14206 h 120141"/>
                <a:gd name="connsiteX4" fmla="*/ 654040 w 655682"/>
                <a:gd name="connsiteY4" fmla="*/ 70477 h 120141"/>
                <a:gd name="connsiteX5" fmla="*/ 548532 w 655682"/>
                <a:gd name="connsiteY5" fmla="*/ 70477 h 120141"/>
                <a:gd name="connsiteX6" fmla="*/ 337517 w 655682"/>
                <a:gd name="connsiteY6" fmla="*/ 119714 h 120141"/>
                <a:gd name="connsiteX7" fmla="*/ 6926 w 655682"/>
                <a:gd name="connsiteY7" fmla="*/ 84544 h 120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55682" h="120141">
                  <a:moveTo>
                    <a:pt x="6926" y="84544"/>
                  </a:moveTo>
                  <a:cubicBezTo>
                    <a:pt x="-28243" y="64615"/>
                    <a:pt x="79610" y="3655"/>
                    <a:pt x="126502" y="138"/>
                  </a:cubicBezTo>
                  <a:cubicBezTo>
                    <a:pt x="173394" y="-3379"/>
                    <a:pt x="230837" y="61098"/>
                    <a:pt x="288280" y="63443"/>
                  </a:cubicBezTo>
                  <a:cubicBezTo>
                    <a:pt x="345723" y="65788"/>
                    <a:pt x="410200" y="13034"/>
                    <a:pt x="471160" y="14206"/>
                  </a:cubicBezTo>
                  <a:cubicBezTo>
                    <a:pt x="532120" y="15378"/>
                    <a:pt x="641145" y="61098"/>
                    <a:pt x="654040" y="70477"/>
                  </a:cubicBezTo>
                  <a:cubicBezTo>
                    <a:pt x="666935" y="79855"/>
                    <a:pt x="601286" y="62271"/>
                    <a:pt x="548532" y="70477"/>
                  </a:cubicBezTo>
                  <a:cubicBezTo>
                    <a:pt x="495778" y="78683"/>
                    <a:pt x="423095" y="116197"/>
                    <a:pt x="337517" y="119714"/>
                  </a:cubicBezTo>
                  <a:cubicBezTo>
                    <a:pt x="251939" y="123231"/>
                    <a:pt x="42095" y="104473"/>
                    <a:pt x="6926" y="84544"/>
                  </a:cubicBezTo>
                  <a:close/>
                </a:path>
              </a:pathLst>
            </a:cu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0" name="フリーフォーム 1099">
              <a:extLst>
                <a:ext uri="{FF2B5EF4-FFF2-40B4-BE49-F238E27FC236}">
                  <a16:creationId xmlns:a16="http://schemas.microsoft.com/office/drawing/2014/main" id="{722CC083-991E-7CFD-BA19-A635BB9A0D88}"/>
                </a:ext>
              </a:extLst>
            </p:cNvPr>
            <p:cNvSpPr/>
            <p:nvPr/>
          </p:nvSpPr>
          <p:spPr>
            <a:xfrm>
              <a:off x="5430102" y="3882421"/>
              <a:ext cx="1364905" cy="1357280"/>
            </a:xfrm>
            <a:custGeom>
              <a:avLst/>
              <a:gdLst>
                <a:gd name="connsiteX0" fmla="*/ 942563 w 1364905"/>
                <a:gd name="connsiteY0" fmla="*/ 14330 h 1357280"/>
                <a:gd name="connsiteX1" fmla="*/ 288415 w 1364905"/>
                <a:gd name="connsiteY1" fmla="*/ 478564 h 1357280"/>
                <a:gd name="connsiteX2" fmla="*/ 576803 w 1364905"/>
                <a:gd name="connsiteY2" fmla="*/ 471530 h 1357280"/>
                <a:gd name="connsiteX3" fmla="*/ 218076 w 1364905"/>
                <a:gd name="connsiteY3" fmla="*/ 949831 h 1357280"/>
                <a:gd name="connsiteX4" fmla="*/ 358753 w 1364905"/>
                <a:gd name="connsiteY4" fmla="*/ 886527 h 1357280"/>
                <a:gd name="connsiteX5" fmla="*/ 14095 w 1364905"/>
                <a:gd name="connsiteY5" fmla="*/ 1350761 h 1357280"/>
                <a:gd name="connsiteX6" fmla="*/ 175873 w 1364905"/>
                <a:gd name="connsiteY6" fmla="*/ 1118644 h 1357280"/>
                <a:gd name="connsiteX7" fmla="*/ 1139510 w 1364905"/>
                <a:gd name="connsiteY7" fmla="*/ 570004 h 1357280"/>
                <a:gd name="connsiteX8" fmla="*/ 970698 w 1364905"/>
                <a:gd name="connsiteY8" fmla="*/ 605173 h 1357280"/>
                <a:gd name="connsiteX9" fmla="*/ 1167646 w 1364905"/>
                <a:gd name="connsiteY9" fmla="*/ 478564 h 1357280"/>
                <a:gd name="connsiteX10" fmla="*/ 1364593 w 1364905"/>
                <a:gd name="connsiteY10" fmla="*/ 478564 h 1357280"/>
                <a:gd name="connsiteX11" fmla="*/ 1209849 w 1364905"/>
                <a:gd name="connsiteY11" fmla="*/ 337887 h 1357280"/>
                <a:gd name="connsiteX12" fmla="*/ 1076206 w 1364905"/>
                <a:gd name="connsiteY12" fmla="*/ 316785 h 1357280"/>
                <a:gd name="connsiteX13" fmla="*/ 717480 w 1364905"/>
                <a:gd name="connsiteY13" fmla="*/ 373056 h 1357280"/>
                <a:gd name="connsiteX14" fmla="*/ 1062138 w 1364905"/>
                <a:gd name="connsiteY14" fmla="*/ 155007 h 1357280"/>
                <a:gd name="connsiteX15" fmla="*/ 956630 w 1364905"/>
                <a:gd name="connsiteY15" fmla="*/ 119837 h 1357280"/>
                <a:gd name="connsiteX16" fmla="*/ 942563 w 1364905"/>
                <a:gd name="connsiteY16" fmla="*/ 14330 h 1357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64905" h="1357280">
                  <a:moveTo>
                    <a:pt x="942563" y="14330"/>
                  </a:moveTo>
                  <a:cubicBezTo>
                    <a:pt x="831194" y="74118"/>
                    <a:pt x="349375" y="402364"/>
                    <a:pt x="288415" y="478564"/>
                  </a:cubicBezTo>
                  <a:cubicBezTo>
                    <a:pt x="227455" y="554764"/>
                    <a:pt x="588526" y="392986"/>
                    <a:pt x="576803" y="471530"/>
                  </a:cubicBezTo>
                  <a:cubicBezTo>
                    <a:pt x="565080" y="550074"/>
                    <a:pt x="254418" y="880665"/>
                    <a:pt x="218076" y="949831"/>
                  </a:cubicBezTo>
                  <a:cubicBezTo>
                    <a:pt x="181734" y="1018997"/>
                    <a:pt x="392750" y="819705"/>
                    <a:pt x="358753" y="886527"/>
                  </a:cubicBezTo>
                  <a:cubicBezTo>
                    <a:pt x="324756" y="953349"/>
                    <a:pt x="44575" y="1312075"/>
                    <a:pt x="14095" y="1350761"/>
                  </a:cubicBezTo>
                  <a:cubicBezTo>
                    <a:pt x="-16385" y="1389447"/>
                    <a:pt x="-11696" y="1248770"/>
                    <a:pt x="175873" y="1118644"/>
                  </a:cubicBezTo>
                  <a:cubicBezTo>
                    <a:pt x="363442" y="988518"/>
                    <a:pt x="1007039" y="655583"/>
                    <a:pt x="1139510" y="570004"/>
                  </a:cubicBezTo>
                  <a:cubicBezTo>
                    <a:pt x="1271981" y="484426"/>
                    <a:pt x="966009" y="620413"/>
                    <a:pt x="970698" y="605173"/>
                  </a:cubicBezTo>
                  <a:cubicBezTo>
                    <a:pt x="975387" y="589933"/>
                    <a:pt x="1101997" y="499665"/>
                    <a:pt x="1167646" y="478564"/>
                  </a:cubicBezTo>
                  <a:cubicBezTo>
                    <a:pt x="1233295" y="457463"/>
                    <a:pt x="1357559" y="502010"/>
                    <a:pt x="1364593" y="478564"/>
                  </a:cubicBezTo>
                  <a:cubicBezTo>
                    <a:pt x="1371627" y="455118"/>
                    <a:pt x="1257913" y="364850"/>
                    <a:pt x="1209849" y="337887"/>
                  </a:cubicBezTo>
                  <a:cubicBezTo>
                    <a:pt x="1161785" y="310924"/>
                    <a:pt x="1158268" y="310924"/>
                    <a:pt x="1076206" y="316785"/>
                  </a:cubicBezTo>
                  <a:cubicBezTo>
                    <a:pt x="994145" y="322647"/>
                    <a:pt x="719825" y="400019"/>
                    <a:pt x="717480" y="373056"/>
                  </a:cubicBezTo>
                  <a:cubicBezTo>
                    <a:pt x="715135" y="346093"/>
                    <a:pt x="1022280" y="197210"/>
                    <a:pt x="1062138" y="155007"/>
                  </a:cubicBezTo>
                  <a:cubicBezTo>
                    <a:pt x="1101996" y="112804"/>
                    <a:pt x="973042" y="139766"/>
                    <a:pt x="956630" y="119837"/>
                  </a:cubicBezTo>
                  <a:cubicBezTo>
                    <a:pt x="940218" y="99908"/>
                    <a:pt x="1053932" y="-45458"/>
                    <a:pt x="942563" y="14330"/>
                  </a:cubicBezTo>
                  <a:close/>
                </a:path>
              </a:pathLst>
            </a:custGeom>
            <a:solidFill>
              <a:srgbClr val="FFC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3271138711"/>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テーマ">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FF9300">
            <a:alpha val="4706"/>
          </a:srgbClr>
        </a:solidFill>
        <a:ln>
          <a:noFill/>
        </a:ln>
      </a:spPr>
      <a:bodyPr rtlCol="0" anchor="ctr"/>
      <a:lstStyle>
        <a:defPPr algn="ctr">
          <a:defRPr kumimoji="1"/>
        </a:defPPr>
      </a:lstStyle>
      <a:style>
        <a:lnRef idx="2">
          <a:schemeClr val="accent1">
            <a:shade val="15000"/>
          </a:schemeClr>
        </a:lnRef>
        <a:fillRef idx="1">
          <a:schemeClr val="accent1"/>
        </a:fillRef>
        <a:effectRef idx="0">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637</TotalTime>
  <Words>295</Words>
  <Application>Microsoft Macintosh PowerPoint</Application>
  <PresentationFormat>A3 297x420 mm</PresentationFormat>
  <Paragraphs>66</Paragraphs>
  <Slides>13</Slides>
  <Notes>6</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13</vt:i4>
      </vt:variant>
    </vt:vector>
  </HeadingPairs>
  <TitlesOfParts>
    <vt:vector size="20" baseType="lpstr">
      <vt:lpstr>HGPSoeiKakugothicUB</vt:lpstr>
      <vt:lpstr>komadori mini</vt:lpstr>
      <vt:lpstr>游ゴシック</vt:lpstr>
      <vt:lpstr>Aptos</vt:lpstr>
      <vt:lpstr>Aptos Display</vt:lpstr>
      <vt:lpstr>Arial</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諭 熊坂</dc:creator>
  <cp:lastModifiedBy>諭 熊坂</cp:lastModifiedBy>
  <cp:revision>41</cp:revision>
  <dcterms:created xsi:type="dcterms:W3CDTF">2025-02-08T01:12:17Z</dcterms:created>
  <dcterms:modified xsi:type="dcterms:W3CDTF">2025-05-24T23:34:26Z</dcterms:modified>
</cp:coreProperties>
</file>